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5"/>
  </p:notesMasterIdLst>
  <p:sldIdLst>
    <p:sldId id="281" r:id="rId2"/>
    <p:sldId id="270" r:id="rId3"/>
    <p:sldId id="271" r:id="rId4"/>
    <p:sldId id="260" r:id="rId5"/>
    <p:sldId id="273" r:id="rId6"/>
    <p:sldId id="274" r:id="rId7"/>
    <p:sldId id="272" r:id="rId8"/>
    <p:sldId id="275" r:id="rId9"/>
    <p:sldId id="280" r:id="rId10"/>
    <p:sldId id="276" r:id="rId11"/>
    <p:sldId id="278" r:id="rId12"/>
    <p:sldId id="279" r:id="rId13"/>
    <p:sldId id="256" r:id="rId14"/>
    <p:sldId id="257" r:id="rId15"/>
    <p:sldId id="258" r:id="rId16"/>
    <p:sldId id="263" r:id="rId17"/>
    <p:sldId id="264" r:id="rId18"/>
    <p:sldId id="262" r:id="rId19"/>
    <p:sldId id="267" r:id="rId20"/>
    <p:sldId id="268" r:id="rId21"/>
    <p:sldId id="269" r:id="rId22"/>
    <p:sldId id="259" r:id="rId23"/>
    <p:sldId id="265" r:id="rId24"/>
  </p:sldIdLst>
  <p:sldSz cx="9144000" cy="6858000" type="screen4x3"/>
  <p:notesSz cx="6858000" cy="91440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charset="-120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98" autoAdjust="0"/>
  </p:normalViewPr>
  <p:slideViewPr>
    <p:cSldViewPr>
      <p:cViewPr varScale="1">
        <p:scale>
          <a:sx n="105" d="100"/>
          <a:sy n="105" d="100"/>
        </p:scale>
        <p:origin x="-14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3B29F3CA-51F6-400F-B0EE-2EEE7FFFF332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  <a:endParaRPr lang="zh-TW" altLang="en-US" noProof="0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EFAE5476-1F4C-4EFD-A7B5-61F3CE0DE3B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4411348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投影片圖像版面配置區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備忘稿版面配置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TW" altLang="en-US" smtClean="0"/>
          </a:p>
        </p:txBody>
      </p:sp>
      <p:sp>
        <p:nvSpPr>
          <p:cNvPr id="22531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9D16849-D98D-49E0-8AD2-274BC6D0B77F}" type="slidenum">
              <a:rPr lang="zh-TW" alt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820528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203200" y="0"/>
            <a:ext cx="3778250" cy="6858000"/>
            <a:chOff x="203200" y="0"/>
            <a:chExt cx="3778250" cy="6858001"/>
          </a:xfrm>
        </p:grpSpPr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>
                <a:gd name="T0" fmla="*/ 0 w 860"/>
                <a:gd name="T1" fmla="*/ 0 h 2502"/>
                <a:gd name="T2" fmla="*/ 860 w 860"/>
                <a:gd name="T3" fmla="*/ 2502 h 2502"/>
              </a:gdLst>
              <a:ahLst/>
              <a:cxnLst>
                <a:cxn ang="0">
                  <a:pos x="0" y="2445"/>
                </a:cxn>
                <a:cxn ang="0">
                  <a:pos x="228" y="2502"/>
                </a:cxn>
                <a:cxn ang="0">
                  <a:pos x="860" y="0"/>
                </a:cxn>
                <a:cxn ang="0">
                  <a:pos x="620" y="0"/>
                </a:cxn>
                <a:cxn ang="0">
                  <a:pos x="0" y="2445"/>
                </a:cxn>
              </a:cxnLst>
              <a:rect l="T0" t="T1" r="T2" b="T3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" name="Freeform 7"/>
            <p:cNvSpPr/>
            <p:nvPr/>
          </p:nvSpPr>
          <p:spPr bwMode="auto">
            <a:xfrm>
              <a:off x="203200" y="0"/>
              <a:ext cx="1336675" cy="3862389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7" name="Freeform 8"/>
            <p:cNvSpPr/>
            <p:nvPr/>
          </p:nvSpPr>
          <p:spPr bwMode="auto">
            <a:xfrm>
              <a:off x="207963" y="3776664"/>
              <a:ext cx="1936750" cy="3081337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8" name="Freeform 9"/>
            <p:cNvSpPr/>
            <p:nvPr/>
          </p:nvSpPr>
          <p:spPr bwMode="auto">
            <a:xfrm>
              <a:off x="646113" y="3886201"/>
              <a:ext cx="2373312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9" name="Freeform 10"/>
            <p:cNvSpPr/>
            <p:nvPr/>
          </p:nvSpPr>
          <p:spPr bwMode="auto">
            <a:xfrm>
              <a:off x="641350" y="3881439"/>
              <a:ext cx="3340100" cy="2976562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0" name="Freeform 11"/>
            <p:cNvSpPr/>
            <p:nvPr/>
          </p:nvSpPr>
          <p:spPr bwMode="auto">
            <a:xfrm>
              <a:off x="203200" y="3771901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1" name="Freeform 12"/>
          <p:cNvSpPr>
            <a:spLocks/>
          </p:cNvSpPr>
          <p:nvPr/>
        </p:nvSpPr>
        <p:spPr bwMode="auto">
          <a:xfrm>
            <a:off x="203200" y="3771900"/>
            <a:ext cx="361950" cy="90488"/>
          </a:xfrm>
          <a:custGeom>
            <a:avLst/>
            <a:gdLst>
              <a:gd name="T0" fmla="*/ 0 w 228"/>
              <a:gd name="T1" fmla="*/ 0 h 57"/>
              <a:gd name="T2" fmla="*/ 228 w 228"/>
              <a:gd name="T3" fmla="*/ 57 h 57"/>
            </a:gdLst>
            <a:ahLst/>
            <a:cxnLst>
              <a:cxn ang="0">
                <a:pos x="228" y="57"/>
              </a:cxn>
              <a:cxn ang="0">
                <a:pos x="0" y="0"/>
              </a:cxn>
              <a:cxn ang="0">
                <a:pos x="222" y="54"/>
              </a:cxn>
              <a:cxn ang="0">
                <a:pos x="228" y="57"/>
              </a:cxn>
            </a:cxnLst>
            <a:rect l="T0" t="T1" r="T2" b="T3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3"/>
          <p:cNvSpPr>
            <a:spLocks/>
          </p:cNvSpPr>
          <p:nvPr/>
        </p:nvSpPr>
        <p:spPr bwMode="auto">
          <a:xfrm>
            <a:off x="560388" y="3867150"/>
            <a:ext cx="61912" cy="80963"/>
          </a:xfrm>
          <a:custGeom>
            <a:avLst/>
            <a:gdLst>
              <a:gd name="T0" fmla="*/ 0 w 39"/>
              <a:gd name="T1" fmla="*/ 0 h 51"/>
              <a:gd name="T2" fmla="*/ 39 w 39"/>
              <a:gd name="T3" fmla="*/ 51 h 51"/>
            </a:gdLst>
            <a:ahLst/>
            <a:cxnLst>
              <a:cxn ang="0">
                <a:pos x="0" y="0"/>
              </a:cxn>
              <a:cxn ang="0">
                <a:pos x="39" y="51"/>
              </a:cxn>
              <a:cxn ang="0">
                <a:pos x="3" y="0"/>
              </a:cxn>
              <a:cxn ang="0">
                <a:pos x="0" y="0"/>
              </a:cxn>
            </a:cxnLst>
            <a:rect l="T0" t="T1" r="T2" b="T3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4" y="914402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9" y="4402667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0"/>
          </p:nvPr>
        </p:nvSpPr>
        <p:spPr>
          <a:xfrm>
            <a:off x="7326313" y="6116638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7CC618-519D-4B87-B866-E208BEF274D3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4263" y="6116638"/>
            <a:ext cx="360838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638" y="6116638"/>
            <a:ext cx="4111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D72C7-6916-4C02-A167-64F4108F57C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4732866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7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5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859F-333A-4834-87CE-D06C957B056F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60C6DD-1E1F-4B1D-A349-0AA7E9824EB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685800"/>
            <a:ext cx="7515991" cy="3048000"/>
          </a:xfrm>
        </p:spPr>
        <p:txBody>
          <a:bodyPr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30E06D-EB12-476F-A194-E678159831DE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2251D-F147-441D-8BF5-08713AF058A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sz="8000" dirty="0">
                <a:effectLst/>
                <a:latin typeface="+mn-lt"/>
                <a:ea typeface="+mn-ea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kumimoji="0" lang="en-US" sz="8000" dirty="0">
                <a:effectLst/>
                <a:latin typeface="+mn-lt"/>
                <a:ea typeface="+mn-ea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2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343400"/>
            <a:ext cx="7515991" cy="14478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1EDC07-6CBF-48F3-9384-4340F8870809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8188-C259-4766-A4EF-626475CAA0F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777381"/>
            <a:ext cx="751599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E3B5CB-8364-46AA-9CBF-C4447DE9920E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D39ACC-2848-4E34-AC9A-2B1F7077EDE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3"/>
          <p:cNvSpPr txBox="1"/>
          <p:nvPr/>
        </p:nvSpPr>
        <p:spPr>
          <a:xfrm>
            <a:off x="969963" y="8636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kumimoji="0" lang="en-US" sz="8000" dirty="0">
                <a:effectLst/>
                <a:latin typeface="+mn-lt"/>
                <a:ea typeface="+mn-ea"/>
              </a:rPr>
              <a:t>“</a:t>
            </a:r>
          </a:p>
        </p:txBody>
      </p:sp>
      <p:sp>
        <p:nvSpPr>
          <p:cNvPr id="6" name="TextBox 14"/>
          <p:cNvSpPr txBox="1"/>
          <p:nvPr/>
        </p:nvSpPr>
        <p:spPr>
          <a:xfrm>
            <a:off x="8172450" y="2819400"/>
            <a:ext cx="4572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fontAlgn="auto">
              <a:spcAft>
                <a:spcPts val="0"/>
              </a:spcAft>
              <a:defRPr/>
            </a:pPr>
            <a:r>
              <a:rPr kumimoji="0" lang="en-US" sz="8000" dirty="0">
                <a:effectLst/>
                <a:latin typeface="+mn-lt"/>
                <a:ea typeface="+mn-ea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2"/>
            <a:ext cx="6974115" cy="2743199"/>
          </a:xfrm>
        </p:spPr>
        <p:txBody>
          <a:bodyPr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6" y="3886200"/>
            <a:ext cx="7515991" cy="889000"/>
          </a:xfrm>
        </p:spPr>
        <p:txBody>
          <a:bodyPr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5" y="4775200"/>
            <a:ext cx="7515991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5E17B-65DA-4F78-8BAB-EE6ED01AD1F9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8496D1-BA2F-4CFC-B009-2418DE189AD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6" y="685802"/>
            <a:ext cx="7515991" cy="2727325"/>
          </a:xfrm>
        </p:spPr>
        <p:txBody>
          <a:bodyPr rtlCol="0">
            <a:normAutofit/>
          </a:bodyPr>
          <a:lstStyle>
            <a:lvl1pPr>
              <a:defRPr lang="en-US" b="0" dirty="0"/>
            </a:lvl1pPr>
          </a:lstStyle>
          <a:p>
            <a:pPr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C8C2A-EEEE-4DB8-97C7-32E50D734AA1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ADDFC6-1CB5-4F87-8905-8D6C686865E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11DDA-076A-453F-9212-69B787129DE6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ACD8B3-8CF2-4568-99DA-90260CB7462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D0387-E342-49A4-B6F5-F9A07C3CB639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1760-AD65-4F3B-86B0-FFCA7AE07F9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1"/>
            <a:ext cx="7704667" cy="3332816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3775" y="6108700"/>
            <a:ext cx="8572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AFB8E-E09C-4F21-9A47-D01C85E7C80A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3263" y="6108700"/>
            <a:ext cx="531336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9763" y="6108700"/>
            <a:ext cx="4270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ADD77B-F6B1-4846-9523-69DE412C018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6" y="2666999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7" y="5027070"/>
            <a:ext cx="6699803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134F6F-62B4-432B-B35B-0AB70891BB0B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DE0AF-1686-49CE-A9F4-63C1AE7C54FF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2"/>
            <a:ext cx="7704667" cy="1752599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3ADB1-A188-487B-83A9-AB881DD7B957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7E669-1503-4C1E-949A-B682F31F680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4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7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7" y="3335337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CBF79-66FE-4D9F-812F-51D0797A3970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8681A-1053-4805-B526-920CE646EA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1D027-5B64-421B-931A-50918AC4A262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910C-1C0B-4ED1-A6DB-FA5E9729765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83B46-03D4-41A3-AADB-7D29BCB71365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97D25-3297-494C-8F06-148837405FC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1600200"/>
            <a:ext cx="266253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1"/>
            <a:ext cx="4681963" cy="51054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5" y="2971800"/>
            <a:ext cx="2662535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1CAFF5-9D44-4C4E-8FF0-403DDFD7E946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C09ED-84BE-4B7A-802B-C510CF9CB1E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4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6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zh-TW" altLang="en-US" noProof="0" smtClean="0"/>
              <a:t>按一下圖示以新增圖片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4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5ADD89-BCCF-4944-85AD-8250232FEA82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84699A-4586-4E59-8822-F4DE5E68F5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"/>
          <p:cNvGrpSpPr>
            <a:grpSpLocks/>
          </p:cNvGrpSpPr>
          <p:nvPr/>
        </p:nvGrpSpPr>
        <p:grpSpPr bwMode="auto">
          <a:xfrm>
            <a:off x="0" y="0"/>
            <a:ext cx="2132013" cy="6858000"/>
            <a:chOff x="0" y="0"/>
            <a:chExt cx="2132013" cy="6858001"/>
          </a:xfrm>
        </p:grpSpPr>
        <p:sp>
          <p:nvSpPr>
            <p:cNvPr id="1032" name="Freeform 6"/>
            <p:cNvSpPr>
              <a:spLocks/>
            </p:cNvSpPr>
            <p:nvPr/>
          </p:nvSpPr>
          <p:spPr bwMode="auto">
            <a:xfrm>
              <a:off x="0" y="0"/>
              <a:ext cx="1073150" cy="5291138"/>
            </a:xfrm>
            <a:custGeom>
              <a:avLst/>
              <a:gdLst>
                <a:gd name="T0" fmla="*/ 0 w 676"/>
                <a:gd name="T1" fmla="*/ 0 h 3333"/>
                <a:gd name="T2" fmla="*/ 676 w 676"/>
                <a:gd name="T3" fmla="*/ 3333 h 3333"/>
              </a:gdLst>
              <a:ahLst/>
              <a:cxnLst>
                <a:cxn ang="0">
                  <a:pos x="0" y="3132"/>
                </a:cxn>
                <a:cxn ang="0">
                  <a:pos x="0" y="3312"/>
                </a:cxn>
                <a:cxn ang="0">
                  <a:pos x="126" y="3333"/>
                </a:cxn>
                <a:cxn ang="0">
                  <a:pos x="676" y="0"/>
                </a:cxn>
                <a:cxn ang="0">
                  <a:pos x="514" y="0"/>
                </a:cxn>
                <a:cxn ang="0">
                  <a:pos x="0" y="3132"/>
                </a:cxn>
              </a:cxnLst>
              <a:rect l="T0" t="T1" r="T2" b="T3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9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4"/>
              <a:ext cx="906463" cy="1195387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1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1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4"/>
              <a:ext cx="1377950" cy="1500187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982663" y="457200"/>
            <a:ext cx="770413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  <a:endParaRPr lang="en-US" smtClean="0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2663" y="2667000"/>
            <a:ext cx="7704137" cy="335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063" y="6116638"/>
            <a:ext cx="8588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 b="0" i="0" smtClean="0">
                <a:solidFill>
                  <a:schemeClr val="tx1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AE5F2AD8-ED1C-4B19-8C0F-11760916856A}" type="datetimeFigureOut">
              <a:rPr lang="zh-TW" altLang="en-US"/>
              <a:pPr>
                <a:defRPr/>
              </a:pPr>
              <a:t>2015/3/5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7550" y="6116638"/>
            <a:ext cx="53133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000" b="0" i="0">
                <a:solidFill>
                  <a:schemeClr val="tx1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4050" y="6116638"/>
            <a:ext cx="412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000" b="0" i="0" smtClean="0">
                <a:solidFill>
                  <a:schemeClr val="tx1"/>
                </a:solidFill>
                <a:effectLst/>
                <a:latin typeface="+mn-lt"/>
                <a:ea typeface="+mn-ea"/>
              </a:defRPr>
            </a:lvl1pPr>
          </a:lstStyle>
          <a:p>
            <a:pPr>
              <a:defRPr/>
            </a:pPr>
            <a:fld id="{AE676111-08D8-4515-B8D1-69FF658A2FB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64" r:id="rId12"/>
    <p:sldLayoutId id="2147483758" r:id="rId13"/>
    <p:sldLayoutId id="2147483765" r:id="rId14"/>
    <p:sldLayoutId id="2147483759" r:id="rId15"/>
    <p:sldLayoutId id="2147483760" r:id="rId16"/>
    <p:sldLayoutId id="2147483761" r:id="rId17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000" kern="1200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新細明體" charset="-120"/>
        </a:defRPr>
      </a:lvl2pPr>
      <a:lvl3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新細明體" charset="-120"/>
        </a:defRPr>
      </a:lvl3pPr>
      <a:lvl4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新細明體" charset="-120"/>
        </a:defRPr>
      </a:lvl4pPr>
      <a:lvl5pPr algn="ctr" defTabSz="45720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orbel" pitchFamily="34" charset="0"/>
          <a:ea typeface="新細明體" charset="-12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5430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00250" indent="-171450" algn="l" defTabSz="457200" rtl="0" fontAlgn="base">
        <a:spcBef>
          <a:spcPct val="20000"/>
        </a:spcBef>
        <a:spcAft>
          <a:spcPts val="600"/>
        </a:spcAft>
        <a:buClr>
          <a:srgbClr val="1287C3"/>
        </a:buClr>
        <a:buSzPct val="145000"/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.tw/url?sa=i&amp;rct=j&amp;q=%E8%83%8C%E6%99%AF%E5%9C%96&amp;source=images&amp;cd=&amp;cad=rja&amp;uact=8&amp;ved=0CAcQjRw&amp;url=http://www.007shoes.com/pptbeijingtupianhuali/ppt%E8%83%8C%E6%99%AF%E5%9B%BE%E7%89%87%E5%8D%8E%E4%B8%BD.html&amp;ei=Xm_tVJLWHYXt8AWil4GwBw&amp;psig=AFQjCNGJ3ASD1yEzuDTW6GmqXEQwtAYSjA&amp;ust=1424933079544181" TargetMode="External"/><Relationship Id="rId7" Type="http://schemas.openxmlformats.org/officeDocument/2006/relationships/slide" Target="slide15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14.xml"/><Relationship Id="rId5" Type="http://schemas.openxmlformats.org/officeDocument/2006/relationships/hyperlink" Target="http://www.google.com.tw/url?sa=i&amp;rct=j&amp;q=%E6%B8%85%E6%99%B0%E8%83%8C%E6%99%AF%E5%9C%96&amp;source=images&amp;cd=&amp;cad=rja&amp;uact=8&amp;ved=0CAcQjRw&amp;url=http://www.haiyunzl.com/b/ehgmflji/&amp;ei=SXDtVKmBFtXx8gWWoYDoBg&amp;psig=AFQjCNGGKr2oPKo671Jl5RsIaVvplmVUnA&amp;ust=1424933284179642" TargetMode="External"/><Relationship Id="rId4" Type="http://schemas.openxmlformats.org/officeDocument/2006/relationships/hyperlink" Target="http://www.google.com.tw/url?sa=i&amp;rct=j&amp;q=%E8%83%8C%E6%99%AF%E5%9C%96&amp;source=images&amp;cd=&amp;cad=rja&amp;uact=8&amp;ved=0CAcQjRw&amp;url=http://www.nipic.com/show/2/64/4038814k6271113e.html&amp;ei=2m_tVNKFGc3q8AWkg4DYDw&amp;psig=AFQjCNEjR6qXUEfhKc7rNSuFpEASIzXN0w&amp;ust=1424933206678339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21.jpeg"/><Relationship Id="rId4" Type="http://schemas.openxmlformats.org/officeDocument/2006/relationships/slide" Target="slide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slide" Target="slide7.xml"/><Relationship Id="rId7" Type="http://schemas.openxmlformats.org/officeDocument/2006/relationships/slide" Target="slide9.xml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5" Type="http://schemas.openxmlformats.org/officeDocument/2006/relationships/slide" Target="slide8.xml"/><Relationship Id="rId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Gvlnhvb-LY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hyperlink" Target="https://www.youtube.com/watch?v=V8ZLBxSwBEs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://zh.wikipedia.org/wiki/%E9%93%B6" TargetMode="External"/><Relationship Id="rId13" Type="http://schemas.openxmlformats.org/officeDocument/2006/relationships/hyperlink" Target="http://zh.wikipedia.org/wiki/%E7%9F%B3%E6%B2%B9" TargetMode="External"/><Relationship Id="rId18" Type="http://schemas.openxmlformats.org/officeDocument/2006/relationships/slide" Target="slide2.xml"/><Relationship Id="rId3" Type="http://schemas.openxmlformats.org/officeDocument/2006/relationships/hyperlink" Target="http://zh.wikipedia.org/wiki/%E9%94%8C" TargetMode="External"/><Relationship Id="rId7" Type="http://schemas.openxmlformats.org/officeDocument/2006/relationships/hyperlink" Target="http://zh.wikipedia.org/wiki/%E9%94%B0" TargetMode="External"/><Relationship Id="rId12" Type="http://schemas.openxmlformats.org/officeDocument/2006/relationships/hyperlink" Target="http://zh.wikipedia.org/w/index.php?title=%E9%93%81%E7%9F%BF%E7%A0%82&amp;action=edit&amp;redlink=1" TargetMode="External"/><Relationship Id="rId17" Type="http://schemas.openxmlformats.org/officeDocument/2006/relationships/hyperlink" Target="http://zh.wikipedia.org/wiki/%E8%9B%8B%E7%99%BD%E7%9F%B3" TargetMode="External"/><Relationship Id="rId2" Type="http://schemas.openxmlformats.org/officeDocument/2006/relationships/hyperlink" Target="http://zh.wikipedia.org/wiki/%E9%93%85" TargetMode="External"/><Relationship Id="rId16" Type="http://schemas.openxmlformats.org/officeDocument/2006/relationships/hyperlink" Target="http://zh.wikipedia.org/w/index.php?title=%E7%BA%A2%E9%87%91%E7%9F%B3&amp;action=edit&amp;redlink=1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://zh.wikipedia.org/wiki/%E9%93%9D%E7%9F%BE%E5%9C%9F" TargetMode="External"/><Relationship Id="rId11" Type="http://schemas.openxmlformats.org/officeDocument/2006/relationships/hyperlink" Target="http://zh.wikipedia.org/wiki/%E7%85%A4" TargetMode="External"/><Relationship Id="rId5" Type="http://schemas.openxmlformats.org/officeDocument/2006/relationships/hyperlink" Target="http://zh.wikipedia.org/wiki/%E9%93%80" TargetMode="External"/><Relationship Id="rId15" Type="http://schemas.openxmlformats.org/officeDocument/2006/relationships/hyperlink" Target="http://zh.wikipedia.org/wiki/%E7%A3%B7%E9%85%B8%E7%9B%90" TargetMode="External"/><Relationship Id="rId10" Type="http://schemas.openxmlformats.org/officeDocument/2006/relationships/hyperlink" Target="http://zh.wikipedia.org/wiki/%E9%92%BC" TargetMode="External"/><Relationship Id="rId19" Type="http://schemas.openxmlformats.org/officeDocument/2006/relationships/image" Target="../media/image16.png"/><Relationship Id="rId4" Type="http://schemas.openxmlformats.org/officeDocument/2006/relationships/hyperlink" Target="http://zh.wikipedia.org/wiki/%E9%93%9C" TargetMode="External"/><Relationship Id="rId9" Type="http://schemas.openxmlformats.org/officeDocument/2006/relationships/hyperlink" Target="http://zh.wikipedia.org/wiki/%E9%87%91" TargetMode="External"/><Relationship Id="rId14" Type="http://schemas.openxmlformats.org/officeDocument/2006/relationships/hyperlink" Target="http://zh.wikipedia.org/wiki/%E5%A4%A9%E7%84%B6%E6%B0%94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-37174"/>
            <a:ext cx="9144000" cy="689517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-37174"/>
            <a:ext cx="9144000" cy="3140968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707904" y="3388101"/>
            <a:ext cx="7704856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 smtClean="0"/>
              <a:t>班級</a:t>
            </a:r>
            <a:r>
              <a:rPr lang="en-US" altLang="zh-TW" sz="4000" dirty="0" smtClean="0"/>
              <a:t>:5-2</a:t>
            </a:r>
          </a:p>
          <a:p>
            <a:r>
              <a:rPr lang="zh-TW" altLang="en-US" sz="4000" dirty="0" smtClean="0"/>
              <a:t>總編輯</a:t>
            </a:r>
            <a:r>
              <a:rPr lang="en-US" altLang="zh-TW" sz="4000" dirty="0" smtClean="0"/>
              <a:t>:</a:t>
            </a:r>
            <a:r>
              <a:rPr lang="zh-TW" altLang="en-US" sz="4000" dirty="0" smtClean="0"/>
              <a:t>程恒洋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、林世庭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助</a:t>
            </a:r>
            <a:r>
              <a:rPr lang="zh-TW" altLang="en-US" sz="4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手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張鈞皓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簡報介紹</a:t>
            </a:r>
            <a:r>
              <a:rPr lang="en-US" altLang="zh-TW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  <a:r>
              <a:rPr lang="zh-TW" altLang="en-US" sz="4000" dirty="0" smtClean="0">
                <a:latin typeface="新細明體" panose="02020500000000000000" pitchFamily="18" charset="-120"/>
                <a:ea typeface="新細明體" panose="02020500000000000000" pitchFamily="18" charset="-120"/>
              </a:rPr>
              <a:t>陳彥宇</a:t>
            </a:r>
            <a:endParaRPr lang="en-US" altLang="zh-TW" sz="4000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TW" dirty="0" smtClean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84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圖片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2" y="836712"/>
            <a:ext cx="8574219" cy="462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8" descr="http://img6.3lian.com/c23/desk2/5/03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文字方塊 4"/>
          <p:cNvSpPr txBox="1">
            <a:spLocks noChangeArrowheads="1"/>
          </p:cNvSpPr>
          <p:nvPr/>
        </p:nvSpPr>
        <p:spPr bwMode="auto">
          <a:xfrm>
            <a:off x="1331913" y="620713"/>
            <a:ext cx="70564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kumimoji="0" lang="en-US" altLang="zh-TW" sz="5400" dirty="0" smtClean="0">
                <a:solidFill>
                  <a:srgbClr val="00B050"/>
                </a:solidFill>
                <a:latin typeface="Corbel" pitchFamily="34" charset="0"/>
              </a:rPr>
              <a:t>1. </a:t>
            </a:r>
            <a:r>
              <a:rPr kumimoji="0" lang="zh-TW" altLang="en-US" sz="54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5400" dirty="0">
                <a:solidFill>
                  <a:srgbClr val="00B050"/>
                </a:solidFill>
                <a:latin typeface="Corbel" pitchFamily="34" charset="0"/>
              </a:rPr>
              <a:t>國旗有幾顆星</a:t>
            </a:r>
            <a:r>
              <a:rPr kumimoji="0" lang="en-US" altLang="zh-TW" sz="54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5400" dirty="0">
              <a:solidFill>
                <a:srgbClr val="00B050"/>
              </a:solidFill>
              <a:latin typeface="Corbel" pitchFamily="34" charset="0"/>
            </a:endParaRPr>
          </a:p>
        </p:txBody>
      </p:sp>
      <p:sp>
        <p:nvSpPr>
          <p:cNvPr id="30723" name="文字方塊 6"/>
          <p:cNvSpPr txBox="1">
            <a:spLocks noChangeArrowheads="1"/>
          </p:cNvSpPr>
          <p:nvPr/>
        </p:nvSpPr>
        <p:spPr bwMode="auto">
          <a:xfrm>
            <a:off x="611560" y="2276475"/>
            <a:ext cx="8532440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5200" dirty="0" smtClean="0">
                <a:solidFill>
                  <a:srgbClr val="00B050"/>
                </a:solidFill>
                <a:latin typeface="Corbel" pitchFamily="34" charset="0"/>
              </a:rPr>
              <a:t>2. </a:t>
            </a:r>
            <a:r>
              <a:rPr kumimoji="0" lang="zh-TW" altLang="en-US" sz="52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5200" dirty="0">
                <a:solidFill>
                  <a:srgbClr val="00B050"/>
                </a:solidFill>
                <a:latin typeface="Corbel" pitchFamily="34" charset="0"/>
              </a:rPr>
              <a:t>是全球面積第幾大的國家</a:t>
            </a:r>
            <a:r>
              <a:rPr kumimoji="0" lang="en-US" altLang="zh-TW" sz="52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5200" dirty="0">
              <a:solidFill>
                <a:srgbClr val="00B050"/>
              </a:solidFill>
              <a:latin typeface="Corbel" pitchFamily="34" charset="0"/>
            </a:endParaRPr>
          </a:p>
        </p:txBody>
      </p:sp>
      <p:sp>
        <p:nvSpPr>
          <p:cNvPr id="30724" name="文字方塊 7"/>
          <p:cNvSpPr txBox="1">
            <a:spLocks noChangeArrowheads="1"/>
          </p:cNvSpPr>
          <p:nvPr/>
        </p:nvSpPr>
        <p:spPr bwMode="auto">
          <a:xfrm>
            <a:off x="1331912" y="4371488"/>
            <a:ext cx="7344543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4800" dirty="0" smtClean="0">
                <a:solidFill>
                  <a:srgbClr val="00B050"/>
                </a:solidFill>
                <a:latin typeface="Corbel" pitchFamily="34" charset="0"/>
              </a:rPr>
              <a:t>3. </a:t>
            </a:r>
            <a:r>
              <a:rPr kumimoji="0" lang="zh-TW" altLang="en-US" sz="48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4800" dirty="0">
                <a:solidFill>
                  <a:srgbClr val="00B050"/>
                </a:solidFill>
                <a:latin typeface="Corbel" pitchFamily="34" charset="0"/>
              </a:rPr>
              <a:t>擁有超過百分之幾的動、</a:t>
            </a:r>
            <a:r>
              <a:rPr kumimoji="0" lang="zh-TW" altLang="en-US" sz="4800" dirty="0" smtClean="0">
                <a:solidFill>
                  <a:srgbClr val="00B050"/>
                </a:solidFill>
                <a:latin typeface="Corbel" pitchFamily="34" charset="0"/>
              </a:rPr>
              <a:t>植物</a:t>
            </a:r>
            <a:r>
              <a:rPr kumimoji="0" lang="en-US" altLang="zh-TW" sz="48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4800" dirty="0">
              <a:solidFill>
                <a:srgbClr val="00B050"/>
              </a:solidFill>
              <a:latin typeface="Corbel" pitchFamily="34" charset="0"/>
            </a:endParaRPr>
          </a:p>
          <a:p>
            <a:endParaRPr kumimoji="0" lang="zh-TW" altLang="en-US" sz="4800" dirty="0">
              <a:solidFill>
                <a:srgbClr val="00B05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文字方塊 1"/>
          <p:cNvSpPr txBox="1">
            <a:spLocks noChangeArrowheads="1"/>
          </p:cNvSpPr>
          <p:nvPr/>
        </p:nvSpPr>
        <p:spPr bwMode="auto">
          <a:xfrm>
            <a:off x="1835150" y="620713"/>
            <a:ext cx="4105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7200">
                <a:solidFill>
                  <a:srgbClr val="00B050"/>
                </a:solidFill>
                <a:latin typeface="Corbel" pitchFamily="34" charset="0"/>
              </a:rPr>
              <a:t>超好玩</a:t>
            </a:r>
          </a:p>
        </p:txBody>
      </p:sp>
      <p:sp>
        <p:nvSpPr>
          <p:cNvPr id="31746" name="文字方塊 2"/>
          <p:cNvSpPr txBox="1">
            <a:spLocks noChangeArrowheads="1"/>
          </p:cNvSpPr>
          <p:nvPr/>
        </p:nvSpPr>
        <p:spPr bwMode="auto">
          <a:xfrm>
            <a:off x="1835150" y="1989138"/>
            <a:ext cx="46815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9600">
                <a:solidFill>
                  <a:srgbClr val="00B050"/>
                </a:solidFill>
                <a:latin typeface="Corbel" pitchFamily="34" charset="0"/>
              </a:rPr>
              <a:t>選擇題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8" descr="http://img6.3lian.com/c23/desk2/5/03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0" name="AutoShape 2" descr="「澳洲背景」的圖片搜尋結果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1" name="AutoShape 4" descr="「澳洲背景」的圖片搜尋結果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2" name="AutoShape 6" descr="data:image/jpeg;base64,/9j/4AAQSkZJRgABAQAAAQABAAD/2wCEAAkGBhAPDxQPDxAPDw8PDwwPDQ8PDQ8NDw8MFBAVFBQQFBQXHCYeFxkjGRQUHzEgLycpLCwsFR4xNTAqNSYrLCkBCQoKDgwOGg8PGikcHCQpKSwsKSkpLCksKSkpLSkpKSwpKSkpKSksLCkpKSksKSwvKSkqMCwsLCwpKSwuKTAsLP/AABEIAMgA/AMBIgACEQEDEQH/xAAcAAACAwEBAQEAAAAAAAAAAAADBAECBQAGBwj/xAA4EAACAQIDBwEGBgIABwAAAAABAgADEQQSIQUTIjFBUWFxBjKBkaHRI0JSYrHB4fAHFDOCktLx/8QAGgEAAwEBAQEAAAAAAAAAAAAAAgMEAQAFBv/EACsRAAMAAQQBAgUDBQAAAAAAAAABAhEDEiExQQQiEzJRYYFxwfAUkaHh8f/aAAwDAQACEQMRAD8A+ZIsYRJFNI1TpT3keNRFNIzTpy1OlGqdGNRNYNKcOtOFSjDpRhktAUpwq04daMKtGbgnoXWlCCnGVoy4ozBLFRSlhSjYpSwozAGJ7uTuo5uZO5mg5Ed1KmlH9xKmhCR2TOalBtSmk1CDajGIJMzGpQLUppvQgXoxiGqjMenAPTmm9GAejGYHzRmvTgmpzQalAtSmYKpoQZJQpHWpSu5gNFMMUFOduo5uZIoxNIrliq0oVKUYWjCClEtFKALTl91DrTl91MObMylRjlKjCUqEco0IpEFAqVCN06ENSoRunRjUTULpQjC0IwlKHWlGImpCq0IQUY0KUuKUInpCwpSwoxoU5YU5mBLFRSlxSjIpyckzApi26k7qNCnJ3c7AApupBoxzdzt3CSMETRgmoTRNKVNKGjcmW1CBehNZqMA9GNQaZkPQi70JsVKEXejGpDpoyHowLUZqvQgWowsFUMyzRldxNE0ZXcQGiyGIbmSKMe3MncxNItgUFGTuo2KU7dxLRQmLCnL7uHFKdlgYObBUqMbpUpFNYwknRHQSmkZRYFDDK0aiegyrCqIBXhQ8akTUGAlwIEPCB4eCeggEsBBhpcNN2iGXyyQJUNJDTtoplrSbSuaTedtFNk2k2kAybzcGZOyypWXvOmnZAlINqcYIlCIaYSYo9OLvSj7CBdY2WNlme9GBalNB0gmSM7KoZnmjINGOmnK7uC0X6YnuZxpRzdyppxNIugTNORu40UkbuKaHpi2SWWgD3+UKUjjYoaWQDQX16wGbgyVaXFSJ72SKsllEdMfFWEWrM4VpcVo+US2zSFaEWtM1a0ItaOmSWmaS1oRaszlqwi1Y1ST0zRWrLipEFqwgqwtolseFSWFSJLVlxUm7BNMbzyweKipLCpM2imxkPLB4sKksHmOQcjAaTmgM8nPB2nZClpUmUzyM05INMsYJpYtKMYaQ2WUYQZWEJlTGIqhg8s7JCWnETmz0NJgSkoVhyJXLAZfDA5JGSHyyCsUyieSaPunhuLi7TSq7JovZqfCpUaMWBv3+Vp2y8ApUvUYjX8OnbRz3PgRovbTr19esQ++DrvHCPmW+kirFA0uKsRJFY2rwqtElqwivKJRLbHVMKrRJXhVePlEtDYeEWpFlqQgaOSEMaWpCLUigaXDxiQljgqS4qRMPLq83AtjgqS4qRMPCK8HAloaV5cVIqHlw0zAtjIeSHi4eWDTsGDGedmgM8nNM2hJhc0gtBZp2adgbLL3nXg7ybzSqGXvOvKZp14LPQ06LXnWkCQWgstiiSZ6TY1DCNTAxCMtiMxIYFmI0sRra0ydlYOoWFTJemuYsTawUDU+Z6HGe01NqLB6Q3jArSsF4FtYG/e+sh13Ve2c/h9FkUkvuLYjGUkc7gaq3Cx1GQaAeloqRmJY8ybm2kXw9M28nUzawmzSy3Ol/4mVt00Iu8HwwPLqYuphUMGRdjKGFUxdDDrKJJLDrCqYBYVY+SagymEBg1WECeY5CWgivL3gwvmWFxGIBouGlw0FODTRbQwry6vF0h10gsW4yGUywMoHlw0EW4LBpYNKEdpwaEKawFzSc0Fmk3nGBM04GDvLCCNkuBIvCwdSDksmcIjNLLKASbzcD4ouWj2G2ZWCpiAoK7xLLzJ4udu19JmCvZgexB+RnpcZtRqwW6imxVjlzkhaZ6n9xH0PmT6rrKS68l+nSSyzX2l7QUKyOuY0gitl0Dbxuwt0H9zymGU1GuekYxGyCaW8DXPDZAO5sdZo7M2dlUZuXXzJJWnow9rKfiU3muxjZuAubty/k9ppNiyDZFBA0vbr4g2fSw0uP/FO/qYtUxKqbFiPAIFh58yR51Hli8nwNTDIYusMplMh0MJDrF0MMpj5JbDqYygtF6Xf5QwMcmT0GDSwMCDLgx8iWFBlg0EDLAxyAwGBvKmVDQpW4vO6OxksmghA0iwkINZhjXgYQwimUUzrwAKnAUSGFp1OpbXtIqvfXzNRPc8HAywgxLiaxOC95MgSRBGIuKhkc+ckCcZyQ1U+iCYXA4Jq9QU0sCQTdjYWEBYnQAm+gsL3Paem2f7JheLEVCt6LOpp3Bp6alvIvyiNbVmFy8FejLpmZsvYdRiajLwI5QX1V6wvpcflFtT8Os7a9QLVCrcka1Dc3Zj5lcTtJ1XdUmZUHuqDaw7n9x5maGytl2G/r3P6Q2pJ6RTpz77/CKoe7hDWBwYCirUuNNAel+lu80KdzxEaclXufPjvIw2Haqc7AhV1Cgch95XEVi2igqBoTysP0jzPPqndfzgc68L/oLFYzLovE5PPu3f0Ez911YgsdSTrrLV64U2UZnOmnTwIzR2OxH4gObrraOWIX0NlvwfClMMhi6mFQwZKqQyhhkMWQw6GUSTUhwGXBgby6mNgmpBgZcGBUy4MpkU0EvJzSl5N4+QMBA0Zom4t4iV4ahUsZtLg7A1eQWtaBFfW0teDgxoZWrLBosDLq07ADGc05mglNpIMwRaCrCrBKYRZjF4LiXUSFEktB6MJJj+xtljEsylioVb3Fib37TNvNz2f9oEwqsGp7zOdRy0t3iNer2PZ2O0VO5b3hHYh1w7DCGor0g4qNVpjjVr8tCdQR9YTae0anFTDFi51FgugN1p2HbmfPpLPVbF1jiigpgALSHMZx+fza/wA7dpq7O9nWDBmU8VrX6j+pHWpMJO+/x2WzFW2o6/PRl7K2ME/FranoO5mwtHMc9ThVRwr0Aj2M2YUa+jjp0VB5gjh2Zbrxa6FtAf3ekkrX+J7s/wCiml8P2YGdk4hbkscg0FNT+n9R8mJ+09W+UJbmBoLkluv0iDioX6gKdc3Mt5EPXxYVeKwPPlxQVp7dRWufsMinentfC+pbCbOTClalQhi2nlT0tD4va6BrFgLDkADb4zztXaQd7En0Bu2X+pjY6viM5yMFXoBYfO/WUL07t7rfI1Vjiej5YphVMXUwymDLKKQwjQymLIYZWlEsnpDoaXBi9JunyhQY2WT0gwMuDAgywMoliWg2adeUBk3j5YGC4MLTMADL5o3Ju0sTrLrVIgM0uDCAaGVqwi1IssKpg4AaYdWhVMAsKkFi3IdIVTAhpOaAxTkOGJ5ThrHNm02YZVpMzE6sOWTsegm7s32ZTKzVGBtqEGgHYFusm1NaY+Y2dGr+U89hsG9Q2VSfPQepns9m+y+HNJHYAuo/E1OUkc7gmUwlXDqQjaG9gq6D4x/dFr0lGQNxWNxdel/H+955vqNe64WZLNHSie/cLPUQMGAARf8AppoBYdT2E38LtHeIHb8PuToPhfpMcbKZSGeza/AW8df4Eer4ykUytY6ar0XyTIdVTeEuSzR1bhvx9n5/n2FtoYpqtTIo/DUjTo3cnxHcTtOlTQX0sOXUeJ5vaHtAEBWmLAc26k9vWeZxW0KlQ3Ym3RRKo9G7SzwkT/1e2qa9zf8Ab8HsH3lWnvKIWxLWF7MfI6TxW09o1Q7UzwFSQ2oLX9Zs7O9rxRprSakSFFsytqdb3IM8viKpd2c82ZmPqTeWaGnUN5XHg2tRUk88kUK7ISwJB69b+sWxOOd2ve2lrDlDV9FtESJVgOLPEKYVTF1MKpnkyz1qQyphVMWUwqNKJZPSGkaMI9/WJK0KrRyENDglhF1qwq1BGyxLkKDLAwQqCTvD6SiWDtCFreslD1gRC30j0btLCXBgxCLCM2hVhVMCphVNpgDkMsNSYE2M0MFsJatBKudgz1AhULmsM9r2GvKev2VsDB4Ny+Idb6GmGuzU9P1CSa3qo015b+iNnQdP6Hn8Pgf+Zo5aCXZLDXn3JzfeamztjUadBhiFV6hYEFWsFGmhb7d5TG7fTMy4WmKdNjyAyhvJA5mZzuzH8RtTyXmb9gBJ38S1z7V39wWon7v/AAbybRohCq24fdVeFeX1nDA4h0SqAWRyt1tlAvyv3mHSfoqH1Ya/Lp8Z7/ZGMarh1z2zgZTrppyP8ST1GdBKpWefJ2njWbmnjjjBmtsI0nFdspCi5Ci/H0B+8YTa6I4LgZmyqQNbC/MmLba9oDrQpc1uKj9L9lEy6OG/PUJA56+832ETOnVzu1fx+hl1MXjR/jPW7SXfU+EjTkQdB954zHY0KCoJABNze5ZvXqf4jeJ9o8qZQoCgWTKbE/48zzdSoW4m/wC1fH2j/S+ncL3deBXqvULUrK78lar5tTy/KICo3zhHbr1gGl5GmCYSqrrCESQLC80amK4k6xUrGKsFlnFE0fPFMIrQCmFUzxZZ9G0HVoVTF1MMsoliaQwrQimASGUx8sQ5DKYRYJTCCOTFuQolrwawirHSzNpdRLXkE9JAMemFtCiXEpTpk8gbDX4TTwmxKlWmHp8RN7IAb87c4TpLszaDweBqVQ26QvkAZ7W0HfX0ns9n/wDD6nWwlOucRkZgHqNYOhB1ygaEEDrDYHF4TA4LdFQ+MNw6rreoQeJmI1Wx5f8A2eexO0qjm9R2A5hFJH0kjrV1vk9iT7x3+DWojvn9j1mC29hsKpwwR3C3ps499l9dNJ5jFYoFizsTqbLe5AvoLxI1Xf3eEHqdSf7M2Nj7GpspNS9+7fTKO81acaOa8vsm1LdcCab1hwLkU/O0+g+zPs7Qp00rZQ1fKLuWLWbrYclMx8DSpIpVyBrlDX4m05A/1OwvtBUpKVUKtFSwUWuzG54Q3U66npIvUu9adunx+5mk5it1rP7GhtnGYdSxVAST+XTPU6n7mIHHVHW6gqTdERdAOhb4DT4wGDwDOc9SyKRZRbUL2A6S+J2gq8NMCyi3Pp3YwZ01OJXuYis03VcIlKKUhmchm+YB/sxHH7S76n9P/t9onidoEnhN2Omb+lEWLZeer9uYXyfMpnT81yye64wuEWdrnM+pPJe/k+JQt1POUv1POQWvGiDibyplp04wrlkVuVoVVgaxmBJirCa2E9lsQ6BggAbUBmym3pMy5uCNCCCCOh7z2eD9rbU13irmtqS1s1tM1reInVq0vYslGk4fzM/PYhFkLrzhBTnlyz61yWWFWDVYVRHyJchVhUg0hVj5YpyFUQqwaCFFhHJi3JdRL54LPCJSY8gT8IxMzB15Ih02e55i3qZt7I9mMw31R8tNCLnkSRrYRytJGcI3NmU6zbOWg1NUoFlNWsKlmWmaoqHS2pI05wDY5aJNLAB1p3H4jm7N6+I1jdpU3pBASEU6UxcKfJmPW2mF0QAemnzgRHbpeevAu9RviS9SkxYsx4mNyeWvgTqeHF/7MXpM9Q6X17czNXAoEblne3K2YKfPmPdYQho5TTpC5FyeS9T69hLUsW7MGbRQeFF0zftH3jlPY6uc9Q2uRZR7zG3L0muUwyU9Aq1FCipUIuQP0r0kt60rxlgfDHMatCth1Ft2AARbTJf3kBPU9T8ZkPXpoQbAZdF0ubdlEzcftwtw0xkQaBjqfgIth6tzcfF2+p9P8xeloOZ5fB1Vl5S5NTaW1LJbVM3QG7Ff6mMa7VDlUWHYcvUmDq3qMajHLT5AnmVHIAf7zga2M0yoMqfVvJMfEqVhE9TkO1cJourdX6Dwv3g07mLoYTPCE1IUteWBggZcGYKaLywEpeXWAKZZjYRVzC1XgCZmQcj2wjRGJQ17mmGuQBmu3S47X5zZ9pcds/f6UjV4FzNRq7tMxubAAWvqIg+xtzh9+7AM2XdgeRf52vMBojaqrdl/QctRxGzC556yz5qFPYwqgzp081H2zYZL/wCkQyKfHznTo2RTYdKfkfWHSj5+S/5nTo5CKYZaA/d8wIxToL+m/qSZ06NTFMap07dFX4CF3g6kn00E6dGJgGhsqiHOd+GivvHqT+keYxisYah4Rlpr7iD/AHnOnR8fUVb8Cjq7aAW+kYwmybniPwGsmdN3tnV7VwbeHppQ/Lckaux5DsIKrtBFOYm5JsiINWM6dMhbuWDjCBjHVKjZUITS9R+eRPWI7S2uB+HTuQOralm6sfM6dDSWf0MUoVwlJ6h6kn6Dv4mpiaiYenY2eowtlHuqPPft85M6dTy8Ce2Y1fEs5uxufoB2EGrTp0I5oIHl1adOgsmoIGlw06dBJ6CAy5awkzoDJqF2Mk0zppzkToLAGMXjqjoEZ2ZVtlBNwNLRAzp0xG5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0800" y="-914400"/>
            <a:ext cx="2400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3" name="AutoShape 8" descr="data:image/jpeg;base64,/9j/4AAQSkZJRgABAQAAAQABAAD/2wCEAAkGBhAPDxQPDxAPDw8PDwwPDQ8PDQ8NDw8MFBAVFBQQFBQXHCYeFxkjGRQUHzEgLycpLCwsFR4xNTAqNSYrLCkBCQoKDgwOGg8PGikcHCQpKSwsKSkpLCksKSkpLSkpKSwpKSkpKSksLCkpKSksKSwvKSkqMCwsLCwpKSwuKTAsLP/AABEIAMgA/AMBIgACEQEDEQH/xAAcAAACAwEBAQEAAAAAAAAAAAADBAECBQAGBwj/xAA4EAACAQIDBwEGBgIABwAAAAABAgADEQQSIQUTIjFBUWFxBjKBkaHRI0JSYrHB4fAHFDOCktLx/8QAGgEAAwEBAQEAAAAAAAAAAAAAAgMEAQAFBv/EACsRAAMAAQQBAgUDBQAAAAAAAAABAhEDEiExQQQiEzJRYYFxwfAUkaHh8f/aAAwDAQACEQMRAD8A+ZIsYRJFNI1TpT3keNRFNIzTpy1OlGqdGNRNYNKcOtOFSjDpRhktAUpwq04daMKtGbgnoXWlCCnGVoy4ozBLFRSlhSjYpSwozAGJ7uTuo5uZO5mg5Ed1KmlH9xKmhCR2TOalBtSmk1CDajGIJMzGpQLUppvQgXoxiGqjMenAPTmm9GAejGYHzRmvTgmpzQalAtSmYKpoQZJQpHWpSu5gNFMMUFOduo5uZIoxNIrliq0oVKUYWjCClEtFKALTl91DrTl91MObMylRjlKjCUqEco0IpEFAqVCN06ENSoRunRjUTULpQjC0IwlKHWlGImpCq0IQUY0KUuKUInpCwpSwoxoU5YU5mBLFRSlxSjIpyckzApi26k7qNCnJ3c7AApupBoxzdzt3CSMETRgmoTRNKVNKGjcmW1CBehNZqMA9GNQaZkPQi70JsVKEXejGpDpoyHowLUZqvQgWowsFUMyzRldxNE0ZXcQGiyGIbmSKMe3MncxNItgUFGTuo2KU7dxLRQmLCnL7uHFKdlgYObBUqMbpUpFNYwknRHQSmkZRYFDDK0aiegyrCqIBXhQ8akTUGAlwIEPCB4eCeggEsBBhpcNN2iGXyyQJUNJDTtoplrSbSuaTedtFNk2k2kAybzcGZOyypWXvOmnZAlINqcYIlCIaYSYo9OLvSj7CBdY2WNlme9GBalNB0gmSM7KoZnmjINGOmnK7uC0X6YnuZxpRzdyppxNIugTNORu40UkbuKaHpi2SWWgD3+UKUjjYoaWQDQX16wGbgyVaXFSJ72SKsllEdMfFWEWrM4VpcVo+US2zSFaEWtM1a0ItaOmSWmaS1oRaszlqwi1Y1ST0zRWrLipEFqwgqwtolseFSWFSJLVlxUm7BNMbzyweKipLCpM2imxkPLB4sKksHmOQcjAaTmgM8nPB2nZClpUmUzyM05INMsYJpYtKMYaQ2WUYQZWEJlTGIqhg8s7JCWnETmz0NJgSkoVhyJXLAZfDA5JGSHyyCsUyieSaPunhuLi7TSq7JovZqfCpUaMWBv3+Vp2y8ApUvUYjX8OnbRz3PgRovbTr19esQ++DrvHCPmW+kirFA0uKsRJFY2rwqtElqwivKJRLbHVMKrRJXhVePlEtDYeEWpFlqQgaOSEMaWpCLUigaXDxiQljgqS4qRMPLq83AtjgqS4qRMPCK8HAloaV5cVIqHlw0zAtjIeSHi4eWDTsGDGedmgM8nNM2hJhc0gtBZp2adgbLL3nXg7ybzSqGXvOvKZp14LPQ06LXnWkCQWgstiiSZ6TY1DCNTAxCMtiMxIYFmI0sRra0ydlYOoWFTJemuYsTawUDU+Z6HGe01NqLB6Q3jArSsF4FtYG/e+sh13Ve2c/h9FkUkvuLYjGUkc7gaq3Cx1GQaAeloqRmJY8ybm2kXw9M28nUzawmzSy3Ol/4mVt00Iu8HwwPLqYuphUMGRdjKGFUxdDDrKJJLDrCqYBYVY+SagymEBg1WECeY5CWgivL3gwvmWFxGIBouGlw0FODTRbQwry6vF0h10gsW4yGUywMoHlw0EW4LBpYNKEdpwaEKawFzSc0Fmk3nGBM04GDvLCCNkuBIvCwdSDksmcIjNLLKASbzcD4ouWj2G2ZWCpiAoK7xLLzJ4udu19JmCvZgexB+RnpcZtRqwW6imxVjlzkhaZ6n9xH0PmT6rrKS68l+nSSyzX2l7QUKyOuY0gitl0Dbxuwt0H9zymGU1GuekYxGyCaW8DXPDZAO5sdZo7M2dlUZuXXzJJWnow9rKfiU3muxjZuAubty/k9ppNiyDZFBA0vbr4g2fSw0uP/FO/qYtUxKqbFiPAIFh58yR51Hli8nwNTDIYusMplMh0MJDrF0MMpj5JbDqYygtF6Xf5QwMcmT0GDSwMCDLgx8iWFBlg0EDLAxyAwGBvKmVDQpW4vO6OxksmghA0iwkINZhjXgYQwimUUzrwAKnAUSGFp1OpbXtIqvfXzNRPc8HAywgxLiaxOC95MgSRBGIuKhkc+ckCcZyQ1U+iCYXA4Jq9QU0sCQTdjYWEBYnQAm+gsL3Paem2f7JheLEVCt6LOpp3Bp6alvIvyiNbVmFy8FejLpmZsvYdRiajLwI5QX1V6wvpcflFtT8Os7a9QLVCrcka1Dc3Zj5lcTtJ1XdUmZUHuqDaw7n9x5maGytl2G/r3P6Q2pJ6RTpz77/CKoe7hDWBwYCirUuNNAel+lu80KdzxEaclXufPjvIw2Haqc7AhV1Cgch95XEVi2igqBoTysP0jzPPqndfzgc68L/oLFYzLovE5PPu3f0Ez911YgsdSTrrLV64U2UZnOmnTwIzR2OxH4gObrraOWIX0NlvwfClMMhi6mFQwZKqQyhhkMWQw6GUSTUhwGXBgby6mNgmpBgZcGBUy4MpkU0EvJzSl5N4+QMBA0Zom4t4iV4ahUsZtLg7A1eQWtaBFfW0teDgxoZWrLBosDLq07ADGc05mglNpIMwRaCrCrBKYRZjF4LiXUSFEktB6MJJj+xtljEsylioVb3Fib37TNvNz2f9oEwqsGp7zOdRy0t3iNer2PZ2O0VO5b3hHYh1w7DCGor0g4qNVpjjVr8tCdQR9YTae0anFTDFi51FgugN1p2HbmfPpLPVbF1jiigpgALSHMZx+fza/wA7dpq7O9nWDBmU8VrX6j+pHWpMJO+/x2WzFW2o6/PRl7K2ME/FranoO5mwtHMc9ThVRwr0Aj2M2YUa+jjp0VB5gjh2Zbrxa6FtAf3ekkrX+J7s/wCiml8P2YGdk4hbkscg0FNT+n9R8mJ+09W+UJbmBoLkluv0iDioX6gKdc3Mt5EPXxYVeKwPPlxQVp7dRWufsMinentfC+pbCbOTClalQhi2nlT0tD4va6BrFgLDkADb4zztXaQd7En0Bu2X+pjY6viM5yMFXoBYfO/WUL07t7rfI1Vjiej5YphVMXUwymDLKKQwjQymLIYZWlEsnpDoaXBi9JunyhQY2WT0gwMuDAgywMoliWg2adeUBk3j5YGC4MLTMADL5o3Ju0sTrLrVIgM0uDCAaGVqwi1IssKpg4AaYdWhVMAsKkFi3IdIVTAhpOaAxTkOGJ5ThrHNm02YZVpMzE6sOWTsegm7s32ZTKzVGBtqEGgHYFusm1NaY+Y2dGr+U89hsG9Q2VSfPQepns9m+y+HNJHYAuo/E1OUkc7gmUwlXDqQjaG9gq6D4x/dFr0lGQNxWNxdel/H+955vqNe64WZLNHSie/cLPUQMGAARf8AppoBYdT2E38LtHeIHb8PuToPhfpMcbKZSGeza/AW8df4Eer4ykUytY6ar0XyTIdVTeEuSzR1bhvx9n5/n2FtoYpqtTIo/DUjTo3cnxHcTtOlTQX0sOXUeJ5vaHtAEBWmLAc26k9vWeZxW0KlQ3Ym3RRKo9G7SzwkT/1e2qa9zf8Ab8HsH3lWnvKIWxLWF7MfI6TxW09o1Q7UzwFSQ2oLX9Zs7O9rxRprSakSFFsytqdb3IM8viKpd2c82ZmPqTeWaGnUN5XHg2tRUk88kUK7ISwJB69b+sWxOOd2ve2lrDlDV9FtESJVgOLPEKYVTF1MKpnkyz1qQyphVMWUwqNKJZPSGkaMI9/WJK0KrRyENDglhF1qwq1BGyxLkKDLAwQqCTvD6SiWDtCFreslD1gRC30j0btLCXBgxCLCM2hVhVMCphVNpgDkMsNSYE2M0MFsJatBKudgz1AhULmsM9r2GvKev2VsDB4Ny+Idb6GmGuzU9P1CSa3qo015b+iNnQdP6Hn8Pgf+Zo5aCXZLDXn3JzfeamztjUadBhiFV6hYEFWsFGmhb7d5TG7fTMy4WmKdNjyAyhvJA5mZzuzH8RtTyXmb9gBJ38S1z7V39wWon7v/AAbybRohCq24fdVeFeX1nDA4h0SqAWRyt1tlAvyv3mHSfoqH1Ya/Lp8Z7/ZGMarh1z2zgZTrppyP8ST1GdBKpWefJ2njWbmnjjjBmtsI0nFdspCi5Ci/H0B+8YTa6I4LgZmyqQNbC/MmLba9oDrQpc1uKj9L9lEy6OG/PUJA56+832ETOnVzu1fx+hl1MXjR/jPW7SXfU+EjTkQdB954zHY0KCoJABNze5ZvXqf4jeJ9o8qZQoCgWTKbE/48zzdSoW4m/wC1fH2j/S+ncL3deBXqvULUrK78lar5tTy/KICo3zhHbr1gGl5GmCYSqrrCESQLC80amK4k6xUrGKsFlnFE0fPFMIrQCmFUzxZZ9G0HVoVTF1MMsoliaQwrQimASGUx8sQ5DKYRYJTCCOTFuQolrwawirHSzNpdRLXkE9JAMemFtCiXEpTpk8gbDX4TTwmxKlWmHp8RN7IAb87c4TpLszaDweBqVQ26QvkAZ7W0HfX0ns9n/wDD6nWwlOucRkZgHqNYOhB1ygaEEDrDYHF4TA4LdFQ+MNw6rreoQeJmI1Wx5f8A2eexO0qjm9R2A5hFJH0kjrV1vk9iT7x3+DWojvn9j1mC29hsKpwwR3C3ps499l9dNJ5jFYoFizsTqbLe5AvoLxI1Xf3eEHqdSf7M2Nj7GpspNS9+7fTKO81acaOa8vsm1LdcCab1hwLkU/O0+g+zPs7Qp00rZQ1fKLuWLWbrYclMx8DSpIpVyBrlDX4m05A/1OwvtBUpKVUKtFSwUWuzG54Q3U66npIvUu9adunx+5mk5it1rP7GhtnGYdSxVAST+XTPU6n7mIHHVHW6gqTdERdAOhb4DT4wGDwDOc9SyKRZRbUL2A6S+J2gq8NMCyi3Pp3YwZ01OJXuYis03VcIlKKUhmchm+YB/sxHH7S76n9P/t9onidoEnhN2Omb+lEWLZeer9uYXyfMpnT81yye64wuEWdrnM+pPJe/k+JQt1POUv1POQWvGiDibyplp04wrlkVuVoVVgaxmBJirCa2E9lsQ6BggAbUBmym3pMy5uCNCCCCOh7z2eD9rbU13irmtqS1s1tM1reInVq0vYslGk4fzM/PYhFkLrzhBTnlyz61yWWFWDVYVRHyJchVhUg0hVj5YpyFUQqwaCFFhHJi3JdRL54LPCJSY8gT8IxMzB15Ih02e55i3qZt7I9mMw31R8tNCLnkSRrYRytJGcI3NmU6zbOWg1NUoFlNWsKlmWmaoqHS2pI05wDY5aJNLAB1p3H4jm7N6+I1jdpU3pBASEU6UxcKfJmPW2mF0QAemnzgRHbpeevAu9RviS9SkxYsx4mNyeWvgTqeHF/7MXpM9Q6X17czNXAoEblne3K2YKfPmPdYQho5TTpC5FyeS9T69hLUsW7MGbRQeFF0zftH3jlPY6uc9Q2uRZR7zG3L0muUwyU9Aq1FCipUIuQP0r0kt60rxlgfDHMatCth1Ft2AARbTJf3kBPU9T8ZkPXpoQbAZdF0ubdlEzcftwtw0xkQaBjqfgIth6tzcfF2+p9P8xeloOZ5fB1Vl5S5NTaW1LJbVM3QG7Ff6mMa7VDlUWHYcvUmDq3qMajHLT5AnmVHIAf7zga2M0yoMqfVvJMfEqVhE9TkO1cJourdX6Dwv3g07mLoYTPCE1IUteWBggZcGYKaLywEpeXWAKZZjYRVzC1XgCZmQcj2wjRGJQ17mmGuQBmu3S47X5zZ9pcds/f6UjV4FzNRq7tMxubAAWvqIg+xtzh9+7AM2XdgeRf52vMBojaqrdl/QctRxGzC556yz5qFPYwqgzp081H2zYZL/wCkQyKfHznTo2RTYdKfkfWHSj5+S/5nTo5CKYZaA/d8wIxToL+m/qSZ06NTFMap07dFX4CF3g6kn00E6dGJgGhsqiHOd+GivvHqT+keYxisYah4Rlpr7iD/AHnOnR8fUVb8Cjq7aAW+kYwmybniPwGsmdN3tnV7VwbeHppQ/Lckaux5DsIKrtBFOYm5JsiINWM6dMhbuWDjCBjHVKjZUITS9R+eRPWI7S2uB+HTuQOralm6sfM6dDSWf0MUoVwlJ6h6kn6Dv4mpiaiYenY2eowtlHuqPPft85M6dTy8Ce2Y1fEs5uxufoB2EGrTp0I5oIHl1adOgsmoIGlw06dBJ6CAy5awkzoDJqF2Mk0zppzkToLAGMXjqjoEZ2ZVtlBNwNLRAzp0xG5P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0800" y="-914400"/>
            <a:ext cx="24003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4" name="AutoShape 10" descr="data:image/jpeg;base64,/9j/4AAQSkZJRgABAQAAAQABAAD/2wCEAAkGBxAQDw8NDxAPDQ0NDQwMDQ0NDxAPDwwNFBEWFhQRFBQYHCggGBolHBQUITEhJSkrLi4uFx8zODMsNygtLisBCgoKDg0OFA8QFywcHBwtLCwsLCwsLCwsLCwsLCwsLCwsLC0sLCwsLCwsLiwsLC8sLCwsLCwsNywtLCwsLCwsLP/AABEIALUBFgMBEQACEQEDEQH/xAAaAAADAQEBAQAAAAAAAAAAAAAAAQIDBAUG/8QAQBAAAgECAgcEBwUHAwUAAAAAAAECAxEEEgUTITFBUZEGYXGBFBUyQlKh0WJykrHBFjNDU4Lh8CIjomNzg5PS/8QAGwEBAQEBAQEBAQAAAAAAAAAAAAECAwQFBgf/xAAyEQEAAQMCBQIEBQQDAQAAAAAAAQIREgMTBBQhQVExYUJSkaEFInHR8BWBseEywfFi/9oADAMBAAIRAxEAPwDibfN9T+gREPw8zIu+b6i0JeRd831FoLyd3zfUnQvJ7eb6joXkbeb6k6F5PbzfUdC8qSfN9SdC8nZ831HQvJ2fN9SdC8iz5sdC8nlfN9SXgvIyvmxeC8llfNl6F5GV82LwXkZXzfUXgvIyvm+o6F5LK+b6i8F5FnzfUdC8lZ831L0LyLPm+o6F5FnzfUdC8lZ831HQvIs+b6l6F5LbzfUdC8lt5vqXoXkrvm+o6F5K75vqW0F5F3zfUWgvJXfN9RaFvIu+b6i0F5GZ831FoLyWZ831FoLyMz5vqWxeVRk+b6mZiFiZNoXZNRF0UoEuGoEuKUCXFKmTIUqZMhapGchSpEyFKiTIPUjIPUkyBqRkDUlyC1IyBqRkg1IyUtSMgakuQWpGQNSMgtSXILUjIJ0S5CXSLkJdMuQl0y3EumXIS4FuJcC3Cyi4TRbqmxQWAcSSsOhQOd0WqZMkXGkZmoaKiZyFqiZyGiokzRaoGcxaokzFqgZzFagmYaoEzD1AzBqBmHqBmFqBmDUDMGoGYNQMwtQMwagZg1BcwtQM0J4cZiXhy5qh0DWYh0C5iHQNZiJUDUVqzdEuQh0jWQiVM1FQzdMsSIcDVxLiW6lFCVh6EYHnmWZbQpmJqG0KRiakaxpGZqGipGZqGkaRmahapGchapEyFKkTIUqRMlsapEyLHqhkWGqGQerJkWGqGRYaoZFhqhkDVDIsNUMgaoZFhqhkDVDIsTolzLE6AzSyHQNZlkSoFisZugaisZyoGorRnKibitWUqJqKhlKibioZSpGoqVjKkbioZSgaiRKgW6w9GMTzzKOinE5zKOiEDnMjWMDEyNYwM3GigZuqlAlxSiS4eUl1PKLh5SXDyi4MouHlJcGUXBlFw8ouDKLgyi4eUXBlJcGUXBlFwOIuE4FuJcC3EOmW6IdI1FQylSNRUjKVI3FQxnSNxUMZ0jcVDCdM6RUrCdM3FQxybTd1h2QOMo6aaOUo6YI5yN4ROcyNYxMzKrSM3FJEVVgHYgLAOxAWAdgCwUWALAOxAWAdgCwBYB2ALAFgFYBNAS0VEtFEOJq4zlE1EoynA1EownA6RI55wOkSMJwOkSrBx2m7rDSmYlHZSRyqR000cpHRBHOZVtFGFWkQOxLgsA7BRYB2IAAsA7AFgCwBYBgBAAMAAAAAAVgFYoTQEtFuiHE1cZyiaiUYTibiRzzidIkc9SJ0iRhKO06XWCpiUdlI41I66ZykdEDnKtooxKqSIpkAAwosEAUwgAAAAIABgAAFAAAAAAAAAQiiWBLRYRnJGhjNG4RhNHSBzzR0gYSRu5Dnps6SOukzlUjspM41DqgcpVtExKrRlTAAoAYQAAAAAAAQMAAAoAAAAAAAAAAhAJlEsozkahGMzcIwmjcDCaNwMWdFhxU2dpR2UWcakdlJnGodUGcpVtFmJVaZFMgYAAwAAAAAAIABgAAABQAAAAAAAAEIolgSyoiRqBlI3CMJm4GMzcDnkdIIedCR6JgdVKRyqhHbSmcaoHVTmcphW8ZHOYFqRLKtSM2DzCyncAuQFwHcAAAGAABAAABcAALgFwGAAK4CuUJsCWy2RDkasIbNRCMpM1AykzUDCbOkI5pS2nSIWHlRmeuYWW9Oqc5pR10qxyqpR0wrnKaBvCsYmkaxrGJpLtFWM4rdaqkxFKoTEuaqEsqlMlg1MWDzEsHmFgZhZTzEsDMLAzCwMwsFmLYGYWBmFgZhYGcWCziyE5lsE5iwl1C2EOoaxRnKqaikZuqaxRnKoaikZTqmopHPUqnSKRzSqbTrisPKzHqsstI1CTCNYVjE0jeFc5zQN4YgxNCNY4gxNA1jiDOAtYgzgi1XJgLVczgq1XJgXWq5MC6lWM4F1KsTFbqVUmIetGJc9YTEGsGINYMRLqlxC1pcS5a0YlxrhiXLXFxLk64wLpdcuCXQ65rARKuXAZuuawEOuawEOuaigZyrmooGM65qKBhOsdIpVi6m03isOJs7wouLIpTJYWqhmaRcapMUWqxmaRoq5maBaxBnAWsQTAstYgzgllrEEwFrEmcCy1iSYC1iTOApYkmCKWJJgp+kjAHpIwB6QMAniBgJeILgJ9JLgE8SXbCeJLtiXiS7Yh4ku2JeJLgWZyxJrBUPEFwEuuXAS65cBDrGsRm6prEQ5mrKlSEwQyZuFBUAAQFwGpCwpTJYNTJZFKoSwaqDEUqpMRSrExFKsTEUq5MA1XJgGq5MA/SBgH6QMAekDALXjAJ1y4CdeXALXjAJ1i4iXWGITqlxEuqXFUuqXELWFxLDOLBZxYsTkWwWYtgrgESSsPL9cwvu48GerlpeqeFqP1zT5PqictUnK1Jemocn8jXLVLytSHpmPf8AIvLSvK1Iel19ovLtcrKHpdfa6GuXXlZ9jWmV9roTlzlZaw0unxfyMzw7E8NMNVpRcn0M7DGwpaVjyfQnLynLypaTRNiTYk/WPeNlNkenfaRNr2Nr2S8a/jj1NbUeF2o8IeNl8cOpdqnwu1HgelT+OH4ht0+DbjwfpFT44fiJhT4MKfB+kT+OHUYU+DCnwaxM/jh1GFPhNuPB+lv+ZEm3Hg248D077a8rja9ja9i9Yr4m/IbE+DZ9ielV9pl5drYS9LPky8vBsIelXyLy8LsQn1nLkXYhdiCekpci7ELswXrKXIbMGxBetJchsQbEeS9bPkXl4Xli9cvkOXheVL133McscoPXa7y8svJyT00ub6DljlJ8CGmNvtCeH9ljhJ8PDlkTftb3xSPXF30PzDWwXurzdxjKY1T3OOJ5KK8EhNCTp+ZlrGvLwM4wxOnS0jVnzM2hmaKVqc+bJaGcaVKc+bJaGZppWq0/HyQxhMKVxxMlwXRGcIZnTjy0jilxgvLYSaJ7SzOnPaWilTlxnF+TRn80MzFUH6JfdNeaaG5b1g3LdkvR0ua6jepXejwzlo2fNdUXepajXgvVdQu9S1v0j1XMb1Kb8LWjpk3qUnWhawM+/wCRN2lidSlSwsly+RNyEzg9Vbfb5DJMg4rlfzQvJdnOD4RivG/0LEw1Ex3lhUjUXGmvJ/Q3E0+7pE0e7OTdtskn3I108NRbtDmqRb9/8zcT7O1MxHwnQg1/EXzFU37JXVE/C9CjZ75RZxq9oeWr2h20sNTfvRRxmuuOznNVTf1dB7p0343Rz36u8SzuSwloRt/vKaXJXZvmrdpbjiLdpH7Pq15VW+6NP+5Ob8U/drmvEfdhPRlGL2xrz7rxivlG/wAzpGtqVekxH8/VrmK59LQylhqHDDTf3qlX9GjUVanz/aGt3V+f7Ql4enwwy/FU+prKr5/8G5X8/wDgU8DTb/cNeE5/UTqVR8X+Go164+L7PuYYWC9nD0l4UofQ+HNcz61z9XzJrqn1ql004f8ARh/64/Q5zP8A9T9Wcp8to0IPZKhTfjTj9DnNVUelc/UiqqO6JaBwc/awlJN73GCg+sbF5vXp9NSfq6Rr6sfFLnqdi8FL2Y1aX3Kknb8VzpH4nxEesxP9v2bjitTvN3HV7C0/crzX/chGf5WO1P4tV8VEf2n/ANa5qe8OafYuovZrUpfeUo/U7R+KUT60zBzET2R+x9b46C788/8A5L/U9PxP2/c34afsY1tlXj4Qg382zP8AVI7UfdOZ9hLszRh8dR97t+Qjjq6vEMzxFc+zkno+Uf3dGK73lb+Z1jWpn/lUu5f1ljLB4h+6/KUV+p0jV0vK50JWExC4S/FF/qXd0pXOhosLUftU83fZX6ozuUR6VWTKO0rhoZT4VKfhu+aMzxWPiU3re6n2bfCtJeMP7k56Pl+6xxEfKS7NS41/+D+o56Pk+68xHytI9nIrfVqS+6lH6mZ42e1MQzPET2iF+pYLhKX3pS/SxOaqnuzvST0elujFf0p/mXev3Nxm8JPhdeCSNbtK5wSwNXnIbtBnS3hgavf5mJ1aEmul0U9HTftRT8Yo5zrU9pZmvw09TQe+jTf9C+hjmZj0qn6pu1R6TJrs5Re+hBd/sjna4+Jrf1PmTPs3hVvjb7s5FjjdbtK8xqeWMdGYSnt1bm/tyb+Rvf16+9idXUq7rqQwzW7L3RsiROtE+WYmtwywmFve9TymzvGpreI+jpFeoqm6Ed1Sqv67/mSY1Z9YhJzns644ik1ZVPOSi/0OM0Vx2Yxq8MqkZe5OlLulFL8jcTHxRMLFu8POxVbFQ26tNc4RjL8j0UU6NXd2pp057vOel66dtke7JFfoejl9O3+3pp4eiX10O0dL7S/Cz5M8DW8E6NTaPaOlzl0iYnga02qmse0NPv8AkYngqkwqaLT0eCM8nKYyHpwcomMoemG9xrlTGWVTS8jccNC4uaelJvd8jpHD0wuCXjaz3Rm/CLLtaceswYwzlLEvdTq/gZqI0Y+KFtSylQxb/hVejNRXoR8UNflZSwmM/lVOhuNXh/mhfyJ9Exf8qp0LuaHzQv5PK4U8Uv4VX8EjM1aE/FH1ZmKGjrYlLbCovGEiY6M94+qY0nDSNVb014qxJ0KJ9DCG9PScnvsYnh4Zmh0wx/OKOU6Puziv09cjOyllxxi5EnSks2hXi+BiaJhHVSlH4TlVE+R0wy/Ccpv5U5X4R+Qi3eRLhMt6RnLDyfM1FcQjGeBbNxqwrmq4DuOlOsXcdbRp3p12orl5tfAK9j006zpFbmno18DpGu1Go5KuBkuZ2p1Yl0iuJclSE1xZ1iaZdImmWXp1WHvMu1RPZvboqJaZqcbPxSHL0dm6eGpbQ0XVb3PeZnXohzq1qYdVLRE+JzniaXGrWiXbR0XLvfgmzhVxEOU6kO2ngGt9l4s4zrRPoxNapRgt8vwq3zZImqfSEvI9IoR4Zn3tjDVktVJetaS3Qj+FfmOWrn1lcKj/AGgS3Iclf1NqUvtJIvIwuyF2kmORpNpa7STJyNJtKXaSXInIwm1JrtG+RORg2pXHT5nk025bU9N3MTwiTRLqpaUzb9vjtOVXD2ZtMOqGpn7VOD78kb9TlOdPpVP1Lr9WYeXuW+7KSJv6sd1uiWgYe5OS7pJS+hY4yrvAS0LNfDLw2fmOapn2S0qjo+S3wa77EnWie5aXoYfAnCvVWId1PBHCdVrFqsIjG5K4rWFRNyVxHoqG5JimWFQjUTFjPAt8jpGtZMXJW0RffNLwTZ1p4m3ZMHm1dBK99Z/x/uemni5t/wAUNaItulF+TQ5n2SyKmhm+Cfg0WOKOrzsXoDua8ro9Onxnu1Fcw8XFdn3w2nto42HWnXs8mroGae49UcVTMPVRxUPRWnl/LXU8/KT5eadCY7t6em4/AjE8JPlidKW/rxW9mxz5Sb+qbUvNxWk5S4npo0Ih0p03n1cU3xPRFEOsabGVc3i3FCNaWzWAzsWS0KTZOidDzMdC0Lg5Pcr+G0zNmZiHRCjP4JfhZiaqfLM2bRpc9hiamJlpGgZzTJ0UqDOdVbM1PSwlJnm1KnKZevh6bPHXUy7KdNo4zVA7qSZwqadlNHGW4aqaMWlTVWPIYyXWqqM4yt1KSFhVyKAABATKCLEpZhOh3HSK2bM3QXEuZZLpR5mspS0Mpxivet5momfCOLEThxqR89p3oir5WXl1sXh09tSLfdTbPTTpasx0p+6xTL5DR/ZutXhKrR/3KcaipynmhFRm3FWeaS+OO3dt7mfV1vxHS0asNTpNr9/52fVp09bUi9NHT9Yb0eztV0vSP4OrlWVRuKjkjFyfHfli3bfsZzq/EdLPb+K9re/oxsa005Y9PX1hri+zeIpRdSolThGo6TlKcbZ7tW37dsXt7iaX4jo6lUU09Z9fRjU0NXTpmqum0f2ec9FSfvRf3Gp/kz1czS4xrRCfVkV7dSUf/H/ccxM+kfdrfntCo6PoK151XeLmkqdm4pNuS7rJ7e5k36+1vHquep8oyYNe9VfnBfoXLWnwzfVnsar4RboSl4z+liY60/FH0MdRvQxNN31eG1mWzlaM6mVcG99jFdFUWy1LX/SCNHUq9G2G0nUlLJQw6crKWWlRzSyu1pWSvbatvejFejREZalfT3kjhq6pt1l1vSWMim3SrQjG7bdKcVFK977Nnsy6Pkcdnh5m0VRM/rCTwlcReYl0rSmLjmz060MiTm505xyJuycrrZdprbyOexoVWxqib+nWGKuGrpveJ6ewjp+o9+3xLPB0w54NqeklL2qcJeMYv9DE6Ex6SzMS66eolvpRX3bx/I4zuU/El3XRwtHhGS8JP9TlVqankd9HD01t/wBXm19Dz1V1yvR20lT5M41ZNRZvGMeBzmZXovVrkyXWxalDIsNSuYykspUVzJkWUqZLrZSiS4YUAK4REpM1EEy55yfM6REMynWtcS4xKXTLE80n5FigyY1KkX7l/BG4pqjul4cWIw0Jfw5I7UV1R3ZeTX0CpO6zLoz108ZMR1apqmHwOg+02JwdKeHpaqVKpUqznnjUzyU6ahKCnGacVZJ7LO6W0+rxX4fo8TXGpVeJiIjpa3Sb+kw/WU1YxaG1PtNX1DwqjRVJ4aeFdtdfJKnOF/3lm0qj3p7kZ/pmlu7uU3vl28xPj2ZnUtFrOrSHaXFYqlUo1HSUKmI9JSp08rpyvJtRd9qblxvuMaH4bo6FcV03vEW6z6uGrqzVFph6NLtLiHLM44f25VLaurZzdPI5fvPh2W3bb2vtPPP4XoRFr1fWPN/l8uVfFVR1tDojpzENR201KMYRU4xqKX+mMop+3a9py4ce5Wz/AE/RiZ9bT26e0+PaHmr4mqbdIvH+48+8uv15WlGUGqTc3XlOWR2kqqV1lbtfY9ru9tt178f6dpRN4me3fx72/n0tmeN1LWi1+v39kxxzzTnlSlVqRrTanXvKaTSbee+5u3LY1ZpMs8JTaIvNoi0dKfT6f+97wzzutF5i3X2n9/52sWksXPEU3SqNqEpTnli7JSlOMm0nfjH5y5mtDhqNCuK6fWP2slfG61dM0za36f7c+ioyw0a0aMra+Ki5yV502ozipwaatJKpI7cRFOvNE1x/x+/pNp9enSGdPiq9OJiLdf55awhU1ssQpU9ZUVWM06TUXCVrQSjJNKKiklfYkjExRhGnabRbv3jv1ies36tRx1WWVouqtjKt1HNCzcm0ozyybjUi24ubT2VZdFyJRo6dr9ft5ifW3ss8ZqTF+n8v7+7fEYypUjUhLJatlzbKknG1/Zcpt+81tvZbrWRijRoommYv+X9P+oj7W92K+L1K4qibdf1/djhtFRe9voda+ImOzxzd6dHQ8Ob6I8tXFVeGbO+ho2C4v5Hnq16jF3UcFDvfmcKtWpqKIdkMNBe6vM4zXV5awhsqcVuS6GMplcQ78NnkCyWnzNXhLBU+8ZGKlT7zOS4qsS62KKb42L6JZWr72TJcRq1/lxkYjVr/AC4yMScRdMWU5G4hLOacvLdtT77mpoyizVFc0VZR90qCta8uK9p7jO37unMVdekdf55Vqlzlx48yYe6zr1T2j+dfKJ09rd5be/Z4ljTjynMVeI+nvf8ARzVKKvmvJb3bM7bXc6xRE+pHE1xa1vo4K2jFNr/cqRyrLskndX4vez1aWpt3i17uepqTqWvEdH//2Q==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50800" y="-822325"/>
            <a:ext cx="26479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5" name="AutoShape 12" descr="data:image/jpeg;base64,/9j/4AAQSkZJRgABAQAAAQABAAD/2wCEAAkGBxQQERISEBAREBAQFA8PEBAQEBAPDw8QFBEWFhUUFBQYHCggGBolHBQUITEhJSkrLi4uFx8zODMsNygtLisBCgoKDg0OGBAQGiwcHyQsLCwsLCwsLCwsLCwsLCwsLCwsLCwsLCwsLCwsLCwsLCwsLCwsLCwsLCwsLCwsLCwsLP/AABEIALEBHAMBIgACEQEDEQH/xAAbAAACAwEBAQAAAAAAAAAAAAAAAQIDBAUHBv/EADcQAAIBAgQDBQcDBQADAQAAAAABAgMRBBIhMUFRYTJxgZGhBRMiQrHB0RRS8DNicpLhI1OyFf/EABkBAAMBAQEAAAAAAAAAAAAAAAABAgMEBf/EACURAQEAAgIDAQACAQUAAAAAAAABAhESIQMxQVETYTIicaHB4f/aAAwDAQACEQMRAD8A9T9u4pwjlTV5b662PlqtQ046u5Nt6tv+WOdXZ2+PHU08ny58skKtW++xqwGJi4+6Ufiq5oub52/8a/2SOVN3ZOCN7JpM6b62CnFJyi499tO+xSuRscY1IKrOWWeb3bdsynaN80ktU+bV78jUsFGUIJVIJ3k5SSk7v5YptJXtwdjK569lcN+kMHOUEs2tKUZya7tLJ8HfL5osqTU9UklsorZFXvoqLp+7lo27uprfm7KxHDafcyuX0r60motM3YOq1uVSgKnoRcts9aru0XmRCpSt4lOErWtc6SSaMLk6sZM4z0F5mmMTOtGaaX/SZm18c+DKGUssFh82nFXlDKWWCw+Y4q8oZCywWDkeleUMpZYLByHFXlIy0LrEpQTQ5kcx2oRJIrjItiO0aVYije3T+fYiqBqqbaWvwvtcktle17a22uOZXR/xxjULFsEEkSihXJOtKpsjRvm6ajqluHrJ6cTLe6mTeXaYx2CxptqBgAbN59XeuplqLU01txYempTjdpLMtWtHrszqxrzPrPPBOObPKMWnltrJuT522Vr+RGrSyScXrbS/B9xfWptyedZG9bWatf1JVXdRipPLFbNW+K71tz1NeR3SmHLhvY3YO2b4r5Wmml819kZ4QNuCSzWy5pa5W3ZJpNr1Msqme1EqeVtNWa013LqK0G4tt523lVnftLgu/X6F/wCnyxUk7p91/Rsxyo0soaoHEeGW5Noz2WSdJnYwk7o49M6mBZGTXwXtorLQKMh1diNIzdX1oASGU0AAAAAAwBAMAAIyZIjNDhsMpWk0X4Zuyu7vi7Wv4FGJjaSfNFlGRtZuBZj6+Sm2+GX6oroYrMrmf2rrTly+H/6RlpReltiscJwZ3LLk6ue5cnoZIl6ZnlFRVWZHA9t9F90VYyo1sbPZ0Flb4uxPD6nHvJoAABqBiAYef1UasBCFSLhKOWUVdVErJL+57eYUMLnb1yxSu5PZE51lCNSmukE9rtXzSf28Dffx5s67pYrCqfxxlTzvtwU43cuLjzvvYhicDlhCWqb0knwkiGBrqnduOae0b9mPXvL6dZ1F7ucuN4Sb7MnwfR+hXcG5WNRNGHypvNe1mlbm9Pu/It9oUFCSit1FZv8ALUpjBi3tF6q2eFbs4vPfdpOyfVmi3u7rRva9tkuPRlNO6TXCVr+A4x5GOUPf40YZaMm0OjTsvqWqFyPR6QpxOlhI2RmoUrmmGhGVaeLHV2uqMVMi3cspIh0zur0MEBbUAAAAAAAAAAwAAQBRiqV7NcLlEC7Fy7K53+wUoGsusQwe1ptUnZXvKK9b/YpwUJXXI0+1V2I825eSt9yeFXA1mWsGWU3WmMBzdi1GPErW99DGdqt1FddmzAxtBdbsy0Wp7HQhayttwHlLJo8Z9SAhCNr6t3d0nw6IkQowEMYfEqGay5tW7yWOScnaKVm7yV7Sd+Q0iabs0vmVn9jbbzGGLszdhqlP54uXc/sUSo8yX6ZpKS2ba8v56BbKU3GrGtSamr2mlvveLy/ZFBu9xHLBTk1KMbuMd1mbfLk0VQpLXTR8HwRG1ZTtnNGGhxLFSXIsRNyKRJGqlDKm7XezSesV1IUJ6NNXypyT5MjFPrrxIaTrtooT4aJPgi2CT6W5FEImiCtptchtgO4sjK1urK7F1MUbSLEMQRlfYvSzAAAAAAYAAAAgGNRAMeId5Jcl9TTThZEHR1b5ixVZU4Sk/lWnV8EXfkHpzMXUz1rcIJR8d3/OhpoYb4s1zD7Mptu73d2+9nairIvO8eoi4y+ymzFiJriX1p2OZiKhOETnXR9mRWttkb5My4Gjkgk93q+9mgWeW61xv+nQAAJAAAAPkZRLKVJu9vlV2dbE+y7u8Wknq78GVUsMqV3KoldWtbUcycH8dl7c5I20oqMLTWl1KEeL71wQUq9OD+GDf90rN+CKq7Td4uTvvm/I9pn+ntXZtuTd29yaIomkJJomkJDEa7CvXvTXjuvoW3b33IYd24J8eq7jbGmr5vPoya2wx3BTVkKbJFa1Jrf+k4onVclbKu8nGKHG/HwKxmmmgpaLqNGevTd1q7fzctT9NCtCVNjI3Fn1sGj2mgAAAAAAAeexGUrK7KIXk/5oOQS6a2zg+2a+eapLaPxT/wAuC/nM6mLrZY6ayekF15vojm4bAuLvLVvVvi2y8Ouzt214CjZGirIErIy15ke6i3SnEVCPs6hnlmfZj6sg6UptJcfQ7FGkoRUVsvUu3UZ4zld1MAAzbACDmRdQei2tuK5TnDMPSeSTd+JzsdhtbrbklsdAGc8rPLHlHClS5EVE31aOV993ZbpFTiaTJy3HTMkWwiWQhcvhFIexMUI0+hdCiuP/AAedDzktJInCCWxZCX/SGulicKPNg2x/o5QvtsOFIshGxhxvtDKnbhxKmO13U7rZWqZVe1+iBzdlZb2unyOJS9oOWqk/M34fEOW/macNCZytk5egoSzPojNHCNu99DTQpZUI5bfixMYrDEsAAAYFKVtWRqVFFXf/AFmVzdR9OXBd5Ux2SxvPs+5fclVqRpRu33c5PkinFYqFBK/xTl2YR7c39l1MVKlOo89TWT2S7MFyj+eI9b/2Tym9RZQnKU88t3olwiuSOk5X1ZVSo2FWrJE2nctQq1QqoLMzNOq5Oy4nSwVDIte19A9M8byyaKdBRXViYquIUd2c+tjLjmFybXXxsnWSKJVzJCUp9lN/TzNMME/mdui19S+Mx9s7b8RdUM5qhhYrhfv1NEKa4JLwFc58KePKucpPkySb5PyN80QJ5lfFr6pGRGckINefMrslpJW5Phv6Fonyf/CoFDw93ppFevcSeF6kZRlDWOsf2vgSpY2L0fwvrt5l6TrH6X6XqWUqFty4Y1zx4wlEkADaRXXdouxwsfTb06acrnfqK6ZilSvurmmN0y8uO+nEwVBp68/Q61CFmu8tjRS2RdSpa3fAq5M8MNTS+n9CYookQ6oQFU8TFfNd8lq/QreInLsQa6y09CphRtsjEoxNW2y19Ag3FXnJLq3ZIyYn2ol/Si6kue0fMJO/0Z544zunGi38U3ZbtvTT7Gep7Qv8GGSfB1Zdhd37n6Gd4edZ3rTut1CPw014cfE6FKmoqyRdrm55Z+up/wA/+KMJ7PUW5SbnOXanLVv8LobrpbFUpmaviLEXv2rlMJ0vr4gwrNUdoq/0Row2ElN3l8MeT7T8OBtxNenRjwXRbtiktuoMcMvJ3eojhcKqavu+LKcV7QS0j5md++r7LJDnLTyW7NWG9mQjq/jlzlt4RNJhjh/ld38dExmM0w041KvZWn7npH/vgbqHs6K1k878o+RtE5Cy8tvU6Kp04q3ITK/eC94ZaG1hNSM/vAzhoS6XyZAhnHnForVI0JDOaMUgsJEi4cTpKy5mWtQjO9tH/N0aCMqafR81uXKu9zTmuE6WzcV01h5bF1P2g/min1i7Pyf5Nd2t1mXTfyKZYWEtvhfJfg0lxvtjwyn+NXU8TGXNd6aLVJcGn3Mop4dx69xkxTS3X2ZXDfppc7jN10yLgcqk02kpSXc2jZWpNK6qS/2YcdFj5OU3poydF5jUH08rnMvP/wBkv9g93J/PP/aQ9F/J+R1HHnJryRmqVqS7U4t8nLO/JGP9JfdX79SyOGtwHB/JlfUWP2hFdiEpdbKC9dfQpqYqrLZxpr+1Z5eb09C33aRGVRINxN533WaODu7ycpvnNuT8L7GmNNIplib6LV8lq/Qao1ZbQt1k8vpv6BspjJ6i51EimpjEiX6BL+rVt/bDfzf4L6NNR/pUbP8AfU0fr8QarSePO/0z06NSpwyR5y38I7/QsUqVJ6XqVOSWaXglsaHhHL+pUbX7YfBHx4sspqFNWiox7lv38x6x+9rx8eOPd7ZnCtV3tRhyXxVH+C6hgoQ1s5S/dN5peHLwHPFLgUzxLY95XqdRdzbXJIrlXMLqkXWCeNO2uVYh7wyOuiP6gr+MdtucM5i/UElXDgV215hqRmjWLIyIsRctLlIlmKUydyKnmkNCGjigiSGJDLioYxIZcUYpQT3QxlxSFmuy79Ja+pCpV4VIO3OylEvAqHpjWHpS1i0n/bK3oyVTAtrSbt1Sf4L50Iy3iu/Z+aLKVBLZvzLmd/Uzw435/wBOa/ZsltNeTQLAz5x83+DfWhL5ZLxM16y4J+MS55Ki+DCX6gsHPnHzf4GsFN71F4Jks9b9i84/kM1b9qXjEOVpzx4z9OPs9cZSfikWxwcF8qff8X1KslZ/NFfzoh/pZver5J/klUk+Rp0XKK8EVTqw4yv0T/BWvZ64yk/JFkMFD9t+9th1F9qf1cI9mP0RB42T7K8k2b/cxW0YrwQw3PwWX9c1qpLg/HT6jWEm+S8TogPnS4sKwD4z8kSWAXGUvCyNgC55DjFEMBDq+9scsDD9vq/yXpg2Lll+r60zfoqf7EJ4Gn+xGkA5ZfpMv/51N/J5SkvuKXsqHDMvG/1NcSy4c8v1U79uPU9lyXZmn0krepS4Th2otdd15nakIP5b9Y5+OVzKcrlqLqmGW8dOnBlSQtyuS4XG9poaEiSOKNoaGJDLioaGIZcVDQxDLioYIBlKBJMQDOG2IYDMhgAwAAAGgAAIAAEAMQAAAAAAAACIAAACGmACBAACI2VummTARWSsyGh2HY55GMgQwGXFSAYDLi4BiGVDMAGNQGJDKMAMBghgAGBDADIBgBEAwAEAwAEAxCAAAAgIYCBAMBAgAUpJbtLvdhEYEfeLa6vta6vcPeL9y80A0qGAGDEDACooxgBZmMAKioBgAzA0MBmAACjAAAGAAAAAAAAAAAAABEAAAAAAAAAAREwABAGL2p2V3/YAAM9fdf5L7GTG9pgAjf/Z">
            <a:hlinkClick r:id="rId5"/>
          </p:cNvPr>
          <p:cNvSpPr>
            <a:spLocks noChangeAspect="1" noChangeArrowheads="1"/>
          </p:cNvSpPr>
          <p:nvPr/>
        </p:nvSpPr>
        <p:spPr bwMode="auto">
          <a:xfrm>
            <a:off x="50800" y="-808038"/>
            <a:ext cx="2705100" cy="1685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kumimoji="0" lang="zh-TW" altLang="en-US">
              <a:latin typeface="Corbel" pitchFamily="34" charset="0"/>
            </a:endParaRPr>
          </a:p>
        </p:txBody>
      </p:sp>
      <p:sp>
        <p:nvSpPr>
          <p:cNvPr id="32776" name="文字方塊 13"/>
          <p:cNvSpPr txBox="1">
            <a:spLocks noChangeArrowheads="1"/>
          </p:cNvSpPr>
          <p:nvPr/>
        </p:nvSpPr>
        <p:spPr bwMode="auto">
          <a:xfrm>
            <a:off x="971601" y="260648"/>
            <a:ext cx="684048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just"/>
            <a:r>
              <a:rPr kumimoji="0" lang="en-US" altLang="zh-TW" sz="5400" dirty="0" smtClean="0">
                <a:solidFill>
                  <a:srgbClr val="00B050"/>
                </a:solidFill>
                <a:latin typeface="Corbel" pitchFamily="34" charset="0"/>
              </a:rPr>
              <a:t>4. </a:t>
            </a:r>
            <a:r>
              <a:rPr kumimoji="0" lang="zh-TW" altLang="en-US" sz="54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5400" dirty="0">
                <a:solidFill>
                  <a:srgbClr val="00B050"/>
                </a:solidFill>
                <a:latin typeface="Corbel" pitchFamily="34" charset="0"/>
              </a:rPr>
              <a:t>的首都是哪裡</a:t>
            </a:r>
            <a:r>
              <a:rPr kumimoji="0" lang="en-US" altLang="zh-TW" sz="54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5400" dirty="0">
              <a:solidFill>
                <a:srgbClr val="00B050"/>
              </a:solidFill>
              <a:latin typeface="Corbel" pitchFamily="34" charset="0"/>
            </a:endParaRPr>
          </a:p>
        </p:txBody>
      </p:sp>
      <p:sp>
        <p:nvSpPr>
          <p:cNvPr id="32777" name="文字方塊 16"/>
          <p:cNvSpPr txBox="1">
            <a:spLocks noChangeArrowheads="1"/>
          </p:cNvSpPr>
          <p:nvPr/>
        </p:nvSpPr>
        <p:spPr bwMode="auto">
          <a:xfrm>
            <a:off x="755650" y="1628775"/>
            <a:ext cx="23034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800">
                <a:latin typeface="Corbel" pitchFamily="34" charset="0"/>
                <a:hlinkClick r:id="rId6" action="ppaction://hlinksldjump"/>
              </a:rPr>
              <a:t>1</a:t>
            </a:r>
            <a:r>
              <a:rPr kumimoji="0" lang="zh-TW" altLang="en-US" sz="4800">
                <a:latin typeface="Corbel" pitchFamily="34" charset="0"/>
                <a:hlinkClick r:id="rId6" action="ppaction://hlinksldjump"/>
              </a:rPr>
              <a:t>雪梨</a:t>
            </a:r>
            <a:endParaRPr kumimoji="0" lang="zh-TW" altLang="en-US" sz="4800">
              <a:latin typeface="Corbel" pitchFamily="34" charset="0"/>
            </a:endParaRPr>
          </a:p>
        </p:txBody>
      </p:sp>
      <p:sp>
        <p:nvSpPr>
          <p:cNvPr id="32778" name="文字方塊 17"/>
          <p:cNvSpPr txBox="1">
            <a:spLocks noChangeArrowheads="1"/>
          </p:cNvSpPr>
          <p:nvPr/>
        </p:nvSpPr>
        <p:spPr bwMode="auto">
          <a:xfrm>
            <a:off x="4716463" y="1628775"/>
            <a:ext cx="295116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800">
                <a:latin typeface="Corbel" pitchFamily="34" charset="0"/>
                <a:hlinkClick r:id="rId7" action="ppaction://hlinksldjump"/>
              </a:rPr>
              <a:t>2</a:t>
            </a:r>
            <a:r>
              <a:rPr kumimoji="0" lang="zh-TW" altLang="en-US" sz="4800">
                <a:latin typeface="Corbel" pitchFamily="34" charset="0"/>
                <a:hlinkClick r:id="rId7" action="ppaction://hlinksldjump"/>
              </a:rPr>
              <a:t>坎培拉</a:t>
            </a:r>
            <a:endParaRPr kumimoji="0" lang="zh-TW" altLang="en-US" sz="48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文字方塊 9"/>
          <p:cNvSpPr txBox="1">
            <a:spLocks noChangeArrowheads="1"/>
          </p:cNvSpPr>
          <p:nvPr/>
        </p:nvSpPr>
        <p:spPr bwMode="auto">
          <a:xfrm>
            <a:off x="3059113" y="333375"/>
            <a:ext cx="32416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2" action="ppaction://hlinksldjump"/>
              </a:rPr>
              <a:t>答錯了</a:t>
            </a:r>
            <a:endParaRPr kumimoji="0" lang="zh-TW" altLang="en-US" sz="8000">
              <a:latin typeface="Corbel" pitchFamily="34" charset="0"/>
            </a:endParaRPr>
          </a:p>
        </p:txBody>
      </p:sp>
      <p:pic>
        <p:nvPicPr>
          <p:cNvPr id="33794" name="Picture 4" descr="http://go.sky.com/SVOD/SKYKIDS/IMAGES/Nickelodeon/S/Spongebob%20Squarepants%20S8/L_Spongebob_S8_Ep1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字方塊 5"/>
          <p:cNvSpPr txBox="1">
            <a:spLocks noChangeArrowheads="1"/>
          </p:cNvSpPr>
          <p:nvPr/>
        </p:nvSpPr>
        <p:spPr bwMode="auto">
          <a:xfrm>
            <a:off x="2484438" y="765175"/>
            <a:ext cx="43195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2" action="ppaction://hlinksldjump"/>
              </a:rPr>
              <a:t>答對了</a:t>
            </a:r>
            <a:endParaRPr kumimoji="0" lang="zh-TW" altLang="en-US" sz="8000">
              <a:latin typeface="Corbel" pitchFamily="34" charset="0"/>
            </a:endParaRPr>
          </a:p>
        </p:txBody>
      </p:sp>
      <p:pic>
        <p:nvPicPr>
          <p:cNvPr id="34818" name="Picture 4" descr="http://i.imgur.com/YUJVX.jpg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89138"/>
            <a:ext cx="9144000" cy="4868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8" descr="http://img6.3lian.com/c23/desk2/5/03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文字方塊 4"/>
          <p:cNvSpPr txBox="1">
            <a:spLocks noChangeArrowheads="1"/>
          </p:cNvSpPr>
          <p:nvPr/>
        </p:nvSpPr>
        <p:spPr bwMode="auto">
          <a:xfrm>
            <a:off x="0" y="620713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dirty="0">
                <a:latin typeface="Corbel" pitchFamily="34" charset="0"/>
              </a:rPr>
              <a:t>   </a:t>
            </a:r>
            <a:r>
              <a:rPr kumimoji="0" lang="en-US" altLang="zh-TW" sz="5400" dirty="0" smtClean="0">
                <a:solidFill>
                  <a:srgbClr val="00B050"/>
                </a:solidFill>
                <a:latin typeface="Corbel" pitchFamily="34" charset="0"/>
              </a:rPr>
              <a:t>5. </a:t>
            </a:r>
            <a:r>
              <a:rPr kumimoji="0" lang="zh-TW" altLang="en-US" sz="54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5400" dirty="0">
                <a:solidFill>
                  <a:srgbClr val="00B050"/>
                </a:solidFill>
                <a:latin typeface="Corbel" pitchFamily="34" charset="0"/>
              </a:rPr>
              <a:t>最知名的旅遊景點</a:t>
            </a:r>
            <a:r>
              <a:rPr kumimoji="0" lang="en-US" altLang="zh-TW" sz="54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5400" dirty="0">
              <a:solidFill>
                <a:srgbClr val="00B050"/>
              </a:solidFill>
              <a:latin typeface="Corbel" pitchFamily="34" charset="0"/>
            </a:endParaRPr>
          </a:p>
        </p:txBody>
      </p:sp>
      <p:sp>
        <p:nvSpPr>
          <p:cNvPr id="35843" name="文字方塊 5"/>
          <p:cNvSpPr txBox="1">
            <a:spLocks noChangeArrowheads="1"/>
          </p:cNvSpPr>
          <p:nvPr/>
        </p:nvSpPr>
        <p:spPr bwMode="auto">
          <a:xfrm>
            <a:off x="468313" y="1989138"/>
            <a:ext cx="38163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800">
                <a:latin typeface="Corbel" pitchFamily="34" charset="0"/>
                <a:hlinkClick r:id="rId3" action="ppaction://hlinksldjump"/>
              </a:rPr>
              <a:t>1</a:t>
            </a:r>
            <a:r>
              <a:rPr kumimoji="0" lang="zh-TW" altLang="en-US" sz="4800">
                <a:latin typeface="Corbel" pitchFamily="34" charset="0"/>
                <a:hlinkClick r:id="rId3" action="ppaction://hlinksldjump"/>
              </a:rPr>
              <a:t>雪梨歌劇院</a:t>
            </a:r>
            <a:endParaRPr kumimoji="0" lang="zh-TW" altLang="en-US" sz="4800">
              <a:latin typeface="Corbel" pitchFamily="34" charset="0"/>
            </a:endParaRPr>
          </a:p>
        </p:txBody>
      </p:sp>
      <p:sp>
        <p:nvSpPr>
          <p:cNvPr id="35844" name="文字方塊 6"/>
          <p:cNvSpPr txBox="1">
            <a:spLocks noChangeArrowheads="1"/>
          </p:cNvSpPr>
          <p:nvPr/>
        </p:nvSpPr>
        <p:spPr bwMode="auto">
          <a:xfrm>
            <a:off x="4211638" y="1989138"/>
            <a:ext cx="49323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800" dirty="0" smtClean="0">
                <a:latin typeface="Corbel" pitchFamily="34" charset="0"/>
                <a:hlinkClick r:id="rId4" action="ppaction://hlinksldjump"/>
              </a:rPr>
              <a:t>2</a:t>
            </a:r>
            <a:r>
              <a:rPr kumimoji="0" lang="zh-TW" altLang="en-US" sz="4800" dirty="0" smtClean="0">
                <a:latin typeface="Corbel" pitchFamily="34" charset="0"/>
                <a:hlinkClick r:id="rId4" action="ppaction://hlinksldjump"/>
              </a:rPr>
              <a:t>坎培拉港灣</a:t>
            </a:r>
            <a:r>
              <a:rPr kumimoji="0" lang="zh-TW" altLang="en-US" sz="4800" dirty="0">
                <a:latin typeface="Corbel" pitchFamily="34" charset="0"/>
                <a:hlinkClick r:id="rId4" action="ppaction://hlinksldjump"/>
              </a:rPr>
              <a:t>大橋</a:t>
            </a:r>
            <a:endParaRPr kumimoji="0" lang="zh-TW" altLang="en-US" sz="4800" dirty="0">
              <a:latin typeface="Corbel" pitchFamily="34" charset="0"/>
            </a:endParaRPr>
          </a:p>
        </p:txBody>
      </p:sp>
      <p:pic>
        <p:nvPicPr>
          <p:cNvPr id="35845" name="Picture 4" descr="http://www.unpcn.com/UploadFile/23527/BigImg/27205125126763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0100" y="2997200"/>
            <a:ext cx="4533900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2" descr="http://www.hrbqngl.com/UploadFiles/lines/16387495322010122416425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2997200"/>
            <a:ext cx="4532313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4" descr="http://funnyismcontent.s3.amazonaws.com/fb6e5db8-f22e-4394-84c4-0bfb18d73bd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05038"/>
            <a:ext cx="9144000" cy="465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6" name="文字方塊 5"/>
          <p:cNvSpPr txBox="1">
            <a:spLocks noChangeArrowheads="1"/>
          </p:cNvSpPr>
          <p:nvPr/>
        </p:nvSpPr>
        <p:spPr bwMode="auto">
          <a:xfrm>
            <a:off x="2771775" y="981075"/>
            <a:ext cx="49688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3" action="ppaction://hlinksldjump"/>
              </a:rPr>
              <a:t>答對了</a:t>
            </a:r>
            <a:endParaRPr kumimoji="0" lang="zh-TW" altLang="en-US" sz="8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http://media.giphy.com/media/BbBYfhduY1u3m/giphy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060575"/>
            <a:ext cx="9144000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文字方塊 4"/>
          <p:cNvSpPr txBox="1">
            <a:spLocks noChangeArrowheads="1"/>
          </p:cNvSpPr>
          <p:nvPr/>
        </p:nvSpPr>
        <p:spPr bwMode="auto">
          <a:xfrm>
            <a:off x="3059113" y="765175"/>
            <a:ext cx="432117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3" action="ppaction://hlinksldjump"/>
              </a:rPr>
              <a:t>答錯了</a:t>
            </a:r>
            <a:endParaRPr kumimoji="0" lang="zh-TW" altLang="en-US" sz="8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18" descr="http://img6.3lian.com/c23/desk2/5/03/0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4" name="矩形 1"/>
          <p:cNvSpPr>
            <a:spLocks noChangeArrowheads="1"/>
          </p:cNvSpPr>
          <p:nvPr/>
        </p:nvSpPr>
        <p:spPr bwMode="auto">
          <a:xfrm>
            <a:off x="395288" y="3244850"/>
            <a:ext cx="8901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200" dirty="0" smtClean="0">
                <a:latin typeface="Corbel" pitchFamily="34" charset="0"/>
                <a:hlinkClick r:id="rId3" action="ppaction://hlinksldjump"/>
              </a:rPr>
              <a:t>2 </a:t>
            </a:r>
            <a:r>
              <a:rPr kumimoji="0" lang="zh-TW" altLang="en-US" sz="3200" dirty="0" smtClean="0">
                <a:latin typeface="Corbel" pitchFamily="34" charset="0"/>
                <a:hlinkClick r:id="rId3" action="ppaction://hlinksldjump"/>
              </a:rPr>
              <a:t>鋁土礦</a:t>
            </a:r>
            <a:r>
              <a:rPr kumimoji="0" lang="zh-TW" altLang="en-US" sz="3200" dirty="0">
                <a:latin typeface="Corbel" pitchFamily="34" charset="0"/>
                <a:hlinkClick r:id="rId3" action="ppaction://hlinksldjump"/>
              </a:rPr>
              <a:t>、鉛、鎳、銀、鈾、鋅、鉭</a:t>
            </a:r>
            <a:endParaRPr kumimoji="0" lang="zh-TW" altLang="en-US" sz="3200" dirty="0">
              <a:latin typeface="Corbel" pitchFamily="34" charset="0"/>
            </a:endParaRPr>
          </a:p>
        </p:txBody>
      </p:sp>
      <p:sp>
        <p:nvSpPr>
          <p:cNvPr id="38915" name="文字方塊 3"/>
          <p:cNvSpPr txBox="1">
            <a:spLocks noChangeArrowheads="1"/>
          </p:cNvSpPr>
          <p:nvPr/>
        </p:nvSpPr>
        <p:spPr bwMode="auto">
          <a:xfrm>
            <a:off x="827584" y="692150"/>
            <a:ext cx="727342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5400" dirty="0" smtClean="0">
                <a:solidFill>
                  <a:srgbClr val="00B050"/>
                </a:solidFill>
                <a:latin typeface="Corbel" pitchFamily="34" charset="0"/>
              </a:rPr>
              <a:t>6.</a:t>
            </a:r>
            <a:r>
              <a:rPr kumimoji="0" lang="zh-TW" altLang="en-US" sz="5400" dirty="0" smtClean="0">
                <a:solidFill>
                  <a:srgbClr val="00B050"/>
                </a:solidFill>
                <a:latin typeface="Corbel" pitchFamily="34" charset="0"/>
              </a:rPr>
              <a:t>澳洲</a:t>
            </a:r>
            <a:r>
              <a:rPr kumimoji="0" lang="zh-TW" altLang="en-US" sz="5400" dirty="0">
                <a:solidFill>
                  <a:srgbClr val="00B050"/>
                </a:solidFill>
                <a:latin typeface="Corbel" pitchFamily="34" charset="0"/>
              </a:rPr>
              <a:t>知名礦產有哪些</a:t>
            </a:r>
            <a:r>
              <a:rPr kumimoji="0" lang="en-US" altLang="zh-TW" sz="5400" dirty="0">
                <a:solidFill>
                  <a:srgbClr val="00B050"/>
                </a:solidFill>
                <a:latin typeface="Corbel" pitchFamily="34" charset="0"/>
              </a:rPr>
              <a:t>?</a:t>
            </a:r>
            <a:endParaRPr kumimoji="0" lang="zh-TW" altLang="en-US" sz="5400" dirty="0">
              <a:solidFill>
                <a:srgbClr val="00B050"/>
              </a:solidFill>
              <a:latin typeface="Corbel" pitchFamily="34" charset="0"/>
            </a:endParaRPr>
          </a:p>
        </p:txBody>
      </p:sp>
      <p:sp>
        <p:nvSpPr>
          <p:cNvPr id="38916" name="文字方塊 4"/>
          <p:cNvSpPr txBox="1">
            <a:spLocks noChangeArrowheads="1"/>
          </p:cNvSpPr>
          <p:nvPr/>
        </p:nvSpPr>
        <p:spPr bwMode="auto">
          <a:xfrm>
            <a:off x="395288" y="2205038"/>
            <a:ext cx="84248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200" dirty="0" smtClean="0">
                <a:latin typeface="Corbel" pitchFamily="34" charset="0"/>
                <a:hlinkClick r:id="rId4" action="ppaction://hlinksldjump"/>
              </a:rPr>
              <a:t>1 </a:t>
            </a:r>
            <a:r>
              <a:rPr kumimoji="0" lang="zh-TW" altLang="en-US" sz="3200" dirty="0" smtClean="0">
                <a:latin typeface="Corbel" pitchFamily="34" charset="0"/>
                <a:hlinkClick r:id="rId4" action="ppaction://hlinksldjump"/>
              </a:rPr>
              <a:t>鑽石</a:t>
            </a:r>
            <a:r>
              <a:rPr kumimoji="0" lang="zh-TW" altLang="en-US" sz="3200" dirty="0">
                <a:latin typeface="Corbel" pitchFamily="34" charset="0"/>
                <a:hlinkClick r:id="rId4" action="ppaction://hlinksldjump"/>
              </a:rPr>
              <a:t>、煤炭、金、銅、瓷、藍青石、黑曜石</a:t>
            </a:r>
            <a:endParaRPr kumimoji="0" lang="zh-TW" altLang="en-US" sz="3200" dirty="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67544" y="375047"/>
            <a:ext cx="273630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96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目錄</a:t>
            </a:r>
          </a:p>
        </p:txBody>
      </p:sp>
      <p:sp>
        <p:nvSpPr>
          <p:cNvPr id="4" name="按鈕形 3"/>
          <p:cNvSpPr/>
          <p:nvPr/>
        </p:nvSpPr>
        <p:spPr>
          <a:xfrm>
            <a:off x="250825" y="2636838"/>
            <a:ext cx="2592388" cy="1152525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i="1" dirty="0">
                <a:hlinkClick r:id="rId2" action="ppaction://hlinksldjump"/>
              </a:rPr>
              <a:t>澳洲介紹</a:t>
            </a:r>
            <a:endParaRPr kumimoji="0" lang="zh-TW" altLang="en-US" sz="4000" b="1" i="1" dirty="0"/>
          </a:p>
        </p:txBody>
      </p:sp>
      <p:sp>
        <p:nvSpPr>
          <p:cNvPr id="5" name="按鈕形 4"/>
          <p:cNvSpPr/>
          <p:nvPr/>
        </p:nvSpPr>
        <p:spPr>
          <a:xfrm>
            <a:off x="179512" y="4221088"/>
            <a:ext cx="2808288" cy="1150938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i="1" u="sng" dirty="0">
                <a:solidFill>
                  <a:srgbClr val="0070C0"/>
                </a:solidFill>
                <a:hlinkClick r:id="rId3" action="ppaction://hlinksldjump"/>
              </a:rPr>
              <a:t>景點介紹</a:t>
            </a:r>
            <a:endParaRPr kumimoji="0" lang="zh-TW" altLang="en-US" sz="3600" b="1" i="1" u="sng" dirty="0">
              <a:solidFill>
                <a:srgbClr val="0070C0"/>
              </a:solidFill>
            </a:endParaRPr>
          </a:p>
        </p:txBody>
      </p:sp>
      <p:sp>
        <p:nvSpPr>
          <p:cNvPr id="6" name="按鈕形 5"/>
          <p:cNvSpPr/>
          <p:nvPr/>
        </p:nvSpPr>
        <p:spPr>
          <a:xfrm>
            <a:off x="6156176" y="2636912"/>
            <a:ext cx="2736850" cy="1223963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2800" b="1" i="1" dirty="0">
                <a:hlinkClick r:id="rId4" action="ppaction://hlinksldjump"/>
              </a:rPr>
              <a:t>澳大利亞國旗</a:t>
            </a:r>
            <a:endParaRPr kumimoji="0" lang="zh-TW" altLang="en-US" sz="2800" b="1" i="1" dirty="0"/>
          </a:p>
        </p:txBody>
      </p:sp>
      <p:sp>
        <p:nvSpPr>
          <p:cNvPr id="8" name="按鈕形 7"/>
          <p:cNvSpPr/>
          <p:nvPr/>
        </p:nvSpPr>
        <p:spPr>
          <a:xfrm>
            <a:off x="3275856" y="4221088"/>
            <a:ext cx="2592388" cy="1152525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i="1" dirty="0">
                <a:solidFill>
                  <a:schemeClr val="bg2">
                    <a:lumMod val="75000"/>
                    <a:lumOff val="25000"/>
                  </a:schemeClr>
                </a:solidFill>
                <a:hlinkClick r:id="rId5" action="ppaction://hlinksldjump"/>
              </a:rPr>
              <a:t>澳洲活化石</a:t>
            </a:r>
            <a:endParaRPr kumimoji="0" lang="en-US" altLang="zh-TW" sz="3200" b="1" i="1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按鈕形 8"/>
          <p:cNvSpPr/>
          <p:nvPr/>
        </p:nvSpPr>
        <p:spPr>
          <a:xfrm>
            <a:off x="5076056" y="615361"/>
            <a:ext cx="2808287" cy="1223962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b="1" i="1" u="sng" dirty="0">
                <a:solidFill>
                  <a:schemeClr val="bg2">
                    <a:lumMod val="75000"/>
                    <a:lumOff val="25000"/>
                  </a:schemeClr>
                </a:solidFill>
                <a:hlinkClick r:id="rId6" action="ppaction://hlinksldjump"/>
              </a:rPr>
              <a:t>有獎徵答</a:t>
            </a:r>
            <a:endParaRPr kumimoji="0" lang="zh-TW" altLang="en-US" sz="3200" b="1" i="1" u="sng" dirty="0">
              <a:solidFill>
                <a:schemeClr val="bg2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按鈕形 9"/>
          <p:cNvSpPr/>
          <p:nvPr/>
        </p:nvSpPr>
        <p:spPr>
          <a:xfrm>
            <a:off x="6228184" y="4221088"/>
            <a:ext cx="2592387" cy="1152525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600" b="1" i="1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7" action="ppaction://hlinksldjump"/>
              </a:rPr>
              <a:t>盛產礦物</a:t>
            </a:r>
            <a:endParaRPr kumimoji="0" lang="en-US" altLang="zh-TW" sz="3600" b="1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按鈕形 6"/>
          <p:cNvSpPr/>
          <p:nvPr/>
        </p:nvSpPr>
        <p:spPr>
          <a:xfrm>
            <a:off x="3275856" y="2708920"/>
            <a:ext cx="2592388" cy="1052736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u="sng" dirty="0" smtClean="0">
                <a:solidFill>
                  <a:schemeClr val="accent1">
                    <a:lumMod val="50000"/>
                  </a:schemeClr>
                </a:solidFill>
              </a:rPr>
              <a:t>澳洲</a:t>
            </a:r>
            <a:r>
              <a:rPr lang="zh-TW" altLang="en-US" sz="3200" u="sng" dirty="0" smtClean="0">
                <a:solidFill>
                  <a:schemeClr val="accent1">
                    <a:lumMod val="50000"/>
                  </a:schemeClr>
                </a:solidFill>
                <a:hlinkClick r:id="rId8" action="ppaction://hlinksldjump"/>
              </a:rPr>
              <a:t>位置</a:t>
            </a:r>
            <a:endParaRPr lang="zh-TW" altLang="en-US" sz="3200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http://i.imgur.com/l1HZYbK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57338"/>
            <a:ext cx="914400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38" name="文字方塊 3"/>
          <p:cNvSpPr txBox="1">
            <a:spLocks noChangeArrowheads="1"/>
          </p:cNvSpPr>
          <p:nvPr/>
        </p:nvSpPr>
        <p:spPr bwMode="auto">
          <a:xfrm>
            <a:off x="2843213" y="333375"/>
            <a:ext cx="45370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3" action="ppaction://hlinksldjump"/>
              </a:rPr>
              <a:t>答錯了</a:t>
            </a:r>
            <a:endParaRPr kumimoji="0" lang="zh-TW" altLang="en-US" sz="8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http://media.tumblr.com/tumblr_lis3bqD73K1qel1i1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213"/>
            <a:ext cx="9144000" cy="515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2" name="文字方塊 2"/>
          <p:cNvSpPr txBox="1">
            <a:spLocks noChangeArrowheads="1"/>
          </p:cNvSpPr>
          <p:nvPr/>
        </p:nvSpPr>
        <p:spPr bwMode="auto">
          <a:xfrm>
            <a:off x="2700338" y="476250"/>
            <a:ext cx="4319587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8000">
                <a:latin typeface="Corbel" pitchFamily="34" charset="0"/>
                <a:hlinkClick r:id="rId3" action="ppaction://hlinksldjump"/>
              </a:rPr>
              <a:t>答對了</a:t>
            </a:r>
            <a:endParaRPr kumimoji="0" lang="zh-TW" altLang="en-US" sz="8000"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矩形 3"/>
          <p:cNvSpPr>
            <a:spLocks noChangeArrowheads="1"/>
          </p:cNvSpPr>
          <p:nvPr/>
        </p:nvSpPr>
        <p:spPr bwMode="auto">
          <a:xfrm>
            <a:off x="755650" y="3644900"/>
            <a:ext cx="72723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4400">
                <a:latin typeface="Corbel" pitchFamily="34" charset="0"/>
                <a:hlinkClick r:id="rId2"/>
              </a:rPr>
              <a:t>https://www.youtube.com/watch?v=RGvlnhvb-LY</a:t>
            </a:r>
            <a:endParaRPr kumimoji="0" lang="zh-TW" altLang="en-US" sz="4400">
              <a:latin typeface="Corbel" pitchFamily="34" charset="0"/>
            </a:endParaRPr>
          </a:p>
        </p:txBody>
      </p:sp>
      <p:sp>
        <p:nvSpPr>
          <p:cNvPr id="41986" name="矩形 6"/>
          <p:cNvSpPr>
            <a:spLocks noChangeArrowheads="1"/>
          </p:cNvSpPr>
          <p:nvPr/>
        </p:nvSpPr>
        <p:spPr bwMode="auto">
          <a:xfrm>
            <a:off x="468313" y="404813"/>
            <a:ext cx="856773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6600" b="1" dirty="0">
                <a:latin typeface="Corbel" pitchFamily="34" charset="0"/>
              </a:rPr>
              <a:t>澳洲觀光局介紹</a:t>
            </a:r>
            <a:r>
              <a:rPr kumimoji="0" lang="zh-TW" altLang="en-US" sz="6600" b="1" dirty="0" smtClean="0">
                <a:latin typeface="Corbel" pitchFamily="34" charset="0"/>
              </a:rPr>
              <a:t>影片</a:t>
            </a:r>
            <a:endParaRPr kumimoji="0" lang="en-US" altLang="zh-TW" sz="6600" b="1" dirty="0" smtClean="0">
              <a:latin typeface="Corbel" pitchFamily="34" charset="0"/>
            </a:endParaRPr>
          </a:p>
          <a:p>
            <a:endParaRPr kumimoji="0" lang="en-US" altLang="zh-TW" sz="6600" b="1" dirty="0">
              <a:latin typeface="Corbel" pitchFamily="34" charset="0"/>
            </a:endParaRPr>
          </a:p>
          <a:p>
            <a:r>
              <a:rPr kumimoji="0" lang="zh-TW" altLang="en-US" sz="5400" b="1" dirty="0" smtClean="0">
                <a:solidFill>
                  <a:srgbClr val="00B050"/>
                </a:solidFill>
                <a:latin typeface="Corbel" pitchFamily="34" charset="0"/>
              </a:rPr>
              <a:t>       </a:t>
            </a:r>
            <a:r>
              <a:rPr kumimoji="0" lang="en-US" altLang="zh-TW" sz="5400" b="1" dirty="0" smtClean="0">
                <a:solidFill>
                  <a:srgbClr val="00B050"/>
                </a:solidFill>
                <a:latin typeface="Corbel" pitchFamily="34" charset="0"/>
              </a:rPr>
              <a:t>7. </a:t>
            </a:r>
            <a:r>
              <a:rPr kumimoji="0" lang="zh-TW" altLang="en-US" sz="5400" b="1" dirty="0" smtClean="0">
                <a:solidFill>
                  <a:srgbClr val="00B050"/>
                </a:solidFill>
                <a:latin typeface="Corbel" pitchFamily="34" charset="0"/>
              </a:rPr>
              <a:t>題目就在影片中 </a:t>
            </a:r>
            <a:endParaRPr kumimoji="0" lang="zh-TW" altLang="en-US" sz="5400" dirty="0">
              <a:solidFill>
                <a:srgbClr val="00B050"/>
              </a:solidFill>
              <a:latin typeface="Corbe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http://i.imgur.com/WSAZ8rj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73238"/>
            <a:ext cx="9144000" cy="5084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0" name="文字方塊 2"/>
          <p:cNvSpPr txBox="1">
            <a:spLocks noChangeArrowheads="1"/>
          </p:cNvSpPr>
          <p:nvPr/>
        </p:nvSpPr>
        <p:spPr bwMode="auto">
          <a:xfrm>
            <a:off x="-15875" y="0"/>
            <a:ext cx="75612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2000">
                <a:latin typeface="Corbel" pitchFamily="34" charset="0"/>
              </a:rPr>
              <a:t>謝謝收看</a:t>
            </a:r>
          </a:p>
        </p:txBody>
      </p:sp>
      <p:pic>
        <p:nvPicPr>
          <p:cNvPr id="43011" name="圖片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7588" y="0"/>
            <a:ext cx="3046412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矩形 4"/>
          <p:cNvSpPr>
            <a:spLocks noChangeArrowheads="1"/>
          </p:cNvSpPr>
          <p:nvPr/>
        </p:nvSpPr>
        <p:spPr bwMode="auto">
          <a:xfrm>
            <a:off x="576808" y="1423988"/>
            <a:ext cx="5867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zh-TW" sz="3600" dirty="0">
                <a:latin typeface="Corbel" pitchFamily="34" charset="0"/>
              </a:rPr>
              <a:t>1.</a:t>
            </a:r>
            <a:r>
              <a:rPr kumimoji="0" lang="zh-TW" altLang="en-US" sz="3600" dirty="0">
                <a:latin typeface="Corbel" pitchFamily="34" charset="0"/>
              </a:rPr>
              <a:t>澳洲擁有超過</a:t>
            </a:r>
            <a:r>
              <a:rPr kumimoji="0" lang="en-US" altLang="zh-TW" sz="3600" dirty="0">
                <a:solidFill>
                  <a:srgbClr val="00B050"/>
                </a:solidFill>
                <a:latin typeface="Corbel" pitchFamily="34" charset="0"/>
              </a:rPr>
              <a:t>80%</a:t>
            </a:r>
            <a:r>
              <a:rPr kumimoji="0" lang="zh-TW" altLang="en-US" sz="3600" dirty="0">
                <a:latin typeface="Corbel" pitchFamily="34" charset="0"/>
              </a:rPr>
              <a:t>的動、植物特有品種</a:t>
            </a:r>
            <a:r>
              <a:rPr kumimoji="0" lang="zh-TW" altLang="en-US" sz="3600" dirty="0">
                <a:latin typeface="新細明體" charset="-120"/>
              </a:rPr>
              <a:t>。                                 </a:t>
            </a:r>
            <a:r>
              <a:rPr kumimoji="0" lang="en-US" altLang="zh-TW" sz="3600" dirty="0">
                <a:latin typeface="新細明體" charset="-120"/>
              </a:rPr>
              <a:t>2.</a:t>
            </a:r>
            <a:r>
              <a:rPr kumimoji="0" lang="zh-TW" altLang="en-US" sz="3600" dirty="0">
                <a:solidFill>
                  <a:srgbClr val="00B050"/>
                </a:solidFill>
                <a:latin typeface="Corbel" pitchFamily="34" charset="0"/>
              </a:rPr>
              <a:t>澳大利亞聯邦</a:t>
            </a:r>
            <a:r>
              <a:rPr kumimoji="0" lang="zh-TW" altLang="en-US" sz="3600" dirty="0">
                <a:latin typeface="Corbel" pitchFamily="34" charset="0"/>
              </a:rPr>
              <a:t>（英語：</a:t>
            </a:r>
            <a:r>
              <a:rPr kumimoji="0" lang="en-US" altLang="zh-TW" sz="3600" dirty="0">
                <a:latin typeface="Corbel" pitchFamily="34" charset="0"/>
              </a:rPr>
              <a:t>Commonwealth of Australia</a:t>
            </a:r>
            <a:r>
              <a:rPr kumimoji="0" lang="zh-TW" altLang="en-US" sz="3600" dirty="0">
                <a:latin typeface="Corbel" pitchFamily="34" charset="0"/>
              </a:rPr>
              <a:t>，通稱</a:t>
            </a:r>
            <a:r>
              <a:rPr kumimoji="0" lang="en-US" altLang="zh-TW" sz="3600" dirty="0">
                <a:latin typeface="Corbel" pitchFamily="34" charset="0"/>
              </a:rPr>
              <a:t>Australia</a:t>
            </a:r>
            <a:r>
              <a:rPr kumimoji="0" lang="zh-TW" altLang="en-US" sz="3600" dirty="0">
                <a:latin typeface="Corbel" pitchFamily="34" charset="0"/>
              </a:rPr>
              <a:t>；縮寫：</a:t>
            </a:r>
            <a:r>
              <a:rPr kumimoji="0" lang="en-US" altLang="zh-TW" sz="3600" dirty="0">
                <a:latin typeface="Corbel" pitchFamily="34" charset="0"/>
              </a:rPr>
              <a:t>AU</a:t>
            </a:r>
            <a:r>
              <a:rPr kumimoji="0" lang="zh-TW" altLang="en-US" sz="3600" dirty="0">
                <a:latin typeface="Corbel" pitchFamily="34" charset="0"/>
              </a:rPr>
              <a:t>、</a:t>
            </a:r>
            <a:r>
              <a:rPr kumimoji="0" lang="en-US" altLang="zh-TW" sz="3600" dirty="0">
                <a:latin typeface="Corbel" pitchFamily="34" charset="0"/>
              </a:rPr>
              <a:t>AUS</a:t>
            </a:r>
            <a:r>
              <a:rPr kumimoji="0" lang="zh-TW" altLang="en-US" sz="3600" dirty="0">
                <a:latin typeface="Corbel" pitchFamily="34" charset="0"/>
              </a:rPr>
              <a:t>）</a:t>
            </a:r>
            <a:r>
              <a:rPr kumimoji="0" lang="zh-TW" altLang="en-US" sz="3600" dirty="0">
                <a:latin typeface="新細明體" charset="-120"/>
              </a:rPr>
              <a:t>。</a:t>
            </a:r>
            <a:r>
              <a:rPr kumimoji="0" lang="zh-TW" altLang="en-US" sz="3600" dirty="0">
                <a:solidFill>
                  <a:srgbClr val="00B050"/>
                </a:solidFill>
                <a:latin typeface="Corbel" pitchFamily="34" charset="0"/>
              </a:rPr>
              <a:t>簡稱澳大利亞或澳洲</a:t>
            </a:r>
            <a:r>
              <a:rPr kumimoji="0" lang="zh-TW" altLang="en-US" sz="3600" dirty="0">
                <a:solidFill>
                  <a:srgbClr val="00B050"/>
                </a:solidFill>
                <a:latin typeface="新細明體" charset="-120"/>
              </a:rPr>
              <a:t>。</a:t>
            </a:r>
            <a:endParaRPr kumimoji="0" lang="en-US" altLang="zh-TW" sz="3600" dirty="0">
              <a:solidFill>
                <a:srgbClr val="00B050"/>
              </a:solidFill>
              <a:latin typeface="新細明體" charset="-120"/>
            </a:endParaRPr>
          </a:p>
          <a:p>
            <a:r>
              <a:rPr kumimoji="0" lang="en-US" altLang="zh-TW" sz="3600" dirty="0">
                <a:latin typeface="新細明體" charset="-120"/>
              </a:rPr>
              <a:t>3.</a:t>
            </a:r>
            <a:r>
              <a:rPr kumimoji="0" lang="zh-TW" altLang="en-US" sz="3600" dirty="0">
                <a:latin typeface="新細明體" charset="-120"/>
              </a:rPr>
              <a:t>是全球</a:t>
            </a:r>
            <a:r>
              <a:rPr kumimoji="0" lang="zh-TW" altLang="en-US" sz="3600" dirty="0">
                <a:solidFill>
                  <a:srgbClr val="00B050"/>
                </a:solidFill>
                <a:latin typeface="新細明體" charset="-120"/>
              </a:rPr>
              <a:t>第六大</a:t>
            </a:r>
            <a:r>
              <a:rPr kumimoji="0" lang="zh-TW" altLang="en-US" sz="3600" dirty="0">
                <a:latin typeface="新細明體" charset="-120"/>
              </a:rPr>
              <a:t>面積的國家。</a:t>
            </a:r>
            <a:endParaRPr kumimoji="0" lang="zh-TW" altLang="en-US" sz="3600" dirty="0">
              <a:latin typeface="Corbel" pitchFamily="34" charset="0"/>
            </a:endParaRPr>
          </a:p>
        </p:txBody>
      </p:sp>
      <p:sp>
        <p:nvSpPr>
          <p:cNvPr id="21506" name="矩形 6"/>
          <p:cNvSpPr>
            <a:spLocks noChangeArrowheads="1"/>
          </p:cNvSpPr>
          <p:nvPr/>
        </p:nvSpPr>
        <p:spPr bwMode="auto">
          <a:xfrm>
            <a:off x="1033463" y="3644900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latin typeface="Corbel" pitchFamily="34" charset="0"/>
              </a:rPr>
              <a:t>         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625" y="3506788"/>
            <a:ext cx="1717675" cy="245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橢圓形圖說文字 7"/>
          <p:cNvSpPr/>
          <p:nvPr/>
        </p:nvSpPr>
        <p:spPr>
          <a:xfrm>
            <a:off x="6684963" y="2332038"/>
            <a:ext cx="2351087" cy="1139825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dirty="0"/>
              <a:t>澳洲是一個很好的景點</a:t>
            </a:r>
            <a:r>
              <a:rPr kumimoji="0" lang="en-US" altLang="zh-TW" dirty="0"/>
              <a:t>!</a:t>
            </a:r>
            <a:endParaRPr kumimoji="0" lang="zh-TW" altLang="en-US" dirty="0"/>
          </a:p>
        </p:txBody>
      </p:sp>
      <p:sp>
        <p:nvSpPr>
          <p:cNvPr id="2" name="矩形 1"/>
          <p:cNvSpPr/>
          <p:nvPr/>
        </p:nvSpPr>
        <p:spPr>
          <a:xfrm>
            <a:off x="1979712" y="273422"/>
            <a:ext cx="4608512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澳洲介紹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 descr="http://img.cscyts.com.cn/201211/20121129160245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25" y="2571750"/>
            <a:ext cx="6429375" cy="407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矩形 3"/>
          <p:cNvSpPr>
            <a:spLocks noChangeArrowheads="1"/>
          </p:cNvSpPr>
          <p:nvPr/>
        </p:nvSpPr>
        <p:spPr bwMode="auto">
          <a:xfrm>
            <a:off x="1331342" y="333375"/>
            <a:ext cx="7777162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dirty="0">
                <a:latin typeface="Corbel" pitchFamily="34" charset="0"/>
              </a:rPr>
              <a:t>首都     坎培拉</a:t>
            </a:r>
            <a:endParaRPr kumimoji="0" lang="en-US" altLang="zh-TW" sz="2800" dirty="0">
              <a:latin typeface="Corbel" pitchFamily="34" charset="0"/>
            </a:endParaRPr>
          </a:p>
          <a:p>
            <a:r>
              <a:rPr kumimoji="0" lang="zh-TW" altLang="en-US" sz="2800" dirty="0">
                <a:latin typeface="Corbel" pitchFamily="34" charset="0"/>
              </a:rPr>
              <a:t>面積     </a:t>
            </a:r>
            <a:r>
              <a:rPr kumimoji="0" lang="en-US" altLang="zh-TW" sz="2800" dirty="0">
                <a:latin typeface="Corbel" pitchFamily="34" charset="0"/>
              </a:rPr>
              <a:t>2395</a:t>
            </a:r>
            <a:r>
              <a:rPr kumimoji="0" lang="zh-TW" altLang="en-US" sz="2800" dirty="0">
                <a:latin typeface="Corbel" pitchFamily="34" charset="0"/>
              </a:rPr>
              <a:t>平方公里，</a:t>
            </a:r>
            <a:endParaRPr kumimoji="0" lang="en-US" altLang="zh-TW" sz="2800" dirty="0">
              <a:latin typeface="Corbel" pitchFamily="34" charset="0"/>
            </a:endParaRPr>
          </a:p>
          <a:p>
            <a:r>
              <a:rPr kumimoji="0" lang="zh-TW" altLang="en-US" sz="2800" dirty="0">
                <a:latin typeface="Corbel" pitchFamily="34" charset="0"/>
              </a:rPr>
              <a:t>              </a:t>
            </a:r>
            <a:r>
              <a:rPr kumimoji="0" lang="en-US" altLang="zh-TW" sz="2800" dirty="0">
                <a:latin typeface="Corbel" pitchFamily="34" charset="0"/>
              </a:rPr>
              <a:t>50%</a:t>
            </a:r>
            <a:r>
              <a:rPr kumimoji="0" lang="zh-TW" altLang="en-US" sz="2800" dirty="0">
                <a:latin typeface="Corbel" pitchFamily="34" charset="0"/>
              </a:rPr>
              <a:t>以上的面積為國家公園或保留</a:t>
            </a:r>
            <a:r>
              <a:rPr kumimoji="0" lang="zh-TW" altLang="en-US" sz="2800" dirty="0" smtClean="0">
                <a:latin typeface="Corbel" pitchFamily="34" charset="0"/>
              </a:rPr>
              <a:t>地</a:t>
            </a:r>
            <a:endParaRPr kumimoji="0" lang="en-US" altLang="zh-TW" sz="2800" dirty="0">
              <a:latin typeface="Corbel" pitchFamily="34" charset="0"/>
            </a:endParaRPr>
          </a:p>
          <a:p>
            <a:r>
              <a:rPr kumimoji="0" lang="zh-TW" altLang="en-US" sz="2800" dirty="0">
                <a:latin typeface="Corbel" pitchFamily="34" charset="0"/>
              </a:rPr>
              <a:t>位置     在首都直轄區</a:t>
            </a:r>
            <a:r>
              <a:rPr kumimoji="0" lang="zh-TW" altLang="en-US" sz="2800" dirty="0" smtClean="0">
                <a:latin typeface="Corbel" pitchFamily="34" charset="0"/>
              </a:rPr>
              <a:t>東北部</a:t>
            </a:r>
            <a:endParaRPr kumimoji="0" lang="en-US" altLang="zh-TW" sz="2800" dirty="0">
              <a:latin typeface="Corbel" pitchFamily="34" charset="0"/>
            </a:endParaRPr>
          </a:p>
          <a:p>
            <a:r>
              <a:rPr kumimoji="0" lang="zh-TW" altLang="en-US" sz="2800" dirty="0">
                <a:latin typeface="Corbel" pitchFamily="34" charset="0"/>
              </a:rPr>
              <a:t>人口     </a:t>
            </a:r>
            <a:r>
              <a:rPr kumimoji="0" lang="en-US" altLang="zh-TW" sz="2800" dirty="0">
                <a:latin typeface="Corbel" pitchFamily="34" charset="0"/>
              </a:rPr>
              <a:t>30</a:t>
            </a:r>
            <a:r>
              <a:rPr kumimoji="0" lang="zh-TW" altLang="en-US" sz="2800" dirty="0">
                <a:latin typeface="Corbel" pitchFamily="34" charset="0"/>
              </a:rPr>
              <a:t>萬</a:t>
            </a:r>
            <a:endParaRPr kumimoji="0" lang="en-US" altLang="zh-TW" sz="2800" dirty="0">
              <a:latin typeface="Corbel" pitchFamily="34" charset="0"/>
            </a:endParaRPr>
          </a:p>
        </p:txBody>
      </p:sp>
      <p:pic>
        <p:nvPicPr>
          <p:cNvPr id="23555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0" y="6457950"/>
            <a:ext cx="6667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矩形 2"/>
          <p:cNvSpPr>
            <a:spLocks noChangeArrowheads="1"/>
          </p:cNvSpPr>
          <p:nvPr/>
        </p:nvSpPr>
        <p:spPr bwMode="auto">
          <a:xfrm>
            <a:off x="0" y="249238"/>
            <a:ext cx="45720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latin typeface="Corbel" pitchFamily="34" charset="0"/>
              </a:rPr>
              <a:t>          </a:t>
            </a:r>
            <a:r>
              <a:rPr kumimoji="0" lang="zh-TW" altLang="en-US" sz="3200" dirty="0">
                <a:solidFill>
                  <a:srgbClr val="00B050"/>
                </a:solidFill>
                <a:latin typeface="Corbel" pitchFamily="34" charset="0"/>
              </a:rPr>
              <a:t>澳洲位於</a:t>
            </a:r>
            <a:r>
              <a:rPr kumimoji="0" lang="zh-TW" altLang="en-US" sz="3200" dirty="0" smtClean="0">
                <a:solidFill>
                  <a:srgbClr val="00B050"/>
                </a:solidFill>
                <a:latin typeface="Corbel" pitchFamily="34" charset="0"/>
              </a:rPr>
              <a:t>南半球</a:t>
            </a:r>
            <a:r>
              <a:rPr kumimoji="0" lang="zh-TW" altLang="en-US" sz="3200" dirty="0" smtClean="0">
                <a:latin typeface="Corbel" pitchFamily="34" charset="0"/>
              </a:rPr>
              <a:t>。</a:t>
            </a:r>
            <a:r>
              <a:rPr kumimoji="0" lang="zh-TW" altLang="en-US" sz="3200" dirty="0">
                <a:latin typeface="Corbel" pitchFamily="34" charset="0"/>
              </a:rPr>
              <a:t>澳洲四面環海，東南隔塔斯曼海與紐西蘭為鄰，北部隔帝汶海和托雷斯海峽與東帝汶、印度尼西亞和巴布亞新幾內亞相望。</a:t>
            </a:r>
          </a:p>
        </p:txBody>
      </p:sp>
      <p:sp>
        <p:nvSpPr>
          <p:cNvPr id="28674" name="矩形 3"/>
          <p:cNvSpPr>
            <a:spLocks noChangeArrowheads="1"/>
          </p:cNvSpPr>
          <p:nvPr/>
        </p:nvSpPr>
        <p:spPr bwMode="auto">
          <a:xfrm>
            <a:off x="0" y="3717032"/>
            <a:ext cx="4572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 dirty="0">
                <a:latin typeface="Corbel" pitchFamily="34" charset="0"/>
              </a:rPr>
              <a:t>       </a:t>
            </a:r>
            <a:r>
              <a:rPr kumimoji="0" lang="zh-TW" altLang="en-US" sz="3200" dirty="0">
                <a:solidFill>
                  <a:srgbClr val="002060"/>
                </a:solidFill>
                <a:latin typeface="Corbel" pitchFamily="34" charset="0"/>
              </a:rPr>
              <a:t>澳洲佔有大洋洲大部分陸地，面積</a:t>
            </a:r>
            <a:r>
              <a:rPr kumimoji="0" lang="en-US" altLang="zh-TW" sz="3200" dirty="0">
                <a:solidFill>
                  <a:srgbClr val="002060"/>
                </a:solidFill>
                <a:latin typeface="Corbel" pitchFamily="34" charset="0"/>
              </a:rPr>
              <a:t>769.2</a:t>
            </a:r>
            <a:r>
              <a:rPr kumimoji="0" lang="zh-TW" altLang="en-US" sz="3200" dirty="0">
                <a:solidFill>
                  <a:srgbClr val="002060"/>
                </a:solidFill>
                <a:latin typeface="Corbel" pitchFamily="34" charset="0"/>
              </a:rPr>
              <a:t>萬平方公里，和美國土地大小一樣，</a:t>
            </a:r>
            <a:r>
              <a:rPr kumimoji="0" lang="zh-TW" altLang="en-US" sz="3200" dirty="0">
                <a:solidFill>
                  <a:srgbClr val="00B050"/>
                </a:solidFill>
                <a:latin typeface="Corbel" pitchFamily="34" charset="0"/>
              </a:rPr>
              <a:t>其</a:t>
            </a:r>
            <a:r>
              <a:rPr kumimoji="0" lang="en-US" altLang="zh-TW" sz="3200" dirty="0">
                <a:solidFill>
                  <a:srgbClr val="00B050"/>
                </a:solidFill>
                <a:latin typeface="Corbel" pitchFamily="34" charset="0"/>
              </a:rPr>
              <a:t>70%</a:t>
            </a:r>
            <a:r>
              <a:rPr kumimoji="0" lang="zh-TW" altLang="en-US" sz="3200" dirty="0">
                <a:solidFill>
                  <a:srgbClr val="00B050"/>
                </a:solidFill>
                <a:latin typeface="Corbel" pitchFamily="34" charset="0"/>
              </a:rPr>
              <a:t>為沙漠和半沙漠</a:t>
            </a:r>
            <a:r>
              <a:rPr kumimoji="0" lang="zh-TW" altLang="en-US" sz="3200" dirty="0">
                <a:solidFill>
                  <a:srgbClr val="002060"/>
                </a:solidFill>
                <a:latin typeface="Corbel" pitchFamily="34" charset="0"/>
              </a:rPr>
              <a:t>。</a:t>
            </a:r>
          </a:p>
        </p:txBody>
      </p:sp>
      <p:pic>
        <p:nvPicPr>
          <p:cNvPr id="28676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75688" y="6381750"/>
            <a:ext cx="31432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0563" y="639763"/>
            <a:ext cx="4643437" cy="387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按鈕形 1"/>
          <p:cNvSpPr/>
          <p:nvPr/>
        </p:nvSpPr>
        <p:spPr>
          <a:xfrm>
            <a:off x="4859338" y="4581525"/>
            <a:ext cx="3627437" cy="1223963"/>
          </a:xfrm>
          <a:prstGeom prst="bevel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4000" b="1" i="1" u="sng" dirty="0">
                <a:solidFill>
                  <a:srgbClr val="0070C0"/>
                </a:solidFill>
              </a:rPr>
              <a:t>澳洲國家地圖</a:t>
            </a:r>
          </a:p>
        </p:txBody>
      </p:sp>
      <p:cxnSp>
        <p:nvCxnSpPr>
          <p:cNvPr id="7" name="直線單箭頭接點 6"/>
          <p:cNvCxnSpPr/>
          <p:nvPr/>
        </p:nvCxnSpPr>
        <p:spPr>
          <a:xfrm flipV="1">
            <a:off x="6300788" y="3430588"/>
            <a:ext cx="0" cy="862012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3275" y="4281488"/>
            <a:ext cx="3048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254305" y="273422"/>
            <a:ext cx="4317697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i="1" u="sng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澳大利亞國旗</a:t>
            </a:r>
          </a:p>
        </p:txBody>
      </p:sp>
      <p:pic>
        <p:nvPicPr>
          <p:cNvPr id="27651" name="Picture 5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39125" y="6327775"/>
            <a:ext cx="9048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矩形 2"/>
          <p:cNvSpPr>
            <a:spLocks noChangeArrowheads="1"/>
          </p:cNvSpPr>
          <p:nvPr/>
        </p:nvSpPr>
        <p:spPr bwMode="auto">
          <a:xfrm>
            <a:off x="287338" y="1184275"/>
            <a:ext cx="4572000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2800" dirty="0">
                <a:latin typeface="Corbel" pitchFamily="34" charset="0"/>
              </a:rPr>
              <a:t>藍色旗面，靠旗杆側上角有</a:t>
            </a:r>
            <a:r>
              <a:rPr kumimoji="0" lang="zh-TW" altLang="en-US" sz="2800" dirty="0">
                <a:solidFill>
                  <a:srgbClr val="00B050"/>
                </a:solidFill>
                <a:latin typeface="Corbel" pitchFamily="34" charset="0"/>
              </a:rPr>
              <a:t>英國米字旗</a:t>
            </a:r>
            <a:r>
              <a:rPr kumimoji="0" lang="zh-TW" altLang="en-US" sz="2800" dirty="0">
                <a:latin typeface="Corbel" pitchFamily="34" charset="0"/>
              </a:rPr>
              <a:t>，靠旗杆側下部有一顆大型白色七角星</a:t>
            </a:r>
            <a:r>
              <a:rPr kumimoji="0" lang="en-US" altLang="zh-TW" sz="2800" dirty="0">
                <a:latin typeface="Corbel" pitchFamily="34" charset="0"/>
              </a:rPr>
              <a:t>——</a:t>
            </a:r>
            <a:r>
              <a:rPr kumimoji="0" lang="zh-TW" altLang="en-US" sz="2800" dirty="0">
                <a:latin typeface="Corbel" pitchFamily="34" charset="0"/>
              </a:rPr>
              <a:t>聯邦之星；其餘部分有四顆較大的白色七角星與一顆較小的白色五角星，代表的是太平洋上空的南十字星座。</a:t>
            </a:r>
          </a:p>
        </p:txBody>
      </p:sp>
      <p:sp>
        <p:nvSpPr>
          <p:cNvPr id="7" name="向上箭號圖說文字 6"/>
          <p:cNvSpPr/>
          <p:nvPr/>
        </p:nvSpPr>
        <p:spPr>
          <a:xfrm>
            <a:off x="5003800" y="4005263"/>
            <a:ext cx="3656013" cy="1733550"/>
          </a:xfrm>
          <a:prstGeom prst="upArrowCallou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6600" b="1" i="1" u="sng" dirty="0">
                <a:solidFill>
                  <a:srgbClr val="0070C0"/>
                </a:solidFill>
              </a:rPr>
              <a:t>國家象徵</a:t>
            </a:r>
          </a:p>
        </p:txBody>
      </p:sp>
      <p:pic>
        <p:nvPicPr>
          <p:cNvPr id="27654" name="Picture 2" descr="http://www.workingholiday.tw/wp-content/uploads/2010/01/10243856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463" y="692150"/>
            <a:ext cx="4248150" cy="330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39554" y="332656"/>
            <a:ext cx="4032447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景點介紹</a:t>
            </a:r>
            <a:r>
              <a:rPr kumimoji="0" lang="zh-TW" alt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新細明體"/>
                <a:ea typeface="新細明體"/>
              </a:rPr>
              <a:t>：</a:t>
            </a:r>
            <a:endParaRPr kumimoji="0" lang="zh-TW" altLang="en-US" sz="54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+mn-lt"/>
              <a:ea typeface="+mn-ea"/>
            </a:endParaRPr>
          </a:p>
        </p:txBody>
      </p:sp>
      <p:sp>
        <p:nvSpPr>
          <p:cNvPr id="24578" name="矩形 4"/>
          <p:cNvSpPr>
            <a:spLocks noChangeArrowheads="1"/>
          </p:cNvSpPr>
          <p:nvPr/>
        </p:nvSpPr>
        <p:spPr bwMode="auto">
          <a:xfrm>
            <a:off x="539750" y="1255713"/>
            <a:ext cx="4824413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1200">
                <a:latin typeface="Corbel" pitchFamily="34" charset="0"/>
              </a:rPr>
              <a:t>         </a:t>
            </a:r>
          </a:p>
        </p:txBody>
      </p:sp>
      <p:sp>
        <p:nvSpPr>
          <p:cNvPr id="7" name="矩形 6"/>
          <p:cNvSpPr/>
          <p:nvPr/>
        </p:nvSpPr>
        <p:spPr>
          <a:xfrm>
            <a:off x="4139952" y="332657"/>
            <a:ext cx="36471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雪梨歌劇院</a:t>
            </a:r>
          </a:p>
        </p:txBody>
      </p:sp>
      <p:pic>
        <p:nvPicPr>
          <p:cNvPr id="24580" name="Picture 3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8700" y="6443663"/>
            <a:ext cx="5048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2" descr="http://www.hrbqngl.com/UploadFiles/lines/1638749532201012241642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6375" y="1628775"/>
            <a:ext cx="5715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矩形 1"/>
          <p:cNvSpPr>
            <a:spLocks noChangeArrowheads="1"/>
          </p:cNvSpPr>
          <p:nvPr/>
        </p:nvSpPr>
        <p:spPr bwMode="auto">
          <a:xfrm>
            <a:off x="4705350" y="5443538"/>
            <a:ext cx="50593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zh-TW">
                <a:solidFill>
                  <a:srgbClr val="00B0F0"/>
                </a:solidFill>
                <a:latin typeface="Corbel" pitchFamily="34" charset="0"/>
              </a:rPr>
              <a:t>ht</a:t>
            </a:r>
            <a:r>
              <a:rPr kumimoji="0" lang="en-US" altLang="zh-TW">
                <a:latin typeface="Corbel" pitchFamily="34" charset="0"/>
                <a:hlinkClick r:id="rId2"/>
              </a:rPr>
              <a:t>tps://www.youtube.com/watch?v=V8ZLBxSwBEs</a:t>
            </a:r>
            <a:endParaRPr kumimoji="0" lang="zh-TW" altLang="en-US">
              <a:latin typeface="Corbel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11301" y="188640"/>
            <a:ext cx="6880979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5400" b="1" cap="all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+mn-lt"/>
                <a:ea typeface="+mn-ea"/>
              </a:rPr>
              <a:t>八千萬年前「活化石」</a:t>
            </a:r>
          </a:p>
        </p:txBody>
      </p:sp>
      <p:pic>
        <p:nvPicPr>
          <p:cNvPr id="26627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9438" y="6503988"/>
            <a:ext cx="944562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矩形 4"/>
          <p:cNvSpPr>
            <a:spLocks noChangeArrowheads="1"/>
          </p:cNvSpPr>
          <p:nvPr/>
        </p:nvSpPr>
        <p:spPr bwMode="auto">
          <a:xfrm>
            <a:off x="684213" y="1990725"/>
            <a:ext cx="547211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3200">
                <a:latin typeface="Corbel" pitchFamily="34" charset="0"/>
              </a:rPr>
              <a:t>        </a:t>
            </a:r>
            <a:endParaRPr kumimoji="0" lang="zh-TW" altLang="en-US" sz="2000">
              <a:latin typeface="Corbel" pitchFamily="34" charset="0"/>
            </a:endParaRPr>
          </a:p>
        </p:txBody>
      </p:sp>
      <p:sp>
        <p:nvSpPr>
          <p:cNvPr id="26629" name="矩形 6"/>
          <p:cNvSpPr>
            <a:spLocks noChangeArrowheads="1"/>
          </p:cNvSpPr>
          <p:nvPr/>
        </p:nvSpPr>
        <p:spPr bwMode="auto">
          <a:xfrm>
            <a:off x="211138" y="1052513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>
                <a:latin typeface="Corbel" pitchFamily="34" charset="0"/>
              </a:rPr>
              <a:t>       </a:t>
            </a:r>
            <a:r>
              <a:rPr kumimoji="0" lang="zh-TW" altLang="en-US" sz="2400" b="1">
                <a:solidFill>
                  <a:srgbClr val="00B050"/>
                </a:solidFill>
                <a:latin typeface="Corbel" pitchFamily="34" charset="0"/>
              </a:rPr>
              <a:t>皺鰓鯊（又名擬鰻鮫</a:t>
            </a:r>
            <a:r>
              <a:rPr kumimoji="0" lang="zh-TW" altLang="en-US" sz="2400">
                <a:latin typeface="Corbel" pitchFamily="34" charset="0"/>
              </a:rPr>
              <a:t>，學名</a:t>
            </a:r>
            <a:r>
              <a:rPr kumimoji="0" lang="en-US" altLang="zh-TW" sz="2400">
                <a:latin typeface="Corbel" pitchFamily="34" charset="0"/>
              </a:rPr>
              <a:t>Chlamydoselachus anguineus</a:t>
            </a:r>
            <a:r>
              <a:rPr kumimoji="0" lang="zh-TW" altLang="en-US" sz="2400">
                <a:latin typeface="Corbel" pitchFamily="34" charset="0"/>
              </a:rPr>
              <a:t>）為一種原始的鯊魚，是軟骨魚綱六鰓鯊目皺鰓鯊科的皺鰓鯊屬下的唯一種鯊魚。肉食性，主要吃食其他鯊魚、魷魚和硬骨魚。為卵胎生，發育在母體內進行，孵化期</a:t>
            </a:r>
            <a:r>
              <a:rPr kumimoji="0" lang="en-US" altLang="zh-TW" sz="2400">
                <a:latin typeface="Corbel" pitchFamily="34" charset="0"/>
              </a:rPr>
              <a:t>12</a:t>
            </a:r>
            <a:r>
              <a:rPr kumimoji="0" lang="zh-TW" altLang="en-US" sz="2400">
                <a:latin typeface="Corbel" pitchFamily="34" charset="0"/>
              </a:rPr>
              <a:t>個月。春季受精，幼魚在夏季出生。</a:t>
            </a: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363" y="1978025"/>
            <a:ext cx="3824287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矩形 2"/>
          <p:cNvSpPr>
            <a:spLocks noChangeArrowheads="1"/>
          </p:cNvSpPr>
          <p:nvPr/>
        </p:nvSpPr>
        <p:spPr bwMode="auto">
          <a:xfrm>
            <a:off x="211138" y="4508500"/>
            <a:ext cx="45720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dirty="0">
                <a:latin typeface="Corbel" pitchFamily="34" charset="0"/>
              </a:rPr>
              <a:t>         </a:t>
            </a:r>
            <a:r>
              <a:rPr kumimoji="0" lang="zh-TW" altLang="en-US" sz="2000" dirty="0">
                <a:latin typeface="Corbel" pitchFamily="34" charset="0"/>
              </a:rPr>
              <a:t>澳洲南部一艘漁船</a:t>
            </a:r>
            <a:r>
              <a:rPr kumimoji="0" lang="zh-TW" altLang="en-US" sz="2000" dirty="0" smtClean="0">
                <a:latin typeface="Corbel" pitchFamily="34" charset="0"/>
              </a:rPr>
              <a:t>，在</a:t>
            </a:r>
            <a:r>
              <a:rPr kumimoji="0" lang="zh-TW" altLang="en-US" sz="2000" b="1" dirty="0">
                <a:solidFill>
                  <a:srgbClr val="00B050"/>
                </a:solidFill>
                <a:latin typeface="Corbel" pitchFamily="34" charset="0"/>
              </a:rPr>
              <a:t>維多利亞省南方海域</a:t>
            </a:r>
            <a:r>
              <a:rPr kumimoji="0" lang="zh-TW" altLang="en-US" sz="2000" dirty="0">
                <a:solidFill>
                  <a:srgbClr val="00B050"/>
                </a:solidFill>
                <a:latin typeface="Corbel" pitchFamily="34" charset="0"/>
              </a:rPr>
              <a:t>，</a:t>
            </a:r>
            <a:r>
              <a:rPr kumimoji="0" lang="zh-TW" altLang="en-US" sz="2000" dirty="0">
                <a:latin typeface="Corbel" pitchFamily="34" charset="0"/>
              </a:rPr>
              <a:t>捕獲這隻長相奇特的生物。船上的船員皆表示，「從來沒看過這種怪物。」經過澳洲科學與工業研究組織的辨識後，確</a:t>
            </a:r>
            <a:r>
              <a:rPr kumimoji="0" lang="en-US" altLang="zh-TW" sz="2000" dirty="0">
                <a:latin typeface="Corbel" pitchFamily="34" charset="0"/>
              </a:rPr>
              <a:t>­</a:t>
            </a:r>
            <a:r>
              <a:rPr kumimoji="0" lang="zh-TW" altLang="en-US" sz="2000" dirty="0">
                <a:latin typeface="Corbel" pitchFamily="34" charset="0"/>
              </a:rPr>
              <a:t>認這隻長兩公尺的怪物，為擁有「活化石」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6"/>
          <p:cNvSpPr>
            <a:spLocks noChangeArrowheads="1"/>
          </p:cNvSpPr>
          <p:nvPr/>
        </p:nvSpPr>
        <p:spPr bwMode="auto">
          <a:xfrm>
            <a:off x="251520" y="726851"/>
            <a:ext cx="8532813" cy="507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zh-TW" altLang="en-US" sz="5400" dirty="0" smtClean="0">
                <a:latin typeface="Corbel" pitchFamily="34" charset="0"/>
              </a:rPr>
              <a:t>澳洲</a:t>
            </a:r>
            <a:r>
              <a:rPr kumimoji="0" lang="zh-TW" altLang="en-US" sz="5400" dirty="0" smtClean="0">
                <a:latin typeface="Corbel" pitchFamily="34" charset="0"/>
              </a:rPr>
              <a:t>礦產資源</a:t>
            </a:r>
            <a:r>
              <a:rPr kumimoji="0" lang="zh-TW" altLang="en-US" sz="5400" dirty="0">
                <a:latin typeface="Corbel" pitchFamily="34" charset="0"/>
              </a:rPr>
              <a:t>豐富，產量達全澳的</a:t>
            </a:r>
            <a:r>
              <a:rPr kumimoji="0" lang="en-US" altLang="zh-TW" sz="5400" dirty="0">
                <a:latin typeface="Corbel" pitchFamily="34" charset="0"/>
              </a:rPr>
              <a:t>24</a:t>
            </a:r>
            <a:r>
              <a:rPr kumimoji="0" lang="zh-TW" altLang="en-US" sz="5400" dirty="0">
                <a:latin typeface="Corbel" pitchFamily="34" charset="0"/>
              </a:rPr>
              <a:t>％。主要有</a:t>
            </a:r>
            <a:r>
              <a:rPr kumimoji="0" lang="zh-TW" altLang="en-US" sz="5400" dirty="0">
                <a:latin typeface="Corbel" pitchFamily="34" charset="0"/>
                <a:hlinkClick r:id="rId2" tooltip="鉛"/>
              </a:rPr>
              <a:t>鉛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3" tooltip="鋅"/>
              </a:rPr>
              <a:t>鋅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4" tooltip="銅"/>
              </a:rPr>
              <a:t>銅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5" tooltip="鈾"/>
              </a:rPr>
              <a:t>鈾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6" tooltip="鋁礬土"/>
              </a:rPr>
              <a:t>鋁礬土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7" tooltip="錳"/>
              </a:rPr>
              <a:t>錳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8" tooltip="銀"/>
              </a:rPr>
              <a:t>銀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9" tooltip="金"/>
              </a:rPr>
              <a:t>金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0" tooltip="鉬"/>
              </a:rPr>
              <a:t>鉬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1" tooltip="煤"/>
              </a:rPr>
              <a:t>煤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2" tooltip="鐵礦砂 (頁面不存在)"/>
              </a:rPr>
              <a:t>鐵礦砂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3" tooltip="石油"/>
              </a:rPr>
              <a:t>石油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4" tooltip="天然氣"/>
              </a:rPr>
              <a:t>天然氣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5" tooltip="磷酸鹽"/>
              </a:rPr>
              <a:t>磷酸鹽</a:t>
            </a:r>
            <a:r>
              <a:rPr kumimoji="0" lang="zh-TW" altLang="en-US" sz="5400" dirty="0">
                <a:latin typeface="Corbel" pitchFamily="34" charset="0"/>
              </a:rPr>
              <a:t>、</a:t>
            </a:r>
            <a:r>
              <a:rPr kumimoji="0" lang="zh-TW" altLang="en-US" sz="5400" dirty="0">
                <a:latin typeface="Corbel" pitchFamily="34" charset="0"/>
                <a:hlinkClick r:id="rId16" tooltip="紅金石 (頁面不存在)"/>
              </a:rPr>
              <a:t>紅金石</a:t>
            </a:r>
            <a:r>
              <a:rPr kumimoji="0" lang="zh-TW" altLang="en-US" sz="5400" dirty="0">
                <a:latin typeface="Corbel" pitchFamily="34" charset="0"/>
              </a:rPr>
              <a:t>和</a:t>
            </a:r>
            <a:r>
              <a:rPr kumimoji="0" lang="zh-TW" altLang="en-US" sz="5400" dirty="0">
                <a:latin typeface="Corbel" pitchFamily="34" charset="0"/>
                <a:hlinkClick r:id="rId17" tooltip="蛋白石"/>
              </a:rPr>
              <a:t>蛋白石</a:t>
            </a:r>
            <a:r>
              <a:rPr kumimoji="0" lang="zh-TW" altLang="en-US" sz="5400" dirty="0">
                <a:latin typeface="Corbel" pitchFamily="34" charset="0"/>
              </a:rPr>
              <a:t>等。</a:t>
            </a:r>
          </a:p>
        </p:txBody>
      </p:sp>
      <p:pic>
        <p:nvPicPr>
          <p:cNvPr id="25602" name="Picture 2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388350" y="6308725"/>
            <a:ext cx="3810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機器人">
  <a:themeElements>
    <a:clrScheme name="機器人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機器人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機器人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TM03457496[[fn=視差]]</Template>
  <TotalTime>305</TotalTime>
  <Words>598</Words>
  <Application>Microsoft Office PowerPoint</Application>
  <PresentationFormat>如螢幕大小 (4:3)</PresentationFormat>
  <Paragraphs>63</Paragraphs>
  <Slides>23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23</vt:i4>
      </vt:variant>
    </vt:vector>
  </HeadingPairs>
  <TitlesOfParts>
    <vt:vector size="24" baseType="lpstr">
      <vt:lpstr>機器人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User</dc:creator>
  <cp:lastModifiedBy>教學組</cp:lastModifiedBy>
  <cp:revision>44</cp:revision>
  <dcterms:created xsi:type="dcterms:W3CDTF">2015-02-25T06:30:33Z</dcterms:created>
  <dcterms:modified xsi:type="dcterms:W3CDTF">2015-03-05T07:09:03Z</dcterms:modified>
</cp:coreProperties>
</file>