
<file path=[Content_Types].xml><?xml version="1.0" encoding="utf-8"?>
<Types xmlns="http://schemas.openxmlformats.org/package/2006/content-types">
  <Default Extension="png" ContentType="image/png"/>
  <Default Extension="jpeg" ContentType="image/jpeg"/>
  <Default Extension="glb" ContentType="model/gltf.binary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A708A5B-10C6-4BFE-8989-F1CD87827D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61879EA-18F0-469A-A7FC-1D1A217AD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FA58914-A5BB-4C50-9562-FBE66BD13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C123-C26A-4CC1-ACC7-595001F6F566}" type="datetimeFigureOut">
              <a:rPr lang="zh-TW" altLang="en-US" smtClean="0"/>
              <a:t>2021/1/11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7DD21F5-9981-4C5A-B873-B0E94234E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9001811-043D-4ECF-9729-23BFB69DC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467D-099B-4162-A3C9-A96D1E8D90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336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CE53091-1B59-4F86-8C1A-33D1A4149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4C1F047-9D30-4DE9-BA80-9739ECB675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FA2E119-BE5C-4E50-BC52-68AB8029E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C123-C26A-4CC1-ACC7-595001F6F566}" type="datetimeFigureOut">
              <a:rPr lang="zh-TW" altLang="en-US" smtClean="0"/>
              <a:t>2021/1/11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F236BAD-8917-4BD6-92F5-A59A31B5F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BA94A84-0BD8-429E-B1B4-363F22E0B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467D-099B-4162-A3C9-A96D1E8D90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1413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1B888291-9BDF-47EC-AC57-5E7C814BE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A2195A1-2633-4901-9DCD-432D5BF2FF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44B1EC7-3AE2-47B2-B171-A72C6A8DD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C123-C26A-4CC1-ACC7-595001F6F566}" type="datetimeFigureOut">
              <a:rPr lang="zh-TW" altLang="en-US" smtClean="0"/>
              <a:t>2021/1/11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A9AFD7A-F5DA-4490-8AAD-DDDFC41E1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6B86FB3-A714-4330-8E61-65C516B08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467D-099B-4162-A3C9-A96D1E8D90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0018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54FA4A0-2B5C-4174-9A26-FED6F6DA2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9094FFE-1FBF-4912-AF6B-A1550CC09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4D6AB99-4CDE-4D57-BC0C-2621195EC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C123-C26A-4CC1-ACC7-595001F6F566}" type="datetimeFigureOut">
              <a:rPr lang="zh-TW" altLang="en-US" smtClean="0"/>
              <a:t>2021/1/11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9464C6E-68B5-40BF-AA73-6942C1B48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BEA40B2-CE44-42D6-88FF-61F3033D8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467D-099B-4162-A3C9-A96D1E8D90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0287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A6CA9E1-CAEE-416B-BBDE-B6650A5BC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7725FFB-8281-49AE-A066-DA01493A7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7D8858A-75C5-40BF-A3E4-0E26A2919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C123-C26A-4CC1-ACC7-595001F6F566}" type="datetimeFigureOut">
              <a:rPr lang="zh-TW" altLang="en-US" smtClean="0"/>
              <a:t>2021/1/11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8CBFA75-42A6-4774-A8F2-ED0B1CF59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9ACD374-2637-4824-8F33-B1CB04A5B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467D-099B-4162-A3C9-A96D1E8D90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6169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F41A55-10BC-4FB5-B45D-9C82C39C9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D909154-A095-463E-BBD7-42A6D07E2B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87BFBEE-7844-4DC7-883E-E44BC2674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F848F4E-D3AD-4466-9716-0E0617146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C123-C26A-4CC1-ACC7-595001F6F566}" type="datetimeFigureOut">
              <a:rPr lang="zh-TW" altLang="en-US" smtClean="0"/>
              <a:t>2021/1/11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488204B-AC26-418A-894A-D3A5A5B2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B5BCDD2-1FC1-4628-8938-B9F6FDC89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467D-099B-4162-A3C9-A96D1E8D90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6713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9F9C62-5CE5-428A-BCB5-6123122E9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289B58B-37D6-4777-B0D6-E091EC507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6F52D8E-595D-4F01-8B0B-B830A2B166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6AEC19C-32FF-4518-9DBD-E3C3ADB26C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4F919EFB-080C-4455-B022-BEBB4F0C3C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76734130-95A7-4042-B9DB-8276E6579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C123-C26A-4CC1-ACC7-595001F6F566}" type="datetimeFigureOut">
              <a:rPr lang="zh-TW" altLang="en-US" smtClean="0"/>
              <a:t>2021/1/11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3E37A481-99E2-4684-BA91-8D379B133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D4767105-BB7E-49E0-892C-87E7E525A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467D-099B-4162-A3C9-A96D1E8D90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5805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D41805B-0690-4D44-8B98-B9BDC3AF7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2CED27A-097D-4CAB-BB54-75FBA1828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C123-C26A-4CC1-ACC7-595001F6F566}" type="datetimeFigureOut">
              <a:rPr lang="zh-TW" altLang="en-US" smtClean="0"/>
              <a:t>2021/1/11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1A7FBF0-0EBB-411E-B687-2A8345127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396FEB9-328F-4703-801C-6D5C2EFB5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467D-099B-4162-A3C9-A96D1E8D90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0832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5AF53619-BEF4-43B8-B2E6-6B8F711ED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C123-C26A-4CC1-ACC7-595001F6F566}" type="datetimeFigureOut">
              <a:rPr lang="zh-TW" altLang="en-US" smtClean="0"/>
              <a:t>2021/1/11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9B197F0B-5347-4351-AF99-B4CB97E6C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B292162-5760-4BA4-AF81-D4F6DF68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467D-099B-4162-A3C9-A96D1E8D90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5169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8B69B63-4A6B-4E73-9BEA-7F56267BE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621240E-76C4-4123-934A-C95271A74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E90A32E-4EB2-4023-B504-412B787AFC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440B6C1-6A58-472B-840B-D5348586A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C123-C26A-4CC1-ACC7-595001F6F566}" type="datetimeFigureOut">
              <a:rPr lang="zh-TW" altLang="en-US" smtClean="0"/>
              <a:t>2021/1/11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1D56CF8-DDD5-44DE-9637-8C8064805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23052CD-BF98-4851-A6AC-0D7EC13B6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467D-099B-4162-A3C9-A96D1E8D90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3196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8FA12D8-D414-4F8C-8E1C-467B3661A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C87CD1CE-0E69-40FC-88C4-ED1089B4EF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C53669A-F093-4568-92E1-3A450F1FE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0DE89AF-F70D-42DF-905D-D00D04A92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C123-C26A-4CC1-ACC7-595001F6F566}" type="datetimeFigureOut">
              <a:rPr lang="zh-TW" altLang="en-US" smtClean="0"/>
              <a:t>2021/1/11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28B9093-0FF6-421B-B858-242B821EC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92EBE54-EA4C-4B6B-B90E-E4BA64400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467D-099B-4162-A3C9-A96D1E8D90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975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A8F16510-8C5D-48F2-90B0-4EAC94890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4AE74C2-0712-42BD-8FCA-3AC7C1B9E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DF09236-BA01-4386-9445-8B572D05EF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BC123-C26A-4CC1-ACC7-595001F6F566}" type="datetimeFigureOut">
              <a:rPr lang="zh-TW" altLang="en-US" smtClean="0"/>
              <a:t>2021/1/11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DD42967-AB16-451C-946E-A7ACB5C1C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C782E32-B7AE-4A87-9CBF-2775E706D3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5467D-099B-4162-A3C9-A96D1E8D90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8223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17/06/relationships/model3d" Target="../media/model3d1.glb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17/06/relationships/model3d" Target="../media/model3d2.glb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3128EE1-4CFE-47BE-8057-E43AC0E99835}"/>
              </a:ext>
            </a:extLst>
          </p:cNvPr>
          <p:cNvSpPr/>
          <p:nvPr/>
        </p:nvSpPr>
        <p:spPr>
          <a:xfrm>
            <a:off x="6096000" y="167781"/>
            <a:ext cx="563740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北海道廳舊本廳舍是日本北海道札幌市一棟官署建築，位於札幌市中心，為紅磚建造的巴羅克風格歐式建築；因為過去為北海道最高行政機關北海道廳所在地，又稱為舊道廳或北海道廳舊廳舍，或依其外貌直接稱為紅磚，為北海道的象徵。現已被指定為日本國家重要文物財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3AACEB1A-35BC-4FF2-BAC8-C54C60371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3190" y="3707211"/>
            <a:ext cx="4567067" cy="3051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B07D3DD5-A0EF-4175-951B-DD3701615973}"/>
              </a:ext>
            </a:extLst>
          </p:cNvPr>
          <p:cNvSpPr/>
          <p:nvPr/>
        </p:nvSpPr>
        <p:spPr>
          <a:xfrm>
            <a:off x="159390" y="234893"/>
            <a:ext cx="5820961" cy="76944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DAY1-</a:t>
            </a:r>
            <a:r>
              <a:rPr lang="zh-TW" altLang="en-US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北海道舊本廳舍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9DDCD895-646D-4F3F-B231-2F70BCBAB8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38" y="1088224"/>
            <a:ext cx="5933464" cy="430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9" name="3D 模型 8" descr="Heart">
                <a:extLst>
                  <a:ext uri="{FF2B5EF4-FFF2-40B4-BE49-F238E27FC236}">
                    <a16:creationId xmlns:a16="http://schemas.microsoft.com/office/drawing/2014/main" id="{74A3C7A6-7F99-4617-948F-F48B6F2A832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69482984"/>
                  </p:ext>
                </p:extLst>
              </p:nvPr>
            </p:nvGraphicFramePr>
            <p:xfrm rot="1716774">
              <a:off x="5587269" y="995114"/>
              <a:ext cx="513614" cy="457267"/>
            </p:xfrm>
            <a:graphic>
              <a:graphicData uri="http://schemas.microsoft.com/office/drawing/2017/model3d">
                <am3d:model3d r:embed="rId5">
                  <am3d:spPr>
                    <a:xfrm rot="1716774">
                      <a:off x="0" y="0"/>
                      <a:ext cx="513614" cy="457267"/>
                    </a:xfrm>
                    <a:prstGeom prst="rect">
                      <a:avLst/>
                    </a:prstGeom>
                  </am3d:spPr>
                  <am3d:camera>
                    <am3d:pos x="0" y="0" z="6308190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2205763" d="1000000"/>
                    <am3d:preTrans dx="0" dy="-16025263" dz="0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72907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9" name="3D 模型 8" descr="Heart">
                <a:extLst>
                  <a:ext uri="{FF2B5EF4-FFF2-40B4-BE49-F238E27FC236}">
                    <a16:creationId xmlns:a16="http://schemas.microsoft.com/office/drawing/2014/main" id="{74A3C7A6-7F99-4617-948F-F48B6F2A832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716774">
                <a:off x="5587269" y="995114"/>
                <a:ext cx="513614" cy="45726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5974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2FBBAB67-AC5B-435E-A2D6-F19C62572781}"/>
              </a:ext>
            </a:extLst>
          </p:cNvPr>
          <p:cNvSpPr/>
          <p:nvPr/>
        </p:nvSpPr>
        <p:spPr>
          <a:xfrm>
            <a:off x="146823" y="157023"/>
            <a:ext cx="5113074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DAY1-</a:t>
            </a:r>
            <a:r>
              <a:rPr lang="zh-TW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大通公園</a:t>
            </a:r>
            <a:endParaRPr lang="zh-TW" alt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E30E059D-CD47-4BD8-A316-F93924B5B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43" y="1170839"/>
            <a:ext cx="5586543" cy="43781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FFFD991C-511C-4AFE-979E-EE26FDF55DB8}"/>
              </a:ext>
            </a:extLst>
          </p:cNvPr>
          <p:cNvSpPr/>
          <p:nvPr/>
        </p:nvSpPr>
        <p:spPr>
          <a:xfrm>
            <a:off x="5648386" y="726735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大通公園是位於日本北海道札幌市中央區、並將札幌市中心橫向間開的公園。由中央區大通西一丁目至大通西十二丁目計算，總長度為</a:t>
            </a:r>
            <a:r>
              <a:rPr lang="en-US" altLang="zh-TW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1.5</a:t>
            </a:r>
            <a:r>
              <a:rPr lang="zh-TW" altLang="en-US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公里。大通公園是基於札幌市整體城市規劃而興建的商業街，後來發展成一個地標型的大型公園，具備充足的廣場空間。根據大通公園在</a:t>
            </a:r>
            <a:r>
              <a:rPr lang="en-US" altLang="zh-TW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1980</a:t>
            </a:r>
            <a:r>
              <a:rPr lang="zh-TW" altLang="en-US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年</a:t>
            </a:r>
            <a:r>
              <a:rPr lang="en-US" altLang="zh-TW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6</a:t>
            </a:r>
            <a:r>
              <a:rPr lang="zh-TW" altLang="en-US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月</a:t>
            </a:r>
            <a:r>
              <a:rPr lang="en-US" altLang="zh-TW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6</a:t>
            </a:r>
            <a:r>
              <a:rPr lang="zh-TW" altLang="en-US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日所發出的告示，大通公園整體面積約為</a:t>
            </a:r>
            <a:r>
              <a:rPr lang="en-US" altLang="zh-TW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78,901</a:t>
            </a:r>
            <a:r>
              <a:rPr lang="zh-TW" altLang="en-US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平方米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9F7BD295-BCB3-4971-99E4-1B80C68307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1149" y="3002472"/>
            <a:ext cx="5430473" cy="3627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1" name="3D 模型 10" descr="Lots of hearts">
                <a:extLst>
                  <a:ext uri="{FF2B5EF4-FFF2-40B4-BE49-F238E27FC236}">
                    <a16:creationId xmlns:a16="http://schemas.microsoft.com/office/drawing/2014/main" id="{57A6B3B5-691D-4BF8-A4CD-538E4B71603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58172408"/>
                  </p:ext>
                </p:extLst>
              </p:nvPr>
            </p:nvGraphicFramePr>
            <p:xfrm rot="2033474">
              <a:off x="4688083" y="1095689"/>
              <a:ext cx="1247422" cy="743664"/>
            </p:xfrm>
            <a:graphic>
              <a:graphicData uri="http://schemas.microsoft.com/office/drawing/2017/model3d">
                <am3d:model3d r:embed="rId5">
                  <am3d:spPr>
                    <a:xfrm rot="2033474">
                      <a:off x="0" y="0"/>
                      <a:ext cx="1247422" cy="743664"/>
                    </a:xfrm>
                    <a:prstGeom prst="rect">
                      <a:avLst/>
                    </a:prstGeom>
                  </am3d:spPr>
                  <am3d:camera>
                    <am3d:pos x="0" y="0" z="6929154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95968953" d="1000000"/>
                    <am3d:preTrans dx="1192864" dy="-18034074" dz="2112833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109339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1" name="3D 模型 10" descr="Lots of hearts">
                <a:extLst>
                  <a:ext uri="{FF2B5EF4-FFF2-40B4-BE49-F238E27FC236}">
                    <a16:creationId xmlns:a16="http://schemas.microsoft.com/office/drawing/2014/main" id="{57A6B3B5-691D-4BF8-A4CD-538E4B7160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033474">
                <a:off x="4688083" y="1095689"/>
                <a:ext cx="1247422" cy="74366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2479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178</Words>
  <Application>Microsoft Office PowerPoint</Application>
  <PresentationFormat>寬螢幕</PresentationFormat>
  <Paragraphs>4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7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5A88</dc:creator>
  <cp:lastModifiedBy>5A88</cp:lastModifiedBy>
  <cp:revision>3</cp:revision>
  <dcterms:created xsi:type="dcterms:W3CDTF">2021-01-11T05:27:04Z</dcterms:created>
  <dcterms:modified xsi:type="dcterms:W3CDTF">2021-01-11T05:54:08Z</dcterms:modified>
</cp:coreProperties>
</file>