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70"/>
  </p:notesMasterIdLst>
  <p:sldIdLst>
    <p:sldId id="256" r:id="rId2"/>
    <p:sldId id="331" r:id="rId3"/>
    <p:sldId id="266" r:id="rId4"/>
    <p:sldId id="267" r:id="rId5"/>
    <p:sldId id="268" r:id="rId6"/>
    <p:sldId id="270" r:id="rId7"/>
    <p:sldId id="275" r:id="rId8"/>
    <p:sldId id="259" r:id="rId9"/>
    <p:sldId id="272" r:id="rId10"/>
    <p:sldId id="271" r:id="rId11"/>
    <p:sldId id="276" r:id="rId12"/>
    <p:sldId id="269" r:id="rId13"/>
    <p:sldId id="258" r:id="rId14"/>
    <p:sldId id="260" r:id="rId15"/>
    <p:sldId id="261" r:id="rId16"/>
    <p:sldId id="274" r:id="rId17"/>
    <p:sldId id="287" r:id="rId18"/>
    <p:sldId id="273" r:id="rId19"/>
    <p:sldId id="263" r:id="rId20"/>
    <p:sldId id="262" r:id="rId21"/>
    <p:sldId id="264" r:id="rId22"/>
    <p:sldId id="265" r:id="rId23"/>
    <p:sldId id="277" r:id="rId24"/>
    <p:sldId id="278" r:id="rId25"/>
    <p:sldId id="279" r:id="rId26"/>
    <p:sldId id="280" r:id="rId27"/>
    <p:sldId id="298" r:id="rId28"/>
    <p:sldId id="291" r:id="rId29"/>
    <p:sldId id="289" r:id="rId30"/>
    <p:sldId id="288" r:id="rId31"/>
    <p:sldId id="297" r:id="rId32"/>
    <p:sldId id="296" r:id="rId33"/>
    <p:sldId id="295" r:id="rId34"/>
    <p:sldId id="290" r:id="rId35"/>
    <p:sldId id="292" r:id="rId36"/>
    <p:sldId id="293" r:id="rId37"/>
    <p:sldId id="294" r:id="rId38"/>
    <p:sldId id="306" r:id="rId39"/>
    <p:sldId id="282" r:id="rId40"/>
    <p:sldId id="312" r:id="rId41"/>
    <p:sldId id="332" r:id="rId42"/>
    <p:sldId id="333" r:id="rId43"/>
    <p:sldId id="334" r:id="rId44"/>
    <p:sldId id="335" r:id="rId45"/>
    <p:sldId id="336" r:id="rId46"/>
    <p:sldId id="308" r:id="rId47"/>
    <p:sldId id="300" r:id="rId48"/>
    <p:sldId id="301" r:id="rId49"/>
    <p:sldId id="302" r:id="rId50"/>
    <p:sldId id="303" r:id="rId51"/>
    <p:sldId id="304" r:id="rId52"/>
    <p:sldId id="307" r:id="rId53"/>
    <p:sldId id="309" r:id="rId54"/>
    <p:sldId id="310" r:id="rId55"/>
    <p:sldId id="311" r:id="rId56"/>
    <p:sldId id="317" r:id="rId57"/>
    <p:sldId id="319" r:id="rId58"/>
    <p:sldId id="318" r:id="rId59"/>
    <p:sldId id="320" r:id="rId60"/>
    <p:sldId id="327" r:id="rId61"/>
    <p:sldId id="321" r:id="rId62"/>
    <p:sldId id="322" r:id="rId63"/>
    <p:sldId id="323" r:id="rId64"/>
    <p:sldId id="324" r:id="rId65"/>
    <p:sldId id="337" r:id="rId66"/>
    <p:sldId id="326" r:id="rId67"/>
    <p:sldId id="328" r:id="rId68"/>
    <p:sldId id="329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1977C6B5-0195-4E7C-9E1F-0C5E94BC4A40}">
          <p14:sldIdLst>
            <p14:sldId id="256"/>
            <p14:sldId id="331"/>
            <p14:sldId id="266"/>
            <p14:sldId id="267"/>
            <p14:sldId id="268"/>
            <p14:sldId id="270"/>
            <p14:sldId id="275"/>
            <p14:sldId id="259"/>
            <p14:sldId id="272"/>
            <p14:sldId id="271"/>
            <p14:sldId id="276"/>
            <p14:sldId id="269"/>
            <p14:sldId id="258"/>
            <p14:sldId id="260"/>
            <p14:sldId id="261"/>
            <p14:sldId id="274"/>
            <p14:sldId id="287"/>
            <p14:sldId id="273"/>
            <p14:sldId id="263"/>
            <p14:sldId id="262"/>
            <p14:sldId id="264"/>
            <p14:sldId id="265"/>
            <p14:sldId id="277"/>
            <p14:sldId id="278"/>
            <p14:sldId id="279"/>
            <p14:sldId id="280"/>
            <p14:sldId id="298"/>
            <p14:sldId id="291"/>
            <p14:sldId id="289"/>
            <p14:sldId id="288"/>
            <p14:sldId id="297"/>
            <p14:sldId id="296"/>
            <p14:sldId id="295"/>
            <p14:sldId id="290"/>
            <p14:sldId id="292"/>
            <p14:sldId id="293"/>
            <p14:sldId id="294"/>
            <p14:sldId id="306"/>
            <p14:sldId id="282"/>
            <p14:sldId id="312"/>
            <p14:sldId id="332"/>
            <p14:sldId id="333"/>
            <p14:sldId id="334"/>
            <p14:sldId id="335"/>
            <p14:sldId id="336"/>
            <p14:sldId id="308"/>
            <p14:sldId id="300"/>
            <p14:sldId id="301"/>
            <p14:sldId id="302"/>
            <p14:sldId id="303"/>
            <p14:sldId id="304"/>
            <p14:sldId id="307"/>
            <p14:sldId id="309"/>
            <p14:sldId id="310"/>
            <p14:sldId id="311"/>
            <p14:sldId id="317"/>
            <p14:sldId id="319"/>
            <p14:sldId id="318"/>
            <p14:sldId id="320"/>
            <p14:sldId id="327"/>
            <p14:sldId id="321"/>
            <p14:sldId id="322"/>
            <p14:sldId id="323"/>
            <p14:sldId id="324"/>
            <p14:sldId id="337"/>
            <p14:sldId id="326"/>
            <p14:sldId id="328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3744" autoAdjust="0"/>
  </p:normalViewPr>
  <p:slideViewPr>
    <p:cSldViewPr snapToGrid="0">
      <p:cViewPr varScale="1">
        <p:scale>
          <a:sx n="80" d="100"/>
          <a:sy n="80" d="100"/>
        </p:scale>
        <p:origin x="74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F73ED-A3BB-4F00-9B9A-4C93C9817EF5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91933-0E9C-40F3-829A-6041DC6C4D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374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91933-0E9C-40F3-829A-6041DC6C4D6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440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91933-0E9C-40F3-829A-6041DC6C4D6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0155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91933-0E9C-40F3-829A-6041DC6C4D6D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61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F91933-0E9C-40F3-829A-6041DC6C4D6D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23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1029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824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7885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0192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71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5697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73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925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312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58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824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638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9740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823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8933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138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515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1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4A33E-364B-4476-8E4E-A493B402D239}" type="datetimeFigureOut">
              <a:rPr lang="zh-TW" altLang="en-US" smtClean="0"/>
              <a:t>2019/12/22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8BB0-1B20-4641-95CA-7245E7A82C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7374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19" name="camera.wav"/>
          </p:stSnd>
        </p:sndAc>
      </p:transition>
    </mc:Choice>
    <mc:Fallback xmlns="">
      <p:transition spd="slow" advClick="0" advTm="5000">
        <p:fade/>
        <p:sndAc>
          <p:stSnd>
            <p:snd r:embed="rId21" name="camera.wav"/>
          </p:stSnd>
        </p:sndAc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38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4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5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.wav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audio" Target="../media/audio1.wav"/><Relationship Id="rId4" Type="http://schemas.openxmlformats.org/officeDocument/2006/relationships/image" Target="../media/image6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61.jp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62.jp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63.jp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64.jp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65.jp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7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89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1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3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5" Type="http://schemas.openxmlformats.org/officeDocument/2006/relationships/image" Target="../media/image94.jp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57311E-A5AC-4403-82FE-A0D09A8D99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1381" y="414780"/>
            <a:ext cx="7131807" cy="3601039"/>
          </a:xfrm>
        </p:spPr>
        <p:txBody>
          <a:bodyPr anchor="ctr">
            <a:norm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  歸仁國中</a:t>
            </a:r>
            <a:br>
              <a:rPr lang="en-US" altLang="zh-TW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       手機攝影社</a:t>
            </a:r>
            <a:br>
              <a:rPr lang="en-US" altLang="zh-TW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</a:br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  </a:t>
            </a:r>
            <a:r>
              <a:rPr lang="en-US" altLang="zh-TW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108</a:t>
            </a:r>
            <a:r>
              <a:rPr lang="zh-TW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學年度 成果發表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385347D-B01D-40CB-9AB0-89D5CDE45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37" y="3429000"/>
            <a:ext cx="4335472" cy="2415619"/>
          </a:xfrm>
        </p:spPr>
        <p:txBody>
          <a:bodyPr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指導老師：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r">
              <a:spcAft>
                <a:spcPts val="600"/>
              </a:spcAft>
            </a:pP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黃淑雲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(mini)</a:t>
            </a: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老師  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r">
              <a:spcAft>
                <a:spcPts val="600"/>
              </a:spcAft>
            </a:pP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盧彥廷老師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r">
              <a:spcAft>
                <a:spcPts val="600"/>
              </a:spcAft>
            </a:pP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025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5000">
        <p14:glitter pattern="hexagon"/>
        <p:sndAc>
          <p:stSnd>
            <p:snd r:embed="rId3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桌, 坐, 建築物 的圖片&#10;&#10;自動產生的描述">
            <a:extLst>
              <a:ext uri="{FF2B5EF4-FFF2-40B4-BE49-F238E27FC236}">
                <a16:creationId xmlns:a16="http://schemas.microsoft.com/office/drawing/2014/main" id="{61B95667-E1EB-4C94-96E2-96C130049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 r="-3" b="-3"/>
          <a:stretch/>
        </p:blipFill>
        <p:spPr>
          <a:xfrm>
            <a:off x="643467" y="643467"/>
            <a:ext cx="5058839" cy="5571066"/>
          </a:xfrm>
          <a:prstGeom prst="rect">
            <a:avLst/>
          </a:prstGeom>
        </p:spPr>
      </p:pic>
      <p:pic>
        <p:nvPicPr>
          <p:cNvPr id="5" name="圖片 4" descr="一張含有 水, 室外, 運動, 狗 的圖片&#10;&#10;自動產生的描述">
            <a:extLst>
              <a:ext uri="{FF2B5EF4-FFF2-40B4-BE49-F238E27FC236}">
                <a16:creationId xmlns:a16="http://schemas.microsoft.com/office/drawing/2014/main" id="{4C700195-1390-45B6-A5FD-CB498AD1A4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87"/>
          <a:stretch/>
        </p:blipFill>
        <p:spPr>
          <a:xfrm>
            <a:off x="6361300" y="643467"/>
            <a:ext cx="5058839" cy="55710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7DF2001-A5F9-42E6-81B2-080CA8BA7516}"/>
              </a:ext>
            </a:extLst>
          </p:cNvPr>
          <p:cNvSpPr txBox="1"/>
          <p:nvPr/>
        </p:nvSpPr>
        <p:spPr>
          <a:xfrm>
            <a:off x="477012" y="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96594C2-246D-412F-969A-8E77978022A0}"/>
              </a:ext>
            </a:extLst>
          </p:cNvPr>
          <p:cNvSpPr txBox="1"/>
          <p:nvPr/>
        </p:nvSpPr>
        <p:spPr>
          <a:xfrm>
            <a:off x="4236411" y="572583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109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羅雨靖</a:t>
            </a:r>
          </a:p>
        </p:txBody>
      </p:sp>
    </p:spTree>
    <p:extLst>
      <p:ext uri="{BB962C8B-B14F-4D97-AF65-F5344CB8AC3E}">
        <p14:creationId xmlns:p14="http://schemas.microsoft.com/office/powerpoint/2010/main" val="15343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男人, 女性, 建築物 的圖片&#10;&#10;自動產生的描述">
            <a:extLst>
              <a:ext uri="{FF2B5EF4-FFF2-40B4-BE49-F238E27FC236}">
                <a16:creationId xmlns:a16="http://schemas.microsoft.com/office/drawing/2014/main" id="{B384719F-91BE-44B9-BCC0-034EEB9A8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176" y="867014"/>
            <a:ext cx="7856402" cy="589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7210684-DA9D-4B44-AAB3-01B71C79D31D}"/>
              </a:ext>
            </a:extLst>
          </p:cNvPr>
          <p:cNvSpPr txBox="1"/>
          <p:nvPr/>
        </p:nvSpPr>
        <p:spPr>
          <a:xfrm>
            <a:off x="385973" y="269044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3875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女性, 窗戶, 穿著 的圖片&#10;&#10;自動產生的描述">
            <a:extLst>
              <a:ext uri="{FF2B5EF4-FFF2-40B4-BE49-F238E27FC236}">
                <a16:creationId xmlns:a16="http://schemas.microsoft.com/office/drawing/2014/main" id="{8D04CF32-CB59-4B30-BDCA-A1B7A432D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96" y="1895098"/>
            <a:ext cx="6976556" cy="3928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室外, 坐, 個人, 建築物 的圖片&#10;&#10;自動產生的描述">
            <a:extLst>
              <a:ext uri="{FF2B5EF4-FFF2-40B4-BE49-F238E27FC236}">
                <a16:creationId xmlns:a16="http://schemas.microsoft.com/office/drawing/2014/main" id="{CA7978A4-2339-4E50-903D-DBDA4004E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77" y="1566712"/>
            <a:ext cx="3354418" cy="4585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23F21FD-8F28-4A35-A192-0CDFBD0C8FDC}"/>
              </a:ext>
            </a:extLst>
          </p:cNvPr>
          <p:cNvSpPr txBox="1"/>
          <p:nvPr/>
        </p:nvSpPr>
        <p:spPr>
          <a:xfrm>
            <a:off x="938396" y="24069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  <a:endParaRPr lang="zh-TW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6859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室內, 天花板, 窗戶, 房間 的圖片&#10;&#10;自動產生的描述">
            <a:extLst>
              <a:ext uri="{FF2B5EF4-FFF2-40B4-BE49-F238E27FC236}">
                <a16:creationId xmlns:a16="http://schemas.microsoft.com/office/drawing/2014/main" id="{01A8F09B-C57E-4118-8A0D-629D564CF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223407"/>
            <a:ext cx="11226799" cy="440651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30A3AD8-BB16-4A69-BBBB-191F4B1CD97D}"/>
              </a:ext>
            </a:extLst>
          </p:cNvPr>
          <p:cNvSpPr txBox="1"/>
          <p:nvPr/>
        </p:nvSpPr>
        <p:spPr>
          <a:xfrm>
            <a:off x="706695" y="1553740"/>
            <a:ext cx="10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101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羽雯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94EBA616-E29D-48B5-9B71-D0B3A143FE35}"/>
              </a:ext>
            </a:extLst>
          </p:cNvPr>
          <p:cNvSpPr txBox="1"/>
          <p:nvPr/>
        </p:nvSpPr>
        <p:spPr>
          <a:xfrm>
            <a:off x="592395" y="35918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全景練習</a:t>
            </a:r>
          </a:p>
        </p:txBody>
      </p:sp>
    </p:spTree>
    <p:extLst>
      <p:ext uri="{BB962C8B-B14F-4D97-AF65-F5344CB8AC3E}">
        <p14:creationId xmlns:p14="http://schemas.microsoft.com/office/powerpoint/2010/main" val="21644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室外, 水, 日落, 海灘 的圖片&#10;&#10;自動產生的描述">
            <a:extLst>
              <a:ext uri="{FF2B5EF4-FFF2-40B4-BE49-F238E27FC236}">
                <a16:creationId xmlns:a16="http://schemas.microsoft.com/office/drawing/2014/main" id="{B61EE5FE-25F8-49B9-950C-EE8048507D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5" r="3" b="3"/>
          <a:stretch/>
        </p:blipFill>
        <p:spPr>
          <a:xfrm>
            <a:off x="4565357" y="1569604"/>
            <a:ext cx="3209544" cy="3396392"/>
          </a:xfrm>
          <a:prstGeom prst="rect">
            <a:avLst/>
          </a:prstGeom>
        </p:spPr>
      </p:pic>
      <p:pic>
        <p:nvPicPr>
          <p:cNvPr id="5" name="內容版面配置區 4" descr="一張含有 室外, 日落, 男人, 草 的圖片&#10;&#10;自動產生的描述">
            <a:extLst>
              <a:ext uri="{FF2B5EF4-FFF2-40B4-BE49-F238E27FC236}">
                <a16:creationId xmlns:a16="http://schemas.microsoft.com/office/drawing/2014/main" id="{3693DD4B-1B2B-482F-8882-5E8DDABB2F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2" r="2" b="10031"/>
          <a:stretch/>
        </p:blipFill>
        <p:spPr>
          <a:xfrm>
            <a:off x="489258" y="1627484"/>
            <a:ext cx="3208338" cy="3338512"/>
          </a:xfrm>
          <a:prstGeom prst="rect">
            <a:avLst/>
          </a:prstGeom>
        </p:spPr>
      </p:pic>
      <p:pic>
        <p:nvPicPr>
          <p:cNvPr id="7" name="圖片 6" descr="一張含有 室外, 水, 建築物, 城市 的圖片&#10;&#10;自動產生的描述">
            <a:extLst>
              <a:ext uri="{FF2B5EF4-FFF2-40B4-BE49-F238E27FC236}">
                <a16:creationId xmlns:a16="http://schemas.microsoft.com/office/drawing/2014/main" id="{33DBA5A6-B99B-437D-9326-2768110906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2" r="1" b="1"/>
          <a:stretch/>
        </p:blipFill>
        <p:spPr>
          <a:xfrm>
            <a:off x="8489896" y="1608409"/>
            <a:ext cx="3209544" cy="3376662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287DF305-036D-4195-A6DD-6BAB3DB9EDE0}"/>
              </a:ext>
            </a:extLst>
          </p:cNvPr>
          <p:cNvSpPr txBox="1"/>
          <p:nvPr/>
        </p:nvSpPr>
        <p:spPr>
          <a:xfrm>
            <a:off x="1534620" y="504176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羽雯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FA14AC2-99AE-49DD-A940-3B23BB89A347}"/>
              </a:ext>
            </a:extLst>
          </p:cNvPr>
          <p:cNvSpPr txBox="1"/>
          <p:nvPr/>
        </p:nvSpPr>
        <p:spPr>
          <a:xfrm>
            <a:off x="5517548" y="5064594"/>
            <a:ext cx="1149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羽雯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9A927733-25A7-4AC9-B426-69D63740501B}"/>
              </a:ext>
            </a:extLst>
          </p:cNvPr>
          <p:cNvSpPr txBox="1"/>
          <p:nvPr/>
        </p:nvSpPr>
        <p:spPr>
          <a:xfrm>
            <a:off x="9321852" y="504176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羽雯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805A9B1-547C-4C2B-912D-D13A6A64CE86}"/>
              </a:ext>
            </a:extLst>
          </p:cNvPr>
          <p:cNvSpPr/>
          <p:nvPr/>
        </p:nvSpPr>
        <p:spPr>
          <a:xfrm>
            <a:off x="534774" y="165117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風景實拍</a:t>
            </a:r>
          </a:p>
        </p:txBody>
      </p:sp>
    </p:spTree>
    <p:extLst>
      <p:ext uri="{BB962C8B-B14F-4D97-AF65-F5344CB8AC3E}">
        <p14:creationId xmlns:p14="http://schemas.microsoft.com/office/powerpoint/2010/main" val="150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3" name="camera.wav"/>
          </p:stSnd>
        </p:sndAc>
      </p:transition>
    </mc:Choice>
    <mc:Fallback xmlns="">
      <p:transition spd="slow" advClick="0" advTm="5000">
        <p:fade/>
        <p:sndAc>
          <p:stSnd>
            <p:snd r:embed="rId7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水, 室外, 大自然, 船 的圖片&#10;&#10;自動產生的描述">
            <a:extLst>
              <a:ext uri="{FF2B5EF4-FFF2-40B4-BE49-F238E27FC236}">
                <a16:creationId xmlns:a16="http://schemas.microsoft.com/office/drawing/2014/main" id="{79AED516-EAB7-4D0F-81A5-1DCAE6716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6" b="-1"/>
          <a:stretch/>
        </p:blipFill>
        <p:spPr>
          <a:xfrm>
            <a:off x="643469" y="643465"/>
            <a:ext cx="4332561" cy="3928534"/>
          </a:xfrm>
          <a:prstGeom prst="rect">
            <a:avLst/>
          </a:prstGeom>
          <a:ln w="31750" cap="sq">
            <a:noFill/>
            <a:miter lim="800000"/>
          </a:ln>
        </p:spPr>
      </p:pic>
      <p:pic>
        <p:nvPicPr>
          <p:cNvPr id="5" name="內容版面配置區 4" descr="一張含有 室外, 大自然, 草, 正面 的圖片&#10;&#10;自動產生的描述">
            <a:extLst>
              <a:ext uri="{FF2B5EF4-FFF2-40B4-BE49-F238E27FC236}">
                <a16:creationId xmlns:a16="http://schemas.microsoft.com/office/drawing/2014/main" id="{9DFA0149-86B8-479A-8DB3-B00D90512A7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2"/>
          <a:stretch/>
        </p:blipFill>
        <p:spPr>
          <a:xfrm>
            <a:off x="5940425" y="2286000"/>
            <a:ext cx="6251575" cy="3929063"/>
          </a:xfrm>
          <a:prstGeom prst="rect">
            <a:avLst/>
          </a:prstGeom>
          <a:ln w="31750" cap="sq">
            <a:noFill/>
            <a:miter lim="800000"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21BF7782-7113-4C2F-AA4F-94118EC6F158}"/>
              </a:ext>
            </a:extLst>
          </p:cNvPr>
          <p:cNvSpPr txBox="1"/>
          <p:nvPr/>
        </p:nvSpPr>
        <p:spPr>
          <a:xfrm>
            <a:off x="2383247" y="6356681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103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黃宥恩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A1811FA-AD11-4FA5-87FE-C519D2ECB062}"/>
              </a:ext>
            </a:extLst>
          </p:cNvPr>
          <p:cNvSpPr txBox="1"/>
          <p:nvPr/>
        </p:nvSpPr>
        <p:spPr>
          <a:xfrm>
            <a:off x="7985663" y="6377940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TW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113</a:t>
            </a:r>
            <a:r>
              <a:rPr lang="zh-TW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林秉澤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0658880-8328-4609-A764-9D3DAABD1662}"/>
              </a:ext>
            </a:extLst>
          </p:cNvPr>
          <p:cNvSpPr/>
          <p:nvPr/>
        </p:nvSpPr>
        <p:spPr>
          <a:xfrm>
            <a:off x="477012" y="3965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風景實拍</a:t>
            </a:r>
          </a:p>
        </p:txBody>
      </p:sp>
    </p:spTree>
    <p:extLst>
      <p:ext uri="{BB962C8B-B14F-4D97-AF65-F5344CB8AC3E}">
        <p14:creationId xmlns:p14="http://schemas.microsoft.com/office/powerpoint/2010/main" val="42698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建築物, 桌, 房間 的圖片&#10;&#10;自動產生的描述">
            <a:extLst>
              <a:ext uri="{FF2B5EF4-FFF2-40B4-BE49-F238E27FC236}">
                <a16:creationId xmlns:a16="http://schemas.microsoft.com/office/drawing/2014/main" id="{D550ECA6-A51E-4EBA-948F-2B188D766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6" y="2405849"/>
            <a:ext cx="5539667" cy="415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A12904E-37B5-4CFD-95AD-ECD55EA68252}"/>
              </a:ext>
            </a:extLst>
          </p:cNvPr>
          <p:cNvSpPr/>
          <p:nvPr/>
        </p:nvSpPr>
        <p:spPr>
          <a:xfrm>
            <a:off x="2902943" y="1104973"/>
            <a:ext cx="207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風景實拍</a:t>
            </a:r>
          </a:p>
        </p:txBody>
      </p:sp>
      <p:pic>
        <p:nvPicPr>
          <p:cNvPr id="6" name="圖片 5" descr="一張含有 建築物, 室外, 時鐘, 大 的圖片&#10;&#10;自動產生的描述">
            <a:extLst>
              <a:ext uri="{FF2B5EF4-FFF2-40B4-BE49-F238E27FC236}">
                <a16:creationId xmlns:a16="http://schemas.microsoft.com/office/drawing/2014/main" id="{4BE7DAFA-8D4F-495F-B4CA-6C4B4CDCE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58" y="421406"/>
            <a:ext cx="5243382" cy="3932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42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47A5934-91D5-468D-84E5-2DD7D5E4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TW" altLang="en-US" sz="6000" b="1" dirty="0">
                <a:solidFill>
                  <a:srgbClr val="FFFF00"/>
                </a:solidFill>
              </a:rPr>
              <a:t>  一 年 級</a:t>
            </a:r>
            <a:br>
              <a:rPr lang="en-US" altLang="zh-TW" sz="6000" b="1" dirty="0">
                <a:solidFill>
                  <a:srgbClr val="FFFF00"/>
                </a:solidFill>
              </a:rPr>
            </a:br>
            <a:br>
              <a:rPr lang="en-US" altLang="zh-TW" sz="6000" b="1" dirty="0">
                <a:solidFill>
                  <a:srgbClr val="FFFF00"/>
                </a:solidFill>
              </a:rPr>
            </a:br>
            <a:r>
              <a:rPr lang="zh-TW" altLang="en-US" sz="6000" b="1" dirty="0">
                <a:solidFill>
                  <a:srgbClr val="FFFF00"/>
                </a:solidFill>
              </a:rPr>
              <a:t>優良作品集</a:t>
            </a:r>
          </a:p>
        </p:txBody>
      </p:sp>
    </p:spTree>
    <p:extLst>
      <p:ext uri="{BB962C8B-B14F-4D97-AF65-F5344CB8AC3E}">
        <p14:creationId xmlns:p14="http://schemas.microsoft.com/office/powerpoint/2010/main" val="32523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動物, 個人, 片, 食物 的圖片&#10;&#10;自動產生的描述">
            <a:extLst>
              <a:ext uri="{FF2B5EF4-FFF2-40B4-BE49-F238E27FC236}">
                <a16:creationId xmlns:a16="http://schemas.microsoft.com/office/drawing/2014/main" id="{828CC1B4-FF62-45AB-B9EC-DCD3EFA8C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3E7DFD88-42BA-4BD0-860D-4CDA43A5F9BC}"/>
              </a:ext>
            </a:extLst>
          </p:cNvPr>
          <p:cNvSpPr txBox="1"/>
          <p:nvPr/>
        </p:nvSpPr>
        <p:spPr>
          <a:xfrm>
            <a:off x="5064303" y="6377940"/>
            <a:ext cx="1957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啟程－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112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徐沛妤</a:t>
            </a:r>
          </a:p>
        </p:txBody>
      </p:sp>
    </p:spTree>
    <p:extLst>
      <p:ext uri="{BB962C8B-B14F-4D97-AF65-F5344CB8AC3E}">
        <p14:creationId xmlns:p14="http://schemas.microsoft.com/office/powerpoint/2010/main" val="35139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山, 室外, 大自然, 雪 的圖片&#10;&#10;自動產生的描述">
            <a:extLst>
              <a:ext uri="{FF2B5EF4-FFF2-40B4-BE49-F238E27FC236}">
                <a16:creationId xmlns:a16="http://schemas.microsoft.com/office/drawing/2014/main" id="{EDB33156-8DC1-43CE-835D-577D33F68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7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E7AC8FF-A103-428F-8504-8F680B0DE732}"/>
              </a:ext>
            </a:extLst>
          </p:cNvPr>
          <p:cNvSpPr txBox="1"/>
          <p:nvPr/>
        </p:nvSpPr>
        <p:spPr>
          <a:xfrm>
            <a:off x="5064303" y="6377940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登高－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103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黃宥恩</a:t>
            </a:r>
          </a:p>
        </p:txBody>
      </p:sp>
    </p:spTree>
    <p:extLst>
      <p:ext uri="{BB962C8B-B14F-4D97-AF65-F5344CB8AC3E}">
        <p14:creationId xmlns:p14="http://schemas.microsoft.com/office/powerpoint/2010/main" val="4964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D6507-8E8D-40E1-A7B9-63012EF9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內容版面配置區 10" descr="一張含有 室外, 建築物, 路面, 街道 的圖片&#10;&#10;自動產生的描述">
            <a:extLst>
              <a:ext uri="{FF2B5EF4-FFF2-40B4-BE49-F238E27FC236}">
                <a16:creationId xmlns:a16="http://schemas.microsoft.com/office/drawing/2014/main" id="{82BE2658-34FA-42A9-A6A5-C9EF3533F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5" r="9091" b="161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FF3D86-2916-4F9F-9752-304810CF5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B048875-14D1-4CC7-8AC3-7ABC73AAA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8A85EB-A7C7-4EB5-93B4-78E65729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014139"/>
            <a:ext cx="9448800" cy="18250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6000" b="1" dirty="0">
                <a:solidFill>
                  <a:srgbClr val="FFFF00"/>
                </a:solidFill>
              </a:rPr>
              <a:t>一年級篇</a:t>
            </a:r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F8452625-0F94-44C5-81AC-E6FE4566F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842935"/>
            <a:ext cx="9448800" cy="68580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zh-TW" altLang="en-US" sz="6600" dirty="0">
                <a:solidFill>
                  <a:srgbClr val="FFFF00"/>
                </a:solidFill>
              </a:rPr>
              <a:t>作品集錦</a:t>
            </a:r>
            <a:endParaRPr lang="en-US" altLang="zh-TW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外, 大自然, 草, 曠野 的圖片&#10;&#10;自動產生的描述">
            <a:extLst>
              <a:ext uri="{FF2B5EF4-FFF2-40B4-BE49-F238E27FC236}">
                <a16:creationId xmlns:a16="http://schemas.microsoft.com/office/drawing/2014/main" id="{4AAAE30F-6372-4320-A670-DEB87F206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1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A84C123-FF4D-44A6-A3F6-B30D744BEF86}"/>
              </a:ext>
            </a:extLst>
          </p:cNvPr>
          <p:cNvSpPr txBox="1"/>
          <p:nvPr/>
        </p:nvSpPr>
        <p:spPr>
          <a:xfrm>
            <a:off x="5064303" y="6377940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望遠－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103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黃宥恩</a:t>
            </a:r>
          </a:p>
        </p:txBody>
      </p:sp>
    </p:spTree>
    <p:extLst>
      <p:ext uri="{BB962C8B-B14F-4D97-AF65-F5344CB8AC3E}">
        <p14:creationId xmlns:p14="http://schemas.microsoft.com/office/powerpoint/2010/main" val="8500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, 室外, 船, 山 的圖片&#10;&#10;自動產生的描述">
            <a:extLst>
              <a:ext uri="{FF2B5EF4-FFF2-40B4-BE49-F238E27FC236}">
                <a16:creationId xmlns:a16="http://schemas.microsoft.com/office/drawing/2014/main" id="{67D99F97-0E91-43F8-AEE6-4CA04653F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7" r="1" b="674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B3D31C6-0868-4EE0-A7BF-D0A588BF9568}"/>
              </a:ext>
            </a:extLst>
          </p:cNvPr>
          <p:cNvSpPr txBox="1"/>
          <p:nvPr/>
        </p:nvSpPr>
        <p:spPr>
          <a:xfrm>
            <a:off x="5043038" y="637794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彼岸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-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黃宥恩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103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黃宥恩</a:t>
            </a:r>
          </a:p>
        </p:txBody>
      </p:sp>
    </p:spTree>
    <p:extLst>
      <p:ext uri="{BB962C8B-B14F-4D97-AF65-F5344CB8AC3E}">
        <p14:creationId xmlns:p14="http://schemas.microsoft.com/office/powerpoint/2010/main" val="14968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建築物, 室外, 走路中, 人 的圖片&#10;&#10;自動產生的描述">
            <a:extLst>
              <a:ext uri="{FF2B5EF4-FFF2-40B4-BE49-F238E27FC236}">
                <a16:creationId xmlns:a16="http://schemas.microsoft.com/office/drawing/2014/main" id="{CF9BE11D-D99A-4B57-B9EA-1D2381CC1A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0" r="1" b="710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 useBgFill="1">
        <p:nvSpPr>
          <p:cNvPr id="6" name="文字方塊 5">
            <a:extLst>
              <a:ext uri="{FF2B5EF4-FFF2-40B4-BE49-F238E27FC236}">
                <a16:creationId xmlns:a16="http://schemas.microsoft.com/office/drawing/2014/main" id="{36EB2173-19B0-4045-8544-BFB5AAC5338A}"/>
              </a:ext>
            </a:extLst>
          </p:cNvPr>
          <p:cNvSpPr txBox="1"/>
          <p:nvPr/>
        </p:nvSpPr>
        <p:spPr>
          <a:xfrm>
            <a:off x="5043038" y="6377940"/>
            <a:ext cx="2502608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古往今來－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103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黃宥恩</a:t>
            </a:r>
          </a:p>
        </p:txBody>
      </p:sp>
    </p:spTree>
    <p:extLst>
      <p:ext uri="{BB962C8B-B14F-4D97-AF65-F5344CB8AC3E}">
        <p14:creationId xmlns:p14="http://schemas.microsoft.com/office/powerpoint/2010/main" val="352323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植物, 花, 樹 的圖片&#10;&#10;自動產生的描述">
            <a:extLst>
              <a:ext uri="{FF2B5EF4-FFF2-40B4-BE49-F238E27FC236}">
                <a16:creationId xmlns:a16="http://schemas.microsoft.com/office/drawing/2014/main" id="{D80529A5-ADF4-4651-A3D0-75AD404EC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 r="1" b="2696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766F48D-F0DE-4535-9277-1724FF5C2A9B}"/>
              </a:ext>
            </a:extLst>
          </p:cNvPr>
          <p:cNvSpPr txBox="1"/>
          <p:nvPr/>
        </p:nvSpPr>
        <p:spPr>
          <a:xfrm>
            <a:off x="5043038" y="6377940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花－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112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潘柔安</a:t>
            </a:r>
          </a:p>
        </p:txBody>
      </p:sp>
    </p:spTree>
    <p:extLst>
      <p:ext uri="{BB962C8B-B14F-4D97-AF65-F5344CB8AC3E}">
        <p14:creationId xmlns:p14="http://schemas.microsoft.com/office/powerpoint/2010/main" val="11261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外, 岩石, 男人, 崎嶇 的圖片&#10;&#10;自動產生的描述">
            <a:extLst>
              <a:ext uri="{FF2B5EF4-FFF2-40B4-BE49-F238E27FC236}">
                <a16:creationId xmlns:a16="http://schemas.microsoft.com/office/drawing/2014/main" id="{49823A8C-8918-48AB-81BC-4F2E5F2B29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5" r="1" b="507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0337894-D68D-47C6-B61D-11A8B6D464F2}"/>
              </a:ext>
            </a:extLst>
          </p:cNvPr>
          <p:cNvSpPr txBox="1"/>
          <p:nvPr/>
        </p:nvSpPr>
        <p:spPr>
          <a:xfrm>
            <a:off x="4758953" y="6410444"/>
            <a:ext cx="21884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溪畔美女－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101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羽雯</a:t>
            </a:r>
          </a:p>
        </p:txBody>
      </p:sp>
    </p:spTree>
    <p:extLst>
      <p:ext uri="{BB962C8B-B14F-4D97-AF65-F5344CB8AC3E}">
        <p14:creationId xmlns:p14="http://schemas.microsoft.com/office/powerpoint/2010/main" val="15165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3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外, 建築物, 時鐘, 大 的圖片&#10;&#10;自動產生的描述">
            <a:extLst>
              <a:ext uri="{FF2B5EF4-FFF2-40B4-BE49-F238E27FC236}">
                <a16:creationId xmlns:a16="http://schemas.microsoft.com/office/drawing/2014/main" id="{B0C90BC8-6D2D-45A4-83B1-B25BC14BED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1" r="1" b="684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DAD5E94-EB2C-47FD-81E2-57C249B0D15B}"/>
              </a:ext>
            </a:extLst>
          </p:cNvPr>
          <p:cNvSpPr txBox="1"/>
          <p:nvPr/>
        </p:nvSpPr>
        <p:spPr>
          <a:xfrm>
            <a:off x="5043038" y="6377940"/>
            <a:ext cx="25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古堡風光－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106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徐湘真</a:t>
            </a:r>
          </a:p>
        </p:txBody>
      </p:sp>
    </p:spTree>
    <p:extLst>
      <p:ext uri="{BB962C8B-B14F-4D97-AF65-F5344CB8AC3E}">
        <p14:creationId xmlns:p14="http://schemas.microsoft.com/office/powerpoint/2010/main" val="57602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8A85EB-A7C7-4EB5-93B4-78E657290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237173"/>
            <a:ext cx="9448800" cy="2602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zh-TW" altLang="en-US" sz="6600" b="1" dirty="0">
                <a:solidFill>
                  <a:srgbClr val="FFFF00"/>
                </a:solidFill>
              </a:rPr>
              <a:t>二年級篇</a:t>
            </a:r>
          </a:p>
        </p:txBody>
      </p:sp>
      <p:sp>
        <p:nvSpPr>
          <p:cNvPr id="15" name="文字版面配置區 14">
            <a:extLst>
              <a:ext uri="{FF2B5EF4-FFF2-40B4-BE49-F238E27FC236}">
                <a16:creationId xmlns:a16="http://schemas.microsoft.com/office/drawing/2014/main" id="{F8452625-0F94-44C5-81AC-E6FE4566F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842935"/>
            <a:ext cx="9448800" cy="68580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zh-TW" altLang="en-US" sz="6600" dirty="0">
                <a:solidFill>
                  <a:srgbClr val="FFFF00"/>
                </a:solidFill>
              </a:rPr>
              <a:t>作品集錦</a:t>
            </a:r>
            <a:endParaRPr lang="en-US" altLang="zh-TW" sz="6600" dirty="0">
              <a:solidFill>
                <a:srgbClr val="FFFF00"/>
              </a:solidFill>
            </a:endParaRPr>
          </a:p>
        </p:txBody>
      </p:sp>
      <p:pic>
        <p:nvPicPr>
          <p:cNvPr id="10" name="內容版面配置區 10">
            <a:extLst>
              <a:ext uri="{FF2B5EF4-FFF2-40B4-BE49-F238E27FC236}">
                <a16:creationId xmlns:a16="http://schemas.microsoft.com/office/drawing/2014/main" id="{61B302AA-28B9-4F68-94AB-034AA5C22D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6" r="-1" b="305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食物, 盤, 桌, 坐 的圖片&#10;&#10;自動產生的描述">
            <a:extLst>
              <a:ext uri="{FF2B5EF4-FFF2-40B4-BE49-F238E27FC236}">
                <a16:creationId xmlns:a16="http://schemas.microsoft.com/office/drawing/2014/main" id="{8C6A8D0F-050C-40E5-A81D-0CBF1CC3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1517"/>
            <a:ext cx="3781646" cy="504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室外, 桌, 坐, 盤 的圖片&#10;&#10;自動產生的描述">
            <a:extLst>
              <a:ext uri="{FF2B5EF4-FFF2-40B4-BE49-F238E27FC236}">
                <a16:creationId xmlns:a16="http://schemas.microsoft.com/office/drawing/2014/main" id="{60872DAE-93BC-4DDD-892C-565974293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160" y="2295525"/>
            <a:ext cx="6126001" cy="3447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47EC8EF-7848-435B-97F4-D4FE48036812}"/>
              </a:ext>
            </a:extLst>
          </p:cNvPr>
          <p:cNvSpPr txBox="1"/>
          <p:nvPr/>
        </p:nvSpPr>
        <p:spPr>
          <a:xfrm>
            <a:off x="1414640" y="4099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18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外, 建築物, 街道, 標誌 的圖片&#10;&#10;自動產生的描述">
            <a:extLst>
              <a:ext uri="{FF2B5EF4-FFF2-40B4-BE49-F238E27FC236}">
                <a16:creationId xmlns:a16="http://schemas.microsoft.com/office/drawing/2014/main" id="{D25B9CC8-7587-49EB-A145-F50547F44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8" y="772746"/>
            <a:ext cx="10475203" cy="589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E48E101-C767-4CD9-855F-443B7D9C8773}"/>
              </a:ext>
            </a:extLst>
          </p:cNvPr>
          <p:cNvSpPr txBox="1"/>
          <p:nvPr/>
        </p:nvSpPr>
        <p:spPr>
          <a:xfrm>
            <a:off x="478095" y="5803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39745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BD98A1-F1B9-4923-82CB-623F922F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50AE048-6378-4071-8297-5331D8890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9" name="圖片 8" descr="一張含有 建築物, 室外, 路面, 街道 的圖片&#10;&#10;自動產生的描述">
            <a:extLst>
              <a:ext uri="{FF2B5EF4-FFF2-40B4-BE49-F238E27FC236}">
                <a16:creationId xmlns:a16="http://schemas.microsoft.com/office/drawing/2014/main" id="{0C3DDEEF-C254-4AA3-847B-9D80D4A18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9" y="622373"/>
            <a:ext cx="4122839" cy="6151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 descr="一張含有 室外, 建築物, 時鐘, 大 的圖片&#10;&#10;自動產生的描述">
            <a:extLst>
              <a:ext uri="{FF2B5EF4-FFF2-40B4-BE49-F238E27FC236}">
                <a16:creationId xmlns:a16="http://schemas.microsoft.com/office/drawing/2014/main" id="{7732E320-EF39-47C8-AAA2-B9C94DF53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101" y="597165"/>
            <a:ext cx="4513715" cy="6029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465F7EF-741B-4B3B-A7F8-9AE21DAB7759}"/>
              </a:ext>
            </a:extLst>
          </p:cNvPr>
          <p:cNvSpPr txBox="1"/>
          <p:nvPr/>
        </p:nvSpPr>
        <p:spPr>
          <a:xfrm>
            <a:off x="501042" y="169469"/>
            <a:ext cx="2206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264568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盤, 桌, 水果 的圖片&#10;&#10;自動產生的描述">
            <a:extLst>
              <a:ext uri="{FF2B5EF4-FFF2-40B4-BE49-F238E27FC236}">
                <a16:creationId xmlns:a16="http://schemas.microsoft.com/office/drawing/2014/main" id="{3A7A5257-8A48-442D-91DE-0D3EA4A3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5" y="1667343"/>
            <a:ext cx="4976731" cy="451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一張含有 食物, 桌, 盤, 坐 的圖片&#10;&#10;自動產生的描述">
            <a:extLst>
              <a:ext uri="{FF2B5EF4-FFF2-40B4-BE49-F238E27FC236}">
                <a16:creationId xmlns:a16="http://schemas.microsoft.com/office/drawing/2014/main" id="{DA13414F-F93F-4E62-BCB6-FEEBD33D5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84" y="1581618"/>
            <a:ext cx="4976731" cy="451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E4AC9E-2901-4771-B3A1-2F2EB3F9B907}"/>
              </a:ext>
            </a:extLst>
          </p:cNvPr>
          <p:cNvSpPr txBox="1"/>
          <p:nvPr/>
        </p:nvSpPr>
        <p:spPr>
          <a:xfrm>
            <a:off x="1414640" y="4099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23395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ECB1C6E-CAC1-4854-8BC2-F68689685329}"/>
              </a:ext>
            </a:extLst>
          </p:cNvPr>
          <p:cNvSpPr txBox="1"/>
          <p:nvPr/>
        </p:nvSpPr>
        <p:spPr>
          <a:xfrm>
            <a:off x="1414640" y="4099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pic>
        <p:nvPicPr>
          <p:cNvPr id="6" name="圖片 5" descr="一張含有 室外, 建築物, 坐, 側邊 的圖片&#10;&#10;自動產生的描述">
            <a:extLst>
              <a:ext uri="{FF2B5EF4-FFF2-40B4-BE49-F238E27FC236}">
                <a16:creationId xmlns:a16="http://schemas.microsoft.com/office/drawing/2014/main" id="{0FE93603-BEBC-4510-8EAA-264AAE23A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641" y="1347839"/>
            <a:ext cx="5447942" cy="4946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一張含有 植物, 花, 桌, 紅色 的圖片&#10;&#10;自動產生的描述">
            <a:extLst>
              <a:ext uri="{FF2B5EF4-FFF2-40B4-BE49-F238E27FC236}">
                <a16:creationId xmlns:a16="http://schemas.microsoft.com/office/drawing/2014/main" id="{CA110744-6AAB-470A-83C6-C70AF923B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54" y="955459"/>
            <a:ext cx="4397405" cy="4947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88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建築物, 室外, 水, 草 的圖片&#10;&#10;自動產生的描述">
            <a:extLst>
              <a:ext uri="{FF2B5EF4-FFF2-40B4-BE49-F238E27FC236}">
                <a16:creationId xmlns:a16="http://schemas.microsoft.com/office/drawing/2014/main" id="{D9A94567-73E3-449F-982C-D7E8A053F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6" y="1241291"/>
            <a:ext cx="11226799" cy="530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8D8B0DD8-5E8A-421F-B4B9-57E255DE49FC}"/>
              </a:ext>
            </a:extLst>
          </p:cNvPr>
          <p:cNvSpPr txBox="1"/>
          <p:nvPr/>
        </p:nvSpPr>
        <p:spPr>
          <a:xfrm>
            <a:off x="365760" y="26255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194699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鳥, 水, 池塘, 直立的 的圖片&#10;&#10;自動產生的描述">
            <a:extLst>
              <a:ext uri="{FF2B5EF4-FFF2-40B4-BE49-F238E27FC236}">
                <a16:creationId xmlns:a16="http://schemas.microsoft.com/office/drawing/2014/main" id="{555C5D16-4A7C-477C-845D-7F1298566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799" y="1382069"/>
            <a:ext cx="2316902" cy="463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15D73F-15F3-4942-A25C-32256A64E201}"/>
              </a:ext>
            </a:extLst>
          </p:cNvPr>
          <p:cNvSpPr txBox="1"/>
          <p:nvPr/>
        </p:nvSpPr>
        <p:spPr>
          <a:xfrm>
            <a:off x="1337859" y="52162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pic>
        <p:nvPicPr>
          <p:cNvPr id="10" name="圖片 9" descr="一張含有 水, 建築物, 室外, 鳥 的圖片&#10;&#10;自動產生的描述">
            <a:extLst>
              <a:ext uri="{FF2B5EF4-FFF2-40B4-BE49-F238E27FC236}">
                <a16:creationId xmlns:a16="http://schemas.microsoft.com/office/drawing/2014/main" id="{1395C618-D6E8-4039-B7D4-DC2DF9CB5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57" y="2207979"/>
            <a:ext cx="7736633" cy="3229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87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956EDD1A-F667-43F0-8D29-C29F478B60AC}"/>
              </a:ext>
            </a:extLst>
          </p:cNvPr>
          <p:cNvSpPr txBox="1"/>
          <p:nvPr/>
        </p:nvSpPr>
        <p:spPr>
          <a:xfrm>
            <a:off x="1414640" y="4099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pic>
        <p:nvPicPr>
          <p:cNvPr id="6" name="圖片 5" descr="一張含有 室外, 鳥, 水, 圍欄 的圖片&#10;&#10;自動產生的描述">
            <a:extLst>
              <a:ext uri="{FF2B5EF4-FFF2-40B4-BE49-F238E27FC236}">
                <a16:creationId xmlns:a16="http://schemas.microsoft.com/office/drawing/2014/main" id="{129B6716-F6CD-4C27-A50E-353E6F210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7" y="1751889"/>
            <a:ext cx="6424342" cy="3909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 descr="一張含有 動物, 哺乳類, 貓, 圍欄 的圖片&#10;&#10;自動產生的描述">
            <a:extLst>
              <a:ext uri="{FF2B5EF4-FFF2-40B4-BE49-F238E27FC236}">
                <a16:creationId xmlns:a16="http://schemas.microsoft.com/office/drawing/2014/main" id="{6C955CD8-B7B1-45D1-9182-AFCFC038B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63" y="1751889"/>
            <a:ext cx="4377149" cy="3974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2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建築物, 個人, 圍欄 的圖片&#10;&#10;自動產生的描述">
            <a:extLst>
              <a:ext uri="{FF2B5EF4-FFF2-40B4-BE49-F238E27FC236}">
                <a16:creationId xmlns:a16="http://schemas.microsoft.com/office/drawing/2014/main" id="{F7630700-983B-4D6C-8E04-E0EF6818B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85588"/>
            <a:ext cx="5768225" cy="2729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A148B35-F012-46EB-81BA-9D503AA86616}"/>
              </a:ext>
            </a:extLst>
          </p:cNvPr>
          <p:cNvSpPr txBox="1"/>
          <p:nvPr/>
        </p:nvSpPr>
        <p:spPr>
          <a:xfrm>
            <a:off x="8401967" y="174409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10" name="圖片 9" descr="一張含有 個人, 室外, 建築物, 坐 的圖片&#10;&#10;自動產生的描述">
            <a:extLst>
              <a:ext uri="{FF2B5EF4-FFF2-40B4-BE49-F238E27FC236}">
                <a16:creationId xmlns:a16="http://schemas.microsoft.com/office/drawing/2014/main" id="{90172A52-52AF-402F-AFCB-238A3D466C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57" y="3873300"/>
            <a:ext cx="5462726" cy="2585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117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個人, 坐, 男人, 桌 的圖片&#10;&#10;自動產生的描述">
            <a:extLst>
              <a:ext uri="{FF2B5EF4-FFF2-40B4-BE49-F238E27FC236}">
                <a16:creationId xmlns:a16="http://schemas.microsoft.com/office/drawing/2014/main" id="{B518E5AB-EF69-4754-9B6F-DA5DE89F9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144">
            <a:off x="1650409" y="836720"/>
            <a:ext cx="3886665" cy="5184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個人, 坐, 年輕, 小男孩 的圖片&#10;&#10;自動產生的描述">
            <a:extLst>
              <a:ext uri="{FF2B5EF4-FFF2-40B4-BE49-F238E27FC236}">
                <a16:creationId xmlns:a16="http://schemas.microsoft.com/office/drawing/2014/main" id="{2E0F9B2E-7716-4E9E-9CB5-11B87833A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589">
            <a:off x="7080132" y="836720"/>
            <a:ext cx="3886665" cy="5182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67F22C2-22AD-4472-80C4-A37F6C550995}"/>
              </a:ext>
            </a:extLst>
          </p:cNvPr>
          <p:cNvSpPr txBox="1"/>
          <p:nvPr/>
        </p:nvSpPr>
        <p:spPr>
          <a:xfrm>
            <a:off x="1219200" y="6656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</p:spTree>
    <p:extLst>
      <p:ext uri="{BB962C8B-B14F-4D97-AF65-F5344CB8AC3E}">
        <p14:creationId xmlns:p14="http://schemas.microsoft.com/office/powerpoint/2010/main" val="209503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內, 個人, 直立的, 桌 的圖片&#10;&#10;自動產生的描述">
            <a:extLst>
              <a:ext uri="{FF2B5EF4-FFF2-40B4-BE49-F238E27FC236}">
                <a16:creationId xmlns:a16="http://schemas.microsoft.com/office/drawing/2014/main" id="{5C5E5213-3162-4B90-9F76-7D32B1A42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00" y="1072139"/>
            <a:ext cx="3717395" cy="495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0B9B5DE-6F1F-478C-97B5-7586F938A51C}"/>
              </a:ext>
            </a:extLst>
          </p:cNvPr>
          <p:cNvSpPr txBox="1"/>
          <p:nvPr/>
        </p:nvSpPr>
        <p:spPr>
          <a:xfrm>
            <a:off x="1219200" y="6656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8" name="圖片 7" descr="一張含有 室內, 天花板, 個人, 男人 的圖片&#10;&#10;自動產生的描述">
            <a:extLst>
              <a:ext uri="{FF2B5EF4-FFF2-40B4-BE49-F238E27FC236}">
                <a16:creationId xmlns:a16="http://schemas.microsoft.com/office/drawing/2014/main" id="{19B6EE81-2D76-45D2-94D4-8A5AB73C8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036" y="1072139"/>
            <a:ext cx="3796748" cy="5062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51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個人, 年輕, 小 的圖片&#10;&#10;自動產生的描述">
            <a:extLst>
              <a:ext uri="{FF2B5EF4-FFF2-40B4-BE49-F238E27FC236}">
                <a16:creationId xmlns:a16="http://schemas.microsoft.com/office/drawing/2014/main" id="{144CE2C7-34EC-4585-A85F-784697435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010" y="1627122"/>
            <a:ext cx="2540351" cy="4516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室內, 女性, 桌, 裝飾 的圖片&#10;&#10;自動產生的描述">
            <a:extLst>
              <a:ext uri="{FF2B5EF4-FFF2-40B4-BE49-F238E27FC236}">
                <a16:creationId xmlns:a16="http://schemas.microsoft.com/office/drawing/2014/main" id="{5FF114B8-314A-4EF6-8F64-70F00170C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65" y="1627122"/>
            <a:ext cx="3408809" cy="4545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一張含有 女性, 直立的, 女孩, 桌 的圖片&#10;&#10;自動產生的描述">
            <a:extLst>
              <a:ext uri="{FF2B5EF4-FFF2-40B4-BE49-F238E27FC236}">
                <a16:creationId xmlns:a16="http://schemas.microsoft.com/office/drawing/2014/main" id="{E1C62B41-0B87-4D66-9FE9-576278582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79" y="1627122"/>
            <a:ext cx="2540351" cy="4516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2BE21A8-2DEC-427F-9501-89FA26C9592D}"/>
              </a:ext>
            </a:extLst>
          </p:cNvPr>
          <p:cNvSpPr txBox="1"/>
          <p:nvPr/>
        </p:nvSpPr>
        <p:spPr>
          <a:xfrm>
            <a:off x="1157056" y="24411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</p:spTree>
    <p:extLst>
      <p:ext uri="{BB962C8B-B14F-4D97-AF65-F5344CB8AC3E}">
        <p14:creationId xmlns:p14="http://schemas.microsoft.com/office/powerpoint/2010/main" val="723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0C36153-9A23-47EC-9127-91B2DAF54253}"/>
              </a:ext>
            </a:extLst>
          </p:cNvPr>
          <p:cNvSpPr/>
          <p:nvPr/>
        </p:nvSpPr>
        <p:spPr>
          <a:xfrm>
            <a:off x="943515" y="238809"/>
            <a:ext cx="2077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風景實拍</a:t>
            </a:r>
          </a:p>
        </p:txBody>
      </p:sp>
      <p:pic>
        <p:nvPicPr>
          <p:cNvPr id="6" name="圖片 5" descr="一張含有 室外, 建築物, 個人, 男人 的圖片&#10;&#10;自動產生的描述">
            <a:extLst>
              <a:ext uri="{FF2B5EF4-FFF2-40B4-BE49-F238E27FC236}">
                <a16:creationId xmlns:a16="http://schemas.microsoft.com/office/drawing/2014/main" id="{49349D6D-28D2-4BB6-9E49-7D287525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60" y="1375091"/>
            <a:ext cx="3865042" cy="5050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 descr="一張含有 路面, 室外, 街道, 時鐘 的圖片&#10;&#10;自動產生的描述">
            <a:extLst>
              <a:ext uri="{FF2B5EF4-FFF2-40B4-BE49-F238E27FC236}">
                <a16:creationId xmlns:a16="http://schemas.microsoft.com/office/drawing/2014/main" id="{C2DC0C0A-4761-4773-99DF-7A32321C1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42906"/>
            <a:ext cx="5546784" cy="3120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722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ferris dir="l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6071C6-73CF-4377-87AD-959BAC778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368" y="917945"/>
            <a:ext cx="9274954" cy="2117486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b="1" dirty="0">
                <a:solidFill>
                  <a:srgbClr val="FFFF00"/>
                </a:solidFill>
              </a:rPr>
              <a:t>主  題  故  事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1A3C44E-8968-425D-A99B-A1B17B24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867" y="4060384"/>
            <a:ext cx="11292296" cy="1879672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製作同學：</a:t>
            </a:r>
            <a:endParaRPr lang="en-US" altLang="zh-TW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l"/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吳志成　吳奕佳　林鳳慈　陳芷葳</a:t>
            </a:r>
            <a:endParaRPr lang="en-US" altLang="zh-TW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l"/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洪湘宜　黃品翰　周翌凱　陳明哲</a:t>
            </a:r>
          </a:p>
        </p:txBody>
      </p:sp>
    </p:spTree>
    <p:extLst>
      <p:ext uri="{BB962C8B-B14F-4D97-AF65-F5344CB8AC3E}">
        <p14:creationId xmlns:p14="http://schemas.microsoft.com/office/powerpoint/2010/main" val="258681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, 盤, 桌, 室內 的圖片&#10;&#10;自動產生的描述">
            <a:extLst>
              <a:ext uri="{FF2B5EF4-FFF2-40B4-BE49-F238E27FC236}">
                <a16:creationId xmlns:a16="http://schemas.microsoft.com/office/drawing/2014/main" id="{C79CD003-8B83-4209-A92B-C53BBEA34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18" y="1688203"/>
            <a:ext cx="3443902" cy="458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一張含有 盤, 桌, 食物, 坐 的圖片&#10;&#10;自動產生的描述">
            <a:extLst>
              <a:ext uri="{FF2B5EF4-FFF2-40B4-BE49-F238E27FC236}">
                <a16:creationId xmlns:a16="http://schemas.microsoft.com/office/drawing/2014/main" id="{4A473BB0-DCDC-4AD2-9172-0503B67E2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05" y="1688203"/>
            <a:ext cx="5052088" cy="4587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D919C05-24C9-4557-AB9F-3619A6F157BA}"/>
              </a:ext>
            </a:extLst>
          </p:cNvPr>
          <p:cNvSpPr txBox="1"/>
          <p:nvPr/>
        </p:nvSpPr>
        <p:spPr>
          <a:xfrm>
            <a:off x="1414640" y="40994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17379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8DC010-3779-41EE-BD98-462F842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4240104" cy="1652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</a:rPr>
              <a:t>朋友篇－１</a:t>
            </a:r>
            <a:endParaRPr lang="en-US" altLang="zh-TW" sz="5400" b="1" dirty="0">
              <a:solidFill>
                <a:srgbClr val="FFFF00"/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4AAB9B-E236-4E00-A42F-227B404F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66675" y="2752725"/>
            <a:ext cx="4240105" cy="3224358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我的死黨是個跳遠高手</a:t>
            </a:r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想要刷新紀錄的他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正蓄勢待發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室外, 草, 遊戲, 運動 的圖片&#10;&#10;自動產生的描述">
            <a:extLst>
              <a:ext uri="{FF2B5EF4-FFF2-40B4-BE49-F238E27FC236}">
                <a16:creationId xmlns:a16="http://schemas.microsoft.com/office/drawing/2014/main" id="{78526292-C094-472F-AC90-73093543C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r="5183" b="-3"/>
          <a:stretch/>
        </p:blipFill>
        <p:spPr>
          <a:xfrm>
            <a:off x="5046653" y="1020207"/>
            <a:ext cx="6177937" cy="4956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441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8DC010-3779-41EE-BD98-462F842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149" y="673240"/>
            <a:ext cx="4143376" cy="1023747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</a:rPr>
              <a:t>朋友篇－</a:t>
            </a:r>
            <a:r>
              <a:rPr lang="en-US" altLang="zh-TW" sz="5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4AAB9B-E236-4E00-A42F-227B404F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1243" y="1909713"/>
            <a:ext cx="5000625" cy="3329037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哇！！</a:t>
            </a:r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奮力一跳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真是帥呆了！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1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FFD9D3-0E77-42C3-B89D-A987E7760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48F185-A6F4-40C2-A466-5CB3F23F2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圖片 12" descr="一張含有 室外, 男人, 板, 雪 的圖片&#10;&#10;自動產生的描述">
            <a:extLst>
              <a:ext uri="{FF2B5EF4-FFF2-40B4-BE49-F238E27FC236}">
                <a16:creationId xmlns:a16="http://schemas.microsoft.com/office/drawing/2014/main" id="{A884D17A-F357-4364-B36F-434F8EF46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8" y="359529"/>
            <a:ext cx="4604207" cy="61389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848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8DC010-3779-41EE-BD98-462F842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5"/>
            <a:ext cx="3761964" cy="1718736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</a:rPr>
              <a:t>朋友篇－</a:t>
            </a:r>
            <a:r>
              <a:rPr lang="en-US" altLang="zh-TW" sz="5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4AAB9B-E236-4E00-A42F-227B404F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790825"/>
            <a:ext cx="3874785" cy="342621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安全落地</a:t>
            </a:r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而且真的刷新紀錄了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YA!</a:t>
            </a:r>
          </a:p>
          <a:p>
            <a:endParaRPr lang="en-US" altLang="zh-TW" sz="1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圖片 13" descr="一張含有 室外, 直立的, 遊戲, 男人 的圖片&#10;&#10;自動產生的描述">
            <a:extLst>
              <a:ext uri="{FF2B5EF4-FFF2-40B4-BE49-F238E27FC236}">
                <a16:creationId xmlns:a16="http://schemas.microsoft.com/office/drawing/2014/main" id="{A611D0BC-3A02-4BEB-AD50-1562EBA360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392" y="388487"/>
            <a:ext cx="4560769" cy="608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76324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8DC010-3779-41EE-BD98-462F842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24" y="643464"/>
            <a:ext cx="4333875" cy="1652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</a:rPr>
              <a:t>朋友篇－</a:t>
            </a:r>
            <a:r>
              <a:rPr lang="en-US" altLang="zh-TW" sz="5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4AAB9B-E236-4E00-A42F-227B404F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0" y="2752725"/>
            <a:ext cx="3812140" cy="3224358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太開心了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忍不住高興趕緊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抱緊處理</a:t>
            </a:r>
            <a: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</a:p>
          <a:p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圖片 8" descr="一張含有 室外, 運動, 遊戲, 男人 的圖片&#10;&#10;自動產生的描述">
            <a:extLst>
              <a:ext uri="{FF2B5EF4-FFF2-40B4-BE49-F238E27FC236}">
                <a16:creationId xmlns:a16="http://schemas.microsoft.com/office/drawing/2014/main" id="{7FFEE8FE-76E6-4172-9CF6-209F5C839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0" y="1032901"/>
            <a:ext cx="6900380" cy="5175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966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88DC010-3779-41EE-BD98-462F8422C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5"/>
            <a:ext cx="3761964" cy="1718736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</a:rPr>
              <a:t>朋友篇－</a:t>
            </a:r>
            <a:r>
              <a:rPr lang="en-US" altLang="zh-TW" sz="54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A4AAB9B-E236-4E00-A42F-227B404F1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875" y="2790825"/>
            <a:ext cx="3874785" cy="342621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完成了挑戰之後</a:t>
            </a:r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br>
              <a:rPr lang="en-US" altLang="zh-TW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清理鞋子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然後一起回去上課吧！</a:t>
            </a:r>
            <a:endParaRPr lang="en-US" altLang="zh-TW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zh-TW" sz="17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圖片 8" descr="一張含有 個人, 室外, 小孩, 小男孩 的圖片&#10;&#10;自動產生的描述">
            <a:extLst>
              <a:ext uri="{FF2B5EF4-FFF2-40B4-BE49-F238E27FC236}">
                <a16:creationId xmlns:a16="http://schemas.microsoft.com/office/drawing/2014/main" id="{32684030-0CBC-426F-A86C-91AB703C3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07" y="236855"/>
            <a:ext cx="4183380" cy="55778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8611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47A5934-91D5-468D-84E5-2DD7D5E4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028" y="965200"/>
            <a:ext cx="6170943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TW" altLang="en-US" sz="6000" b="1" dirty="0">
                <a:solidFill>
                  <a:srgbClr val="FFFF00"/>
                </a:solidFill>
              </a:rPr>
              <a:t>  二 年 級</a:t>
            </a:r>
            <a:br>
              <a:rPr lang="en-US" altLang="zh-TW" sz="6000" b="1" dirty="0">
                <a:solidFill>
                  <a:srgbClr val="FFFF00"/>
                </a:solidFill>
              </a:rPr>
            </a:br>
            <a:br>
              <a:rPr lang="en-US" altLang="zh-TW" sz="6000" b="1" dirty="0">
                <a:solidFill>
                  <a:srgbClr val="FFFF00"/>
                </a:solidFill>
              </a:rPr>
            </a:br>
            <a:r>
              <a:rPr lang="zh-TW" altLang="en-US" sz="6000" b="1" dirty="0">
                <a:solidFill>
                  <a:srgbClr val="FFFF00"/>
                </a:solidFill>
              </a:rPr>
              <a:t>優良作品集</a:t>
            </a:r>
          </a:p>
        </p:txBody>
      </p:sp>
    </p:spTree>
    <p:extLst>
      <p:ext uri="{BB962C8B-B14F-4D97-AF65-F5344CB8AC3E}">
        <p14:creationId xmlns:p14="http://schemas.microsoft.com/office/powerpoint/2010/main" val="342089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, 食物, 木製的, 坐 的圖片&#10;&#10;自動產生的描述">
            <a:extLst>
              <a:ext uri="{FF2B5EF4-FFF2-40B4-BE49-F238E27FC236}">
                <a16:creationId xmlns:a16="http://schemas.microsoft.com/office/drawing/2014/main" id="{5F83F73B-6F0A-4F76-A9F9-4FEAD8998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" r="1" b="761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EA2D00C-844B-4B6D-B651-8861B9FFC3B7}"/>
              </a:ext>
            </a:extLst>
          </p:cNvPr>
          <p:cNvSpPr txBox="1"/>
          <p:nvPr/>
        </p:nvSpPr>
        <p:spPr>
          <a:xfrm>
            <a:off x="4613863" y="6397747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小丑－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208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周翌凱</a:t>
            </a:r>
            <a:endParaRPr lang="zh-TW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722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外, 植物, 建築物, 紅色 的圖片&#10;&#10;自動產生的描述">
            <a:extLst>
              <a:ext uri="{FF2B5EF4-FFF2-40B4-BE49-F238E27FC236}">
                <a16:creationId xmlns:a16="http://schemas.microsoft.com/office/drawing/2014/main" id="{60E19657-75BC-4D3B-897F-9AF590201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" r="1" b="873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0E4492F-15E5-4F62-A4C4-20487E4EB699}"/>
              </a:ext>
            </a:extLst>
          </p:cNvPr>
          <p:cNvSpPr txBox="1"/>
          <p:nvPr/>
        </p:nvSpPr>
        <p:spPr>
          <a:xfrm>
            <a:off x="5043038" y="6377940"/>
            <a:ext cx="19575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綻放－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208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周翌凱</a:t>
            </a:r>
          </a:p>
        </p:txBody>
      </p:sp>
    </p:spTree>
    <p:extLst>
      <p:ext uri="{BB962C8B-B14F-4D97-AF65-F5344CB8AC3E}">
        <p14:creationId xmlns:p14="http://schemas.microsoft.com/office/powerpoint/2010/main" val="317466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鳥, 水, 室外, 圍欄 的圖片&#10;&#10;自動產生的描述">
            <a:extLst>
              <a:ext uri="{FF2B5EF4-FFF2-40B4-BE49-F238E27FC236}">
                <a16:creationId xmlns:a16="http://schemas.microsoft.com/office/drawing/2014/main" id="{2D6E6C3D-B94F-4960-A3A7-F3B7923A2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r="1" b="233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DD89CB8-D39D-4F03-ABA3-0C2FFE27D6D9}"/>
              </a:ext>
            </a:extLst>
          </p:cNvPr>
          <p:cNvSpPr txBox="1"/>
          <p:nvPr/>
        </p:nvSpPr>
        <p:spPr>
          <a:xfrm>
            <a:off x="4729279" y="6385706"/>
            <a:ext cx="2733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命運的邂逅－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208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周翌凱</a:t>
            </a:r>
          </a:p>
        </p:txBody>
      </p:sp>
    </p:spTree>
    <p:extLst>
      <p:ext uri="{BB962C8B-B14F-4D97-AF65-F5344CB8AC3E}">
        <p14:creationId xmlns:p14="http://schemas.microsoft.com/office/powerpoint/2010/main" val="671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植物, 坐, 樹, 綠色 的圖片&#10;&#10;自動產生的描述">
            <a:extLst>
              <a:ext uri="{FF2B5EF4-FFF2-40B4-BE49-F238E27FC236}">
                <a16:creationId xmlns:a16="http://schemas.microsoft.com/office/drawing/2014/main" id="{F609F911-04D4-4477-AD97-7A06802AE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847709C-160D-43B9-82EB-39C5C3BDC5BE}"/>
              </a:ext>
            </a:extLst>
          </p:cNvPr>
          <p:cNvSpPr txBox="1"/>
          <p:nvPr/>
        </p:nvSpPr>
        <p:spPr>
          <a:xfrm>
            <a:off x="4613863" y="6397747"/>
            <a:ext cx="2964273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葉縫中的陽光－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208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周翌凱</a:t>
            </a:r>
          </a:p>
        </p:txBody>
      </p:sp>
    </p:spTree>
    <p:extLst>
      <p:ext uri="{BB962C8B-B14F-4D97-AF65-F5344CB8AC3E}">
        <p14:creationId xmlns:p14="http://schemas.microsoft.com/office/powerpoint/2010/main" val="41030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桌, 食物, 盤, 坐 的圖片&#10;&#10;自動產生的描述">
            <a:extLst>
              <a:ext uri="{FF2B5EF4-FFF2-40B4-BE49-F238E27FC236}">
                <a16:creationId xmlns:a16="http://schemas.microsoft.com/office/drawing/2014/main" id="{48224234-2053-4A34-A945-09B13D45C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03" y="1260115"/>
            <a:ext cx="4450672" cy="5007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一張含有 桌, 食物, 盤, 坐 的圖片&#10;&#10;自動產生的描述">
            <a:extLst>
              <a:ext uri="{FF2B5EF4-FFF2-40B4-BE49-F238E27FC236}">
                <a16:creationId xmlns:a16="http://schemas.microsoft.com/office/drawing/2014/main" id="{452E13A7-E148-4BB8-96C9-B153D7853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44" y="1248449"/>
            <a:ext cx="5527510" cy="501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DFF550D-B93D-4AB4-9AA8-1028211FD6AC}"/>
              </a:ext>
            </a:extLst>
          </p:cNvPr>
          <p:cNvSpPr txBox="1"/>
          <p:nvPr/>
        </p:nvSpPr>
        <p:spPr>
          <a:xfrm>
            <a:off x="1336668" y="38158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88C024A-DD0F-4105-9838-0B22D3440606}"/>
              </a:ext>
            </a:extLst>
          </p:cNvPr>
          <p:cNvSpPr txBox="1"/>
          <p:nvPr/>
        </p:nvSpPr>
        <p:spPr>
          <a:xfrm>
            <a:off x="7741328" y="1331991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104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潘芝語</a:t>
            </a:r>
          </a:p>
        </p:txBody>
      </p:sp>
    </p:spTree>
    <p:extLst>
      <p:ext uri="{BB962C8B-B14F-4D97-AF65-F5344CB8AC3E}">
        <p14:creationId xmlns:p14="http://schemas.microsoft.com/office/powerpoint/2010/main" val="190092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自行車, 室外, 草, 日落 的圖片&#10;&#10;自動產生的描述">
            <a:extLst>
              <a:ext uri="{FF2B5EF4-FFF2-40B4-BE49-F238E27FC236}">
                <a16:creationId xmlns:a16="http://schemas.microsoft.com/office/drawing/2014/main" id="{A4A347D2-C379-43B0-AE75-4BAE245F7B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5" r="1" b="2125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6BF7B39-D603-4C98-BEFF-5AF6FC6B2720}"/>
              </a:ext>
            </a:extLst>
          </p:cNvPr>
          <p:cNvSpPr txBox="1"/>
          <p:nvPr/>
        </p:nvSpPr>
        <p:spPr>
          <a:xfrm>
            <a:off x="4613863" y="6397747"/>
            <a:ext cx="2733441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老樹與瘦馬－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202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吳志成</a:t>
            </a:r>
          </a:p>
        </p:txBody>
      </p:sp>
    </p:spTree>
    <p:extLst>
      <p:ext uri="{BB962C8B-B14F-4D97-AF65-F5344CB8AC3E}">
        <p14:creationId xmlns:p14="http://schemas.microsoft.com/office/powerpoint/2010/main" val="275901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水, 船, 河, 室外 的圖片&#10;&#10;自動產生的描述">
            <a:extLst>
              <a:ext uri="{FF2B5EF4-FFF2-40B4-BE49-F238E27FC236}">
                <a16:creationId xmlns:a16="http://schemas.microsoft.com/office/drawing/2014/main" id="{B5E42007-3A45-418A-98A9-B334A2349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9" r="1" b="46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E0B3C13-D958-4123-8D59-2C606F893BB9}"/>
              </a:ext>
            </a:extLst>
          </p:cNvPr>
          <p:cNvSpPr txBox="1"/>
          <p:nvPr/>
        </p:nvSpPr>
        <p:spPr>
          <a:xfrm>
            <a:off x="4743706" y="6390767"/>
            <a:ext cx="249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水蓮天碧二年級周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翌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凱</a:t>
            </a:r>
          </a:p>
        </p:txBody>
      </p:sp>
    </p:spTree>
    <p:extLst>
      <p:ext uri="{BB962C8B-B14F-4D97-AF65-F5344CB8AC3E}">
        <p14:creationId xmlns:p14="http://schemas.microsoft.com/office/powerpoint/2010/main" val="11073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外, 路面, 建築物, 街道 的圖片&#10;&#10;自動產生的描述">
            <a:extLst>
              <a:ext uri="{FF2B5EF4-FFF2-40B4-BE49-F238E27FC236}">
                <a16:creationId xmlns:a16="http://schemas.microsoft.com/office/drawing/2014/main" id="{2FDDB5AB-67BB-43DF-8604-0CAE821F93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CE042CD-AA2F-4021-8E7D-524EAE476A43}"/>
              </a:ext>
            </a:extLst>
          </p:cNvPr>
          <p:cNvSpPr txBox="1"/>
          <p:nvPr/>
        </p:nvSpPr>
        <p:spPr>
          <a:xfrm>
            <a:off x="4572000" y="6390767"/>
            <a:ext cx="28955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廟地巡禮　二年級吳志成</a:t>
            </a:r>
          </a:p>
        </p:txBody>
      </p:sp>
    </p:spTree>
    <p:extLst>
      <p:ext uri="{BB962C8B-B14F-4D97-AF65-F5344CB8AC3E}">
        <p14:creationId xmlns:p14="http://schemas.microsoft.com/office/powerpoint/2010/main" val="55196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建築物, 路面, 時鐘 的圖片&#10;&#10;自動產生的描述">
            <a:extLst>
              <a:ext uri="{FF2B5EF4-FFF2-40B4-BE49-F238E27FC236}">
                <a16:creationId xmlns:a16="http://schemas.microsoft.com/office/drawing/2014/main" id="{6C61B099-2309-4E64-8A07-51B0FF2B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9" b="3884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C60FFDF-DB1C-4B43-962E-C6D3E444E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2900" y="904875"/>
            <a:ext cx="4562475" cy="1990725"/>
          </a:xfrm>
        </p:spPr>
        <p:txBody>
          <a:bodyPr>
            <a:noAutofit/>
          </a:bodyPr>
          <a:lstStyle/>
          <a:p>
            <a:r>
              <a:rPr lang="zh-TW" altLang="en-US" sz="6600" b="1" dirty="0">
                <a:solidFill>
                  <a:srgbClr val="FFFF00"/>
                </a:solidFill>
              </a:rPr>
              <a:t>三年級篇</a:t>
            </a:r>
            <a:br>
              <a:rPr lang="en-US" altLang="zh-TW" sz="6600" b="1" dirty="0">
                <a:solidFill>
                  <a:srgbClr val="FFFF00"/>
                </a:solidFill>
              </a:rPr>
            </a:br>
            <a:r>
              <a:rPr lang="zh-TW" altLang="en-US" sz="6600" b="1" dirty="0">
                <a:solidFill>
                  <a:srgbClr val="FFFF00"/>
                </a:solidFill>
              </a:rPr>
              <a:t>作品集錦</a:t>
            </a:r>
          </a:p>
        </p:txBody>
      </p:sp>
    </p:spTree>
    <p:extLst>
      <p:ext uri="{BB962C8B-B14F-4D97-AF65-F5344CB8AC3E}">
        <p14:creationId xmlns:p14="http://schemas.microsoft.com/office/powerpoint/2010/main" val="2092980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一張含有 盤, 食物, 桌, 室內 的圖片&#10;&#10;自動產生的描述">
            <a:extLst>
              <a:ext uri="{FF2B5EF4-FFF2-40B4-BE49-F238E27FC236}">
                <a16:creationId xmlns:a16="http://schemas.microsoft.com/office/drawing/2014/main" id="{78155480-F28E-44FC-B79F-6574AA125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852" y="1888132"/>
            <a:ext cx="5160659" cy="3870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 descr="一張含有 食物, 盤, 桌, 室內 的圖片&#10;&#10;自動產生的描述">
            <a:extLst>
              <a:ext uri="{FF2B5EF4-FFF2-40B4-BE49-F238E27FC236}">
                <a16:creationId xmlns:a16="http://schemas.microsoft.com/office/drawing/2014/main" id="{2CC852CB-9E19-4DE2-8FB7-10132F0F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655" y="588441"/>
            <a:ext cx="3140375" cy="5583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7F74E1A-FBC0-4C01-98F8-AE68016828AC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223913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0F8504E6-D615-4A0C-B8DE-E54A28D78DF8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pic>
        <p:nvPicPr>
          <p:cNvPr id="6" name="圖片 5" descr="一張含有 食物, 盤, 桌, 水果 的圖片&#10;&#10;自動產生的描述">
            <a:extLst>
              <a:ext uri="{FF2B5EF4-FFF2-40B4-BE49-F238E27FC236}">
                <a16:creationId xmlns:a16="http://schemas.microsoft.com/office/drawing/2014/main" id="{06927174-AA64-45AA-82B5-17B216D74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5">
            <a:off x="1970339" y="1317673"/>
            <a:ext cx="2694090" cy="4794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一張含有 食物, 桌, 個人, 盤 的圖片&#10;&#10;自動產生的描述">
            <a:extLst>
              <a:ext uri="{FF2B5EF4-FFF2-40B4-BE49-F238E27FC236}">
                <a16:creationId xmlns:a16="http://schemas.microsoft.com/office/drawing/2014/main" id="{73E65F12-DA5E-4196-B578-47C295604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81" y="1317673"/>
            <a:ext cx="4261620" cy="4794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38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食物, 桌, 盤, 室內 的圖片&#10;&#10;自動產生的描述">
            <a:extLst>
              <a:ext uri="{FF2B5EF4-FFF2-40B4-BE49-F238E27FC236}">
                <a16:creationId xmlns:a16="http://schemas.microsoft.com/office/drawing/2014/main" id="{A239849E-372E-4D0B-9565-BB06FB3B0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70" y="1785740"/>
            <a:ext cx="3832402" cy="4420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C1DA0E4-0051-42E7-83B3-D6D9E4A87C71}"/>
              </a:ext>
            </a:extLst>
          </p:cNvPr>
          <p:cNvSpPr txBox="1"/>
          <p:nvPr/>
        </p:nvSpPr>
        <p:spPr>
          <a:xfrm>
            <a:off x="9163455" y="1262520"/>
            <a:ext cx="255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pic>
        <p:nvPicPr>
          <p:cNvPr id="3" name="圖片 2" descr="一張含有 盤, 桌, 食物, 坐 的圖片&#10;&#10;自動產生的描述">
            <a:extLst>
              <a:ext uri="{FF2B5EF4-FFF2-40B4-BE49-F238E27FC236}">
                <a16:creationId xmlns:a16="http://schemas.microsoft.com/office/drawing/2014/main" id="{C0C638F9-F840-4343-A50D-7B9F6B59F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29" y="2568102"/>
            <a:ext cx="5930911" cy="30273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12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3" name="camera.wav"/>
          </p:stSnd>
        </p:sndAc>
      </p:transition>
    </mc:Choice>
    <mc:Fallback xmlns="">
      <p:transition spd="slow" advClick="0" advTm="5000">
        <p:random/>
        <p:sndAc>
          <p:stSnd>
            <p:snd r:embed="rId6" name="camera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草, 室外, 公園, 紅色 的圖片&#10;&#10;自動產生的描述">
            <a:extLst>
              <a:ext uri="{FF2B5EF4-FFF2-40B4-BE49-F238E27FC236}">
                <a16:creationId xmlns:a16="http://schemas.microsoft.com/office/drawing/2014/main" id="{107CD314-2E39-44D2-A81D-436B924EF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799" y="482849"/>
            <a:ext cx="7856402" cy="5892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AC4ED845-876A-4B90-8F80-F1DA1EA15286}"/>
              </a:ext>
            </a:extLst>
          </p:cNvPr>
          <p:cNvSpPr txBox="1"/>
          <p:nvPr/>
        </p:nvSpPr>
        <p:spPr>
          <a:xfrm>
            <a:off x="385973" y="17821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385184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4" name="camera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C9DEA7A7-A883-44A3-88A3-70EC866564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5811" y="266991"/>
            <a:ext cx="9601200" cy="1485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pic>
        <p:nvPicPr>
          <p:cNvPr id="5" name="內容版面配置區 4" descr="一張含有 室外, 建築物, 風景, 碼頭 的圖片&#10;&#10;自動產生的描述">
            <a:extLst>
              <a:ext uri="{FF2B5EF4-FFF2-40B4-BE49-F238E27FC236}">
                <a16:creationId xmlns:a16="http://schemas.microsoft.com/office/drawing/2014/main" id="{FA396E3C-A2C9-4BD5-94EB-FE3EF8D1A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97" y="2463704"/>
            <a:ext cx="4845087" cy="409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室外, 建築物, 街道, 綠色 的圖片&#10;&#10;自動產生的描述">
            <a:extLst>
              <a:ext uri="{FF2B5EF4-FFF2-40B4-BE49-F238E27FC236}">
                <a16:creationId xmlns:a16="http://schemas.microsoft.com/office/drawing/2014/main" id="{C283EAC5-FA26-4CD0-BA27-895E8886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449" y="205425"/>
            <a:ext cx="5295555" cy="4808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9156015-B408-4561-9F18-4559429E2B0D}"/>
              </a:ext>
            </a:extLst>
          </p:cNvPr>
          <p:cNvSpPr/>
          <p:nvPr/>
        </p:nvSpPr>
        <p:spPr>
          <a:xfrm>
            <a:off x="1923068" y="952107"/>
            <a:ext cx="47269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25524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外, 建築物, 路面, 時鐘 的圖片&#10;&#10;自動產生的描述">
            <a:extLst>
              <a:ext uri="{FF2B5EF4-FFF2-40B4-BE49-F238E27FC236}">
                <a16:creationId xmlns:a16="http://schemas.microsoft.com/office/drawing/2014/main" id="{5BC97AF6-6F34-4EE6-95C9-A69251C62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85" y="1775700"/>
            <a:ext cx="3192356" cy="4252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 descr="一張含有 圍欄, 室外, 草, 鳥 的圖片&#10;&#10;自動產生的描述">
            <a:extLst>
              <a:ext uri="{FF2B5EF4-FFF2-40B4-BE49-F238E27FC236}">
                <a16:creationId xmlns:a16="http://schemas.microsoft.com/office/drawing/2014/main" id="{58A87BAF-06CE-4773-A52A-090318B209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31" y="854811"/>
            <a:ext cx="3769475" cy="5025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C187809-1B51-446E-BC82-5A0C8807A403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324631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外, 動物, 直立的, 小 的圖片&#10;&#10;自動產生的描述">
            <a:extLst>
              <a:ext uri="{FF2B5EF4-FFF2-40B4-BE49-F238E27FC236}">
                <a16:creationId xmlns:a16="http://schemas.microsoft.com/office/drawing/2014/main" id="{2FFBACAC-064E-4E79-BF51-43B499AEC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39" y="372863"/>
            <a:ext cx="6407012" cy="3604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一張含有 動物, 昆蟲, 相片, 黃色 的圖片&#10;&#10;自動產生的描述">
            <a:extLst>
              <a:ext uri="{FF2B5EF4-FFF2-40B4-BE49-F238E27FC236}">
                <a16:creationId xmlns:a16="http://schemas.microsoft.com/office/drawing/2014/main" id="{DB0D9521-E42B-4983-AFE1-EB4F8D83E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401" y="3169329"/>
            <a:ext cx="4445195" cy="360437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4FFC37E-4670-426D-8948-D4974E2B860E}"/>
              </a:ext>
            </a:extLst>
          </p:cNvPr>
          <p:cNvSpPr txBox="1"/>
          <p:nvPr/>
        </p:nvSpPr>
        <p:spPr>
          <a:xfrm>
            <a:off x="3194482" y="511071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227F9C1-C08A-4CC6-AF6F-E72DBD9E7AD1}"/>
              </a:ext>
            </a:extLst>
          </p:cNvPr>
          <p:cNvSpPr txBox="1"/>
          <p:nvPr/>
        </p:nvSpPr>
        <p:spPr>
          <a:xfrm>
            <a:off x="7672920" y="333091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106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林宥任</a:t>
            </a:r>
          </a:p>
        </p:txBody>
      </p:sp>
    </p:spTree>
    <p:extLst>
      <p:ext uri="{BB962C8B-B14F-4D97-AF65-F5344CB8AC3E}">
        <p14:creationId xmlns:p14="http://schemas.microsoft.com/office/powerpoint/2010/main" val="245506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外, 草, 公園, 植物 的圖片&#10;&#10;自動產生的描述">
            <a:extLst>
              <a:ext uri="{FF2B5EF4-FFF2-40B4-BE49-F238E27FC236}">
                <a16:creationId xmlns:a16="http://schemas.microsoft.com/office/drawing/2014/main" id="{6A1E894D-F3FA-4A19-BBE5-F71839536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19" y="1610354"/>
            <a:ext cx="3748343" cy="4505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866B815-13AD-4FF1-9452-AD4DED749326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8" name="圖片 7" descr="一張含有 室外, 圍欄, 草, 跑道 的圖片&#10;&#10;自動產生的描述">
            <a:extLst>
              <a:ext uri="{FF2B5EF4-FFF2-40B4-BE49-F238E27FC236}">
                <a16:creationId xmlns:a16="http://schemas.microsoft.com/office/drawing/2014/main" id="{EB307893-6C5C-4E44-BDE8-4219A48F4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28" y="1090708"/>
            <a:ext cx="3876602" cy="5168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1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外, 草, 建築物, 樹 的圖片&#10;&#10;自動產生的描述">
            <a:extLst>
              <a:ext uri="{FF2B5EF4-FFF2-40B4-BE49-F238E27FC236}">
                <a16:creationId xmlns:a16="http://schemas.microsoft.com/office/drawing/2014/main" id="{21B78D76-F54F-4533-9C9D-D2B36E623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404" y="1199404"/>
            <a:ext cx="3926976" cy="5241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44B36A1-6633-4D18-9E3A-5B5CC6FB4654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8" name="圖片 7" descr="一張含有 長椅, 坐, 個人, 建築物 的圖片&#10;&#10;自動產生的描述">
            <a:extLst>
              <a:ext uri="{FF2B5EF4-FFF2-40B4-BE49-F238E27FC236}">
                <a16:creationId xmlns:a16="http://schemas.microsoft.com/office/drawing/2014/main" id="{BA43E407-081D-4906-8578-B390ED95D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55" y="642829"/>
            <a:ext cx="3934851" cy="5241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601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長椅, 室外, 圍欄, 坐 的圖片&#10;&#10;自動產生的描述">
            <a:extLst>
              <a:ext uri="{FF2B5EF4-FFF2-40B4-BE49-F238E27FC236}">
                <a16:creationId xmlns:a16="http://schemas.microsoft.com/office/drawing/2014/main" id="{2F82B564-4748-4998-9659-633575FC8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74" y="1718413"/>
            <a:ext cx="3408086" cy="4541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A8CAD9C9-3EBC-4B4C-A8B6-5291E12DFDC3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8" name="圖片 7" descr="一張含有 草, 室外, 公園, 樹 的圖片&#10;&#10;自動產生的描述">
            <a:extLst>
              <a:ext uri="{FF2B5EF4-FFF2-40B4-BE49-F238E27FC236}">
                <a16:creationId xmlns:a16="http://schemas.microsoft.com/office/drawing/2014/main" id="{0CD89EC0-0B6D-4DEB-B7BF-42C4C4178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93" y="580936"/>
            <a:ext cx="4276296" cy="5696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214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8B07E80-2F3C-43CD-AFE8-CDE4BD0278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5341" y="247650"/>
            <a:ext cx="9601200" cy="1485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6" name="內容版面配置區 5" descr="一張含有 室外, 草, 遊戲, 街道 的圖片&#10;&#10;自動產生的描述">
            <a:extLst>
              <a:ext uri="{FF2B5EF4-FFF2-40B4-BE49-F238E27FC236}">
                <a16:creationId xmlns:a16="http://schemas.microsoft.com/office/drawing/2014/main" id="{FB7B1FB8-7965-4E8D-BBB6-24B691F9FD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51" y="1263363"/>
            <a:ext cx="3639051" cy="4854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 descr="一張含有 草, 室外, 公園, 樹 的圖片&#10;&#10;自動產生的描述">
            <a:extLst>
              <a:ext uri="{FF2B5EF4-FFF2-40B4-BE49-F238E27FC236}">
                <a16:creationId xmlns:a16="http://schemas.microsoft.com/office/drawing/2014/main" id="{460FC4AB-76C7-4272-9003-35026A44A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29" y="679419"/>
            <a:ext cx="4122511" cy="5499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556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室外, 圍欄, 草, 直立的 的圖片&#10;&#10;自動產生的描述">
            <a:extLst>
              <a:ext uri="{FF2B5EF4-FFF2-40B4-BE49-F238E27FC236}">
                <a16:creationId xmlns:a16="http://schemas.microsoft.com/office/drawing/2014/main" id="{EAEF2F1D-6731-4439-A171-95C16052D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62" y="1448038"/>
            <a:ext cx="3560657" cy="4752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AC0D56C-0777-421F-945D-9865FB786CAB}"/>
              </a:ext>
            </a:extLst>
          </p:cNvPr>
          <p:cNvSpPr txBox="1"/>
          <p:nvPr/>
        </p:nvSpPr>
        <p:spPr>
          <a:xfrm>
            <a:off x="998373" y="381219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pic>
        <p:nvPicPr>
          <p:cNvPr id="8" name="圖片 7" descr="一張含有 草, 室外, 曠野, 公園 的圖片&#10;&#10;自動產生的描述">
            <a:extLst>
              <a:ext uri="{FF2B5EF4-FFF2-40B4-BE49-F238E27FC236}">
                <a16:creationId xmlns:a16="http://schemas.microsoft.com/office/drawing/2014/main" id="{A362EE85-6776-4DF8-9E94-6B0230C4DB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614" y="904439"/>
            <a:ext cx="3908013" cy="521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322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  <p:sndAc>
          <p:stSnd>
            <p:snd r:embed="rId2" name="camera.wav"/>
          </p:stSnd>
        </p:sndAc>
      </p:transition>
    </mc:Choice>
    <mc:Fallback xmlns="">
      <p:transition spd="slow" advClick="0" advTm="5000">
        <p:random/>
        <p:sndAc>
          <p:stSnd>
            <p:snd r:embed="rId5" name="camera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47A5934-91D5-468D-84E5-2DD7D5E4A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556" y="965200"/>
            <a:ext cx="6273415" cy="43296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zh-TW" altLang="en-US" sz="6000" b="1" dirty="0">
                <a:solidFill>
                  <a:srgbClr val="FFFF00"/>
                </a:solidFill>
              </a:rPr>
              <a:t>  三 年 級</a:t>
            </a:r>
            <a:br>
              <a:rPr lang="en-US" altLang="zh-TW" sz="6000" b="1" dirty="0">
                <a:solidFill>
                  <a:srgbClr val="FFFF00"/>
                </a:solidFill>
              </a:rPr>
            </a:br>
            <a:br>
              <a:rPr lang="en-US" altLang="zh-TW" sz="6000" b="1" dirty="0">
                <a:solidFill>
                  <a:srgbClr val="FFFF00"/>
                </a:solidFill>
              </a:rPr>
            </a:br>
            <a:r>
              <a:rPr lang="zh-TW" altLang="en-US" sz="6000" b="1" dirty="0">
                <a:solidFill>
                  <a:srgbClr val="FFFF00"/>
                </a:solidFill>
              </a:rPr>
              <a:t>優良作品集</a:t>
            </a:r>
          </a:p>
        </p:txBody>
      </p:sp>
    </p:spTree>
    <p:extLst>
      <p:ext uri="{BB962C8B-B14F-4D97-AF65-F5344CB8AC3E}">
        <p14:creationId xmlns:p14="http://schemas.microsoft.com/office/powerpoint/2010/main" val="183078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3" name="camera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72A1C79-866F-49E3-AB58-BD626D5AA800}"/>
              </a:ext>
            </a:extLst>
          </p:cNvPr>
          <p:cNvSpPr txBox="1"/>
          <p:nvPr/>
        </p:nvSpPr>
        <p:spPr>
          <a:xfrm>
            <a:off x="7056807" y="673240"/>
            <a:ext cx="4020767" cy="3412985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zh-TW" altLang="en-US" sz="3600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果</a:t>
            </a:r>
            <a:r>
              <a:rPr lang="ja-JP" altLang="en-US" sz="3600" b="1" cap="all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の</a:t>
            </a:r>
            <a:r>
              <a:rPr lang="zh-TW" altLang="en-US" sz="3600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樂章</a:t>
            </a:r>
            <a:endParaRPr lang="en-US" altLang="zh-TW" sz="3600" b="1" cap="al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zh-TW" sz="3600" b="1" cap="all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TW" sz="3600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305</a:t>
            </a:r>
            <a:r>
              <a:rPr lang="zh-TW" altLang="en-US" sz="3600" b="1" cap="all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蔡瑀潔</a:t>
            </a: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6621E27-B4D3-4EEA-8F4D-BB759FD2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5706359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DCD9119-A5D2-4D09-BCB2-70ABD368D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食物, 室內, 水果, 坐 的圖片&#10;&#10;自動產生的描述">
            <a:extLst>
              <a:ext uri="{FF2B5EF4-FFF2-40B4-BE49-F238E27FC236}">
                <a16:creationId xmlns:a16="http://schemas.microsoft.com/office/drawing/2014/main" id="{CC4CC638-953C-4C24-BA2D-761208EA2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1" y="1092541"/>
            <a:ext cx="6230557" cy="4672918"/>
          </a:xfrm>
          <a:prstGeom prst="round2DiagRect">
            <a:avLst>
              <a:gd name="adj1" fmla="val 16667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4887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6" name="camera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建築物, 坐, 小, 黑色 的圖片&#10;&#10;自動產生的描述">
            <a:extLst>
              <a:ext uri="{FF2B5EF4-FFF2-40B4-BE49-F238E27FC236}">
                <a16:creationId xmlns:a16="http://schemas.microsoft.com/office/drawing/2014/main" id="{B96E192E-2FCE-4E6F-AF87-DFCCA72B3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" r="1" b="815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D28AFAD-B6F4-43C6-9498-EF6AA0CC4AAA}"/>
              </a:ext>
            </a:extLst>
          </p:cNvPr>
          <p:cNvSpPr txBox="1"/>
          <p:nvPr/>
        </p:nvSpPr>
        <p:spPr>
          <a:xfrm>
            <a:off x="5074568" y="6433304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廊－</a:t>
            </a:r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314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何函真</a:t>
            </a:r>
          </a:p>
        </p:txBody>
      </p:sp>
    </p:spTree>
    <p:extLst>
      <p:ext uri="{BB962C8B-B14F-4D97-AF65-F5344CB8AC3E}">
        <p14:creationId xmlns:p14="http://schemas.microsoft.com/office/powerpoint/2010/main" val="46238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外, 水, 樹, 公園 的圖片&#10;&#10;自動產生的描述">
            <a:extLst>
              <a:ext uri="{FF2B5EF4-FFF2-40B4-BE49-F238E27FC236}">
                <a16:creationId xmlns:a16="http://schemas.microsoft.com/office/drawing/2014/main" id="{C429998E-7576-464D-9131-77E995398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1121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E4FF394-A3F1-4377-87A8-759EC3345B2B}"/>
              </a:ext>
            </a:extLst>
          </p:cNvPr>
          <p:cNvSpPr txBox="1"/>
          <p:nvPr/>
        </p:nvSpPr>
        <p:spPr>
          <a:xfrm>
            <a:off x="5074568" y="643330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後庭風貌　三年級黃晟洋</a:t>
            </a:r>
          </a:p>
        </p:txBody>
      </p:sp>
    </p:spTree>
    <p:extLst>
      <p:ext uri="{BB962C8B-B14F-4D97-AF65-F5344CB8AC3E}">
        <p14:creationId xmlns:p14="http://schemas.microsoft.com/office/powerpoint/2010/main" val="3397098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 invX="1"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4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握住, 手, 塑膠, 小 的圖片&#10;&#10;自動產生的描述">
            <a:extLst>
              <a:ext uri="{FF2B5EF4-FFF2-40B4-BE49-F238E27FC236}">
                <a16:creationId xmlns:a16="http://schemas.microsoft.com/office/drawing/2014/main" id="{FF24B100-562D-435A-8F1F-087831060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76" y="2202770"/>
            <a:ext cx="5365073" cy="4023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 descr="一張含有 蛋糕, 小, 坐, 花 的圖片&#10;&#10;自動產生的描述">
            <a:extLst>
              <a:ext uri="{FF2B5EF4-FFF2-40B4-BE49-F238E27FC236}">
                <a16:creationId xmlns:a16="http://schemas.microsoft.com/office/drawing/2014/main" id="{E9B45412-404D-4920-80F3-49B4EF135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444" y="683580"/>
            <a:ext cx="4708124" cy="3531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2CB9FA58-3463-45EA-A58F-CFA6260AE946}"/>
              </a:ext>
            </a:extLst>
          </p:cNvPr>
          <p:cNvSpPr txBox="1"/>
          <p:nvPr/>
        </p:nvSpPr>
        <p:spPr>
          <a:xfrm>
            <a:off x="2769180" y="97819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  <a:endParaRPr lang="zh-TW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936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外, 建築物, 路面, 街道 的圖片&#10;&#10;自動產生的描述">
            <a:extLst>
              <a:ext uri="{FF2B5EF4-FFF2-40B4-BE49-F238E27FC236}">
                <a16:creationId xmlns:a16="http://schemas.microsoft.com/office/drawing/2014/main" id="{FC01EF9A-03D7-444A-AE7F-681A29EC5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8795" b="-2"/>
          <a:stretch/>
        </p:blipFill>
        <p:spPr>
          <a:xfrm>
            <a:off x="643467" y="643467"/>
            <a:ext cx="5058839" cy="5571066"/>
          </a:xfrm>
          <a:prstGeom prst="rect">
            <a:avLst/>
          </a:prstGeom>
        </p:spPr>
      </p:pic>
      <p:pic>
        <p:nvPicPr>
          <p:cNvPr id="5" name="內容版面配置區 4" descr="一張含有 室外, 植物, 建築物, 坐 的圖片&#10;&#10;自動產生的描述">
            <a:extLst>
              <a:ext uri="{FF2B5EF4-FFF2-40B4-BE49-F238E27FC236}">
                <a16:creationId xmlns:a16="http://schemas.microsoft.com/office/drawing/2014/main" id="{345C876B-6698-423E-8AEC-574A37A46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27924" b="-1"/>
          <a:stretch/>
        </p:blipFill>
        <p:spPr>
          <a:xfrm>
            <a:off x="6361300" y="643467"/>
            <a:ext cx="5058839" cy="557106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95EE76D-EFA3-4C62-9397-B4FE0E79A53A}"/>
              </a:ext>
            </a:extLst>
          </p:cNvPr>
          <p:cNvSpPr txBox="1"/>
          <p:nvPr/>
        </p:nvSpPr>
        <p:spPr>
          <a:xfrm>
            <a:off x="2614079" y="637794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101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羽雯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00C9854-3AD3-4228-9C0C-3016DED4B659}"/>
              </a:ext>
            </a:extLst>
          </p:cNvPr>
          <p:cNvSpPr txBox="1"/>
          <p:nvPr/>
        </p:nvSpPr>
        <p:spPr>
          <a:xfrm>
            <a:off x="8331912" y="6387206"/>
            <a:ext cx="10342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101</a:t>
            </a:r>
            <a:r>
              <a:rPr lang="zh-TW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羽雯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CC59FB0-D555-47AF-9147-D435843A1AFB}"/>
              </a:ext>
            </a:extLst>
          </p:cNvPr>
          <p:cNvSpPr/>
          <p:nvPr/>
        </p:nvSpPr>
        <p:spPr>
          <a:xfrm>
            <a:off x="477012" y="18395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外拍實作</a:t>
            </a:r>
          </a:p>
        </p:txBody>
      </p:sp>
    </p:spTree>
    <p:extLst>
      <p:ext uri="{BB962C8B-B14F-4D97-AF65-F5344CB8AC3E}">
        <p14:creationId xmlns:p14="http://schemas.microsoft.com/office/powerpoint/2010/main" val="33897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相片, 桌, 女性, 坐 的圖片&#10;&#10;自動產生的描述">
            <a:extLst>
              <a:ext uri="{FF2B5EF4-FFF2-40B4-BE49-F238E27FC236}">
                <a16:creationId xmlns:a16="http://schemas.microsoft.com/office/drawing/2014/main" id="{7246E4E0-1BA3-4080-8196-0F0DCE01E4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6855"/>
          <a:stretch/>
        </p:blipFill>
        <p:spPr>
          <a:xfrm>
            <a:off x="643467" y="643467"/>
            <a:ext cx="5058839" cy="5571066"/>
          </a:xfrm>
          <a:prstGeom prst="rect">
            <a:avLst/>
          </a:prstGeom>
        </p:spPr>
      </p:pic>
      <p:pic>
        <p:nvPicPr>
          <p:cNvPr id="5" name="圖片 4" descr="一張含有 室內, 小, 女孩, 直立的 的圖片&#10;&#10;自動產生的描述">
            <a:extLst>
              <a:ext uri="{FF2B5EF4-FFF2-40B4-BE49-F238E27FC236}">
                <a16:creationId xmlns:a16="http://schemas.microsoft.com/office/drawing/2014/main" id="{CB0362C7-4D0A-498B-8325-CE4E49B46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r="1" b="1"/>
          <a:stretch/>
        </p:blipFill>
        <p:spPr>
          <a:xfrm>
            <a:off x="6361300" y="643467"/>
            <a:ext cx="5058839" cy="55710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4033D75-6A96-4254-A94D-183D15A7E613}"/>
              </a:ext>
            </a:extLst>
          </p:cNvPr>
          <p:cNvSpPr txBox="1"/>
          <p:nvPr/>
        </p:nvSpPr>
        <p:spPr>
          <a:xfrm>
            <a:off x="477012" y="-2158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人像練習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FBE9576-182E-4975-81AB-57A3C4260B2F}"/>
              </a:ext>
            </a:extLst>
          </p:cNvPr>
          <p:cNvSpPr txBox="1"/>
          <p:nvPr/>
        </p:nvSpPr>
        <p:spPr>
          <a:xfrm>
            <a:off x="6446632" y="736568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112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徐沛妤</a:t>
            </a:r>
          </a:p>
        </p:txBody>
      </p:sp>
    </p:spTree>
    <p:extLst>
      <p:ext uri="{BB962C8B-B14F-4D97-AF65-F5344CB8AC3E}">
        <p14:creationId xmlns:p14="http://schemas.microsoft.com/office/powerpoint/2010/main" val="28234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  <p:sndAc>
          <p:stSnd>
            <p:snd r:embed="rId2" name="camera.wav"/>
          </p:stSnd>
        </p:sndAc>
      </p:transition>
    </mc:Choice>
    <mc:Fallback xmlns="">
      <p:transition spd="slow" advClick="0" advTm="5000">
        <p:fade/>
        <p:sndAc>
          <p:stSnd>
            <p:snd r:embed="rId5" name="camera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368</Words>
  <Application>Microsoft Office PowerPoint</Application>
  <PresentationFormat>寬螢幕</PresentationFormat>
  <Paragraphs>123</Paragraphs>
  <Slides>68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68</vt:i4>
      </vt:variant>
    </vt:vector>
  </HeadingPairs>
  <TitlesOfParts>
    <vt:vector size="73" baseType="lpstr">
      <vt:lpstr>新細明體</vt:lpstr>
      <vt:lpstr>Arial</vt:lpstr>
      <vt:lpstr>Calibri</vt:lpstr>
      <vt:lpstr>Century Gothic</vt:lpstr>
      <vt:lpstr>飛機雲</vt:lpstr>
      <vt:lpstr>            歸仁國中           手機攝影社    108學年度 成果發表</vt:lpstr>
      <vt:lpstr>一年級篇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一 年 級  優良作品集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二年級篇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主  題  故  事</vt:lpstr>
      <vt:lpstr>朋友篇－１</vt:lpstr>
      <vt:lpstr>朋友篇－2</vt:lpstr>
      <vt:lpstr>朋友篇－3</vt:lpstr>
      <vt:lpstr>朋友篇－4</vt:lpstr>
      <vt:lpstr>朋友篇－5</vt:lpstr>
      <vt:lpstr>  二 年 級  優良作品集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三年級篇 作品集錦</vt:lpstr>
      <vt:lpstr>PowerPoint 簡報</vt:lpstr>
      <vt:lpstr>PowerPoint 簡報</vt:lpstr>
      <vt:lpstr>PowerPoint 簡報</vt:lpstr>
      <vt:lpstr>PowerPoint 簡報</vt:lpstr>
      <vt:lpstr>外拍實作</vt:lpstr>
      <vt:lpstr>PowerPoint 簡報</vt:lpstr>
      <vt:lpstr>PowerPoint 簡報</vt:lpstr>
      <vt:lpstr>PowerPoint 簡報</vt:lpstr>
      <vt:lpstr>PowerPoint 簡報</vt:lpstr>
      <vt:lpstr>人像練習</vt:lpstr>
      <vt:lpstr>PowerPoint 簡報</vt:lpstr>
      <vt:lpstr>  三 年 級  優良作品集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歸仁國中 手機攝影社108學年度成果發表</dc:title>
  <dc:creator>盧彥廷</dc:creator>
  <cp:lastModifiedBy>盧彥廷</cp:lastModifiedBy>
  <cp:revision>23</cp:revision>
  <dcterms:created xsi:type="dcterms:W3CDTF">2019-12-22T10:50:57Z</dcterms:created>
  <dcterms:modified xsi:type="dcterms:W3CDTF">2019-12-22T14:41:34Z</dcterms:modified>
</cp:coreProperties>
</file>