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8" autoAdjust="0"/>
  </p:normalViewPr>
  <p:slideViewPr>
    <p:cSldViewPr>
      <p:cViewPr>
        <p:scale>
          <a:sx n="95" d="100"/>
          <a:sy n="95" d="100"/>
        </p:scale>
        <p:origin x="-125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4116C-4266-45E1-A9BA-8BCC2C4FE573}" type="datetimeFigureOut">
              <a:rPr lang="zh-TW" altLang="en-US" smtClean="0"/>
              <a:pPr/>
              <a:t>2017/12/18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2D642-60DD-4DF4-A312-90F36259BA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3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C0865-7318-429B-82D3-D946478D929A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4685-3F4B-4B1C-A595-5238826FE33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8CDD-B858-4418-9D70-2858B17F444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2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4685-3F4B-4B1C-A595-5238826FE33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8CDD-B858-4418-9D70-2858B17F444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4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4685-3F4B-4B1C-A595-5238826FE33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8CDD-B858-4418-9D70-2858B17F444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0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4685-3F4B-4B1C-A595-5238826FE33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8CDD-B858-4418-9D70-2858B17F444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5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4685-3F4B-4B1C-A595-5238826FE33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8CDD-B858-4418-9D70-2858B17F444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6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4685-3F4B-4B1C-A595-5238826FE33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8CDD-B858-4418-9D70-2858B17F444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3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4685-3F4B-4B1C-A595-5238826FE33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8CDD-B858-4418-9D70-2858B17F444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6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4685-3F4B-4B1C-A595-5238826FE33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8CDD-B858-4418-9D70-2858B17F444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3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4685-3F4B-4B1C-A595-5238826FE33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8CDD-B858-4418-9D70-2858B17F444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1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4685-3F4B-4B1C-A595-5238826FE33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8CDD-B858-4418-9D70-2858B17F444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5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4685-3F4B-4B1C-A595-5238826FE33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8CDD-B858-4418-9D70-2858B17F444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1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4685-3F4B-4B1C-A595-5238826FE33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8CDD-B858-4418-9D70-2858B17F444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7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\2017幸福一日捐_台南\20171019台南龍潭國小\good\1good-183256.jpg"/>
          <p:cNvPicPr>
            <a:picLocks noChangeAspect="1" noChangeArrowheads="1"/>
          </p:cNvPicPr>
          <p:nvPr/>
        </p:nvPicPr>
        <p:blipFill>
          <a:blip r:embed="rId3" cstate="print"/>
          <a:srcRect l="56083" t="21650" r="12616" b="57251"/>
          <a:stretch>
            <a:fillRect/>
          </a:stretch>
        </p:blipFill>
        <p:spPr bwMode="auto">
          <a:xfrm>
            <a:off x="251520" y="2492896"/>
            <a:ext cx="2088232" cy="792088"/>
          </a:xfrm>
          <a:prstGeom prst="rect">
            <a:avLst/>
          </a:prstGeom>
          <a:noFill/>
        </p:spPr>
      </p:pic>
      <p:pic>
        <p:nvPicPr>
          <p:cNvPr id="1027" name="Picture 3" descr="D:\picture\2017幸福一日捐_台南\20171019台南龍潭國小\183270.jpg"/>
          <p:cNvPicPr>
            <a:picLocks noChangeAspect="1" noChangeArrowheads="1"/>
          </p:cNvPicPr>
          <p:nvPr/>
        </p:nvPicPr>
        <p:blipFill>
          <a:blip r:embed="rId4" cstate="print"/>
          <a:srcRect t="19632" b="31908"/>
          <a:stretch>
            <a:fillRect/>
          </a:stretch>
        </p:blipFill>
        <p:spPr bwMode="auto">
          <a:xfrm>
            <a:off x="251520" y="3356992"/>
            <a:ext cx="2090363" cy="1800200"/>
          </a:xfrm>
          <a:prstGeom prst="rect">
            <a:avLst/>
          </a:prstGeom>
          <a:noFill/>
        </p:spPr>
      </p:pic>
      <p:pic>
        <p:nvPicPr>
          <p:cNvPr id="17" name="圖片 16"/>
          <p:cNvPicPr/>
          <p:nvPr/>
        </p:nvPicPr>
        <p:blipFill>
          <a:blip r:embed="rId5" cstate="print"/>
          <a:srcRect l="16478" t="40060" r="17420" b="16868"/>
          <a:stretch>
            <a:fillRect/>
          </a:stretch>
        </p:blipFill>
        <p:spPr bwMode="auto">
          <a:xfrm>
            <a:off x="2267744" y="2420888"/>
            <a:ext cx="66865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0" y="1196752"/>
            <a:ext cx="9144000" cy="5544616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>
              <a:spcBef>
                <a:spcPts val="700"/>
              </a:spcBef>
              <a:buClr>
                <a:srgbClr val="915805"/>
              </a:buClr>
              <a:buSzPct val="60000"/>
              <a:buFont typeface="Wingdings" pitchFamily="2" charset="2"/>
              <a:buChar char="p"/>
              <a:defRPr/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請提供以下食品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(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不限品牌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)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，需完整包裝，效期</a:t>
            </a:r>
            <a:r>
              <a:rPr lang="zh-TW" altLang="zh-TW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需至少六個月以上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(2018/06/01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以後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)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3200" b="1" dirty="0" smtClean="0">
              <a:solidFill>
                <a:schemeClr val="accent4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pPr>
              <a:spcBef>
                <a:spcPts val="700"/>
              </a:spcBef>
              <a:buClr>
                <a:srgbClr val="915805"/>
              </a:buClr>
              <a:buSzPct val="60000"/>
              <a:buFont typeface="Wingdings" pitchFamily="2" charset="2"/>
              <a:buChar char="p"/>
              <a:defRPr/>
            </a:pPr>
            <a:endParaRPr lang="en-US" altLang="zh-TW" sz="3200" b="1" dirty="0" smtClean="0">
              <a:solidFill>
                <a:schemeClr val="accent4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pPr>
              <a:spcBef>
                <a:spcPts val="700"/>
              </a:spcBef>
              <a:buClr>
                <a:srgbClr val="915805"/>
              </a:buClr>
              <a:buSzPct val="60000"/>
              <a:buFont typeface="Wingdings" pitchFamily="2" charset="2"/>
              <a:buChar char="p"/>
              <a:defRPr/>
            </a:pPr>
            <a:endParaRPr lang="en-US" altLang="zh-TW" sz="3200" b="1" dirty="0" smtClean="0">
              <a:solidFill>
                <a:schemeClr val="accent4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pPr>
              <a:spcBef>
                <a:spcPts val="700"/>
              </a:spcBef>
              <a:buClr>
                <a:srgbClr val="915805"/>
              </a:buClr>
              <a:buSzPct val="60000"/>
              <a:buFont typeface="Wingdings" pitchFamily="2" charset="2"/>
              <a:buChar char="p"/>
              <a:defRPr/>
            </a:pPr>
            <a:endParaRPr lang="en-US" altLang="zh-TW" sz="3200" b="1" dirty="0" smtClean="0">
              <a:solidFill>
                <a:schemeClr val="accent4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pPr>
              <a:spcBef>
                <a:spcPts val="700"/>
              </a:spcBef>
              <a:buClr>
                <a:srgbClr val="915805"/>
              </a:buClr>
              <a:buSzPct val="60000"/>
              <a:buFont typeface="Wingdings" pitchFamily="2" charset="2"/>
              <a:buChar char="p"/>
              <a:defRPr/>
            </a:pPr>
            <a:endParaRPr lang="en-US" altLang="zh-TW" sz="3200" b="1" dirty="0" smtClean="0">
              <a:solidFill>
                <a:schemeClr val="accent4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pPr>
              <a:spcBef>
                <a:spcPts val="700"/>
              </a:spcBef>
              <a:buClr>
                <a:srgbClr val="915805"/>
              </a:buClr>
              <a:buSzPct val="60000"/>
              <a:buFont typeface="Wingdings" pitchFamily="2" charset="2"/>
              <a:buChar char="p"/>
              <a:defRPr/>
            </a:pPr>
            <a:endParaRPr lang="en-US" altLang="zh-TW" sz="3200" b="1" u="sng" dirty="0" smtClean="0">
              <a:solidFill>
                <a:schemeClr val="accent4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pPr>
              <a:spcBef>
                <a:spcPts val="700"/>
              </a:spcBef>
              <a:buClr>
                <a:srgbClr val="915805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12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月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29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日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(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五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)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第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1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節及第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2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節下課時段，送到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禮堂。</a:t>
            </a:r>
            <a:endParaRPr lang="en-US" altLang="zh-TW" sz="3200" b="1" dirty="0" smtClean="0">
              <a:solidFill>
                <a:schemeClr val="accent4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pPr>
              <a:spcBef>
                <a:spcPts val="700"/>
              </a:spcBef>
              <a:buClr>
                <a:srgbClr val="915805"/>
              </a:buClr>
              <a:buSzPct val="60000"/>
              <a:buFont typeface="Wingdings" pitchFamily="2" charset="2"/>
              <a:buChar char="p"/>
              <a:defRPr/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請勿提供飲料、泡麵、零食。</a:t>
            </a:r>
            <a:endParaRPr lang="en-US" altLang="zh-TW" sz="3200" b="1" dirty="0" smtClean="0">
              <a:solidFill>
                <a:schemeClr val="accent4">
                  <a:lumMod val="50000"/>
                </a:schemeClr>
              </a:solidFill>
              <a:latin typeface="微軟正黑體"/>
              <a:ea typeface="微軟正黑體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11760" y="4653136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54</Words>
  <Application>Microsoft Office PowerPoint</Application>
  <PresentationFormat>如螢幕大小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1_Office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安得烈食物銀行</dc:title>
  <dc:creator>FA01-9020009</dc:creator>
  <cp:lastModifiedBy>grjh141</cp:lastModifiedBy>
  <cp:revision>10</cp:revision>
  <dcterms:created xsi:type="dcterms:W3CDTF">2016-12-15T02:41:38Z</dcterms:created>
  <dcterms:modified xsi:type="dcterms:W3CDTF">2017-12-18T01:20:17Z</dcterms:modified>
</cp:coreProperties>
</file>