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7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8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19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20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21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22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23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notesSlides/notesSlide24.xml" ContentType="application/vnd.openxmlformats-officedocument.presentationml.notesSlide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notesSlides/notesSlide25.xml" ContentType="application/vnd.openxmlformats-officedocument.presentationml.notesSlide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notesSlides/notesSlide26.xml" ContentType="application/vnd.openxmlformats-officedocument.presentationml.notesSlide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notesSlides/notesSlide27.xml" ContentType="application/vnd.openxmlformats-officedocument.presentationml.notesSlide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notesSlides/notesSlide32.xml" ContentType="application/vnd.openxmlformats-officedocument.presentationml.notesSlide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diagrams/data48.xml" ContentType="application/vnd.openxmlformats-officedocument.drawingml.diagramData+xml"/>
  <Override PartName="/ppt/diagrams/layout48.xml" ContentType="application/vnd.openxmlformats-officedocument.drawingml.diagramLayout+xml"/>
  <Override PartName="/ppt/diagrams/quickStyle48.xml" ContentType="application/vnd.openxmlformats-officedocument.drawingml.diagramStyle+xml"/>
  <Override PartName="/ppt/diagrams/colors48.xml" ContentType="application/vnd.openxmlformats-officedocument.drawingml.diagramColors+xml"/>
  <Override PartName="/ppt/diagrams/drawing48.xml" ContentType="application/vnd.ms-office.drawingml.diagramDrawing+xml"/>
  <Override PartName="/ppt/diagrams/data49.xml" ContentType="application/vnd.openxmlformats-officedocument.drawingml.diagramData+xml"/>
  <Override PartName="/ppt/diagrams/layout49.xml" ContentType="application/vnd.openxmlformats-officedocument.drawingml.diagramLayout+xml"/>
  <Override PartName="/ppt/diagrams/quickStyle49.xml" ContentType="application/vnd.openxmlformats-officedocument.drawingml.diagramStyle+xml"/>
  <Override PartName="/ppt/diagrams/colors49.xml" ContentType="application/vnd.openxmlformats-officedocument.drawingml.diagramColors+xml"/>
  <Override PartName="/ppt/diagrams/drawing49.xml" ContentType="application/vnd.ms-office.drawingml.diagramDrawing+xml"/>
  <Override PartName="/ppt/diagrams/data50.xml" ContentType="application/vnd.openxmlformats-officedocument.drawingml.diagramData+xml"/>
  <Override PartName="/ppt/diagrams/layout50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0.xml" ContentType="application/vnd.openxmlformats-officedocument.drawingml.diagramColors+xml"/>
  <Override PartName="/ppt/diagrams/drawing50.xml" ContentType="application/vnd.ms-office.drawingml.diagramDrawing+xml"/>
  <Override PartName="/ppt/diagrams/data51.xml" ContentType="application/vnd.openxmlformats-officedocument.drawingml.diagramData+xml"/>
  <Override PartName="/ppt/diagrams/layout51.xml" ContentType="application/vnd.openxmlformats-officedocument.drawingml.diagramLayout+xml"/>
  <Override PartName="/ppt/diagrams/quickStyle51.xml" ContentType="application/vnd.openxmlformats-officedocument.drawingml.diagramStyle+xml"/>
  <Override PartName="/ppt/diagrams/colors51.xml" ContentType="application/vnd.openxmlformats-officedocument.drawingml.diagramColors+xml"/>
  <Override PartName="/ppt/diagrams/drawing51.xml" ContentType="application/vnd.ms-office.drawingml.diagramDrawing+xml"/>
  <Override PartName="/ppt/diagrams/data52.xml" ContentType="application/vnd.openxmlformats-officedocument.drawingml.diagramData+xml"/>
  <Override PartName="/ppt/diagrams/layout52.xml" ContentType="application/vnd.openxmlformats-officedocument.drawingml.diagramLayout+xml"/>
  <Override PartName="/ppt/diagrams/quickStyle52.xml" ContentType="application/vnd.openxmlformats-officedocument.drawingml.diagramStyle+xml"/>
  <Override PartName="/ppt/diagrams/colors52.xml" ContentType="application/vnd.openxmlformats-officedocument.drawingml.diagramColors+xml"/>
  <Override PartName="/ppt/diagrams/drawing52.xml" ContentType="application/vnd.ms-office.drawingml.diagramDrawing+xml"/>
  <Override PartName="/ppt/diagrams/data53.xml" ContentType="application/vnd.openxmlformats-officedocument.drawingml.diagramData+xml"/>
  <Override PartName="/ppt/diagrams/layout53.xml" ContentType="application/vnd.openxmlformats-officedocument.drawingml.diagramLayout+xml"/>
  <Override PartName="/ppt/diagrams/quickStyle53.xml" ContentType="application/vnd.openxmlformats-officedocument.drawingml.diagramStyle+xml"/>
  <Override PartName="/ppt/diagrams/colors53.xml" ContentType="application/vnd.openxmlformats-officedocument.drawingml.diagramColors+xml"/>
  <Override PartName="/ppt/diagrams/drawing53.xml" ContentType="application/vnd.ms-office.drawingml.diagramDrawing+xml"/>
  <Override PartName="/ppt/diagrams/data54.xml" ContentType="application/vnd.openxmlformats-officedocument.drawingml.diagramData+xml"/>
  <Override PartName="/ppt/diagrams/layout54.xml" ContentType="application/vnd.openxmlformats-officedocument.drawingml.diagramLayout+xml"/>
  <Override PartName="/ppt/diagrams/quickStyle54.xml" ContentType="application/vnd.openxmlformats-officedocument.drawingml.diagramStyle+xml"/>
  <Override PartName="/ppt/diagrams/colors54.xml" ContentType="application/vnd.openxmlformats-officedocument.drawingml.diagramColors+xml"/>
  <Override PartName="/ppt/diagrams/drawing54.xml" ContentType="application/vnd.ms-office.drawingml.diagramDrawing+xml"/>
  <Override PartName="/ppt/diagrams/data55.xml" ContentType="application/vnd.openxmlformats-officedocument.drawingml.diagramData+xml"/>
  <Override PartName="/ppt/diagrams/layout55.xml" ContentType="application/vnd.openxmlformats-officedocument.drawingml.diagramLayout+xml"/>
  <Override PartName="/ppt/diagrams/quickStyle55.xml" ContentType="application/vnd.openxmlformats-officedocument.drawingml.diagramStyle+xml"/>
  <Override PartName="/ppt/diagrams/colors55.xml" ContentType="application/vnd.openxmlformats-officedocument.drawingml.diagramColors+xml"/>
  <Override PartName="/ppt/diagrams/drawing55.xml" ContentType="application/vnd.ms-office.drawingml.diagramDrawing+xml"/>
  <Override PartName="/ppt/diagrams/data56.xml" ContentType="application/vnd.openxmlformats-officedocument.drawingml.diagramData+xml"/>
  <Override PartName="/ppt/diagrams/layout56.xml" ContentType="application/vnd.openxmlformats-officedocument.drawingml.diagramLayout+xml"/>
  <Override PartName="/ppt/diagrams/quickStyle56.xml" ContentType="application/vnd.openxmlformats-officedocument.drawingml.diagramStyle+xml"/>
  <Override PartName="/ppt/diagrams/colors56.xml" ContentType="application/vnd.openxmlformats-officedocument.drawingml.diagramColors+xml"/>
  <Override PartName="/ppt/diagrams/drawing56.xml" ContentType="application/vnd.ms-office.drawingml.diagramDrawing+xml"/>
  <Override PartName="/ppt/diagrams/data57.xml" ContentType="application/vnd.openxmlformats-officedocument.drawingml.diagramData+xml"/>
  <Override PartName="/ppt/diagrams/layout57.xml" ContentType="application/vnd.openxmlformats-officedocument.drawingml.diagramLayout+xml"/>
  <Override PartName="/ppt/diagrams/quickStyle57.xml" ContentType="application/vnd.openxmlformats-officedocument.drawingml.diagramStyle+xml"/>
  <Override PartName="/ppt/diagrams/colors57.xml" ContentType="application/vnd.openxmlformats-officedocument.drawingml.diagramColors+xml"/>
  <Override PartName="/ppt/diagrams/drawing57.xml" ContentType="application/vnd.ms-office.drawingml.diagramDrawing+xml"/>
  <Override PartName="/ppt/notesSlides/notesSlide33.xml" ContentType="application/vnd.openxmlformats-officedocument.presentationml.notesSlide+xml"/>
  <Override PartName="/ppt/diagrams/data58.xml" ContentType="application/vnd.openxmlformats-officedocument.drawingml.diagramData+xml"/>
  <Override PartName="/ppt/diagrams/layout58.xml" ContentType="application/vnd.openxmlformats-officedocument.drawingml.diagramLayout+xml"/>
  <Override PartName="/ppt/diagrams/quickStyle58.xml" ContentType="application/vnd.openxmlformats-officedocument.drawingml.diagramStyle+xml"/>
  <Override PartName="/ppt/diagrams/colors58.xml" ContentType="application/vnd.openxmlformats-officedocument.drawingml.diagramColors+xml"/>
  <Override PartName="/ppt/diagrams/drawing58.xml" ContentType="application/vnd.ms-office.drawingml.diagramDrawing+xml"/>
  <Override PartName="/ppt/diagrams/data59.xml" ContentType="application/vnd.openxmlformats-officedocument.drawingml.diagramData+xml"/>
  <Override PartName="/ppt/diagrams/layout59.xml" ContentType="application/vnd.openxmlformats-officedocument.drawingml.diagramLayout+xml"/>
  <Override PartName="/ppt/diagrams/quickStyle59.xml" ContentType="application/vnd.openxmlformats-officedocument.drawingml.diagramStyle+xml"/>
  <Override PartName="/ppt/diagrams/colors59.xml" ContentType="application/vnd.openxmlformats-officedocument.drawingml.diagramColors+xml"/>
  <Override PartName="/ppt/diagrams/drawing59.xml" ContentType="application/vnd.ms-office.drawingml.diagramDrawing+xml"/>
  <Override PartName="/ppt/diagrams/data60.xml" ContentType="application/vnd.openxmlformats-officedocument.drawingml.diagramData+xml"/>
  <Override PartName="/ppt/diagrams/layout60.xml" ContentType="application/vnd.openxmlformats-officedocument.drawingml.diagramLayout+xml"/>
  <Override PartName="/ppt/diagrams/quickStyle60.xml" ContentType="application/vnd.openxmlformats-officedocument.drawingml.diagramStyle+xml"/>
  <Override PartName="/ppt/diagrams/colors60.xml" ContentType="application/vnd.openxmlformats-officedocument.drawingml.diagramColors+xml"/>
  <Override PartName="/ppt/diagrams/drawing60.xml" ContentType="application/vnd.ms-office.drawingml.diagramDrawing+xml"/>
  <Override PartName="/ppt/diagrams/data61.xml" ContentType="application/vnd.openxmlformats-officedocument.drawingml.diagramData+xml"/>
  <Override PartName="/ppt/diagrams/layout61.xml" ContentType="application/vnd.openxmlformats-officedocument.drawingml.diagramLayout+xml"/>
  <Override PartName="/ppt/diagrams/quickStyle61.xml" ContentType="application/vnd.openxmlformats-officedocument.drawingml.diagramStyle+xml"/>
  <Override PartName="/ppt/diagrams/colors61.xml" ContentType="application/vnd.openxmlformats-officedocument.drawingml.diagramColors+xml"/>
  <Override PartName="/ppt/diagrams/drawing61.xml" ContentType="application/vnd.ms-office.drawingml.diagramDrawing+xml"/>
  <Override PartName="/ppt/diagrams/data62.xml" ContentType="application/vnd.openxmlformats-officedocument.drawingml.diagramData+xml"/>
  <Override PartName="/ppt/diagrams/layout62.xml" ContentType="application/vnd.openxmlformats-officedocument.drawingml.diagramLayout+xml"/>
  <Override PartName="/ppt/diagrams/quickStyle62.xml" ContentType="application/vnd.openxmlformats-officedocument.drawingml.diagramStyle+xml"/>
  <Override PartName="/ppt/diagrams/colors62.xml" ContentType="application/vnd.openxmlformats-officedocument.drawingml.diagramColors+xml"/>
  <Override PartName="/ppt/diagrams/drawing62.xml" ContentType="application/vnd.ms-office.drawingml.diagramDrawing+xml"/>
  <Override PartName="/ppt/diagrams/data63.xml" ContentType="application/vnd.openxmlformats-officedocument.drawingml.diagramData+xml"/>
  <Override PartName="/ppt/diagrams/layout63.xml" ContentType="application/vnd.openxmlformats-officedocument.drawingml.diagramLayout+xml"/>
  <Override PartName="/ppt/diagrams/quickStyle63.xml" ContentType="application/vnd.openxmlformats-officedocument.drawingml.diagramStyle+xml"/>
  <Override PartName="/ppt/diagrams/colors63.xml" ContentType="application/vnd.openxmlformats-officedocument.drawingml.diagramColors+xml"/>
  <Override PartName="/ppt/diagrams/drawing63.xml" ContentType="application/vnd.ms-office.drawingml.diagramDrawing+xml"/>
  <Override PartName="/ppt/diagrams/data64.xml" ContentType="application/vnd.openxmlformats-officedocument.drawingml.diagramData+xml"/>
  <Override PartName="/ppt/diagrams/layout64.xml" ContentType="application/vnd.openxmlformats-officedocument.drawingml.diagramLayout+xml"/>
  <Override PartName="/ppt/diagrams/quickStyle64.xml" ContentType="application/vnd.openxmlformats-officedocument.drawingml.diagramStyle+xml"/>
  <Override PartName="/ppt/diagrams/colors64.xml" ContentType="application/vnd.openxmlformats-officedocument.drawingml.diagramColors+xml"/>
  <Override PartName="/ppt/diagrams/drawing64.xml" ContentType="application/vnd.ms-office.drawingml.diagramDrawing+xml"/>
  <Override PartName="/ppt/diagrams/data65.xml" ContentType="application/vnd.openxmlformats-officedocument.drawingml.diagramData+xml"/>
  <Override PartName="/ppt/diagrams/layout65.xml" ContentType="application/vnd.openxmlformats-officedocument.drawingml.diagramLayout+xml"/>
  <Override PartName="/ppt/diagrams/quickStyle65.xml" ContentType="application/vnd.openxmlformats-officedocument.drawingml.diagramStyle+xml"/>
  <Override PartName="/ppt/diagrams/colors65.xml" ContentType="application/vnd.openxmlformats-officedocument.drawingml.diagramColors+xml"/>
  <Override PartName="/ppt/diagrams/drawing65.xml" ContentType="application/vnd.ms-office.drawingml.diagramDrawing+xml"/>
  <Override PartName="/ppt/diagrams/data66.xml" ContentType="application/vnd.openxmlformats-officedocument.drawingml.diagramData+xml"/>
  <Override PartName="/ppt/diagrams/layout66.xml" ContentType="application/vnd.openxmlformats-officedocument.drawingml.diagramLayout+xml"/>
  <Override PartName="/ppt/diagrams/quickStyle66.xml" ContentType="application/vnd.openxmlformats-officedocument.drawingml.diagramStyle+xml"/>
  <Override PartName="/ppt/diagrams/colors66.xml" ContentType="application/vnd.openxmlformats-officedocument.drawingml.diagramColors+xml"/>
  <Override PartName="/ppt/diagrams/drawing66.xml" ContentType="application/vnd.ms-office.drawingml.diagramDrawing+xml"/>
  <Override PartName="/ppt/diagrams/data67.xml" ContentType="application/vnd.openxmlformats-officedocument.drawingml.diagramData+xml"/>
  <Override PartName="/ppt/diagrams/layout67.xml" ContentType="application/vnd.openxmlformats-officedocument.drawingml.diagramLayout+xml"/>
  <Override PartName="/ppt/diagrams/quickStyle67.xml" ContentType="application/vnd.openxmlformats-officedocument.drawingml.diagramStyle+xml"/>
  <Override PartName="/ppt/diagrams/colors67.xml" ContentType="application/vnd.openxmlformats-officedocument.drawingml.diagramColors+xml"/>
  <Override PartName="/ppt/diagrams/drawing67.xml" ContentType="application/vnd.ms-office.drawingml.diagramDrawing+xml"/>
  <Override PartName="/ppt/diagrams/data68.xml" ContentType="application/vnd.openxmlformats-officedocument.drawingml.diagramData+xml"/>
  <Override PartName="/ppt/diagrams/layout68.xml" ContentType="application/vnd.openxmlformats-officedocument.drawingml.diagramLayout+xml"/>
  <Override PartName="/ppt/diagrams/quickStyle68.xml" ContentType="application/vnd.openxmlformats-officedocument.drawingml.diagramStyle+xml"/>
  <Override PartName="/ppt/diagrams/colors68.xml" ContentType="application/vnd.openxmlformats-officedocument.drawingml.diagramColors+xml"/>
  <Override PartName="/ppt/diagrams/drawing68.xml" ContentType="application/vnd.ms-office.drawingml.diagramDrawing+xml"/>
  <Override PartName="/ppt/diagrams/data69.xml" ContentType="application/vnd.openxmlformats-officedocument.drawingml.diagramData+xml"/>
  <Override PartName="/ppt/diagrams/layout69.xml" ContentType="application/vnd.openxmlformats-officedocument.drawingml.diagramLayout+xml"/>
  <Override PartName="/ppt/diagrams/quickStyle69.xml" ContentType="application/vnd.openxmlformats-officedocument.drawingml.diagramStyle+xml"/>
  <Override PartName="/ppt/diagrams/colors69.xml" ContentType="application/vnd.openxmlformats-officedocument.drawingml.diagramColors+xml"/>
  <Override PartName="/ppt/diagrams/drawing69.xml" ContentType="application/vnd.ms-office.drawingml.diagramDrawing+xml"/>
  <Override PartName="/ppt/diagrams/data70.xml" ContentType="application/vnd.openxmlformats-officedocument.drawingml.diagramData+xml"/>
  <Override PartName="/ppt/diagrams/layout70.xml" ContentType="application/vnd.openxmlformats-officedocument.drawingml.diagramLayout+xml"/>
  <Override PartName="/ppt/diagrams/quickStyle70.xml" ContentType="application/vnd.openxmlformats-officedocument.drawingml.diagramStyle+xml"/>
  <Override PartName="/ppt/diagrams/colors70.xml" ContentType="application/vnd.openxmlformats-officedocument.drawingml.diagramColors+xml"/>
  <Override PartName="/ppt/diagrams/drawing70.xml" ContentType="application/vnd.ms-office.drawingml.diagramDrawing+xml"/>
  <Override PartName="/ppt/diagrams/data71.xml" ContentType="application/vnd.openxmlformats-officedocument.drawingml.diagramData+xml"/>
  <Override PartName="/ppt/diagrams/layout71.xml" ContentType="application/vnd.openxmlformats-officedocument.drawingml.diagramLayout+xml"/>
  <Override PartName="/ppt/diagrams/quickStyle71.xml" ContentType="application/vnd.openxmlformats-officedocument.drawingml.diagramStyle+xml"/>
  <Override PartName="/ppt/diagrams/colors71.xml" ContentType="application/vnd.openxmlformats-officedocument.drawingml.diagramColors+xml"/>
  <Override PartName="/ppt/diagrams/drawing7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7"/>
  </p:notesMasterIdLst>
  <p:sldIdLst>
    <p:sldId id="256" r:id="rId2"/>
    <p:sldId id="259" r:id="rId3"/>
    <p:sldId id="1296" r:id="rId4"/>
    <p:sldId id="1302" r:id="rId5"/>
    <p:sldId id="1297" r:id="rId6"/>
    <p:sldId id="1299" r:id="rId7"/>
    <p:sldId id="1298" r:id="rId8"/>
    <p:sldId id="1300" r:id="rId9"/>
    <p:sldId id="1309" r:id="rId10"/>
    <p:sldId id="1310" r:id="rId11"/>
    <p:sldId id="1308" r:id="rId12"/>
    <p:sldId id="1306" r:id="rId13"/>
    <p:sldId id="1305" r:id="rId14"/>
    <p:sldId id="1342" r:id="rId15"/>
    <p:sldId id="1344" r:id="rId16"/>
    <p:sldId id="1345" r:id="rId17"/>
    <p:sldId id="1346" r:id="rId18"/>
    <p:sldId id="1347" r:id="rId19"/>
    <p:sldId id="1350" r:id="rId20"/>
    <p:sldId id="1351" r:id="rId21"/>
    <p:sldId id="1348" r:id="rId22"/>
    <p:sldId id="1349" r:id="rId23"/>
    <p:sldId id="1353" r:id="rId24"/>
    <p:sldId id="1311" r:id="rId25"/>
    <p:sldId id="1312" r:id="rId26"/>
    <p:sldId id="1313" r:id="rId27"/>
    <p:sldId id="1314" r:id="rId28"/>
    <p:sldId id="1315" r:id="rId29"/>
    <p:sldId id="1316" r:id="rId30"/>
    <p:sldId id="1317" r:id="rId31"/>
    <p:sldId id="1318" r:id="rId32"/>
    <p:sldId id="1319" r:id="rId33"/>
    <p:sldId id="1320" r:id="rId34"/>
    <p:sldId id="1321" r:id="rId35"/>
    <p:sldId id="1322" r:id="rId36"/>
    <p:sldId id="1323" r:id="rId37"/>
    <p:sldId id="1324" r:id="rId38"/>
    <p:sldId id="1325" r:id="rId39"/>
    <p:sldId id="1326" r:id="rId40"/>
    <p:sldId id="1327" r:id="rId41"/>
    <p:sldId id="1364" r:id="rId42"/>
    <p:sldId id="1328" r:id="rId43"/>
    <p:sldId id="1335" r:id="rId44"/>
    <p:sldId id="1330" r:id="rId45"/>
    <p:sldId id="1336" r:id="rId46"/>
    <p:sldId id="1331" r:id="rId47"/>
    <p:sldId id="1332" r:id="rId48"/>
    <p:sldId id="1333" r:id="rId49"/>
    <p:sldId id="1334" r:id="rId50"/>
    <p:sldId id="1338" r:id="rId51"/>
    <p:sldId id="1337" r:id="rId52"/>
    <p:sldId id="1339" r:id="rId53"/>
    <p:sldId id="1340" r:id="rId54"/>
    <p:sldId id="1341" r:id="rId55"/>
    <p:sldId id="1365" r:id="rId56"/>
    <p:sldId id="382" r:id="rId57"/>
    <p:sldId id="385" r:id="rId58"/>
    <p:sldId id="386" r:id="rId59"/>
    <p:sldId id="387" r:id="rId60"/>
    <p:sldId id="388" r:id="rId61"/>
    <p:sldId id="389" r:id="rId62"/>
    <p:sldId id="381" r:id="rId63"/>
    <p:sldId id="383" r:id="rId64"/>
    <p:sldId id="391" r:id="rId65"/>
    <p:sldId id="390" r:id="rId66"/>
    <p:sldId id="392" r:id="rId67"/>
    <p:sldId id="394" r:id="rId68"/>
    <p:sldId id="375" r:id="rId69"/>
    <p:sldId id="373" r:id="rId70"/>
    <p:sldId id="529" r:id="rId71"/>
    <p:sldId id="530" r:id="rId72"/>
    <p:sldId id="395" r:id="rId73"/>
    <p:sldId id="399" r:id="rId74"/>
    <p:sldId id="403" r:id="rId75"/>
    <p:sldId id="404" r:id="rId76"/>
    <p:sldId id="405" r:id="rId77"/>
    <p:sldId id="406" r:id="rId78"/>
    <p:sldId id="407" r:id="rId79"/>
    <p:sldId id="408" r:id="rId80"/>
    <p:sldId id="526" r:id="rId81"/>
    <p:sldId id="1367" r:id="rId82"/>
    <p:sldId id="1368" r:id="rId83"/>
    <p:sldId id="1366" r:id="rId84"/>
    <p:sldId id="291" r:id="rId85"/>
    <p:sldId id="531" r:id="rId86"/>
    <p:sldId id="532" r:id="rId87"/>
    <p:sldId id="541" r:id="rId88"/>
    <p:sldId id="542" r:id="rId89"/>
    <p:sldId id="543" r:id="rId90"/>
    <p:sldId id="544" r:id="rId91"/>
    <p:sldId id="545" r:id="rId92"/>
    <p:sldId id="546" r:id="rId93"/>
    <p:sldId id="547" r:id="rId94"/>
    <p:sldId id="549" r:id="rId95"/>
    <p:sldId id="550" r:id="rId96"/>
    <p:sldId id="551" r:id="rId97"/>
    <p:sldId id="552" r:id="rId98"/>
    <p:sldId id="293" r:id="rId99"/>
    <p:sldId id="429" r:id="rId100"/>
    <p:sldId id="520" r:id="rId101"/>
    <p:sldId id="521" r:id="rId102"/>
    <p:sldId id="1360" r:id="rId103"/>
    <p:sldId id="1361" r:id="rId104"/>
    <p:sldId id="1362" r:id="rId105"/>
    <p:sldId id="1363" r:id="rId106"/>
    <p:sldId id="356" r:id="rId107"/>
    <p:sldId id="357" r:id="rId108"/>
    <p:sldId id="358" r:id="rId109"/>
    <p:sldId id="467" r:id="rId110"/>
    <p:sldId id="468" r:id="rId111"/>
    <p:sldId id="469" r:id="rId112"/>
    <p:sldId id="470" r:id="rId113"/>
    <p:sldId id="471" r:id="rId114"/>
    <p:sldId id="472" r:id="rId115"/>
    <p:sldId id="473" r:id="rId116"/>
    <p:sldId id="448" r:id="rId117"/>
    <p:sldId id="449" r:id="rId118"/>
    <p:sldId id="450" r:id="rId119"/>
    <p:sldId id="451" r:id="rId120"/>
    <p:sldId id="452" r:id="rId121"/>
    <p:sldId id="553" r:id="rId122"/>
    <p:sldId id="554" r:id="rId123"/>
    <p:sldId id="555" r:id="rId124"/>
    <p:sldId id="1303" r:id="rId125"/>
    <p:sldId id="566" r:id="rId12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5F4BD3EE-8464-7940-828E-C5407D88DAA7}">
          <p14:sldIdLst>
            <p14:sldId id="256"/>
            <p14:sldId id="259"/>
            <p14:sldId id="1296"/>
            <p14:sldId id="1302"/>
            <p14:sldId id="1297"/>
            <p14:sldId id="1299"/>
            <p14:sldId id="1298"/>
            <p14:sldId id="1300"/>
            <p14:sldId id="1309"/>
            <p14:sldId id="1310"/>
            <p14:sldId id="1308"/>
            <p14:sldId id="1306"/>
            <p14:sldId id="1305"/>
            <p14:sldId id="1342"/>
            <p14:sldId id="1344"/>
            <p14:sldId id="1345"/>
            <p14:sldId id="1346"/>
            <p14:sldId id="1347"/>
            <p14:sldId id="1350"/>
            <p14:sldId id="1351"/>
            <p14:sldId id="1348"/>
            <p14:sldId id="1349"/>
            <p14:sldId id="1353"/>
          </p14:sldIdLst>
        </p14:section>
        <p14:section name="未命名的章節" id="{1A2BBAC1-4B33-1946-82B8-27A918E24275}">
          <p14:sldIdLst>
            <p14:sldId id="1311"/>
            <p14:sldId id="1312"/>
            <p14:sldId id="1313"/>
            <p14:sldId id="1314"/>
            <p14:sldId id="1315"/>
            <p14:sldId id="1316"/>
            <p14:sldId id="1317"/>
            <p14:sldId id="1318"/>
            <p14:sldId id="1319"/>
            <p14:sldId id="1320"/>
            <p14:sldId id="1321"/>
            <p14:sldId id="1322"/>
            <p14:sldId id="1323"/>
            <p14:sldId id="1324"/>
            <p14:sldId id="1325"/>
            <p14:sldId id="1326"/>
            <p14:sldId id="1327"/>
            <p14:sldId id="1364"/>
            <p14:sldId id="1328"/>
            <p14:sldId id="1335"/>
            <p14:sldId id="1330"/>
            <p14:sldId id="1336"/>
            <p14:sldId id="1331"/>
            <p14:sldId id="1332"/>
            <p14:sldId id="1333"/>
            <p14:sldId id="1334"/>
            <p14:sldId id="1338"/>
            <p14:sldId id="1337"/>
            <p14:sldId id="1339"/>
            <p14:sldId id="1340"/>
            <p14:sldId id="1341"/>
            <p14:sldId id="1365"/>
            <p14:sldId id="382"/>
            <p14:sldId id="385"/>
            <p14:sldId id="386"/>
            <p14:sldId id="387"/>
            <p14:sldId id="388"/>
            <p14:sldId id="389"/>
            <p14:sldId id="381"/>
            <p14:sldId id="383"/>
            <p14:sldId id="391"/>
            <p14:sldId id="390"/>
            <p14:sldId id="392"/>
            <p14:sldId id="394"/>
            <p14:sldId id="375"/>
            <p14:sldId id="373"/>
            <p14:sldId id="529"/>
            <p14:sldId id="530"/>
            <p14:sldId id="395"/>
            <p14:sldId id="399"/>
            <p14:sldId id="403"/>
            <p14:sldId id="404"/>
            <p14:sldId id="405"/>
            <p14:sldId id="406"/>
            <p14:sldId id="407"/>
            <p14:sldId id="408"/>
            <p14:sldId id="526"/>
            <p14:sldId id="1367"/>
            <p14:sldId id="1368"/>
            <p14:sldId id="1366"/>
            <p14:sldId id="291"/>
            <p14:sldId id="531"/>
            <p14:sldId id="532"/>
            <p14:sldId id="541"/>
            <p14:sldId id="542"/>
            <p14:sldId id="543"/>
            <p14:sldId id="544"/>
            <p14:sldId id="545"/>
            <p14:sldId id="546"/>
            <p14:sldId id="547"/>
            <p14:sldId id="549"/>
            <p14:sldId id="550"/>
            <p14:sldId id="551"/>
            <p14:sldId id="552"/>
            <p14:sldId id="293"/>
            <p14:sldId id="429"/>
            <p14:sldId id="520"/>
            <p14:sldId id="521"/>
            <p14:sldId id="1360"/>
            <p14:sldId id="1361"/>
            <p14:sldId id="1362"/>
            <p14:sldId id="1363"/>
            <p14:sldId id="356"/>
            <p14:sldId id="357"/>
            <p14:sldId id="358"/>
            <p14:sldId id="467"/>
            <p14:sldId id="468"/>
            <p14:sldId id="469"/>
            <p14:sldId id="470"/>
            <p14:sldId id="471"/>
            <p14:sldId id="472"/>
            <p14:sldId id="473"/>
            <p14:sldId id="448"/>
            <p14:sldId id="449"/>
            <p14:sldId id="450"/>
            <p14:sldId id="451"/>
            <p14:sldId id="452"/>
            <p14:sldId id="553"/>
            <p14:sldId id="554"/>
            <p14:sldId id="555"/>
            <p14:sldId id="1303"/>
            <p14:sldId id="5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101F4"/>
    <a:srgbClr val="F4C5EE"/>
    <a:srgbClr val="005493"/>
    <a:srgbClr val="E9897C"/>
    <a:srgbClr val="09EBED"/>
    <a:srgbClr val="FF7E79"/>
    <a:srgbClr val="009193"/>
    <a:srgbClr val="797979"/>
    <a:srgbClr val="F15F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中等深淺樣式 3 - 輔色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中等深淺樣式 3 - 輔色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淺色樣式 1 - 輔色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淺色樣式 1 - 輔色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淺色樣式 3 - 輔色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16DA210-FB5B-4158-B5E0-FEB733F419BA}" styleName="淺色樣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2DE63D5-997A-4646-A377-4702673A728D}" styleName="淺色樣式 2 - 輔色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505E3EF-67EA-436B-97B2-0124C06EBD24}" styleName="中等深淺樣式 4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71"/>
    <p:restoredTop sz="77536"/>
  </p:normalViewPr>
  <p:slideViewPr>
    <p:cSldViewPr snapToGrid="0" snapToObjects="1">
      <p:cViewPr varScale="1">
        <p:scale>
          <a:sx n="67" d="100"/>
          <a:sy n="67" d="100"/>
        </p:scale>
        <p:origin x="816" y="176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5A4A93-0057-4752-B555-273AD2FCB2CE}" type="doc">
      <dgm:prSet loTypeId="urn:microsoft.com/office/officeart/2005/8/layout/orgChart1" loCatId="hierarchy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1BB4AAEC-F7B1-4AD9-A0A0-9D2D1A416FDA}">
      <dgm:prSet phldrT="[文字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zh-TW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閱讀</a:t>
          </a:r>
        </a:p>
      </dgm:t>
    </dgm:pt>
    <dgm:pt modelId="{40802A9C-E226-46D7-9004-FBE53019ADDE}" type="parTrans" cxnId="{B3710959-1773-4487-8FC7-B15F620A04D6}">
      <dgm:prSet/>
      <dgm:spPr/>
      <dgm:t>
        <a:bodyPr/>
        <a:lstStyle/>
        <a:p>
          <a:endParaRPr lang="zh-TW" altLang="en-US" sz="3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85EDD8BF-EC39-4FC8-A5F6-FD398B1E034E}" type="sibTrans" cxnId="{B3710959-1773-4487-8FC7-B15F620A04D6}">
      <dgm:prSet/>
      <dgm:spPr/>
      <dgm:t>
        <a:bodyPr/>
        <a:lstStyle/>
        <a:p>
          <a:endParaRPr lang="zh-TW" altLang="en-US" sz="3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8E028F8F-07E8-43DD-892B-860B85D9490E}">
      <dgm:prSet phldrT="[文字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zh-TW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識字</a:t>
          </a:r>
        </a:p>
      </dgm:t>
    </dgm:pt>
    <dgm:pt modelId="{F0BE38CD-F8A5-4277-B4E4-2DAEA95F98AD}" type="parTrans" cxnId="{7F367E69-A3EF-4D6E-A0D0-DCBBB04D4D69}">
      <dgm:prSet/>
      <dgm:spPr/>
      <dgm:t>
        <a:bodyPr/>
        <a:lstStyle/>
        <a:p>
          <a:endParaRPr lang="zh-TW" altLang="en-US" sz="3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32024941-F90C-4B96-B1C6-59C270168A56}" type="sibTrans" cxnId="{7F367E69-A3EF-4D6E-A0D0-DCBBB04D4D69}">
      <dgm:prSet/>
      <dgm:spPr/>
      <dgm:t>
        <a:bodyPr/>
        <a:lstStyle/>
        <a:p>
          <a:endParaRPr lang="zh-TW" altLang="en-US" sz="3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66B05BF1-2FA7-490B-9E9C-06728B201D77}">
      <dgm:prSet phldrT="[文字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zh-TW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理解</a:t>
          </a:r>
        </a:p>
      </dgm:t>
    </dgm:pt>
    <dgm:pt modelId="{D621CBE6-8F1F-45DD-A977-12BEA5EA61DB}" type="parTrans" cxnId="{B280CB1B-423F-472B-AD5E-B0012D373442}">
      <dgm:prSet/>
      <dgm:spPr/>
      <dgm:t>
        <a:bodyPr/>
        <a:lstStyle/>
        <a:p>
          <a:endParaRPr lang="zh-TW" altLang="en-US" sz="3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3BECB9EC-7C01-45B8-B3CD-64CCD6B4BCE1}" type="sibTrans" cxnId="{B280CB1B-423F-472B-AD5E-B0012D373442}">
      <dgm:prSet/>
      <dgm:spPr/>
      <dgm:t>
        <a:bodyPr/>
        <a:lstStyle/>
        <a:p>
          <a:endParaRPr lang="zh-TW" altLang="en-US" sz="3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FD002753-E3A9-4A9F-AD90-973381F1CA9E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ts val="3200"/>
            </a:lnSpc>
            <a:spcAft>
              <a:spcPts val="0"/>
            </a:spcAft>
          </a:pPr>
          <a:r>
            <a:rPr lang="zh-TW" altLang="en-US" sz="2800" b="1" dirty="0">
              <a:effectLst/>
              <a:latin typeface="微軟正黑體" pitchFamily="34" charset="-120"/>
              <a:ea typeface="微軟正黑體" pitchFamily="34" charset="-120"/>
            </a:rPr>
            <a:t>字形</a:t>
          </a:r>
        </a:p>
      </dgm:t>
    </dgm:pt>
    <dgm:pt modelId="{02FE47D6-5D4E-484F-961C-170EF75C3C2B}" type="parTrans" cxnId="{62685DE0-9F1D-4CD2-9FA6-375336C1CFF7}">
      <dgm:prSet/>
      <dgm:spPr/>
      <dgm:t>
        <a:bodyPr/>
        <a:lstStyle/>
        <a:p>
          <a:endParaRPr lang="zh-TW" altLang="en-US" sz="3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875BF116-F351-4076-94CE-10B22F136CD4}" type="sibTrans" cxnId="{62685DE0-9F1D-4CD2-9FA6-375336C1CFF7}">
      <dgm:prSet/>
      <dgm:spPr/>
      <dgm:t>
        <a:bodyPr/>
        <a:lstStyle/>
        <a:p>
          <a:endParaRPr lang="zh-TW" altLang="en-US" sz="3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82C6AF1E-CF30-48C1-A41F-30D281C2BEA8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ts val="3200"/>
            </a:lnSpc>
            <a:spcAft>
              <a:spcPts val="0"/>
            </a:spcAft>
          </a:pPr>
          <a:r>
            <a:rPr lang="zh-TW" altLang="en-US" sz="2800" b="1" dirty="0">
              <a:effectLst/>
              <a:latin typeface="微軟正黑體" pitchFamily="34" charset="-120"/>
              <a:ea typeface="微軟正黑體" pitchFamily="34" charset="-120"/>
            </a:rPr>
            <a:t>字音</a:t>
          </a:r>
        </a:p>
      </dgm:t>
    </dgm:pt>
    <dgm:pt modelId="{2C117D8E-2C42-4DDD-A883-9B6ACF2E6BEE}" type="parTrans" cxnId="{E32C38EE-F84F-428B-B764-120FA256A0E7}">
      <dgm:prSet/>
      <dgm:spPr/>
      <dgm:t>
        <a:bodyPr/>
        <a:lstStyle/>
        <a:p>
          <a:endParaRPr lang="zh-TW" altLang="en-US" sz="3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2F1DFFC0-9E49-47D9-BD0A-94CA95DD64C2}" type="sibTrans" cxnId="{E32C38EE-F84F-428B-B764-120FA256A0E7}">
      <dgm:prSet/>
      <dgm:spPr/>
      <dgm:t>
        <a:bodyPr/>
        <a:lstStyle/>
        <a:p>
          <a:endParaRPr lang="zh-TW" altLang="en-US" sz="3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8EF524D1-2BA0-4B4B-85C9-15B4A71CB707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ts val="3200"/>
            </a:lnSpc>
            <a:spcAft>
              <a:spcPts val="0"/>
            </a:spcAft>
          </a:pPr>
          <a:r>
            <a:rPr lang="zh-TW" altLang="en-US" sz="2800" b="1" dirty="0">
              <a:effectLst/>
              <a:latin typeface="微軟正黑體" pitchFamily="34" charset="-120"/>
              <a:ea typeface="微軟正黑體" pitchFamily="34" charset="-120"/>
            </a:rPr>
            <a:t>字義</a:t>
          </a:r>
        </a:p>
      </dgm:t>
    </dgm:pt>
    <dgm:pt modelId="{E8309BAB-7142-435F-8D6D-16971AB0CCDB}" type="parTrans" cxnId="{2ABD3EE2-1D46-43B8-A07B-4B3F65285D1A}">
      <dgm:prSet/>
      <dgm:spPr/>
      <dgm:t>
        <a:bodyPr/>
        <a:lstStyle/>
        <a:p>
          <a:endParaRPr lang="zh-TW" altLang="en-US" sz="3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48B710D5-B1AB-43C2-8642-43013C8D96D3}" type="sibTrans" cxnId="{2ABD3EE2-1D46-43B8-A07B-4B3F65285D1A}">
      <dgm:prSet/>
      <dgm:spPr/>
      <dgm:t>
        <a:bodyPr/>
        <a:lstStyle/>
        <a:p>
          <a:endParaRPr lang="zh-TW" altLang="en-US" sz="3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7DB2222E-B6E3-4C82-8D69-FB0ABF2586F4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ts val="3200"/>
            </a:lnSpc>
            <a:spcAft>
              <a:spcPts val="0"/>
            </a:spcAft>
          </a:pPr>
          <a:r>
            <a:rPr lang="zh-TW" altLang="en-US" sz="2800" b="1" dirty="0">
              <a:effectLst/>
              <a:latin typeface="微軟正黑體" pitchFamily="34" charset="-120"/>
              <a:ea typeface="微軟正黑體" pitchFamily="34" charset="-120"/>
            </a:rPr>
            <a:t>句子段落</a:t>
          </a:r>
        </a:p>
      </dgm:t>
    </dgm:pt>
    <dgm:pt modelId="{15282FC9-2ADB-4E2E-9230-7903FFDEBA05}" type="parTrans" cxnId="{48521D87-82C5-4D83-80C0-FFE45F2B145C}">
      <dgm:prSet/>
      <dgm:spPr/>
      <dgm:t>
        <a:bodyPr/>
        <a:lstStyle/>
        <a:p>
          <a:endParaRPr lang="zh-TW" altLang="en-US" sz="3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BC25130A-8FF7-4FFB-9656-9BBE6DFE46B2}" type="sibTrans" cxnId="{48521D87-82C5-4D83-80C0-FFE45F2B145C}">
      <dgm:prSet/>
      <dgm:spPr/>
      <dgm:t>
        <a:bodyPr/>
        <a:lstStyle/>
        <a:p>
          <a:endParaRPr lang="zh-TW" altLang="en-US" sz="3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55C58C1A-83D0-48ED-809E-13B19CE14DB8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ts val="3200"/>
            </a:lnSpc>
            <a:spcAft>
              <a:spcPts val="0"/>
            </a:spcAft>
          </a:pPr>
          <a:r>
            <a:rPr lang="zh-TW" altLang="en-US" sz="2800" b="1" dirty="0">
              <a:effectLst/>
              <a:latin typeface="微軟正黑體" pitchFamily="34" charset="-120"/>
              <a:ea typeface="微軟正黑體" pitchFamily="34" charset="-120"/>
            </a:rPr>
            <a:t>全文</a:t>
          </a:r>
        </a:p>
      </dgm:t>
    </dgm:pt>
    <dgm:pt modelId="{7CDC4DB4-0690-43F8-B496-B47FB98C592C}" type="parTrans" cxnId="{90456F3B-DCA9-4C8B-BE6C-05DA1D874690}">
      <dgm:prSet/>
      <dgm:spPr/>
      <dgm:t>
        <a:bodyPr/>
        <a:lstStyle/>
        <a:p>
          <a:endParaRPr lang="zh-TW" altLang="en-US" sz="3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8A20E54B-3EE2-4D4C-81F9-6452C6C98ED0}" type="sibTrans" cxnId="{90456F3B-DCA9-4C8B-BE6C-05DA1D874690}">
      <dgm:prSet/>
      <dgm:spPr/>
      <dgm:t>
        <a:bodyPr/>
        <a:lstStyle/>
        <a:p>
          <a:endParaRPr lang="zh-TW" altLang="en-US" sz="3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29D17275-0FE9-45E2-82AC-3E220BB4EF42}" type="pres">
      <dgm:prSet presAssocID="{6B5A4A93-0057-4752-B555-273AD2FCB2C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E10C307-FC09-44D1-8CF4-ECFBD08B231E}" type="pres">
      <dgm:prSet presAssocID="{1BB4AAEC-F7B1-4AD9-A0A0-9D2D1A416FDA}" presName="hierRoot1" presStyleCnt="0">
        <dgm:presLayoutVars>
          <dgm:hierBranch val="init"/>
        </dgm:presLayoutVars>
      </dgm:prSet>
      <dgm:spPr/>
    </dgm:pt>
    <dgm:pt modelId="{A6E0539A-5CFD-4A1B-A6CC-B9D1262487B3}" type="pres">
      <dgm:prSet presAssocID="{1BB4AAEC-F7B1-4AD9-A0A0-9D2D1A416FDA}" presName="rootComposite1" presStyleCnt="0"/>
      <dgm:spPr/>
    </dgm:pt>
    <dgm:pt modelId="{42DE850E-1554-4F26-850A-28A37ECC6F98}" type="pres">
      <dgm:prSet presAssocID="{1BB4AAEC-F7B1-4AD9-A0A0-9D2D1A416FDA}" presName="rootText1" presStyleLbl="node0" presStyleIdx="0" presStyleCnt="1" custScaleX="278100" custLinFactNeighborX="-13285">
        <dgm:presLayoutVars>
          <dgm:chPref val="3"/>
        </dgm:presLayoutVars>
      </dgm:prSet>
      <dgm:spPr/>
    </dgm:pt>
    <dgm:pt modelId="{ED0C5F21-75EB-4093-AB4C-7C50D2A74295}" type="pres">
      <dgm:prSet presAssocID="{1BB4AAEC-F7B1-4AD9-A0A0-9D2D1A416FDA}" presName="rootConnector1" presStyleLbl="node1" presStyleIdx="0" presStyleCnt="0"/>
      <dgm:spPr/>
    </dgm:pt>
    <dgm:pt modelId="{E0FCAB19-6732-4566-B477-CE715FCC6DB5}" type="pres">
      <dgm:prSet presAssocID="{1BB4AAEC-F7B1-4AD9-A0A0-9D2D1A416FDA}" presName="hierChild2" presStyleCnt="0"/>
      <dgm:spPr/>
    </dgm:pt>
    <dgm:pt modelId="{C0CD3681-DA35-4C09-8EFC-2236FB124BDB}" type="pres">
      <dgm:prSet presAssocID="{F0BE38CD-F8A5-4277-B4E4-2DAEA95F98AD}" presName="Name37" presStyleLbl="parChTrans1D2" presStyleIdx="0" presStyleCnt="2"/>
      <dgm:spPr/>
    </dgm:pt>
    <dgm:pt modelId="{1C906429-3835-44A5-9034-55CDDF22F524}" type="pres">
      <dgm:prSet presAssocID="{8E028F8F-07E8-43DD-892B-860B85D9490E}" presName="hierRoot2" presStyleCnt="0">
        <dgm:presLayoutVars>
          <dgm:hierBranch/>
        </dgm:presLayoutVars>
      </dgm:prSet>
      <dgm:spPr/>
    </dgm:pt>
    <dgm:pt modelId="{5B7F2F23-17C1-4E99-997D-B73B604F69C2}" type="pres">
      <dgm:prSet presAssocID="{8E028F8F-07E8-43DD-892B-860B85D9490E}" presName="rootComposite" presStyleCnt="0"/>
      <dgm:spPr/>
    </dgm:pt>
    <dgm:pt modelId="{59B24F50-CD05-409C-998A-34FEB99B4B9A}" type="pres">
      <dgm:prSet presAssocID="{8E028F8F-07E8-43DD-892B-860B85D9490E}" presName="rootText" presStyleLbl="node2" presStyleIdx="0" presStyleCnt="2" custScaleX="182512" custLinFactNeighborX="-71813">
        <dgm:presLayoutVars>
          <dgm:chPref val="3"/>
        </dgm:presLayoutVars>
      </dgm:prSet>
      <dgm:spPr/>
    </dgm:pt>
    <dgm:pt modelId="{F6E9108C-9C26-4BD0-8BE4-4A539C690DDA}" type="pres">
      <dgm:prSet presAssocID="{8E028F8F-07E8-43DD-892B-860B85D9490E}" presName="rootConnector" presStyleLbl="node2" presStyleIdx="0" presStyleCnt="2"/>
      <dgm:spPr/>
    </dgm:pt>
    <dgm:pt modelId="{764CF607-9C30-4ACD-91B6-8B38226B4482}" type="pres">
      <dgm:prSet presAssocID="{8E028F8F-07E8-43DD-892B-860B85D9490E}" presName="hierChild4" presStyleCnt="0"/>
      <dgm:spPr/>
    </dgm:pt>
    <dgm:pt modelId="{D1AC049F-9006-4C46-98B3-3BFA36802981}" type="pres">
      <dgm:prSet presAssocID="{02FE47D6-5D4E-484F-961C-170EF75C3C2B}" presName="Name35" presStyleLbl="parChTrans1D3" presStyleIdx="0" presStyleCnt="5"/>
      <dgm:spPr/>
    </dgm:pt>
    <dgm:pt modelId="{B0264F00-08B7-4DE7-8ADE-8042924AAACC}" type="pres">
      <dgm:prSet presAssocID="{FD002753-E3A9-4A9F-AD90-973381F1CA9E}" presName="hierRoot2" presStyleCnt="0">
        <dgm:presLayoutVars>
          <dgm:hierBranch/>
        </dgm:presLayoutVars>
      </dgm:prSet>
      <dgm:spPr/>
    </dgm:pt>
    <dgm:pt modelId="{B19874C0-D880-4674-8888-D4086200FE3B}" type="pres">
      <dgm:prSet presAssocID="{FD002753-E3A9-4A9F-AD90-973381F1CA9E}" presName="rootComposite" presStyleCnt="0"/>
      <dgm:spPr/>
    </dgm:pt>
    <dgm:pt modelId="{BCE30256-6B12-4445-895F-9ECE83F250BB}" type="pres">
      <dgm:prSet presAssocID="{FD002753-E3A9-4A9F-AD90-973381F1CA9E}" presName="rootText" presStyleLbl="node3" presStyleIdx="0" presStyleCnt="5" custScaleX="54468" custScaleY="122371" custLinFactNeighborX="-64581">
        <dgm:presLayoutVars>
          <dgm:chPref val="3"/>
        </dgm:presLayoutVars>
      </dgm:prSet>
      <dgm:spPr/>
    </dgm:pt>
    <dgm:pt modelId="{9D7A9E2D-18F3-41AE-817C-D0DFBFF626A7}" type="pres">
      <dgm:prSet presAssocID="{FD002753-E3A9-4A9F-AD90-973381F1CA9E}" presName="rootConnector" presStyleLbl="node3" presStyleIdx="0" presStyleCnt="5"/>
      <dgm:spPr/>
    </dgm:pt>
    <dgm:pt modelId="{35574255-319C-4F63-A328-4B90CA2CE646}" type="pres">
      <dgm:prSet presAssocID="{FD002753-E3A9-4A9F-AD90-973381F1CA9E}" presName="hierChild4" presStyleCnt="0"/>
      <dgm:spPr/>
    </dgm:pt>
    <dgm:pt modelId="{4C6A9BBF-23B0-4017-83FD-4A8B71D4FD40}" type="pres">
      <dgm:prSet presAssocID="{FD002753-E3A9-4A9F-AD90-973381F1CA9E}" presName="hierChild5" presStyleCnt="0"/>
      <dgm:spPr/>
    </dgm:pt>
    <dgm:pt modelId="{34C1D3BD-43B7-401D-BDB5-C07612D653A3}" type="pres">
      <dgm:prSet presAssocID="{2C117D8E-2C42-4DDD-A883-9B6ACF2E6BEE}" presName="Name35" presStyleLbl="parChTrans1D3" presStyleIdx="1" presStyleCnt="5"/>
      <dgm:spPr/>
    </dgm:pt>
    <dgm:pt modelId="{E77A30EA-FF35-4EB1-8253-66ED33D10859}" type="pres">
      <dgm:prSet presAssocID="{82C6AF1E-CF30-48C1-A41F-30D281C2BEA8}" presName="hierRoot2" presStyleCnt="0">
        <dgm:presLayoutVars>
          <dgm:hierBranch val="init"/>
        </dgm:presLayoutVars>
      </dgm:prSet>
      <dgm:spPr/>
    </dgm:pt>
    <dgm:pt modelId="{410B022A-52CF-4D05-A0C3-6CF3CFEEF224}" type="pres">
      <dgm:prSet presAssocID="{82C6AF1E-CF30-48C1-A41F-30D281C2BEA8}" presName="rootComposite" presStyleCnt="0"/>
      <dgm:spPr/>
    </dgm:pt>
    <dgm:pt modelId="{47120E67-0245-4F15-A3EA-63BD3570DF43}" type="pres">
      <dgm:prSet presAssocID="{82C6AF1E-CF30-48C1-A41F-30D281C2BEA8}" presName="rootText" presStyleLbl="node3" presStyleIdx="1" presStyleCnt="5" custScaleX="54468" custScaleY="122371" custLinFactNeighborX="-71708" custLinFactNeighborY="36">
        <dgm:presLayoutVars>
          <dgm:chPref val="3"/>
        </dgm:presLayoutVars>
      </dgm:prSet>
      <dgm:spPr/>
    </dgm:pt>
    <dgm:pt modelId="{7EDDDB4E-E1D8-450A-A0A5-D5CE5BF140CF}" type="pres">
      <dgm:prSet presAssocID="{82C6AF1E-CF30-48C1-A41F-30D281C2BEA8}" presName="rootConnector" presStyleLbl="node3" presStyleIdx="1" presStyleCnt="5"/>
      <dgm:spPr/>
    </dgm:pt>
    <dgm:pt modelId="{97F15253-E4F3-46C3-8FE8-992460CCD0A0}" type="pres">
      <dgm:prSet presAssocID="{82C6AF1E-CF30-48C1-A41F-30D281C2BEA8}" presName="hierChild4" presStyleCnt="0"/>
      <dgm:spPr/>
    </dgm:pt>
    <dgm:pt modelId="{EC901CD5-9C3A-4307-A32D-60D8912B0366}" type="pres">
      <dgm:prSet presAssocID="{82C6AF1E-CF30-48C1-A41F-30D281C2BEA8}" presName="hierChild5" presStyleCnt="0"/>
      <dgm:spPr/>
    </dgm:pt>
    <dgm:pt modelId="{3F995A03-49DF-4A74-9B27-CB42584B54D8}" type="pres">
      <dgm:prSet presAssocID="{E8309BAB-7142-435F-8D6D-16971AB0CCDB}" presName="Name35" presStyleLbl="parChTrans1D3" presStyleIdx="2" presStyleCnt="5"/>
      <dgm:spPr/>
    </dgm:pt>
    <dgm:pt modelId="{855B82FA-97B1-4A60-9567-F06C2DFF1ED1}" type="pres">
      <dgm:prSet presAssocID="{8EF524D1-2BA0-4B4B-85C9-15B4A71CB707}" presName="hierRoot2" presStyleCnt="0">
        <dgm:presLayoutVars>
          <dgm:hierBranch val="init"/>
        </dgm:presLayoutVars>
      </dgm:prSet>
      <dgm:spPr/>
    </dgm:pt>
    <dgm:pt modelId="{5C8D04E3-3131-496F-8905-B96726541DE2}" type="pres">
      <dgm:prSet presAssocID="{8EF524D1-2BA0-4B4B-85C9-15B4A71CB707}" presName="rootComposite" presStyleCnt="0"/>
      <dgm:spPr/>
    </dgm:pt>
    <dgm:pt modelId="{E268B35B-5357-4342-BE0D-FB0E158E2673}" type="pres">
      <dgm:prSet presAssocID="{8EF524D1-2BA0-4B4B-85C9-15B4A71CB707}" presName="rootText" presStyleLbl="node3" presStyleIdx="2" presStyleCnt="5" custScaleX="54468" custScaleY="122371" custLinFactNeighborX="-80148">
        <dgm:presLayoutVars>
          <dgm:chPref val="3"/>
        </dgm:presLayoutVars>
      </dgm:prSet>
      <dgm:spPr/>
    </dgm:pt>
    <dgm:pt modelId="{5CD93C14-2876-4090-ACB5-9CA8176C9895}" type="pres">
      <dgm:prSet presAssocID="{8EF524D1-2BA0-4B4B-85C9-15B4A71CB707}" presName="rootConnector" presStyleLbl="node3" presStyleIdx="2" presStyleCnt="5"/>
      <dgm:spPr/>
    </dgm:pt>
    <dgm:pt modelId="{DC2CFF3F-DA45-4A35-A24A-EF2A776E101A}" type="pres">
      <dgm:prSet presAssocID="{8EF524D1-2BA0-4B4B-85C9-15B4A71CB707}" presName="hierChild4" presStyleCnt="0"/>
      <dgm:spPr/>
    </dgm:pt>
    <dgm:pt modelId="{7A438447-451A-4800-B5CB-0BA2689E3954}" type="pres">
      <dgm:prSet presAssocID="{8EF524D1-2BA0-4B4B-85C9-15B4A71CB707}" presName="hierChild5" presStyleCnt="0"/>
      <dgm:spPr/>
    </dgm:pt>
    <dgm:pt modelId="{6521DC66-7230-471C-BC00-4FE8FE125143}" type="pres">
      <dgm:prSet presAssocID="{8E028F8F-07E8-43DD-892B-860B85D9490E}" presName="hierChild5" presStyleCnt="0"/>
      <dgm:spPr/>
    </dgm:pt>
    <dgm:pt modelId="{341DB552-5E16-4330-A56B-E59E8CCFE17D}" type="pres">
      <dgm:prSet presAssocID="{D621CBE6-8F1F-45DD-A977-12BEA5EA61DB}" presName="Name37" presStyleLbl="parChTrans1D2" presStyleIdx="1" presStyleCnt="2"/>
      <dgm:spPr/>
    </dgm:pt>
    <dgm:pt modelId="{40AB7A1E-0704-4975-BD24-91D9E14999DF}" type="pres">
      <dgm:prSet presAssocID="{66B05BF1-2FA7-490B-9E9C-06728B201D77}" presName="hierRoot2" presStyleCnt="0">
        <dgm:presLayoutVars>
          <dgm:hierBranch/>
        </dgm:presLayoutVars>
      </dgm:prSet>
      <dgm:spPr/>
    </dgm:pt>
    <dgm:pt modelId="{F0128FDB-EC4F-41FE-AF65-3B3A9F3DF22A}" type="pres">
      <dgm:prSet presAssocID="{66B05BF1-2FA7-490B-9E9C-06728B201D77}" presName="rootComposite" presStyleCnt="0"/>
      <dgm:spPr/>
    </dgm:pt>
    <dgm:pt modelId="{F6475D7D-8D65-42EA-8115-3B64ADAEF513}" type="pres">
      <dgm:prSet presAssocID="{66B05BF1-2FA7-490B-9E9C-06728B201D77}" presName="rootText" presStyleLbl="node2" presStyleIdx="1" presStyleCnt="2" custScaleX="182512" custLinFactNeighborX="45008">
        <dgm:presLayoutVars>
          <dgm:chPref val="3"/>
        </dgm:presLayoutVars>
      </dgm:prSet>
      <dgm:spPr/>
    </dgm:pt>
    <dgm:pt modelId="{56762854-3E63-448F-8F5D-5FD964C53F11}" type="pres">
      <dgm:prSet presAssocID="{66B05BF1-2FA7-490B-9E9C-06728B201D77}" presName="rootConnector" presStyleLbl="node2" presStyleIdx="1" presStyleCnt="2"/>
      <dgm:spPr/>
    </dgm:pt>
    <dgm:pt modelId="{594FA671-7E65-4C16-99BB-34C6131F0F1D}" type="pres">
      <dgm:prSet presAssocID="{66B05BF1-2FA7-490B-9E9C-06728B201D77}" presName="hierChild4" presStyleCnt="0"/>
      <dgm:spPr/>
    </dgm:pt>
    <dgm:pt modelId="{5E7FEBA8-027C-4534-80BB-6418B6C73F03}" type="pres">
      <dgm:prSet presAssocID="{15282FC9-2ADB-4E2E-9230-7903FFDEBA05}" presName="Name35" presStyleLbl="parChTrans1D3" presStyleIdx="3" presStyleCnt="5"/>
      <dgm:spPr/>
    </dgm:pt>
    <dgm:pt modelId="{09FF5990-7AD1-4861-8226-11BA55334002}" type="pres">
      <dgm:prSet presAssocID="{7DB2222E-B6E3-4C82-8D69-FB0ABF2586F4}" presName="hierRoot2" presStyleCnt="0">
        <dgm:presLayoutVars>
          <dgm:hierBranch val="init"/>
        </dgm:presLayoutVars>
      </dgm:prSet>
      <dgm:spPr/>
    </dgm:pt>
    <dgm:pt modelId="{645C35FC-8B4B-4CD5-9DAB-ABC5F69E89C6}" type="pres">
      <dgm:prSet presAssocID="{7DB2222E-B6E3-4C82-8D69-FB0ABF2586F4}" presName="rootComposite" presStyleCnt="0"/>
      <dgm:spPr/>
    </dgm:pt>
    <dgm:pt modelId="{37B5A3BA-7ABE-44F3-9C4B-7195A55ACA28}" type="pres">
      <dgm:prSet presAssocID="{7DB2222E-B6E3-4C82-8D69-FB0ABF2586F4}" presName="rootText" presStyleLbl="node3" presStyleIdx="3" presStyleCnt="5" custScaleX="65801" custScaleY="122371" custLinFactNeighborX="30721">
        <dgm:presLayoutVars>
          <dgm:chPref val="3"/>
        </dgm:presLayoutVars>
      </dgm:prSet>
      <dgm:spPr/>
    </dgm:pt>
    <dgm:pt modelId="{311597C3-76C6-44C6-AB8B-D497A70078FB}" type="pres">
      <dgm:prSet presAssocID="{7DB2222E-B6E3-4C82-8D69-FB0ABF2586F4}" presName="rootConnector" presStyleLbl="node3" presStyleIdx="3" presStyleCnt="5"/>
      <dgm:spPr/>
    </dgm:pt>
    <dgm:pt modelId="{354DE10A-47C3-47BC-918D-67E509EE9D97}" type="pres">
      <dgm:prSet presAssocID="{7DB2222E-B6E3-4C82-8D69-FB0ABF2586F4}" presName="hierChild4" presStyleCnt="0"/>
      <dgm:spPr/>
    </dgm:pt>
    <dgm:pt modelId="{D84FF8C0-A368-410D-9E2E-8EA2FF0BE567}" type="pres">
      <dgm:prSet presAssocID="{7DB2222E-B6E3-4C82-8D69-FB0ABF2586F4}" presName="hierChild5" presStyleCnt="0"/>
      <dgm:spPr/>
    </dgm:pt>
    <dgm:pt modelId="{7EF22600-ADB1-483F-9923-56534D3EAFB1}" type="pres">
      <dgm:prSet presAssocID="{7CDC4DB4-0690-43F8-B496-B47FB98C592C}" presName="Name35" presStyleLbl="parChTrans1D3" presStyleIdx="4" presStyleCnt="5"/>
      <dgm:spPr/>
    </dgm:pt>
    <dgm:pt modelId="{6EBEADA4-B374-4576-970A-112E89FB8098}" type="pres">
      <dgm:prSet presAssocID="{55C58C1A-83D0-48ED-809E-13B19CE14DB8}" presName="hierRoot2" presStyleCnt="0">
        <dgm:presLayoutVars>
          <dgm:hierBranch val="init"/>
        </dgm:presLayoutVars>
      </dgm:prSet>
      <dgm:spPr/>
    </dgm:pt>
    <dgm:pt modelId="{6A4BDD78-6043-4CF7-B491-E3510E7F07DB}" type="pres">
      <dgm:prSet presAssocID="{55C58C1A-83D0-48ED-809E-13B19CE14DB8}" presName="rootComposite" presStyleCnt="0"/>
      <dgm:spPr/>
    </dgm:pt>
    <dgm:pt modelId="{A78AA143-019A-4456-8E7C-6D8B0D5EC9D5}" type="pres">
      <dgm:prSet presAssocID="{55C58C1A-83D0-48ED-809E-13B19CE14DB8}" presName="rootText" presStyleLbl="node3" presStyleIdx="4" presStyleCnt="5" custScaleX="65801" custScaleY="122371" custLinFactNeighborX="91005" custLinFactNeighborY="-2792">
        <dgm:presLayoutVars>
          <dgm:chPref val="3"/>
        </dgm:presLayoutVars>
      </dgm:prSet>
      <dgm:spPr/>
    </dgm:pt>
    <dgm:pt modelId="{EB5A7B47-33B4-4E93-BE65-08E4C15CB0C1}" type="pres">
      <dgm:prSet presAssocID="{55C58C1A-83D0-48ED-809E-13B19CE14DB8}" presName="rootConnector" presStyleLbl="node3" presStyleIdx="4" presStyleCnt="5"/>
      <dgm:spPr/>
    </dgm:pt>
    <dgm:pt modelId="{85190542-FAB0-4653-931B-EE7E46881210}" type="pres">
      <dgm:prSet presAssocID="{55C58C1A-83D0-48ED-809E-13B19CE14DB8}" presName="hierChild4" presStyleCnt="0"/>
      <dgm:spPr/>
    </dgm:pt>
    <dgm:pt modelId="{3866D9FE-7DDD-461E-8D15-3AB2E697C00F}" type="pres">
      <dgm:prSet presAssocID="{55C58C1A-83D0-48ED-809E-13B19CE14DB8}" presName="hierChild5" presStyleCnt="0"/>
      <dgm:spPr/>
    </dgm:pt>
    <dgm:pt modelId="{2DC4CEBA-6C1F-4178-9408-276C0910AEE9}" type="pres">
      <dgm:prSet presAssocID="{66B05BF1-2FA7-490B-9E9C-06728B201D77}" presName="hierChild5" presStyleCnt="0"/>
      <dgm:spPr/>
    </dgm:pt>
    <dgm:pt modelId="{7ADC6526-6798-4A6E-B51C-2C20E858E58E}" type="pres">
      <dgm:prSet presAssocID="{1BB4AAEC-F7B1-4AD9-A0A0-9D2D1A416FDA}" presName="hierChild3" presStyleCnt="0"/>
      <dgm:spPr/>
    </dgm:pt>
  </dgm:ptLst>
  <dgm:cxnLst>
    <dgm:cxn modelId="{762FA602-0D0D-5148-8A35-FED0C3D11C07}" type="presOf" srcId="{55C58C1A-83D0-48ED-809E-13B19CE14DB8}" destId="{EB5A7B47-33B4-4E93-BE65-08E4C15CB0C1}" srcOrd="1" destOrd="0" presId="urn:microsoft.com/office/officeart/2005/8/layout/orgChart1"/>
    <dgm:cxn modelId="{F2375D0B-B013-5043-91A3-7E7DC60A9E8C}" type="presOf" srcId="{1BB4AAEC-F7B1-4AD9-A0A0-9D2D1A416FDA}" destId="{42DE850E-1554-4F26-850A-28A37ECC6F98}" srcOrd="0" destOrd="0" presId="urn:microsoft.com/office/officeart/2005/8/layout/orgChart1"/>
    <dgm:cxn modelId="{38FCA410-353F-EB4D-9D0B-FD004690CD96}" type="presOf" srcId="{FD002753-E3A9-4A9F-AD90-973381F1CA9E}" destId="{BCE30256-6B12-4445-895F-9ECE83F250BB}" srcOrd="0" destOrd="0" presId="urn:microsoft.com/office/officeart/2005/8/layout/orgChart1"/>
    <dgm:cxn modelId="{B280CB1B-423F-472B-AD5E-B0012D373442}" srcId="{1BB4AAEC-F7B1-4AD9-A0A0-9D2D1A416FDA}" destId="{66B05BF1-2FA7-490B-9E9C-06728B201D77}" srcOrd="1" destOrd="0" parTransId="{D621CBE6-8F1F-45DD-A977-12BEA5EA61DB}" sibTransId="{3BECB9EC-7C01-45B8-B3CD-64CCD6B4BCE1}"/>
    <dgm:cxn modelId="{FEB07E26-B763-1642-9253-FFA6AFD0D465}" type="presOf" srcId="{1BB4AAEC-F7B1-4AD9-A0A0-9D2D1A416FDA}" destId="{ED0C5F21-75EB-4093-AB4C-7C50D2A74295}" srcOrd="1" destOrd="0" presId="urn:microsoft.com/office/officeart/2005/8/layout/orgChart1"/>
    <dgm:cxn modelId="{3D79DF28-42A0-7547-9E67-505E722163D8}" type="presOf" srcId="{82C6AF1E-CF30-48C1-A41F-30D281C2BEA8}" destId="{7EDDDB4E-E1D8-450A-A0A5-D5CE5BF140CF}" srcOrd="1" destOrd="0" presId="urn:microsoft.com/office/officeart/2005/8/layout/orgChart1"/>
    <dgm:cxn modelId="{F99A662E-A990-D647-9E59-00758B3E3506}" type="presOf" srcId="{7DB2222E-B6E3-4C82-8D69-FB0ABF2586F4}" destId="{311597C3-76C6-44C6-AB8B-D497A70078FB}" srcOrd="1" destOrd="0" presId="urn:microsoft.com/office/officeart/2005/8/layout/orgChart1"/>
    <dgm:cxn modelId="{F59F3530-0FA3-2E47-B50D-53E84D71889B}" type="presOf" srcId="{2C117D8E-2C42-4DDD-A883-9B6ACF2E6BEE}" destId="{34C1D3BD-43B7-401D-BDB5-C07612D653A3}" srcOrd="0" destOrd="0" presId="urn:microsoft.com/office/officeart/2005/8/layout/orgChart1"/>
    <dgm:cxn modelId="{90456F3B-DCA9-4C8B-BE6C-05DA1D874690}" srcId="{66B05BF1-2FA7-490B-9E9C-06728B201D77}" destId="{55C58C1A-83D0-48ED-809E-13B19CE14DB8}" srcOrd="1" destOrd="0" parTransId="{7CDC4DB4-0690-43F8-B496-B47FB98C592C}" sibTransId="{8A20E54B-3EE2-4D4C-81F9-6452C6C98ED0}"/>
    <dgm:cxn modelId="{D2419444-3C81-2547-ADE2-29A176D8A3C0}" type="presOf" srcId="{FD002753-E3A9-4A9F-AD90-973381F1CA9E}" destId="{9D7A9E2D-18F3-41AE-817C-D0DFBFF626A7}" srcOrd="1" destOrd="0" presId="urn:microsoft.com/office/officeart/2005/8/layout/orgChart1"/>
    <dgm:cxn modelId="{343A804C-BEAB-564B-8FD5-41184DAED1C4}" type="presOf" srcId="{8EF524D1-2BA0-4B4B-85C9-15B4A71CB707}" destId="{5CD93C14-2876-4090-ACB5-9CA8176C9895}" srcOrd="1" destOrd="0" presId="urn:microsoft.com/office/officeart/2005/8/layout/orgChart1"/>
    <dgm:cxn modelId="{B3710959-1773-4487-8FC7-B15F620A04D6}" srcId="{6B5A4A93-0057-4752-B555-273AD2FCB2CE}" destId="{1BB4AAEC-F7B1-4AD9-A0A0-9D2D1A416FDA}" srcOrd="0" destOrd="0" parTransId="{40802A9C-E226-46D7-9004-FBE53019ADDE}" sibTransId="{85EDD8BF-EC39-4FC8-A5F6-FD398B1E034E}"/>
    <dgm:cxn modelId="{E09E075C-163F-974C-974F-81C1181202B6}" type="presOf" srcId="{D621CBE6-8F1F-45DD-A977-12BEA5EA61DB}" destId="{341DB552-5E16-4330-A56B-E59E8CCFE17D}" srcOrd="0" destOrd="0" presId="urn:microsoft.com/office/officeart/2005/8/layout/orgChart1"/>
    <dgm:cxn modelId="{B097B168-81AB-4E44-9054-EDF91A76C982}" type="presOf" srcId="{7CDC4DB4-0690-43F8-B496-B47FB98C592C}" destId="{7EF22600-ADB1-483F-9923-56534D3EAFB1}" srcOrd="0" destOrd="0" presId="urn:microsoft.com/office/officeart/2005/8/layout/orgChart1"/>
    <dgm:cxn modelId="{7F367E69-A3EF-4D6E-A0D0-DCBBB04D4D69}" srcId="{1BB4AAEC-F7B1-4AD9-A0A0-9D2D1A416FDA}" destId="{8E028F8F-07E8-43DD-892B-860B85D9490E}" srcOrd="0" destOrd="0" parTransId="{F0BE38CD-F8A5-4277-B4E4-2DAEA95F98AD}" sibTransId="{32024941-F90C-4B96-B1C6-59C270168A56}"/>
    <dgm:cxn modelId="{4C434376-0EF0-184D-8FC7-9CB8554989F1}" type="presOf" srcId="{8E028F8F-07E8-43DD-892B-860B85D9490E}" destId="{F6E9108C-9C26-4BD0-8BE4-4A539C690DDA}" srcOrd="1" destOrd="0" presId="urn:microsoft.com/office/officeart/2005/8/layout/orgChart1"/>
    <dgm:cxn modelId="{9401487B-459F-E442-B9A1-30AFA7EAA86E}" type="presOf" srcId="{E8309BAB-7142-435F-8D6D-16971AB0CCDB}" destId="{3F995A03-49DF-4A74-9B27-CB42584B54D8}" srcOrd="0" destOrd="0" presId="urn:microsoft.com/office/officeart/2005/8/layout/orgChart1"/>
    <dgm:cxn modelId="{3EE2977B-12FD-3448-BFA7-1C366A4B19C6}" type="presOf" srcId="{02FE47D6-5D4E-484F-961C-170EF75C3C2B}" destId="{D1AC049F-9006-4C46-98B3-3BFA36802981}" srcOrd="0" destOrd="0" presId="urn:microsoft.com/office/officeart/2005/8/layout/orgChart1"/>
    <dgm:cxn modelId="{F27E9D7D-3BBF-C34E-AE39-23C2D0D753E8}" type="presOf" srcId="{8E028F8F-07E8-43DD-892B-860B85D9490E}" destId="{59B24F50-CD05-409C-998A-34FEB99B4B9A}" srcOrd="0" destOrd="0" presId="urn:microsoft.com/office/officeart/2005/8/layout/orgChart1"/>
    <dgm:cxn modelId="{48521D87-82C5-4D83-80C0-FFE45F2B145C}" srcId="{66B05BF1-2FA7-490B-9E9C-06728B201D77}" destId="{7DB2222E-B6E3-4C82-8D69-FB0ABF2586F4}" srcOrd="0" destOrd="0" parTransId="{15282FC9-2ADB-4E2E-9230-7903FFDEBA05}" sibTransId="{BC25130A-8FF7-4FFB-9656-9BBE6DFE46B2}"/>
    <dgm:cxn modelId="{6A0C3D95-AEE7-CC42-85D0-88B35315830B}" type="presOf" srcId="{66B05BF1-2FA7-490B-9E9C-06728B201D77}" destId="{56762854-3E63-448F-8F5D-5FD964C53F11}" srcOrd="1" destOrd="0" presId="urn:microsoft.com/office/officeart/2005/8/layout/orgChart1"/>
    <dgm:cxn modelId="{8A86B999-2C7F-DF4E-8B51-F8F3FE81901B}" type="presOf" srcId="{66B05BF1-2FA7-490B-9E9C-06728B201D77}" destId="{F6475D7D-8D65-42EA-8115-3B64ADAEF513}" srcOrd="0" destOrd="0" presId="urn:microsoft.com/office/officeart/2005/8/layout/orgChart1"/>
    <dgm:cxn modelId="{223E4D9B-3BA8-D947-9AE2-9E14EA809980}" type="presOf" srcId="{8EF524D1-2BA0-4B4B-85C9-15B4A71CB707}" destId="{E268B35B-5357-4342-BE0D-FB0E158E2673}" srcOrd="0" destOrd="0" presId="urn:microsoft.com/office/officeart/2005/8/layout/orgChart1"/>
    <dgm:cxn modelId="{803B94B8-B2F9-F84C-AEA4-77FB4D2B2286}" type="presOf" srcId="{6B5A4A93-0057-4752-B555-273AD2FCB2CE}" destId="{29D17275-0FE9-45E2-82AC-3E220BB4EF42}" srcOrd="0" destOrd="0" presId="urn:microsoft.com/office/officeart/2005/8/layout/orgChart1"/>
    <dgm:cxn modelId="{C453A9BE-8DB0-4B4B-AA91-E413A68CBAA8}" type="presOf" srcId="{7DB2222E-B6E3-4C82-8D69-FB0ABF2586F4}" destId="{37B5A3BA-7ABE-44F3-9C4B-7195A55ACA28}" srcOrd="0" destOrd="0" presId="urn:microsoft.com/office/officeart/2005/8/layout/orgChart1"/>
    <dgm:cxn modelId="{2E83E4BF-BD1C-F84B-A539-7F9EF16A2DB1}" type="presOf" srcId="{55C58C1A-83D0-48ED-809E-13B19CE14DB8}" destId="{A78AA143-019A-4456-8E7C-6D8B0D5EC9D5}" srcOrd="0" destOrd="0" presId="urn:microsoft.com/office/officeart/2005/8/layout/orgChart1"/>
    <dgm:cxn modelId="{54C4B3D6-9A2D-0B47-A2C1-7A35C5288A10}" type="presOf" srcId="{15282FC9-2ADB-4E2E-9230-7903FFDEBA05}" destId="{5E7FEBA8-027C-4534-80BB-6418B6C73F03}" srcOrd="0" destOrd="0" presId="urn:microsoft.com/office/officeart/2005/8/layout/orgChart1"/>
    <dgm:cxn modelId="{0CD9E6DC-924D-E040-96E8-F560BA560814}" type="presOf" srcId="{82C6AF1E-CF30-48C1-A41F-30D281C2BEA8}" destId="{47120E67-0245-4F15-A3EA-63BD3570DF43}" srcOrd="0" destOrd="0" presId="urn:microsoft.com/office/officeart/2005/8/layout/orgChart1"/>
    <dgm:cxn modelId="{FF195FDF-240C-9143-B77C-4A9E3A8C7B77}" type="presOf" srcId="{F0BE38CD-F8A5-4277-B4E4-2DAEA95F98AD}" destId="{C0CD3681-DA35-4C09-8EFC-2236FB124BDB}" srcOrd="0" destOrd="0" presId="urn:microsoft.com/office/officeart/2005/8/layout/orgChart1"/>
    <dgm:cxn modelId="{62685DE0-9F1D-4CD2-9FA6-375336C1CFF7}" srcId="{8E028F8F-07E8-43DD-892B-860B85D9490E}" destId="{FD002753-E3A9-4A9F-AD90-973381F1CA9E}" srcOrd="0" destOrd="0" parTransId="{02FE47D6-5D4E-484F-961C-170EF75C3C2B}" sibTransId="{875BF116-F351-4076-94CE-10B22F136CD4}"/>
    <dgm:cxn modelId="{2ABD3EE2-1D46-43B8-A07B-4B3F65285D1A}" srcId="{8E028F8F-07E8-43DD-892B-860B85D9490E}" destId="{8EF524D1-2BA0-4B4B-85C9-15B4A71CB707}" srcOrd="2" destOrd="0" parTransId="{E8309BAB-7142-435F-8D6D-16971AB0CCDB}" sibTransId="{48B710D5-B1AB-43C2-8642-43013C8D96D3}"/>
    <dgm:cxn modelId="{E32C38EE-F84F-428B-B764-120FA256A0E7}" srcId="{8E028F8F-07E8-43DD-892B-860B85D9490E}" destId="{82C6AF1E-CF30-48C1-A41F-30D281C2BEA8}" srcOrd="1" destOrd="0" parTransId="{2C117D8E-2C42-4DDD-A883-9B6ACF2E6BEE}" sibTransId="{2F1DFFC0-9E49-47D9-BD0A-94CA95DD64C2}"/>
    <dgm:cxn modelId="{0E71E5A4-B2E5-2541-AE2B-962D1B7F32FC}" type="presParOf" srcId="{29D17275-0FE9-45E2-82AC-3E220BB4EF42}" destId="{8E10C307-FC09-44D1-8CF4-ECFBD08B231E}" srcOrd="0" destOrd="0" presId="urn:microsoft.com/office/officeart/2005/8/layout/orgChart1"/>
    <dgm:cxn modelId="{FB3DFEEE-F78D-E94A-8D62-581525E63BBE}" type="presParOf" srcId="{8E10C307-FC09-44D1-8CF4-ECFBD08B231E}" destId="{A6E0539A-5CFD-4A1B-A6CC-B9D1262487B3}" srcOrd="0" destOrd="0" presId="urn:microsoft.com/office/officeart/2005/8/layout/orgChart1"/>
    <dgm:cxn modelId="{C509AC14-2AF9-FF40-99AA-C231935F3570}" type="presParOf" srcId="{A6E0539A-5CFD-4A1B-A6CC-B9D1262487B3}" destId="{42DE850E-1554-4F26-850A-28A37ECC6F98}" srcOrd="0" destOrd="0" presId="urn:microsoft.com/office/officeart/2005/8/layout/orgChart1"/>
    <dgm:cxn modelId="{D3C2998F-0E2D-434F-A2DA-389C8EC8FEA6}" type="presParOf" srcId="{A6E0539A-5CFD-4A1B-A6CC-B9D1262487B3}" destId="{ED0C5F21-75EB-4093-AB4C-7C50D2A74295}" srcOrd="1" destOrd="0" presId="urn:microsoft.com/office/officeart/2005/8/layout/orgChart1"/>
    <dgm:cxn modelId="{2D5B1598-1C76-E94C-A970-5A6C1D22D97A}" type="presParOf" srcId="{8E10C307-FC09-44D1-8CF4-ECFBD08B231E}" destId="{E0FCAB19-6732-4566-B477-CE715FCC6DB5}" srcOrd="1" destOrd="0" presId="urn:microsoft.com/office/officeart/2005/8/layout/orgChart1"/>
    <dgm:cxn modelId="{2EEBE812-4646-E94B-ADFB-813FC3199A41}" type="presParOf" srcId="{E0FCAB19-6732-4566-B477-CE715FCC6DB5}" destId="{C0CD3681-DA35-4C09-8EFC-2236FB124BDB}" srcOrd="0" destOrd="0" presId="urn:microsoft.com/office/officeart/2005/8/layout/orgChart1"/>
    <dgm:cxn modelId="{0BF9A9F7-F24F-3C46-9084-454C6EACE18B}" type="presParOf" srcId="{E0FCAB19-6732-4566-B477-CE715FCC6DB5}" destId="{1C906429-3835-44A5-9034-55CDDF22F524}" srcOrd="1" destOrd="0" presId="urn:microsoft.com/office/officeart/2005/8/layout/orgChart1"/>
    <dgm:cxn modelId="{FDAA2462-5379-8640-BBDC-23535F55E301}" type="presParOf" srcId="{1C906429-3835-44A5-9034-55CDDF22F524}" destId="{5B7F2F23-17C1-4E99-997D-B73B604F69C2}" srcOrd="0" destOrd="0" presId="urn:microsoft.com/office/officeart/2005/8/layout/orgChart1"/>
    <dgm:cxn modelId="{D157B28A-F37E-7849-A221-4FD0E100EBFC}" type="presParOf" srcId="{5B7F2F23-17C1-4E99-997D-B73B604F69C2}" destId="{59B24F50-CD05-409C-998A-34FEB99B4B9A}" srcOrd="0" destOrd="0" presId="urn:microsoft.com/office/officeart/2005/8/layout/orgChart1"/>
    <dgm:cxn modelId="{FCA506E1-7D75-6B43-9DBC-791DFEB094F7}" type="presParOf" srcId="{5B7F2F23-17C1-4E99-997D-B73B604F69C2}" destId="{F6E9108C-9C26-4BD0-8BE4-4A539C690DDA}" srcOrd="1" destOrd="0" presId="urn:microsoft.com/office/officeart/2005/8/layout/orgChart1"/>
    <dgm:cxn modelId="{4B6B9DDD-D35B-9346-A5E7-1FF09CE6C2CC}" type="presParOf" srcId="{1C906429-3835-44A5-9034-55CDDF22F524}" destId="{764CF607-9C30-4ACD-91B6-8B38226B4482}" srcOrd="1" destOrd="0" presId="urn:microsoft.com/office/officeart/2005/8/layout/orgChart1"/>
    <dgm:cxn modelId="{5F62CE8F-97DB-4445-AD40-7F86EBBC16F6}" type="presParOf" srcId="{764CF607-9C30-4ACD-91B6-8B38226B4482}" destId="{D1AC049F-9006-4C46-98B3-3BFA36802981}" srcOrd="0" destOrd="0" presId="urn:microsoft.com/office/officeart/2005/8/layout/orgChart1"/>
    <dgm:cxn modelId="{E0BB1408-871C-FE49-B4CE-34B1BE661A11}" type="presParOf" srcId="{764CF607-9C30-4ACD-91B6-8B38226B4482}" destId="{B0264F00-08B7-4DE7-8ADE-8042924AAACC}" srcOrd="1" destOrd="0" presId="urn:microsoft.com/office/officeart/2005/8/layout/orgChart1"/>
    <dgm:cxn modelId="{9BBFE5BE-CDF7-7D42-860A-94CC802FCAAF}" type="presParOf" srcId="{B0264F00-08B7-4DE7-8ADE-8042924AAACC}" destId="{B19874C0-D880-4674-8888-D4086200FE3B}" srcOrd="0" destOrd="0" presId="urn:microsoft.com/office/officeart/2005/8/layout/orgChart1"/>
    <dgm:cxn modelId="{9C7C9DEE-6C0B-A943-AB29-7E9BBF8EBB90}" type="presParOf" srcId="{B19874C0-D880-4674-8888-D4086200FE3B}" destId="{BCE30256-6B12-4445-895F-9ECE83F250BB}" srcOrd="0" destOrd="0" presId="urn:microsoft.com/office/officeart/2005/8/layout/orgChart1"/>
    <dgm:cxn modelId="{2450F21D-F1DD-1D40-857C-A064FEF34B65}" type="presParOf" srcId="{B19874C0-D880-4674-8888-D4086200FE3B}" destId="{9D7A9E2D-18F3-41AE-817C-D0DFBFF626A7}" srcOrd="1" destOrd="0" presId="urn:microsoft.com/office/officeart/2005/8/layout/orgChart1"/>
    <dgm:cxn modelId="{FC4E9036-2BB5-4949-BB95-045132149C60}" type="presParOf" srcId="{B0264F00-08B7-4DE7-8ADE-8042924AAACC}" destId="{35574255-319C-4F63-A328-4B90CA2CE646}" srcOrd="1" destOrd="0" presId="urn:microsoft.com/office/officeart/2005/8/layout/orgChart1"/>
    <dgm:cxn modelId="{C36AF238-C7C5-7340-9B38-E10B7E444E88}" type="presParOf" srcId="{B0264F00-08B7-4DE7-8ADE-8042924AAACC}" destId="{4C6A9BBF-23B0-4017-83FD-4A8B71D4FD40}" srcOrd="2" destOrd="0" presId="urn:microsoft.com/office/officeart/2005/8/layout/orgChart1"/>
    <dgm:cxn modelId="{D4A26393-1663-E94A-9D8F-F6CB60F95DF4}" type="presParOf" srcId="{764CF607-9C30-4ACD-91B6-8B38226B4482}" destId="{34C1D3BD-43B7-401D-BDB5-C07612D653A3}" srcOrd="2" destOrd="0" presId="urn:microsoft.com/office/officeart/2005/8/layout/orgChart1"/>
    <dgm:cxn modelId="{20A1A25B-3C84-5344-B8E1-F663C24F4DF0}" type="presParOf" srcId="{764CF607-9C30-4ACD-91B6-8B38226B4482}" destId="{E77A30EA-FF35-4EB1-8253-66ED33D10859}" srcOrd="3" destOrd="0" presId="urn:microsoft.com/office/officeart/2005/8/layout/orgChart1"/>
    <dgm:cxn modelId="{FE0DCAAE-D219-C945-AD58-5C33079CBBDB}" type="presParOf" srcId="{E77A30EA-FF35-4EB1-8253-66ED33D10859}" destId="{410B022A-52CF-4D05-A0C3-6CF3CFEEF224}" srcOrd="0" destOrd="0" presId="urn:microsoft.com/office/officeart/2005/8/layout/orgChart1"/>
    <dgm:cxn modelId="{1FAEDE9E-5C9F-4349-ABA0-E1A1D2A94266}" type="presParOf" srcId="{410B022A-52CF-4D05-A0C3-6CF3CFEEF224}" destId="{47120E67-0245-4F15-A3EA-63BD3570DF43}" srcOrd="0" destOrd="0" presId="urn:microsoft.com/office/officeart/2005/8/layout/orgChart1"/>
    <dgm:cxn modelId="{276357F9-D445-8E44-8829-F7AD9F6DA0BE}" type="presParOf" srcId="{410B022A-52CF-4D05-A0C3-6CF3CFEEF224}" destId="{7EDDDB4E-E1D8-450A-A0A5-D5CE5BF140CF}" srcOrd="1" destOrd="0" presId="urn:microsoft.com/office/officeart/2005/8/layout/orgChart1"/>
    <dgm:cxn modelId="{B136804B-7831-F54A-A896-C7409FBD6D85}" type="presParOf" srcId="{E77A30EA-FF35-4EB1-8253-66ED33D10859}" destId="{97F15253-E4F3-46C3-8FE8-992460CCD0A0}" srcOrd="1" destOrd="0" presId="urn:microsoft.com/office/officeart/2005/8/layout/orgChart1"/>
    <dgm:cxn modelId="{28E229AF-07D8-8D43-B1A0-0C09EDC5EA4F}" type="presParOf" srcId="{E77A30EA-FF35-4EB1-8253-66ED33D10859}" destId="{EC901CD5-9C3A-4307-A32D-60D8912B0366}" srcOrd="2" destOrd="0" presId="urn:microsoft.com/office/officeart/2005/8/layout/orgChart1"/>
    <dgm:cxn modelId="{27951035-424D-4146-81AA-B75AD1D10083}" type="presParOf" srcId="{764CF607-9C30-4ACD-91B6-8B38226B4482}" destId="{3F995A03-49DF-4A74-9B27-CB42584B54D8}" srcOrd="4" destOrd="0" presId="urn:microsoft.com/office/officeart/2005/8/layout/orgChart1"/>
    <dgm:cxn modelId="{D4F6BF7A-AD46-F045-8987-922E1878DC6F}" type="presParOf" srcId="{764CF607-9C30-4ACD-91B6-8B38226B4482}" destId="{855B82FA-97B1-4A60-9567-F06C2DFF1ED1}" srcOrd="5" destOrd="0" presId="urn:microsoft.com/office/officeart/2005/8/layout/orgChart1"/>
    <dgm:cxn modelId="{4DAA11C9-1E15-A24B-9E9D-29FEF879C5D1}" type="presParOf" srcId="{855B82FA-97B1-4A60-9567-F06C2DFF1ED1}" destId="{5C8D04E3-3131-496F-8905-B96726541DE2}" srcOrd="0" destOrd="0" presId="urn:microsoft.com/office/officeart/2005/8/layout/orgChart1"/>
    <dgm:cxn modelId="{5CB567B9-E947-404C-8417-A0C9C09670B6}" type="presParOf" srcId="{5C8D04E3-3131-496F-8905-B96726541DE2}" destId="{E268B35B-5357-4342-BE0D-FB0E158E2673}" srcOrd="0" destOrd="0" presId="urn:microsoft.com/office/officeart/2005/8/layout/orgChart1"/>
    <dgm:cxn modelId="{59E008A8-00D8-FE46-B20F-235DC0769536}" type="presParOf" srcId="{5C8D04E3-3131-496F-8905-B96726541DE2}" destId="{5CD93C14-2876-4090-ACB5-9CA8176C9895}" srcOrd="1" destOrd="0" presId="urn:microsoft.com/office/officeart/2005/8/layout/orgChart1"/>
    <dgm:cxn modelId="{A10C35F9-7CA2-3344-A121-8DF8590EFE75}" type="presParOf" srcId="{855B82FA-97B1-4A60-9567-F06C2DFF1ED1}" destId="{DC2CFF3F-DA45-4A35-A24A-EF2A776E101A}" srcOrd="1" destOrd="0" presId="urn:microsoft.com/office/officeart/2005/8/layout/orgChart1"/>
    <dgm:cxn modelId="{25AA77FF-70AF-F041-ABA9-511DA8EE2469}" type="presParOf" srcId="{855B82FA-97B1-4A60-9567-F06C2DFF1ED1}" destId="{7A438447-451A-4800-B5CB-0BA2689E3954}" srcOrd="2" destOrd="0" presId="urn:microsoft.com/office/officeart/2005/8/layout/orgChart1"/>
    <dgm:cxn modelId="{D551A7EB-469D-2F4C-B442-835121C09D82}" type="presParOf" srcId="{1C906429-3835-44A5-9034-55CDDF22F524}" destId="{6521DC66-7230-471C-BC00-4FE8FE125143}" srcOrd="2" destOrd="0" presId="urn:microsoft.com/office/officeart/2005/8/layout/orgChart1"/>
    <dgm:cxn modelId="{E88B2050-A3D4-5F40-853F-01B172A5A29F}" type="presParOf" srcId="{E0FCAB19-6732-4566-B477-CE715FCC6DB5}" destId="{341DB552-5E16-4330-A56B-E59E8CCFE17D}" srcOrd="2" destOrd="0" presId="urn:microsoft.com/office/officeart/2005/8/layout/orgChart1"/>
    <dgm:cxn modelId="{42F9B42C-69DE-5841-90F2-2652E028904C}" type="presParOf" srcId="{E0FCAB19-6732-4566-B477-CE715FCC6DB5}" destId="{40AB7A1E-0704-4975-BD24-91D9E14999DF}" srcOrd="3" destOrd="0" presId="urn:microsoft.com/office/officeart/2005/8/layout/orgChart1"/>
    <dgm:cxn modelId="{D15E60E0-6782-5847-A1D6-A7492E142A38}" type="presParOf" srcId="{40AB7A1E-0704-4975-BD24-91D9E14999DF}" destId="{F0128FDB-EC4F-41FE-AF65-3B3A9F3DF22A}" srcOrd="0" destOrd="0" presId="urn:microsoft.com/office/officeart/2005/8/layout/orgChart1"/>
    <dgm:cxn modelId="{277997CF-0161-AD46-A415-F69545BCBB2A}" type="presParOf" srcId="{F0128FDB-EC4F-41FE-AF65-3B3A9F3DF22A}" destId="{F6475D7D-8D65-42EA-8115-3B64ADAEF513}" srcOrd="0" destOrd="0" presId="urn:microsoft.com/office/officeart/2005/8/layout/orgChart1"/>
    <dgm:cxn modelId="{2E2F4D7D-4BB8-7143-886B-FBF44925CE35}" type="presParOf" srcId="{F0128FDB-EC4F-41FE-AF65-3B3A9F3DF22A}" destId="{56762854-3E63-448F-8F5D-5FD964C53F11}" srcOrd="1" destOrd="0" presId="urn:microsoft.com/office/officeart/2005/8/layout/orgChart1"/>
    <dgm:cxn modelId="{914176A8-A1DD-E340-9174-A59C52DF6060}" type="presParOf" srcId="{40AB7A1E-0704-4975-BD24-91D9E14999DF}" destId="{594FA671-7E65-4C16-99BB-34C6131F0F1D}" srcOrd="1" destOrd="0" presId="urn:microsoft.com/office/officeart/2005/8/layout/orgChart1"/>
    <dgm:cxn modelId="{5CE53F1E-8339-364C-B0BC-2A20A8C46921}" type="presParOf" srcId="{594FA671-7E65-4C16-99BB-34C6131F0F1D}" destId="{5E7FEBA8-027C-4534-80BB-6418B6C73F03}" srcOrd="0" destOrd="0" presId="urn:microsoft.com/office/officeart/2005/8/layout/orgChart1"/>
    <dgm:cxn modelId="{041FDCF8-54EE-584A-A8B1-DBAD4F813800}" type="presParOf" srcId="{594FA671-7E65-4C16-99BB-34C6131F0F1D}" destId="{09FF5990-7AD1-4861-8226-11BA55334002}" srcOrd="1" destOrd="0" presId="urn:microsoft.com/office/officeart/2005/8/layout/orgChart1"/>
    <dgm:cxn modelId="{0C72C1AD-26B9-3941-963B-E7B11ED90F08}" type="presParOf" srcId="{09FF5990-7AD1-4861-8226-11BA55334002}" destId="{645C35FC-8B4B-4CD5-9DAB-ABC5F69E89C6}" srcOrd="0" destOrd="0" presId="urn:microsoft.com/office/officeart/2005/8/layout/orgChart1"/>
    <dgm:cxn modelId="{B17B2658-5AB6-DE49-8A91-576A7910B1E8}" type="presParOf" srcId="{645C35FC-8B4B-4CD5-9DAB-ABC5F69E89C6}" destId="{37B5A3BA-7ABE-44F3-9C4B-7195A55ACA28}" srcOrd="0" destOrd="0" presId="urn:microsoft.com/office/officeart/2005/8/layout/orgChart1"/>
    <dgm:cxn modelId="{82AB4580-7A67-414A-9C04-CF84ADA03B4A}" type="presParOf" srcId="{645C35FC-8B4B-4CD5-9DAB-ABC5F69E89C6}" destId="{311597C3-76C6-44C6-AB8B-D497A70078FB}" srcOrd="1" destOrd="0" presId="urn:microsoft.com/office/officeart/2005/8/layout/orgChart1"/>
    <dgm:cxn modelId="{5FD450EE-F8B0-844A-AC7A-B4E695BE7C79}" type="presParOf" srcId="{09FF5990-7AD1-4861-8226-11BA55334002}" destId="{354DE10A-47C3-47BC-918D-67E509EE9D97}" srcOrd="1" destOrd="0" presId="urn:microsoft.com/office/officeart/2005/8/layout/orgChart1"/>
    <dgm:cxn modelId="{EC151DB7-EDB8-5F4D-BAF3-B56042B95464}" type="presParOf" srcId="{09FF5990-7AD1-4861-8226-11BA55334002}" destId="{D84FF8C0-A368-410D-9E2E-8EA2FF0BE567}" srcOrd="2" destOrd="0" presId="urn:microsoft.com/office/officeart/2005/8/layout/orgChart1"/>
    <dgm:cxn modelId="{0445BCC3-4BBA-774A-BD49-7A23BD82997F}" type="presParOf" srcId="{594FA671-7E65-4C16-99BB-34C6131F0F1D}" destId="{7EF22600-ADB1-483F-9923-56534D3EAFB1}" srcOrd="2" destOrd="0" presId="urn:microsoft.com/office/officeart/2005/8/layout/orgChart1"/>
    <dgm:cxn modelId="{3BAB62C0-45BE-E64B-BF1B-8E9065CED8A3}" type="presParOf" srcId="{594FA671-7E65-4C16-99BB-34C6131F0F1D}" destId="{6EBEADA4-B374-4576-970A-112E89FB8098}" srcOrd="3" destOrd="0" presId="urn:microsoft.com/office/officeart/2005/8/layout/orgChart1"/>
    <dgm:cxn modelId="{B551E49C-AE66-4A44-A521-66431C92937A}" type="presParOf" srcId="{6EBEADA4-B374-4576-970A-112E89FB8098}" destId="{6A4BDD78-6043-4CF7-B491-E3510E7F07DB}" srcOrd="0" destOrd="0" presId="urn:microsoft.com/office/officeart/2005/8/layout/orgChart1"/>
    <dgm:cxn modelId="{5EF44E5E-9AA2-5B46-9117-3971DC73B13F}" type="presParOf" srcId="{6A4BDD78-6043-4CF7-B491-E3510E7F07DB}" destId="{A78AA143-019A-4456-8E7C-6D8B0D5EC9D5}" srcOrd="0" destOrd="0" presId="urn:microsoft.com/office/officeart/2005/8/layout/orgChart1"/>
    <dgm:cxn modelId="{A8826A6B-ADE0-7848-9252-4A441F1F48D4}" type="presParOf" srcId="{6A4BDD78-6043-4CF7-B491-E3510E7F07DB}" destId="{EB5A7B47-33B4-4E93-BE65-08E4C15CB0C1}" srcOrd="1" destOrd="0" presId="urn:microsoft.com/office/officeart/2005/8/layout/orgChart1"/>
    <dgm:cxn modelId="{9EB546D5-45F9-CB4D-832F-BB91EA288A5D}" type="presParOf" srcId="{6EBEADA4-B374-4576-970A-112E89FB8098}" destId="{85190542-FAB0-4653-931B-EE7E46881210}" srcOrd="1" destOrd="0" presId="urn:microsoft.com/office/officeart/2005/8/layout/orgChart1"/>
    <dgm:cxn modelId="{C583E931-1910-8C4F-97C9-177C71F0A623}" type="presParOf" srcId="{6EBEADA4-B374-4576-970A-112E89FB8098}" destId="{3866D9FE-7DDD-461E-8D15-3AB2E697C00F}" srcOrd="2" destOrd="0" presId="urn:microsoft.com/office/officeart/2005/8/layout/orgChart1"/>
    <dgm:cxn modelId="{5149AF09-4B6B-C144-B535-058558751EBD}" type="presParOf" srcId="{40AB7A1E-0704-4975-BD24-91D9E14999DF}" destId="{2DC4CEBA-6C1F-4178-9408-276C0910AEE9}" srcOrd="2" destOrd="0" presId="urn:microsoft.com/office/officeart/2005/8/layout/orgChart1"/>
    <dgm:cxn modelId="{C754BB9A-18C8-CF42-9F60-A0E74627EE9C}" type="presParOf" srcId="{8E10C307-FC09-44D1-8CF4-ECFBD08B231E}" destId="{7ADC6526-6798-4A6E-B51C-2C20E858E58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9D458FC-9628-454A-852A-1A52D763394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4DDCAC40-F562-41AE-8D3A-27ADC5B9F944}">
      <dgm:prSet phldrT="[文字]" custT="1"/>
      <dgm:spPr/>
      <dgm:t>
        <a:bodyPr/>
        <a:lstStyle/>
        <a:p>
          <a:r>
            <a:rPr lang="zh-TW" altLang="en-US" sz="2400" b="0">
              <a:latin typeface="微軟正黑體" panose="020B0604030504040204" pitchFamily="34" charset="-120"/>
              <a:ea typeface="微軟正黑體" panose="020B0604030504040204" pitchFamily="34" charset="-120"/>
            </a:rPr>
            <a:t>教師說明、示範</a:t>
          </a:r>
        </a:p>
      </dgm:t>
    </dgm:pt>
    <dgm:pt modelId="{1B07FEB1-2F62-4CF0-9531-CCC2F88C4A27}" type="parTrans" cxnId="{C2AE39AF-91C8-4ABB-B3A6-0E67CD4A8437}">
      <dgm:prSet/>
      <dgm:spPr/>
      <dgm:t>
        <a:bodyPr/>
        <a:lstStyle/>
        <a:p>
          <a:endParaRPr lang="zh-TW" altLang="en-US" sz="24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D13C4BC-0D45-4CA3-9206-F50A54A12A42}" type="sibTrans" cxnId="{C2AE39AF-91C8-4ABB-B3A6-0E67CD4A8437}">
      <dgm:prSet custT="1"/>
      <dgm:spPr/>
      <dgm:t>
        <a:bodyPr/>
        <a:lstStyle/>
        <a:p>
          <a:endParaRPr lang="zh-TW" altLang="en-US" sz="24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FB48B19-F549-4B8D-8216-A696E10591D5}">
      <dgm:prSet phldrT="[文字]" custT="1"/>
      <dgm:spPr/>
      <dgm:t>
        <a:bodyPr/>
        <a:lstStyle/>
        <a:p>
          <a:r>
            <a:rPr lang="zh-TW" altLang="en-US" sz="2400" b="0">
              <a:latin typeface="微軟正黑體" panose="020B0604030504040204" pitchFamily="34" charset="-120"/>
              <a:ea typeface="微軟正黑體" panose="020B0604030504040204" pitchFamily="34" charset="-120"/>
            </a:rPr>
            <a:t>小組共作學習</a:t>
          </a:r>
        </a:p>
      </dgm:t>
    </dgm:pt>
    <dgm:pt modelId="{15A295A6-54FE-406E-AFD9-8FCE1A60F5E9}" type="parTrans" cxnId="{B4B43121-724F-49CE-BB11-80DABBAB1A82}">
      <dgm:prSet/>
      <dgm:spPr/>
      <dgm:t>
        <a:bodyPr/>
        <a:lstStyle/>
        <a:p>
          <a:endParaRPr lang="zh-TW" altLang="en-US" sz="24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278C2FE-774E-482E-9FE7-991C33261B54}" type="sibTrans" cxnId="{B4B43121-724F-49CE-BB11-80DABBAB1A82}">
      <dgm:prSet custT="1"/>
      <dgm:spPr/>
      <dgm:t>
        <a:bodyPr/>
        <a:lstStyle/>
        <a:p>
          <a:endParaRPr lang="zh-TW" altLang="en-US" sz="24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22E6E62-4BCF-4F86-8EBF-4DF0E236AB22}">
      <dgm:prSet phldrT="[文字]" custT="1"/>
      <dgm:spPr/>
      <dgm:t>
        <a:bodyPr/>
        <a:lstStyle/>
        <a:p>
          <a:r>
            <a:rPr lang="zh-TW" altLang="en-US" sz="2400" b="1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學生獨立自學</a:t>
          </a:r>
        </a:p>
      </dgm:t>
    </dgm:pt>
    <dgm:pt modelId="{3CBA9875-6671-4075-9C26-C9F0CDF8FF77}" type="parTrans" cxnId="{8E898C7F-26C7-46C4-AF5C-8418122D0F21}">
      <dgm:prSet/>
      <dgm:spPr/>
      <dgm:t>
        <a:bodyPr/>
        <a:lstStyle/>
        <a:p>
          <a:endParaRPr lang="zh-TW" altLang="en-US" sz="24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F60D727-74F7-432A-9A24-2A488C38A172}" type="sibTrans" cxnId="{8E898C7F-26C7-46C4-AF5C-8418122D0F21}">
      <dgm:prSet/>
      <dgm:spPr/>
      <dgm:t>
        <a:bodyPr/>
        <a:lstStyle/>
        <a:p>
          <a:endParaRPr lang="zh-TW" altLang="en-US" sz="24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3F4134C-E987-40A5-82B9-1811E781F9FB}" type="pres">
      <dgm:prSet presAssocID="{F9D458FC-9628-454A-852A-1A52D7633946}" presName="Name0" presStyleCnt="0">
        <dgm:presLayoutVars>
          <dgm:dir/>
          <dgm:resizeHandles val="exact"/>
        </dgm:presLayoutVars>
      </dgm:prSet>
      <dgm:spPr/>
    </dgm:pt>
    <dgm:pt modelId="{83C8E09A-4A7B-4B3C-B7AB-90ADF3E0301E}" type="pres">
      <dgm:prSet presAssocID="{4DDCAC40-F562-41AE-8D3A-27ADC5B9F944}" presName="node" presStyleLbl="node1" presStyleIdx="0" presStyleCnt="3">
        <dgm:presLayoutVars>
          <dgm:bulletEnabled val="1"/>
        </dgm:presLayoutVars>
      </dgm:prSet>
      <dgm:spPr/>
    </dgm:pt>
    <dgm:pt modelId="{B06226F4-386F-4B19-8078-3782B499D8F0}" type="pres">
      <dgm:prSet presAssocID="{5D13C4BC-0D45-4CA3-9206-F50A54A12A42}" presName="sibTrans" presStyleLbl="sibTrans2D1" presStyleIdx="0" presStyleCnt="2"/>
      <dgm:spPr/>
    </dgm:pt>
    <dgm:pt modelId="{72796F3E-D22F-4156-8D20-4CB884791444}" type="pres">
      <dgm:prSet presAssocID="{5D13C4BC-0D45-4CA3-9206-F50A54A12A42}" presName="connectorText" presStyleLbl="sibTrans2D1" presStyleIdx="0" presStyleCnt="2"/>
      <dgm:spPr/>
    </dgm:pt>
    <dgm:pt modelId="{41AA5D80-6C78-4D9E-8BCF-D86D5777D0B5}" type="pres">
      <dgm:prSet presAssocID="{DFB48B19-F549-4B8D-8216-A696E10591D5}" presName="node" presStyleLbl="node1" presStyleIdx="1" presStyleCnt="3">
        <dgm:presLayoutVars>
          <dgm:bulletEnabled val="1"/>
        </dgm:presLayoutVars>
      </dgm:prSet>
      <dgm:spPr/>
    </dgm:pt>
    <dgm:pt modelId="{89251263-6125-4233-9A4B-C069772BE328}" type="pres">
      <dgm:prSet presAssocID="{0278C2FE-774E-482E-9FE7-991C33261B54}" presName="sibTrans" presStyleLbl="sibTrans2D1" presStyleIdx="1" presStyleCnt="2"/>
      <dgm:spPr/>
    </dgm:pt>
    <dgm:pt modelId="{3B6D2107-6293-45DA-8947-F29D54861D23}" type="pres">
      <dgm:prSet presAssocID="{0278C2FE-774E-482E-9FE7-991C33261B54}" presName="connectorText" presStyleLbl="sibTrans2D1" presStyleIdx="1" presStyleCnt="2"/>
      <dgm:spPr/>
    </dgm:pt>
    <dgm:pt modelId="{ABE2F9D7-9929-4AA1-B760-6B130EE0CB40}" type="pres">
      <dgm:prSet presAssocID="{922E6E62-4BCF-4F86-8EBF-4DF0E236AB22}" presName="node" presStyleLbl="node1" presStyleIdx="2" presStyleCnt="3">
        <dgm:presLayoutVars>
          <dgm:bulletEnabled val="1"/>
        </dgm:presLayoutVars>
      </dgm:prSet>
      <dgm:spPr/>
    </dgm:pt>
  </dgm:ptLst>
  <dgm:cxnLst>
    <dgm:cxn modelId="{B4B43121-724F-49CE-BB11-80DABBAB1A82}" srcId="{F9D458FC-9628-454A-852A-1A52D7633946}" destId="{DFB48B19-F549-4B8D-8216-A696E10591D5}" srcOrd="1" destOrd="0" parTransId="{15A295A6-54FE-406E-AFD9-8FCE1A60F5E9}" sibTransId="{0278C2FE-774E-482E-9FE7-991C33261B54}"/>
    <dgm:cxn modelId="{7FE6832B-DE48-4DB3-8248-1A3BF7FF313F}" type="presOf" srcId="{5D13C4BC-0D45-4CA3-9206-F50A54A12A42}" destId="{B06226F4-386F-4B19-8078-3782B499D8F0}" srcOrd="0" destOrd="0" presId="urn:microsoft.com/office/officeart/2005/8/layout/process1"/>
    <dgm:cxn modelId="{1FC41038-08D3-47EE-BED2-40E9CA36C3FC}" type="presOf" srcId="{F9D458FC-9628-454A-852A-1A52D7633946}" destId="{F3F4134C-E987-40A5-82B9-1811E781F9FB}" srcOrd="0" destOrd="0" presId="urn:microsoft.com/office/officeart/2005/8/layout/process1"/>
    <dgm:cxn modelId="{5D525E3B-9B24-4B98-A4FF-12B033320568}" type="presOf" srcId="{0278C2FE-774E-482E-9FE7-991C33261B54}" destId="{89251263-6125-4233-9A4B-C069772BE328}" srcOrd="0" destOrd="0" presId="urn:microsoft.com/office/officeart/2005/8/layout/process1"/>
    <dgm:cxn modelId="{31F60C53-9EAB-4BD5-9527-495C0E64F27C}" type="presOf" srcId="{4DDCAC40-F562-41AE-8D3A-27ADC5B9F944}" destId="{83C8E09A-4A7B-4B3C-B7AB-90ADF3E0301E}" srcOrd="0" destOrd="0" presId="urn:microsoft.com/office/officeart/2005/8/layout/process1"/>
    <dgm:cxn modelId="{C29F5955-744C-405A-A84C-60876F328269}" type="presOf" srcId="{0278C2FE-774E-482E-9FE7-991C33261B54}" destId="{3B6D2107-6293-45DA-8947-F29D54861D23}" srcOrd="1" destOrd="0" presId="urn:microsoft.com/office/officeart/2005/8/layout/process1"/>
    <dgm:cxn modelId="{8E898C7F-26C7-46C4-AF5C-8418122D0F21}" srcId="{F9D458FC-9628-454A-852A-1A52D7633946}" destId="{922E6E62-4BCF-4F86-8EBF-4DF0E236AB22}" srcOrd="2" destOrd="0" parTransId="{3CBA9875-6671-4075-9C26-C9F0CDF8FF77}" sibTransId="{FF60D727-74F7-432A-9A24-2A488C38A172}"/>
    <dgm:cxn modelId="{C2AE39AF-91C8-4ABB-B3A6-0E67CD4A8437}" srcId="{F9D458FC-9628-454A-852A-1A52D7633946}" destId="{4DDCAC40-F562-41AE-8D3A-27ADC5B9F944}" srcOrd="0" destOrd="0" parTransId="{1B07FEB1-2F62-4CF0-9531-CCC2F88C4A27}" sibTransId="{5D13C4BC-0D45-4CA3-9206-F50A54A12A42}"/>
    <dgm:cxn modelId="{3F1AC5BF-B3DB-41A6-9C2A-17A4C75A7A2E}" type="presOf" srcId="{5D13C4BC-0D45-4CA3-9206-F50A54A12A42}" destId="{72796F3E-D22F-4156-8D20-4CB884791444}" srcOrd="1" destOrd="0" presId="urn:microsoft.com/office/officeart/2005/8/layout/process1"/>
    <dgm:cxn modelId="{2DED86C1-264B-4914-B13C-90E8BF0F7DC3}" type="presOf" srcId="{922E6E62-4BCF-4F86-8EBF-4DF0E236AB22}" destId="{ABE2F9D7-9929-4AA1-B760-6B130EE0CB40}" srcOrd="0" destOrd="0" presId="urn:microsoft.com/office/officeart/2005/8/layout/process1"/>
    <dgm:cxn modelId="{719E38E8-463F-41B4-887A-069EA7932775}" type="presOf" srcId="{DFB48B19-F549-4B8D-8216-A696E10591D5}" destId="{41AA5D80-6C78-4D9E-8BCF-D86D5777D0B5}" srcOrd="0" destOrd="0" presId="urn:microsoft.com/office/officeart/2005/8/layout/process1"/>
    <dgm:cxn modelId="{6D5B82FE-A43B-4AC5-91DF-D1A0BAB127F4}" type="presParOf" srcId="{F3F4134C-E987-40A5-82B9-1811E781F9FB}" destId="{83C8E09A-4A7B-4B3C-B7AB-90ADF3E0301E}" srcOrd="0" destOrd="0" presId="urn:microsoft.com/office/officeart/2005/8/layout/process1"/>
    <dgm:cxn modelId="{AA56F43F-A1FC-4895-8458-732044B5F5D6}" type="presParOf" srcId="{F3F4134C-E987-40A5-82B9-1811E781F9FB}" destId="{B06226F4-386F-4B19-8078-3782B499D8F0}" srcOrd="1" destOrd="0" presId="urn:microsoft.com/office/officeart/2005/8/layout/process1"/>
    <dgm:cxn modelId="{3CC7D4E5-8317-4368-8AD2-FBC956D24118}" type="presParOf" srcId="{B06226F4-386F-4B19-8078-3782B499D8F0}" destId="{72796F3E-D22F-4156-8D20-4CB884791444}" srcOrd="0" destOrd="0" presId="urn:microsoft.com/office/officeart/2005/8/layout/process1"/>
    <dgm:cxn modelId="{91FBE4AF-3FDE-4EBE-BB31-392AB084E9E0}" type="presParOf" srcId="{F3F4134C-E987-40A5-82B9-1811E781F9FB}" destId="{41AA5D80-6C78-4D9E-8BCF-D86D5777D0B5}" srcOrd="2" destOrd="0" presId="urn:microsoft.com/office/officeart/2005/8/layout/process1"/>
    <dgm:cxn modelId="{0365020C-19B4-4BEC-B425-6D42B401B5B1}" type="presParOf" srcId="{F3F4134C-E987-40A5-82B9-1811E781F9FB}" destId="{89251263-6125-4233-9A4B-C069772BE328}" srcOrd="3" destOrd="0" presId="urn:microsoft.com/office/officeart/2005/8/layout/process1"/>
    <dgm:cxn modelId="{70D33354-65E6-451B-8D03-6995FAA4BA90}" type="presParOf" srcId="{89251263-6125-4233-9A4B-C069772BE328}" destId="{3B6D2107-6293-45DA-8947-F29D54861D23}" srcOrd="0" destOrd="0" presId="urn:microsoft.com/office/officeart/2005/8/layout/process1"/>
    <dgm:cxn modelId="{40F988AB-50F8-4616-8852-1C616865409A}" type="presParOf" srcId="{F3F4134C-E987-40A5-82B9-1811E781F9FB}" destId="{ABE2F9D7-9929-4AA1-B760-6B130EE0CB40}" srcOrd="4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9D458FC-9628-454A-852A-1A52D763394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4DDCAC40-F562-41AE-8D3A-27ADC5B9F944}">
      <dgm:prSet phldrT="[文字]" custT="1"/>
      <dgm:spPr/>
      <dgm:t>
        <a:bodyPr/>
        <a:lstStyle/>
        <a:p>
          <a:r>
            <a:rPr lang="zh-TW" altLang="en-US" sz="2400" b="0">
              <a:latin typeface="微軟正黑體" panose="020B0604030504040204" pitchFamily="34" charset="-120"/>
              <a:ea typeface="微軟正黑體" panose="020B0604030504040204" pitchFamily="34" charset="-120"/>
            </a:rPr>
            <a:t>教師說明、示範</a:t>
          </a:r>
        </a:p>
      </dgm:t>
    </dgm:pt>
    <dgm:pt modelId="{1B07FEB1-2F62-4CF0-9531-CCC2F88C4A27}" type="parTrans" cxnId="{C2AE39AF-91C8-4ABB-B3A6-0E67CD4A8437}">
      <dgm:prSet/>
      <dgm:spPr/>
      <dgm:t>
        <a:bodyPr/>
        <a:lstStyle/>
        <a:p>
          <a:endParaRPr lang="zh-TW" altLang="en-US" sz="24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D13C4BC-0D45-4CA3-9206-F50A54A12A42}" type="sibTrans" cxnId="{C2AE39AF-91C8-4ABB-B3A6-0E67CD4A8437}">
      <dgm:prSet custT="1"/>
      <dgm:spPr/>
      <dgm:t>
        <a:bodyPr/>
        <a:lstStyle/>
        <a:p>
          <a:endParaRPr lang="zh-TW" altLang="en-US" sz="24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FB48B19-F549-4B8D-8216-A696E10591D5}">
      <dgm:prSet phldrT="[文字]" custT="1"/>
      <dgm:spPr/>
      <dgm:t>
        <a:bodyPr/>
        <a:lstStyle/>
        <a:p>
          <a:r>
            <a:rPr lang="zh-TW" altLang="en-US" sz="2400" b="0">
              <a:latin typeface="微軟正黑體" panose="020B0604030504040204" pitchFamily="34" charset="-120"/>
              <a:ea typeface="微軟正黑體" panose="020B0604030504040204" pitchFamily="34" charset="-120"/>
            </a:rPr>
            <a:t>小組共作學習</a:t>
          </a:r>
        </a:p>
      </dgm:t>
    </dgm:pt>
    <dgm:pt modelId="{15A295A6-54FE-406E-AFD9-8FCE1A60F5E9}" type="parTrans" cxnId="{B4B43121-724F-49CE-BB11-80DABBAB1A82}">
      <dgm:prSet/>
      <dgm:spPr/>
      <dgm:t>
        <a:bodyPr/>
        <a:lstStyle/>
        <a:p>
          <a:endParaRPr lang="zh-TW" altLang="en-US" sz="24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278C2FE-774E-482E-9FE7-991C33261B54}" type="sibTrans" cxnId="{B4B43121-724F-49CE-BB11-80DABBAB1A82}">
      <dgm:prSet custT="1"/>
      <dgm:spPr/>
      <dgm:t>
        <a:bodyPr/>
        <a:lstStyle/>
        <a:p>
          <a:endParaRPr lang="zh-TW" altLang="en-US" sz="24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22E6E62-4BCF-4F86-8EBF-4DF0E236AB22}">
      <dgm:prSet phldrT="[文字]" custT="1"/>
      <dgm:spPr/>
      <dgm:t>
        <a:bodyPr/>
        <a:lstStyle/>
        <a:p>
          <a:r>
            <a:rPr lang="zh-TW" altLang="en-US" sz="2400" b="1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學生獨立自學</a:t>
          </a:r>
        </a:p>
      </dgm:t>
    </dgm:pt>
    <dgm:pt modelId="{3CBA9875-6671-4075-9C26-C9F0CDF8FF77}" type="parTrans" cxnId="{8E898C7F-26C7-46C4-AF5C-8418122D0F21}">
      <dgm:prSet/>
      <dgm:spPr/>
      <dgm:t>
        <a:bodyPr/>
        <a:lstStyle/>
        <a:p>
          <a:endParaRPr lang="zh-TW" altLang="en-US" sz="24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F60D727-74F7-432A-9A24-2A488C38A172}" type="sibTrans" cxnId="{8E898C7F-26C7-46C4-AF5C-8418122D0F21}">
      <dgm:prSet/>
      <dgm:spPr/>
      <dgm:t>
        <a:bodyPr/>
        <a:lstStyle/>
        <a:p>
          <a:endParaRPr lang="zh-TW" altLang="en-US" sz="24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3F4134C-E987-40A5-82B9-1811E781F9FB}" type="pres">
      <dgm:prSet presAssocID="{F9D458FC-9628-454A-852A-1A52D7633946}" presName="Name0" presStyleCnt="0">
        <dgm:presLayoutVars>
          <dgm:dir/>
          <dgm:resizeHandles val="exact"/>
        </dgm:presLayoutVars>
      </dgm:prSet>
      <dgm:spPr/>
    </dgm:pt>
    <dgm:pt modelId="{83C8E09A-4A7B-4B3C-B7AB-90ADF3E0301E}" type="pres">
      <dgm:prSet presAssocID="{4DDCAC40-F562-41AE-8D3A-27ADC5B9F944}" presName="node" presStyleLbl="node1" presStyleIdx="0" presStyleCnt="3">
        <dgm:presLayoutVars>
          <dgm:bulletEnabled val="1"/>
        </dgm:presLayoutVars>
      </dgm:prSet>
      <dgm:spPr/>
    </dgm:pt>
    <dgm:pt modelId="{B06226F4-386F-4B19-8078-3782B499D8F0}" type="pres">
      <dgm:prSet presAssocID="{5D13C4BC-0D45-4CA3-9206-F50A54A12A42}" presName="sibTrans" presStyleLbl="sibTrans2D1" presStyleIdx="0" presStyleCnt="2"/>
      <dgm:spPr/>
    </dgm:pt>
    <dgm:pt modelId="{72796F3E-D22F-4156-8D20-4CB884791444}" type="pres">
      <dgm:prSet presAssocID="{5D13C4BC-0D45-4CA3-9206-F50A54A12A42}" presName="connectorText" presStyleLbl="sibTrans2D1" presStyleIdx="0" presStyleCnt="2"/>
      <dgm:spPr/>
    </dgm:pt>
    <dgm:pt modelId="{41AA5D80-6C78-4D9E-8BCF-D86D5777D0B5}" type="pres">
      <dgm:prSet presAssocID="{DFB48B19-F549-4B8D-8216-A696E10591D5}" presName="node" presStyleLbl="node1" presStyleIdx="1" presStyleCnt="3">
        <dgm:presLayoutVars>
          <dgm:bulletEnabled val="1"/>
        </dgm:presLayoutVars>
      </dgm:prSet>
      <dgm:spPr/>
    </dgm:pt>
    <dgm:pt modelId="{89251263-6125-4233-9A4B-C069772BE328}" type="pres">
      <dgm:prSet presAssocID="{0278C2FE-774E-482E-9FE7-991C33261B54}" presName="sibTrans" presStyleLbl="sibTrans2D1" presStyleIdx="1" presStyleCnt="2"/>
      <dgm:spPr/>
    </dgm:pt>
    <dgm:pt modelId="{3B6D2107-6293-45DA-8947-F29D54861D23}" type="pres">
      <dgm:prSet presAssocID="{0278C2FE-774E-482E-9FE7-991C33261B54}" presName="connectorText" presStyleLbl="sibTrans2D1" presStyleIdx="1" presStyleCnt="2"/>
      <dgm:spPr/>
    </dgm:pt>
    <dgm:pt modelId="{ABE2F9D7-9929-4AA1-B760-6B130EE0CB40}" type="pres">
      <dgm:prSet presAssocID="{922E6E62-4BCF-4F86-8EBF-4DF0E236AB22}" presName="node" presStyleLbl="node1" presStyleIdx="2" presStyleCnt="3">
        <dgm:presLayoutVars>
          <dgm:bulletEnabled val="1"/>
        </dgm:presLayoutVars>
      </dgm:prSet>
      <dgm:spPr/>
    </dgm:pt>
  </dgm:ptLst>
  <dgm:cxnLst>
    <dgm:cxn modelId="{B4B43121-724F-49CE-BB11-80DABBAB1A82}" srcId="{F9D458FC-9628-454A-852A-1A52D7633946}" destId="{DFB48B19-F549-4B8D-8216-A696E10591D5}" srcOrd="1" destOrd="0" parTransId="{15A295A6-54FE-406E-AFD9-8FCE1A60F5E9}" sibTransId="{0278C2FE-774E-482E-9FE7-991C33261B54}"/>
    <dgm:cxn modelId="{7FE6832B-DE48-4DB3-8248-1A3BF7FF313F}" type="presOf" srcId="{5D13C4BC-0D45-4CA3-9206-F50A54A12A42}" destId="{B06226F4-386F-4B19-8078-3782B499D8F0}" srcOrd="0" destOrd="0" presId="urn:microsoft.com/office/officeart/2005/8/layout/process1"/>
    <dgm:cxn modelId="{1FC41038-08D3-47EE-BED2-40E9CA36C3FC}" type="presOf" srcId="{F9D458FC-9628-454A-852A-1A52D7633946}" destId="{F3F4134C-E987-40A5-82B9-1811E781F9FB}" srcOrd="0" destOrd="0" presId="urn:microsoft.com/office/officeart/2005/8/layout/process1"/>
    <dgm:cxn modelId="{5D525E3B-9B24-4B98-A4FF-12B033320568}" type="presOf" srcId="{0278C2FE-774E-482E-9FE7-991C33261B54}" destId="{89251263-6125-4233-9A4B-C069772BE328}" srcOrd="0" destOrd="0" presId="urn:microsoft.com/office/officeart/2005/8/layout/process1"/>
    <dgm:cxn modelId="{31F60C53-9EAB-4BD5-9527-495C0E64F27C}" type="presOf" srcId="{4DDCAC40-F562-41AE-8D3A-27ADC5B9F944}" destId="{83C8E09A-4A7B-4B3C-B7AB-90ADF3E0301E}" srcOrd="0" destOrd="0" presId="urn:microsoft.com/office/officeart/2005/8/layout/process1"/>
    <dgm:cxn modelId="{C29F5955-744C-405A-A84C-60876F328269}" type="presOf" srcId="{0278C2FE-774E-482E-9FE7-991C33261B54}" destId="{3B6D2107-6293-45DA-8947-F29D54861D23}" srcOrd="1" destOrd="0" presId="urn:microsoft.com/office/officeart/2005/8/layout/process1"/>
    <dgm:cxn modelId="{8E898C7F-26C7-46C4-AF5C-8418122D0F21}" srcId="{F9D458FC-9628-454A-852A-1A52D7633946}" destId="{922E6E62-4BCF-4F86-8EBF-4DF0E236AB22}" srcOrd="2" destOrd="0" parTransId="{3CBA9875-6671-4075-9C26-C9F0CDF8FF77}" sibTransId="{FF60D727-74F7-432A-9A24-2A488C38A172}"/>
    <dgm:cxn modelId="{C2AE39AF-91C8-4ABB-B3A6-0E67CD4A8437}" srcId="{F9D458FC-9628-454A-852A-1A52D7633946}" destId="{4DDCAC40-F562-41AE-8D3A-27ADC5B9F944}" srcOrd="0" destOrd="0" parTransId="{1B07FEB1-2F62-4CF0-9531-CCC2F88C4A27}" sibTransId="{5D13C4BC-0D45-4CA3-9206-F50A54A12A42}"/>
    <dgm:cxn modelId="{3F1AC5BF-B3DB-41A6-9C2A-17A4C75A7A2E}" type="presOf" srcId="{5D13C4BC-0D45-4CA3-9206-F50A54A12A42}" destId="{72796F3E-D22F-4156-8D20-4CB884791444}" srcOrd="1" destOrd="0" presId="urn:microsoft.com/office/officeart/2005/8/layout/process1"/>
    <dgm:cxn modelId="{2DED86C1-264B-4914-B13C-90E8BF0F7DC3}" type="presOf" srcId="{922E6E62-4BCF-4F86-8EBF-4DF0E236AB22}" destId="{ABE2F9D7-9929-4AA1-B760-6B130EE0CB40}" srcOrd="0" destOrd="0" presId="urn:microsoft.com/office/officeart/2005/8/layout/process1"/>
    <dgm:cxn modelId="{719E38E8-463F-41B4-887A-069EA7932775}" type="presOf" srcId="{DFB48B19-F549-4B8D-8216-A696E10591D5}" destId="{41AA5D80-6C78-4D9E-8BCF-D86D5777D0B5}" srcOrd="0" destOrd="0" presId="urn:microsoft.com/office/officeart/2005/8/layout/process1"/>
    <dgm:cxn modelId="{6D5B82FE-A43B-4AC5-91DF-D1A0BAB127F4}" type="presParOf" srcId="{F3F4134C-E987-40A5-82B9-1811E781F9FB}" destId="{83C8E09A-4A7B-4B3C-B7AB-90ADF3E0301E}" srcOrd="0" destOrd="0" presId="urn:microsoft.com/office/officeart/2005/8/layout/process1"/>
    <dgm:cxn modelId="{AA56F43F-A1FC-4895-8458-732044B5F5D6}" type="presParOf" srcId="{F3F4134C-E987-40A5-82B9-1811E781F9FB}" destId="{B06226F4-386F-4B19-8078-3782B499D8F0}" srcOrd="1" destOrd="0" presId="urn:microsoft.com/office/officeart/2005/8/layout/process1"/>
    <dgm:cxn modelId="{3CC7D4E5-8317-4368-8AD2-FBC956D24118}" type="presParOf" srcId="{B06226F4-386F-4B19-8078-3782B499D8F0}" destId="{72796F3E-D22F-4156-8D20-4CB884791444}" srcOrd="0" destOrd="0" presId="urn:microsoft.com/office/officeart/2005/8/layout/process1"/>
    <dgm:cxn modelId="{91FBE4AF-3FDE-4EBE-BB31-392AB084E9E0}" type="presParOf" srcId="{F3F4134C-E987-40A5-82B9-1811E781F9FB}" destId="{41AA5D80-6C78-4D9E-8BCF-D86D5777D0B5}" srcOrd="2" destOrd="0" presId="urn:microsoft.com/office/officeart/2005/8/layout/process1"/>
    <dgm:cxn modelId="{0365020C-19B4-4BEC-B425-6D42B401B5B1}" type="presParOf" srcId="{F3F4134C-E987-40A5-82B9-1811E781F9FB}" destId="{89251263-6125-4233-9A4B-C069772BE328}" srcOrd="3" destOrd="0" presId="urn:microsoft.com/office/officeart/2005/8/layout/process1"/>
    <dgm:cxn modelId="{70D33354-65E6-451B-8D03-6995FAA4BA90}" type="presParOf" srcId="{89251263-6125-4233-9A4B-C069772BE328}" destId="{3B6D2107-6293-45DA-8947-F29D54861D23}" srcOrd="0" destOrd="0" presId="urn:microsoft.com/office/officeart/2005/8/layout/process1"/>
    <dgm:cxn modelId="{40F988AB-50F8-4616-8852-1C616865409A}" type="presParOf" srcId="{F3F4134C-E987-40A5-82B9-1811E781F9FB}" destId="{ABE2F9D7-9929-4AA1-B760-6B130EE0CB40}" srcOrd="4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DF5978F-AACA-44B0-A946-EFA1E40776C8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F5F6D909-DB58-43F7-8AC2-73B6CF8B9C58}">
      <dgm:prSet phldrT="[文字]" custT="1"/>
      <dgm:spPr/>
      <dgm:t>
        <a:bodyPr/>
        <a:lstStyle/>
        <a:p>
          <a:pPr algn="ctr"/>
          <a:r>
            <a:rPr lang="zh-TW" altLang="en-US" sz="3200" b="0" dirty="0">
              <a:solidFill>
                <a:schemeClr val="bg1"/>
              </a:solidFill>
              <a:latin typeface="+mn-ea"/>
              <a:ea typeface="+mn-ea"/>
            </a:rPr>
            <a:t>表層理解</a:t>
          </a:r>
        </a:p>
      </dgm:t>
    </dgm:pt>
    <dgm:pt modelId="{66F0580D-EB86-409D-8884-52A1DA8798AC}" type="parTrans" cxnId="{97E7F382-781C-4216-A934-027B17164514}">
      <dgm:prSet/>
      <dgm:spPr/>
      <dgm:t>
        <a:bodyPr/>
        <a:lstStyle/>
        <a:p>
          <a:pPr algn="ctr"/>
          <a:endParaRPr lang="zh-TW" altLang="en-US" sz="3200" b="0">
            <a:solidFill>
              <a:schemeClr val="bg1"/>
            </a:solidFill>
            <a:latin typeface="+mn-ea"/>
            <a:ea typeface="+mn-ea"/>
          </a:endParaRPr>
        </a:p>
      </dgm:t>
    </dgm:pt>
    <dgm:pt modelId="{388CE567-7747-4C25-AF4D-7A91640F9952}" type="sibTrans" cxnId="{97E7F382-781C-4216-A934-027B17164514}">
      <dgm:prSet custT="1"/>
      <dgm:spPr/>
      <dgm:t>
        <a:bodyPr/>
        <a:lstStyle/>
        <a:p>
          <a:pPr algn="ctr"/>
          <a:endParaRPr lang="zh-TW" altLang="en-US" sz="3200" b="0">
            <a:solidFill>
              <a:schemeClr val="bg1"/>
            </a:solidFill>
            <a:latin typeface="+mn-ea"/>
            <a:ea typeface="+mn-ea"/>
          </a:endParaRPr>
        </a:p>
      </dgm:t>
    </dgm:pt>
    <dgm:pt modelId="{7765F1E9-CA3B-49A0-B85A-9DA097DC3527}">
      <dgm:prSet custT="1"/>
      <dgm:spPr/>
      <dgm:t>
        <a:bodyPr/>
        <a:lstStyle/>
        <a:p>
          <a:r>
            <a:rPr lang="zh-TW" altLang="en-US" sz="3200" b="1" dirty="0">
              <a:solidFill>
                <a:schemeClr val="bg1"/>
              </a:solidFill>
              <a:latin typeface="+mn-ea"/>
              <a:ea typeface="+mn-ea"/>
            </a:rPr>
            <a:t>深層意涵</a:t>
          </a:r>
        </a:p>
      </dgm:t>
    </dgm:pt>
    <dgm:pt modelId="{6817D288-6429-4981-B0F4-B0447FB42022}" type="parTrans" cxnId="{CCDB9BBE-14C8-4686-8B8E-24C52A797AB7}">
      <dgm:prSet/>
      <dgm:spPr/>
      <dgm:t>
        <a:bodyPr/>
        <a:lstStyle/>
        <a:p>
          <a:endParaRPr lang="zh-TW" altLang="en-US" sz="3200">
            <a:latin typeface="+mn-ea"/>
            <a:ea typeface="+mn-ea"/>
          </a:endParaRPr>
        </a:p>
      </dgm:t>
    </dgm:pt>
    <dgm:pt modelId="{9728908F-7061-4D93-8D05-C05205B49882}" type="sibTrans" cxnId="{CCDB9BBE-14C8-4686-8B8E-24C52A797AB7}">
      <dgm:prSet/>
      <dgm:spPr/>
      <dgm:t>
        <a:bodyPr/>
        <a:lstStyle/>
        <a:p>
          <a:endParaRPr lang="zh-TW" altLang="en-US" sz="3200">
            <a:latin typeface="+mn-ea"/>
            <a:ea typeface="+mn-ea"/>
          </a:endParaRPr>
        </a:p>
      </dgm:t>
    </dgm:pt>
    <dgm:pt modelId="{54D3C7D3-1525-49DB-B8F5-055FD021726E}">
      <dgm:prSet custT="1"/>
      <dgm:spPr/>
      <dgm:t>
        <a:bodyPr/>
        <a:lstStyle/>
        <a:p>
          <a:r>
            <a:rPr lang="zh-TW" altLang="en-US" sz="3200" dirty="0"/>
            <a:t>照應全文</a:t>
          </a:r>
        </a:p>
      </dgm:t>
    </dgm:pt>
    <dgm:pt modelId="{2542E9CD-7E55-4BB1-9491-61E2E578C8EB}" type="parTrans" cxnId="{DA1AB839-4C36-4B3B-BFE5-BCD423DFD902}">
      <dgm:prSet/>
      <dgm:spPr/>
      <dgm:t>
        <a:bodyPr/>
        <a:lstStyle/>
        <a:p>
          <a:endParaRPr lang="zh-TW" altLang="en-US" sz="3200"/>
        </a:p>
      </dgm:t>
    </dgm:pt>
    <dgm:pt modelId="{B2F731BF-9854-4FB8-B877-F01C40389719}" type="sibTrans" cxnId="{DA1AB839-4C36-4B3B-BFE5-BCD423DFD902}">
      <dgm:prSet/>
      <dgm:spPr/>
      <dgm:t>
        <a:bodyPr/>
        <a:lstStyle/>
        <a:p>
          <a:endParaRPr lang="zh-TW" altLang="en-US" sz="3200"/>
        </a:p>
      </dgm:t>
    </dgm:pt>
    <dgm:pt modelId="{E8104608-558C-42D4-A85D-3D6F17675334}">
      <dgm:prSet phldrT="[文字]" custT="1"/>
      <dgm:spPr/>
      <dgm:t>
        <a:bodyPr/>
        <a:lstStyle/>
        <a:p>
          <a:pPr algn="ctr"/>
          <a:r>
            <a:rPr lang="zh-TW" altLang="en-US" sz="3200" b="1" dirty="0">
              <a:solidFill>
                <a:srgbClr val="FFFF00"/>
              </a:solidFill>
              <a:latin typeface="+mn-ea"/>
              <a:ea typeface="+mn-ea"/>
            </a:rPr>
            <a:t>核心概念</a:t>
          </a:r>
        </a:p>
      </dgm:t>
    </dgm:pt>
    <dgm:pt modelId="{29303C7D-5A74-4AC6-8795-4588C5C71602}" type="sibTrans" cxnId="{41A6EF86-A891-4BCD-A9E9-AAAB59FF9B1A}">
      <dgm:prSet custT="1"/>
      <dgm:spPr/>
      <dgm:t>
        <a:bodyPr/>
        <a:lstStyle/>
        <a:p>
          <a:pPr algn="ctr"/>
          <a:endParaRPr lang="zh-TW" altLang="en-US" sz="3200" b="0">
            <a:solidFill>
              <a:schemeClr val="bg1"/>
            </a:solidFill>
            <a:latin typeface="+mn-ea"/>
            <a:ea typeface="+mn-ea"/>
          </a:endParaRPr>
        </a:p>
      </dgm:t>
    </dgm:pt>
    <dgm:pt modelId="{C0A9FC4E-FD4B-414D-B31F-8E930CAFF3B5}" type="parTrans" cxnId="{41A6EF86-A891-4BCD-A9E9-AAAB59FF9B1A}">
      <dgm:prSet/>
      <dgm:spPr/>
      <dgm:t>
        <a:bodyPr/>
        <a:lstStyle/>
        <a:p>
          <a:pPr algn="ctr"/>
          <a:endParaRPr lang="zh-TW" altLang="en-US" sz="3200" b="0">
            <a:solidFill>
              <a:schemeClr val="bg1"/>
            </a:solidFill>
            <a:latin typeface="+mn-ea"/>
            <a:ea typeface="+mn-ea"/>
          </a:endParaRPr>
        </a:p>
      </dgm:t>
    </dgm:pt>
    <dgm:pt modelId="{22CD86C3-DCB6-4CBB-A4BF-0832B57208FD}" type="pres">
      <dgm:prSet presAssocID="{8DF5978F-AACA-44B0-A946-EFA1E40776C8}" presName="Name0" presStyleCnt="0">
        <dgm:presLayoutVars>
          <dgm:dir/>
          <dgm:animLvl val="lvl"/>
          <dgm:resizeHandles val="exact"/>
        </dgm:presLayoutVars>
      </dgm:prSet>
      <dgm:spPr/>
    </dgm:pt>
    <dgm:pt modelId="{71DC50C4-41C4-4282-8F60-F36AC340306A}" type="pres">
      <dgm:prSet presAssocID="{54D3C7D3-1525-49DB-B8F5-055FD021726E}" presName="boxAndChildren" presStyleCnt="0"/>
      <dgm:spPr/>
    </dgm:pt>
    <dgm:pt modelId="{373AA38F-D6F1-4ABC-9E36-117EFF188676}" type="pres">
      <dgm:prSet presAssocID="{54D3C7D3-1525-49DB-B8F5-055FD021726E}" presName="parentTextBox" presStyleLbl="node1" presStyleIdx="0" presStyleCnt="4"/>
      <dgm:spPr/>
    </dgm:pt>
    <dgm:pt modelId="{08CBDA10-6216-47E1-AE52-8B0EAE1F98CE}" type="pres">
      <dgm:prSet presAssocID="{29303C7D-5A74-4AC6-8795-4588C5C71602}" presName="sp" presStyleCnt="0"/>
      <dgm:spPr/>
    </dgm:pt>
    <dgm:pt modelId="{38226EA3-E3DD-4C2C-85D0-9BAA093C46E4}" type="pres">
      <dgm:prSet presAssocID="{E8104608-558C-42D4-A85D-3D6F17675334}" presName="arrowAndChildren" presStyleCnt="0"/>
      <dgm:spPr/>
    </dgm:pt>
    <dgm:pt modelId="{9B767334-388F-4775-A934-ECD25EEB9C13}" type="pres">
      <dgm:prSet presAssocID="{E8104608-558C-42D4-A85D-3D6F17675334}" presName="parentTextArrow" presStyleLbl="node1" presStyleIdx="1" presStyleCnt="4"/>
      <dgm:spPr/>
    </dgm:pt>
    <dgm:pt modelId="{EACD6778-F632-478F-A88F-C95CEBD57926}" type="pres">
      <dgm:prSet presAssocID="{9728908F-7061-4D93-8D05-C05205B49882}" presName="sp" presStyleCnt="0"/>
      <dgm:spPr/>
    </dgm:pt>
    <dgm:pt modelId="{2BCF11BE-FCAB-40EC-AE0E-BAC855FAA9D7}" type="pres">
      <dgm:prSet presAssocID="{7765F1E9-CA3B-49A0-B85A-9DA097DC3527}" presName="arrowAndChildren" presStyleCnt="0"/>
      <dgm:spPr/>
    </dgm:pt>
    <dgm:pt modelId="{4FBB174D-40D5-49C3-8D82-360428B77269}" type="pres">
      <dgm:prSet presAssocID="{7765F1E9-CA3B-49A0-B85A-9DA097DC3527}" presName="parentTextArrow" presStyleLbl="node1" presStyleIdx="2" presStyleCnt="4"/>
      <dgm:spPr/>
    </dgm:pt>
    <dgm:pt modelId="{C99DD589-984B-4E47-AD44-88D034E7C56A}" type="pres">
      <dgm:prSet presAssocID="{388CE567-7747-4C25-AF4D-7A91640F9952}" presName="sp" presStyleCnt="0"/>
      <dgm:spPr/>
    </dgm:pt>
    <dgm:pt modelId="{65804684-6288-49E7-8E1A-870EA49DB572}" type="pres">
      <dgm:prSet presAssocID="{F5F6D909-DB58-43F7-8AC2-73B6CF8B9C58}" presName="arrowAndChildren" presStyleCnt="0"/>
      <dgm:spPr/>
    </dgm:pt>
    <dgm:pt modelId="{499C2485-67EB-439C-B174-F2741072BEAB}" type="pres">
      <dgm:prSet presAssocID="{F5F6D909-DB58-43F7-8AC2-73B6CF8B9C58}" presName="parentTextArrow" presStyleLbl="node1" presStyleIdx="3" presStyleCnt="4"/>
      <dgm:spPr/>
    </dgm:pt>
  </dgm:ptLst>
  <dgm:cxnLst>
    <dgm:cxn modelId="{1F4C6928-93DD-4F62-B3B4-84AD7F566DCF}" type="presOf" srcId="{F5F6D909-DB58-43F7-8AC2-73B6CF8B9C58}" destId="{499C2485-67EB-439C-B174-F2741072BEAB}" srcOrd="0" destOrd="0" presId="urn:microsoft.com/office/officeart/2005/8/layout/process4"/>
    <dgm:cxn modelId="{DA1AB839-4C36-4B3B-BFE5-BCD423DFD902}" srcId="{8DF5978F-AACA-44B0-A946-EFA1E40776C8}" destId="{54D3C7D3-1525-49DB-B8F5-055FD021726E}" srcOrd="3" destOrd="0" parTransId="{2542E9CD-7E55-4BB1-9491-61E2E578C8EB}" sibTransId="{B2F731BF-9854-4FB8-B877-F01C40389719}"/>
    <dgm:cxn modelId="{1FECD975-8BEC-4B80-BD6A-0DD1FD728122}" type="presOf" srcId="{E8104608-558C-42D4-A85D-3D6F17675334}" destId="{9B767334-388F-4775-A934-ECD25EEB9C13}" srcOrd="0" destOrd="0" presId="urn:microsoft.com/office/officeart/2005/8/layout/process4"/>
    <dgm:cxn modelId="{97E7F382-781C-4216-A934-027B17164514}" srcId="{8DF5978F-AACA-44B0-A946-EFA1E40776C8}" destId="{F5F6D909-DB58-43F7-8AC2-73B6CF8B9C58}" srcOrd="0" destOrd="0" parTransId="{66F0580D-EB86-409D-8884-52A1DA8798AC}" sibTransId="{388CE567-7747-4C25-AF4D-7A91640F9952}"/>
    <dgm:cxn modelId="{41A6EF86-A891-4BCD-A9E9-AAAB59FF9B1A}" srcId="{8DF5978F-AACA-44B0-A946-EFA1E40776C8}" destId="{E8104608-558C-42D4-A85D-3D6F17675334}" srcOrd="2" destOrd="0" parTransId="{C0A9FC4E-FD4B-414D-B31F-8E930CAFF3B5}" sibTransId="{29303C7D-5A74-4AC6-8795-4588C5C71602}"/>
    <dgm:cxn modelId="{2BE77694-AB24-4DF8-B5E9-18798F642FB0}" type="presOf" srcId="{8DF5978F-AACA-44B0-A946-EFA1E40776C8}" destId="{22CD86C3-DCB6-4CBB-A4BF-0832B57208FD}" srcOrd="0" destOrd="0" presId="urn:microsoft.com/office/officeart/2005/8/layout/process4"/>
    <dgm:cxn modelId="{64AA05B2-B672-4A6E-A5D2-FEBD47B9B266}" type="presOf" srcId="{54D3C7D3-1525-49DB-B8F5-055FD021726E}" destId="{373AA38F-D6F1-4ABC-9E36-117EFF188676}" srcOrd="0" destOrd="0" presId="urn:microsoft.com/office/officeart/2005/8/layout/process4"/>
    <dgm:cxn modelId="{A02516B4-67FE-4214-8E00-697B8544828A}" type="presOf" srcId="{7765F1E9-CA3B-49A0-B85A-9DA097DC3527}" destId="{4FBB174D-40D5-49C3-8D82-360428B77269}" srcOrd="0" destOrd="0" presId="urn:microsoft.com/office/officeart/2005/8/layout/process4"/>
    <dgm:cxn modelId="{CCDB9BBE-14C8-4686-8B8E-24C52A797AB7}" srcId="{8DF5978F-AACA-44B0-A946-EFA1E40776C8}" destId="{7765F1E9-CA3B-49A0-B85A-9DA097DC3527}" srcOrd="1" destOrd="0" parTransId="{6817D288-6429-4981-B0F4-B0447FB42022}" sibTransId="{9728908F-7061-4D93-8D05-C05205B49882}"/>
    <dgm:cxn modelId="{12689BDF-5021-4590-9032-B54BA037783A}" type="presParOf" srcId="{22CD86C3-DCB6-4CBB-A4BF-0832B57208FD}" destId="{71DC50C4-41C4-4282-8F60-F36AC340306A}" srcOrd="0" destOrd="0" presId="urn:microsoft.com/office/officeart/2005/8/layout/process4"/>
    <dgm:cxn modelId="{8ED999D9-E19C-4DEA-AD47-61FDC70B1B7B}" type="presParOf" srcId="{71DC50C4-41C4-4282-8F60-F36AC340306A}" destId="{373AA38F-D6F1-4ABC-9E36-117EFF188676}" srcOrd="0" destOrd="0" presId="urn:microsoft.com/office/officeart/2005/8/layout/process4"/>
    <dgm:cxn modelId="{803A5F3D-FC0F-4CE9-8FF1-930584DAEA9B}" type="presParOf" srcId="{22CD86C3-DCB6-4CBB-A4BF-0832B57208FD}" destId="{08CBDA10-6216-47E1-AE52-8B0EAE1F98CE}" srcOrd="1" destOrd="0" presId="urn:microsoft.com/office/officeart/2005/8/layout/process4"/>
    <dgm:cxn modelId="{E2F405EE-5AFB-4958-8526-CA25FA0FFC93}" type="presParOf" srcId="{22CD86C3-DCB6-4CBB-A4BF-0832B57208FD}" destId="{38226EA3-E3DD-4C2C-85D0-9BAA093C46E4}" srcOrd="2" destOrd="0" presId="urn:microsoft.com/office/officeart/2005/8/layout/process4"/>
    <dgm:cxn modelId="{8AFDF851-775E-42A9-B656-DE646619B451}" type="presParOf" srcId="{38226EA3-E3DD-4C2C-85D0-9BAA093C46E4}" destId="{9B767334-388F-4775-A934-ECD25EEB9C13}" srcOrd="0" destOrd="0" presId="urn:microsoft.com/office/officeart/2005/8/layout/process4"/>
    <dgm:cxn modelId="{83FF3108-B3EF-443A-9E28-8109BA84F9DC}" type="presParOf" srcId="{22CD86C3-DCB6-4CBB-A4BF-0832B57208FD}" destId="{EACD6778-F632-478F-A88F-C95CEBD57926}" srcOrd="3" destOrd="0" presId="urn:microsoft.com/office/officeart/2005/8/layout/process4"/>
    <dgm:cxn modelId="{70AED135-533F-40FC-A625-3281E7FF1F1E}" type="presParOf" srcId="{22CD86C3-DCB6-4CBB-A4BF-0832B57208FD}" destId="{2BCF11BE-FCAB-40EC-AE0E-BAC855FAA9D7}" srcOrd="4" destOrd="0" presId="urn:microsoft.com/office/officeart/2005/8/layout/process4"/>
    <dgm:cxn modelId="{073E8089-360D-4CF1-9824-FC406C3154F2}" type="presParOf" srcId="{2BCF11BE-FCAB-40EC-AE0E-BAC855FAA9D7}" destId="{4FBB174D-40D5-49C3-8D82-360428B77269}" srcOrd="0" destOrd="0" presId="urn:microsoft.com/office/officeart/2005/8/layout/process4"/>
    <dgm:cxn modelId="{64271BC3-7BE6-4033-BDC0-E28EE3E33BD5}" type="presParOf" srcId="{22CD86C3-DCB6-4CBB-A4BF-0832B57208FD}" destId="{C99DD589-984B-4E47-AD44-88D034E7C56A}" srcOrd="5" destOrd="0" presId="urn:microsoft.com/office/officeart/2005/8/layout/process4"/>
    <dgm:cxn modelId="{80D48C65-866E-489E-812D-572F75057DD9}" type="presParOf" srcId="{22CD86C3-DCB6-4CBB-A4BF-0832B57208FD}" destId="{65804684-6288-49E7-8E1A-870EA49DB572}" srcOrd="6" destOrd="0" presId="urn:microsoft.com/office/officeart/2005/8/layout/process4"/>
    <dgm:cxn modelId="{92B6AFF2-3682-441D-929D-49E53B5DF2F0}" type="presParOf" srcId="{65804684-6288-49E7-8E1A-870EA49DB572}" destId="{499C2485-67EB-439C-B174-F2741072BEAB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DD1A885-3923-4E6D-9FC6-C31E95E14DE0}" type="doc">
      <dgm:prSet loTypeId="urn:microsoft.com/office/officeart/2005/8/layout/radial6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9B21BF52-A065-4B6C-8FCC-8D4AC2C22182}">
      <dgm:prSet phldrT="[文字]" custT="1"/>
      <dgm:spPr/>
      <dgm:t>
        <a:bodyPr/>
        <a:lstStyle/>
        <a:p>
          <a:r>
            <a:rPr lang="zh-TW" altLang="en-US" sz="2200" dirty="0"/>
            <a:t>推論</a:t>
          </a:r>
        </a:p>
      </dgm:t>
    </dgm:pt>
    <dgm:pt modelId="{22F1312C-8CAB-42B7-869A-2825F56AC60D}" type="parTrans" cxnId="{4EFFD5F1-4F10-402C-A421-DD9E5F7AAFCE}">
      <dgm:prSet/>
      <dgm:spPr/>
      <dgm:t>
        <a:bodyPr/>
        <a:lstStyle/>
        <a:p>
          <a:endParaRPr lang="zh-TW" altLang="en-US" sz="2000"/>
        </a:p>
      </dgm:t>
    </dgm:pt>
    <dgm:pt modelId="{769EA7FB-096D-4510-AE88-3232D36C58BB}" type="sibTrans" cxnId="{4EFFD5F1-4F10-402C-A421-DD9E5F7AAFCE}">
      <dgm:prSet/>
      <dgm:spPr/>
      <dgm:t>
        <a:bodyPr/>
        <a:lstStyle/>
        <a:p>
          <a:endParaRPr lang="zh-TW" altLang="en-US" sz="2000"/>
        </a:p>
      </dgm:t>
    </dgm:pt>
    <dgm:pt modelId="{A84CFB72-A817-487B-ACB3-235DE19829E3}">
      <dgm:prSet phldrT="[文字]" custT="1"/>
      <dgm:spPr/>
      <dgm:t>
        <a:bodyPr/>
        <a:lstStyle/>
        <a:p>
          <a:r>
            <a:rPr lang="zh-TW" altLang="en-US" sz="2000" dirty="0"/>
            <a:t>部首</a:t>
          </a:r>
        </a:p>
      </dgm:t>
    </dgm:pt>
    <dgm:pt modelId="{137E57FB-1E64-4A24-BC67-BE517DB7E0B9}" type="parTrans" cxnId="{72D3356F-E86D-412F-9DA0-E4978A10C585}">
      <dgm:prSet/>
      <dgm:spPr/>
      <dgm:t>
        <a:bodyPr/>
        <a:lstStyle/>
        <a:p>
          <a:endParaRPr lang="zh-TW" altLang="en-US" sz="2000"/>
        </a:p>
      </dgm:t>
    </dgm:pt>
    <dgm:pt modelId="{29B5F1AF-80BC-47E3-93CE-D1F8866411CB}" type="sibTrans" cxnId="{72D3356F-E86D-412F-9DA0-E4978A10C585}">
      <dgm:prSet/>
      <dgm:spPr/>
      <dgm:t>
        <a:bodyPr/>
        <a:lstStyle/>
        <a:p>
          <a:endParaRPr lang="zh-TW" altLang="en-US" sz="2000"/>
        </a:p>
      </dgm:t>
    </dgm:pt>
    <dgm:pt modelId="{C2F1FA65-1F7C-4892-96FE-CD33B0DE88C1}">
      <dgm:prSet phldrT="[文字]" custT="1"/>
      <dgm:spPr/>
      <dgm:t>
        <a:bodyPr/>
        <a:lstStyle/>
        <a:p>
          <a:r>
            <a:rPr lang="zh-TW" altLang="en-US" sz="2000" dirty="0"/>
            <a:t>析字</a:t>
          </a:r>
        </a:p>
      </dgm:t>
    </dgm:pt>
    <dgm:pt modelId="{9B1C179B-24C4-4755-92F1-A23937C4F606}" type="parTrans" cxnId="{3D10F640-C667-41BC-9B9D-A6B0FF256AAC}">
      <dgm:prSet/>
      <dgm:spPr/>
      <dgm:t>
        <a:bodyPr/>
        <a:lstStyle/>
        <a:p>
          <a:endParaRPr lang="zh-TW" altLang="en-US" sz="2000"/>
        </a:p>
      </dgm:t>
    </dgm:pt>
    <dgm:pt modelId="{288BDDB5-0F9A-4FC0-8CF4-F48B0B0F2132}" type="sibTrans" cxnId="{3D10F640-C667-41BC-9B9D-A6B0FF256AAC}">
      <dgm:prSet/>
      <dgm:spPr/>
      <dgm:t>
        <a:bodyPr/>
        <a:lstStyle/>
        <a:p>
          <a:endParaRPr lang="zh-TW" altLang="en-US" sz="2000"/>
        </a:p>
      </dgm:t>
    </dgm:pt>
    <dgm:pt modelId="{44D99FAC-42D5-440F-B646-16B9B7DB9474}">
      <dgm:prSet phldrT="[文字]" custT="1"/>
      <dgm:spPr/>
      <dgm:t>
        <a:bodyPr/>
        <a:lstStyle/>
        <a:p>
          <a:r>
            <a:rPr lang="zh-TW" altLang="en-US" sz="2000" dirty="0"/>
            <a:t>連結</a:t>
          </a:r>
        </a:p>
      </dgm:t>
    </dgm:pt>
    <dgm:pt modelId="{5761EFF4-1362-49DA-97B3-11CC92E1D936}" type="parTrans" cxnId="{D7FFF0FA-90C1-4A3E-8042-3125D5DC2E0A}">
      <dgm:prSet/>
      <dgm:spPr/>
      <dgm:t>
        <a:bodyPr/>
        <a:lstStyle/>
        <a:p>
          <a:endParaRPr lang="zh-TW" altLang="en-US" sz="2000"/>
        </a:p>
      </dgm:t>
    </dgm:pt>
    <dgm:pt modelId="{B0406C69-AE24-4608-A4DE-90373A7BB919}" type="sibTrans" cxnId="{D7FFF0FA-90C1-4A3E-8042-3125D5DC2E0A}">
      <dgm:prSet/>
      <dgm:spPr/>
      <dgm:t>
        <a:bodyPr/>
        <a:lstStyle/>
        <a:p>
          <a:endParaRPr lang="zh-TW" altLang="en-US" sz="2000"/>
        </a:p>
      </dgm:t>
    </dgm:pt>
    <dgm:pt modelId="{529CC50A-92E8-45EA-A444-96FB979E064D}">
      <dgm:prSet phldrT="[文字]" custT="1"/>
      <dgm:spPr/>
      <dgm:t>
        <a:bodyPr/>
        <a:lstStyle/>
        <a:p>
          <a:r>
            <a:rPr lang="zh-TW" altLang="en-US" sz="2000" dirty="0"/>
            <a:t>詞性</a:t>
          </a:r>
        </a:p>
      </dgm:t>
    </dgm:pt>
    <dgm:pt modelId="{3D482655-E42E-4304-80A0-2419CEAC0449}" type="parTrans" cxnId="{170B1FB6-7443-415C-ACFF-05CF3566863C}">
      <dgm:prSet/>
      <dgm:spPr/>
      <dgm:t>
        <a:bodyPr/>
        <a:lstStyle/>
        <a:p>
          <a:endParaRPr lang="zh-TW" altLang="en-US" sz="2000"/>
        </a:p>
      </dgm:t>
    </dgm:pt>
    <dgm:pt modelId="{D182900E-1634-4A30-A7B8-A995C6F84FD5}" type="sibTrans" cxnId="{170B1FB6-7443-415C-ACFF-05CF3566863C}">
      <dgm:prSet/>
      <dgm:spPr/>
      <dgm:t>
        <a:bodyPr/>
        <a:lstStyle/>
        <a:p>
          <a:endParaRPr lang="zh-TW" altLang="en-US" sz="2000"/>
        </a:p>
      </dgm:t>
    </dgm:pt>
    <dgm:pt modelId="{9BC95A76-4256-40B5-964D-ED84AFFA52AB}" type="pres">
      <dgm:prSet presAssocID="{9DD1A885-3923-4E6D-9FC6-C31E95E14DE0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EBD8601-7C1E-4210-9A11-DC7AFAFE8A2A}" type="pres">
      <dgm:prSet presAssocID="{9B21BF52-A065-4B6C-8FCC-8D4AC2C22182}" presName="centerShape" presStyleLbl="node0" presStyleIdx="0" presStyleCnt="1" custScaleX="97567" custScaleY="78155"/>
      <dgm:spPr/>
    </dgm:pt>
    <dgm:pt modelId="{3046BDD6-7B3B-4C30-9DFC-AE9110BEFE86}" type="pres">
      <dgm:prSet presAssocID="{A84CFB72-A817-487B-ACB3-235DE19829E3}" presName="node" presStyleLbl="node1" presStyleIdx="0" presStyleCnt="4" custScaleX="114313" custScaleY="103097">
        <dgm:presLayoutVars>
          <dgm:bulletEnabled val="1"/>
        </dgm:presLayoutVars>
      </dgm:prSet>
      <dgm:spPr/>
    </dgm:pt>
    <dgm:pt modelId="{C0C4A87A-4DD8-445A-AC47-3D25C1BBF24E}" type="pres">
      <dgm:prSet presAssocID="{A84CFB72-A817-487B-ACB3-235DE19829E3}" presName="dummy" presStyleCnt="0"/>
      <dgm:spPr/>
    </dgm:pt>
    <dgm:pt modelId="{3DE0E6D5-3899-4849-A9BA-88C7AE4FA0D3}" type="pres">
      <dgm:prSet presAssocID="{29B5F1AF-80BC-47E3-93CE-D1F8866411CB}" presName="sibTrans" presStyleLbl="sibTrans2D1" presStyleIdx="0" presStyleCnt="4"/>
      <dgm:spPr/>
    </dgm:pt>
    <dgm:pt modelId="{9D6755E9-8885-4EAB-B193-75345DCA8ADF}" type="pres">
      <dgm:prSet presAssocID="{C2F1FA65-1F7C-4892-96FE-CD33B0DE88C1}" presName="node" presStyleLbl="node1" presStyleIdx="1" presStyleCnt="4" custScaleX="114313" custScaleY="103097">
        <dgm:presLayoutVars>
          <dgm:bulletEnabled val="1"/>
        </dgm:presLayoutVars>
      </dgm:prSet>
      <dgm:spPr/>
    </dgm:pt>
    <dgm:pt modelId="{4D36CDFC-675C-4AD9-9013-F3004BC7775B}" type="pres">
      <dgm:prSet presAssocID="{C2F1FA65-1F7C-4892-96FE-CD33B0DE88C1}" presName="dummy" presStyleCnt="0"/>
      <dgm:spPr/>
    </dgm:pt>
    <dgm:pt modelId="{559DD420-ABA6-44A3-913F-7861A834E49E}" type="pres">
      <dgm:prSet presAssocID="{288BDDB5-0F9A-4FC0-8CF4-F48B0B0F2132}" presName="sibTrans" presStyleLbl="sibTrans2D1" presStyleIdx="1" presStyleCnt="4"/>
      <dgm:spPr/>
    </dgm:pt>
    <dgm:pt modelId="{93873765-4C3E-4187-B72B-0CB466298155}" type="pres">
      <dgm:prSet presAssocID="{44D99FAC-42D5-440F-B646-16B9B7DB9474}" presName="node" presStyleLbl="node1" presStyleIdx="2" presStyleCnt="4" custScaleX="114313" custScaleY="103097">
        <dgm:presLayoutVars>
          <dgm:bulletEnabled val="1"/>
        </dgm:presLayoutVars>
      </dgm:prSet>
      <dgm:spPr/>
    </dgm:pt>
    <dgm:pt modelId="{81FC6A4A-C082-462F-87F3-F5834EBC3A45}" type="pres">
      <dgm:prSet presAssocID="{44D99FAC-42D5-440F-B646-16B9B7DB9474}" presName="dummy" presStyleCnt="0"/>
      <dgm:spPr/>
    </dgm:pt>
    <dgm:pt modelId="{52C12AB9-956F-4DE5-BE8B-9F031ED590B3}" type="pres">
      <dgm:prSet presAssocID="{B0406C69-AE24-4608-A4DE-90373A7BB919}" presName="sibTrans" presStyleLbl="sibTrans2D1" presStyleIdx="2" presStyleCnt="4"/>
      <dgm:spPr/>
    </dgm:pt>
    <dgm:pt modelId="{9C3A7166-03DD-466E-990E-3957312E49CA}" type="pres">
      <dgm:prSet presAssocID="{529CC50A-92E8-45EA-A444-96FB979E064D}" presName="node" presStyleLbl="node1" presStyleIdx="3" presStyleCnt="4" custScaleX="114313" custScaleY="103097">
        <dgm:presLayoutVars>
          <dgm:bulletEnabled val="1"/>
        </dgm:presLayoutVars>
      </dgm:prSet>
      <dgm:spPr/>
    </dgm:pt>
    <dgm:pt modelId="{67E92794-5174-4D0E-BB5D-1098207D40AC}" type="pres">
      <dgm:prSet presAssocID="{529CC50A-92E8-45EA-A444-96FB979E064D}" presName="dummy" presStyleCnt="0"/>
      <dgm:spPr/>
    </dgm:pt>
    <dgm:pt modelId="{BBA53EB9-D6F5-45EA-BBF1-7837AAC9ACD7}" type="pres">
      <dgm:prSet presAssocID="{D182900E-1634-4A30-A7B8-A995C6F84FD5}" presName="sibTrans" presStyleLbl="sibTrans2D1" presStyleIdx="3" presStyleCnt="4"/>
      <dgm:spPr/>
    </dgm:pt>
  </dgm:ptLst>
  <dgm:cxnLst>
    <dgm:cxn modelId="{83CEB809-FA6F-4254-B954-F0C2B835D7E6}" type="presOf" srcId="{29B5F1AF-80BC-47E3-93CE-D1F8866411CB}" destId="{3DE0E6D5-3899-4849-A9BA-88C7AE4FA0D3}" srcOrd="0" destOrd="0" presId="urn:microsoft.com/office/officeart/2005/8/layout/radial6"/>
    <dgm:cxn modelId="{28C9111B-4C86-470C-BB04-0D69F394BC90}" type="presOf" srcId="{9B21BF52-A065-4B6C-8FCC-8D4AC2C22182}" destId="{FEBD8601-7C1E-4210-9A11-DC7AFAFE8A2A}" srcOrd="0" destOrd="0" presId="urn:microsoft.com/office/officeart/2005/8/layout/radial6"/>
    <dgm:cxn modelId="{A2999136-F0EF-4B28-95ED-4FDABF176277}" type="presOf" srcId="{44D99FAC-42D5-440F-B646-16B9B7DB9474}" destId="{93873765-4C3E-4187-B72B-0CB466298155}" srcOrd="0" destOrd="0" presId="urn:microsoft.com/office/officeart/2005/8/layout/radial6"/>
    <dgm:cxn modelId="{3D10F640-C667-41BC-9B9D-A6B0FF256AAC}" srcId="{9B21BF52-A065-4B6C-8FCC-8D4AC2C22182}" destId="{C2F1FA65-1F7C-4892-96FE-CD33B0DE88C1}" srcOrd="1" destOrd="0" parTransId="{9B1C179B-24C4-4755-92F1-A23937C4F606}" sibTransId="{288BDDB5-0F9A-4FC0-8CF4-F48B0B0F2132}"/>
    <dgm:cxn modelId="{15DC9859-966D-4A5E-BE8A-A32A36EB87F4}" type="presOf" srcId="{C2F1FA65-1F7C-4892-96FE-CD33B0DE88C1}" destId="{9D6755E9-8885-4EAB-B193-75345DCA8ADF}" srcOrd="0" destOrd="0" presId="urn:microsoft.com/office/officeart/2005/8/layout/radial6"/>
    <dgm:cxn modelId="{E9077C5F-D557-44FE-A98E-4E5A98519994}" type="presOf" srcId="{B0406C69-AE24-4608-A4DE-90373A7BB919}" destId="{52C12AB9-956F-4DE5-BE8B-9F031ED590B3}" srcOrd="0" destOrd="0" presId="urn:microsoft.com/office/officeart/2005/8/layout/radial6"/>
    <dgm:cxn modelId="{AC5A3462-237E-455C-B450-89922FB42B24}" type="presOf" srcId="{288BDDB5-0F9A-4FC0-8CF4-F48B0B0F2132}" destId="{559DD420-ABA6-44A3-913F-7861A834E49E}" srcOrd="0" destOrd="0" presId="urn:microsoft.com/office/officeart/2005/8/layout/radial6"/>
    <dgm:cxn modelId="{72D3356F-E86D-412F-9DA0-E4978A10C585}" srcId="{9B21BF52-A065-4B6C-8FCC-8D4AC2C22182}" destId="{A84CFB72-A817-487B-ACB3-235DE19829E3}" srcOrd="0" destOrd="0" parTransId="{137E57FB-1E64-4A24-BC67-BE517DB7E0B9}" sibTransId="{29B5F1AF-80BC-47E3-93CE-D1F8866411CB}"/>
    <dgm:cxn modelId="{F02E4A8A-CFA2-4538-8A79-0848F8B673B6}" type="presOf" srcId="{9DD1A885-3923-4E6D-9FC6-C31E95E14DE0}" destId="{9BC95A76-4256-40B5-964D-ED84AFFA52AB}" srcOrd="0" destOrd="0" presId="urn:microsoft.com/office/officeart/2005/8/layout/radial6"/>
    <dgm:cxn modelId="{9616099C-D6EC-4034-B433-379065F84C8B}" type="presOf" srcId="{529CC50A-92E8-45EA-A444-96FB979E064D}" destId="{9C3A7166-03DD-466E-990E-3957312E49CA}" srcOrd="0" destOrd="0" presId="urn:microsoft.com/office/officeart/2005/8/layout/radial6"/>
    <dgm:cxn modelId="{C141D9AA-261D-42D2-9F12-7CEAFBACE0F9}" type="presOf" srcId="{A84CFB72-A817-487B-ACB3-235DE19829E3}" destId="{3046BDD6-7B3B-4C30-9DFC-AE9110BEFE86}" srcOrd="0" destOrd="0" presId="urn:microsoft.com/office/officeart/2005/8/layout/radial6"/>
    <dgm:cxn modelId="{170B1FB6-7443-415C-ACFF-05CF3566863C}" srcId="{9B21BF52-A065-4B6C-8FCC-8D4AC2C22182}" destId="{529CC50A-92E8-45EA-A444-96FB979E064D}" srcOrd="3" destOrd="0" parTransId="{3D482655-E42E-4304-80A0-2419CEAC0449}" sibTransId="{D182900E-1634-4A30-A7B8-A995C6F84FD5}"/>
    <dgm:cxn modelId="{4EFFD5F1-4F10-402C-A421-DD9E5F7AAFCE}" srcId="{9DD1A885-3923-4E6D-9FC6-C31E95E14DE0}" destId="{9B21BF52-A065-4B6C-8FCC-8D4AC2C22182}" srcOrd="0" destOrd="0" parTransId="{22F1312C-8CAB-42B7-869A-2825F56AC60D}" sibTransId="{769EA7FB-096D-4510-AE88-3232D36C58BB}"/>
    <dgm:cxn modelId="{D7FFF0FA-90C1-4A3E-8042-3125D5DC2E0A}" srcId="{9B21BF52-A065-4B6C-8FCC-8D4AC2C22182}" destId="{44D99FAC-42D5-440F-B646-16B9B7DB9474}" srcOrd="2" destOrd="0" parTransId="{5761EFF4-1362-49DA-97B3-11CC92E1D936}" sibTransId="{B0406C69-AE24-4608-A4DE-90373A7BB919}"/>
    <dgm:cxn modelId="{980F9DFC-887B-4C37-AC03-AAB9BA5BF578}" type="presOf" srcId="{D182900E-1634-4A30-A7B8-A995C6F84FD5}" destId="{BBA53EB9-D6F5-45EA-BBF1-7837AAC9ACD7}" srcOrd="0" destOrd="0" presId="urn:microsoft.com/office/officeart/2005/8/layout/radial6"/>
    <dgm:cxn modelId="{DBCA212E-C97D-44D1-897E-FCFD76A3620C}" type="presParOf" srcId="{9BC95A76-4256-40B5-964D-ED84AFFA52AB}" destId="{FEBD8601-7C1E-4210-9A11-DC7AFAFE8A2A}" srcOrd="0" destOrd="0" presId="urn:microsoft.com/office/officeart/2005/8/layout/radial6"/>
    <dgm:cxn modelId="{8613EDA5-BFC5-421F-887E-BDDC171069AA}" type="presParOf" srcId="{9BC95A76-4256-40B5-964D-ED84AFFA52AB}" destId="{3046BDD6-7B3B-4C30-9DFC-AE9110BEFE86}" srcOrd="1" destOrd="0" presId="urn:microsoft.com/office/officeart/2005/8/layout/radial6"/>
    <dgm:cxn modelId="{DC77E8B3-EE56-46A0-B1E5-B0064FCB8D66}" type="presParOf" srcId="{9BC95A76-4256-40B5-964D-ED84AFFA52AB}" destId="{C0C4A87A-4DD8-445A-AC47-3D25C1BBF24E}" srcOrd="2" destOrd="0" presId="urn:microsoft.com/office/officeart/2005/8/layout/radial6"/>
    <dgm:cxn modelId="{8513CB6D-B58D-49B1-B9E8-625EFEB934CF}" type="presParOf" srcId="{9BC95A76-4256-40B5-964D-ED84AFFA52AB}" destId="{3DE0E6D5-3899-4849-A9BA-88C7AE4FA0D3}" srcOrd="3" destOrd="0" presId="urn:microsoft.com/office/officeart/2005/8/layout/radial6"/>
    <dgm:cxn modelId="{E9746148-AC09-4ED8-8617-99E27AF9F7A6}" type="presParOf" srcId="{9BC95A76-4256-40B5-964D-ED84AFFA52AB}" destId="{9D6755E9-8885-4EAB-B193-75345DCA8ADF}" srcOrd="4" destOrd="0" presId="urn:microsoft.com/office/officeart/2005/8/layout/radial6"/>
    <dgm:cxn modelId="{5F4395FB-DBEE-4833-A44B-6CC32F5AEBC0}" type="presParOf" srcId="{9BC95A76-4256-40B5-964D-ED84AFFA52AB}" destId="{4D36CDFC-675C-4AD9-9013-F3004BC7775B}" srcOrd="5" destOrd="0" presId="urn:microsoft.com/office/officeart/2005/8/layout/radial6"/>
    <dgm:cxn modelId="{30D5B7EC-7B79-4596-98E5-3044A8C3BEA6}" type="presParOf" srcId="{9BC95A76-4256-40B5-964D-ED84AFFA52AB}" destId="{559DD420-ABA6-44A3-913F-7861A834E49E}" srcOrd="6" destOrd="0" presId="urn:microsoft.com/office/officeart/2005/8/layout/radial6"/>
    <dgm:cxn modelId="{79F7EE8A-ACDB-4579-B850-E30FA43B832F}" type="presParOf" srcId="{9BC95A76-4256-40B5-964D-ED84AFFA52AB}" destId="{93873765-4C3E-4187-B72B-0CB466298155}" srcOrd="7" destOrd="0" presId="urn:microsoft.com/office/officeart/2005/8/layout/radial6"/>
    <dgm:cxn modelId="{85357594-5ABB-4A2A-AE64-67FF89759182}" type="presParOf" srcId="{9BC95A76-4256-40B5-964D-ED84AFFA52AB}" destId="{81FC6A4A-C082-462F-87F3-F5834EBC3A45}" srcOrd="8" destOrd="0" presId="urn:microsoft.com/office/officeart/2005/8/layout/radial6"/>
    <dgm:cxn modelId="{D2F53000-2B53-4EA0-8D28-E319D6181078}" type="presParOf" srcId="{9BC95A76-4256-40B5-964D-ED84AFFA52AB}" destId="{52C12AB9-956F-4DE5-BE8B-9F031ED590B3}" srcOrd="9" destOrd="0" presId="urn:microsoft.com/office/officeart/2005/8/layout/radial6"/>
    <dgm:cxn modelId="{F0C73020-50BF-4259-B1C2-CD3269004943}" type="presParOf" srcId="{9BC95A76-4256-40B5-964D-ED84AFFA52AB}" destId="{9C3A7166-03DD-466E-990E-3957312E49CA}" srcOrd="10" destOrd="0" presId="urn:microsoft.com/office/officeart/2005/8/layout/radial6"/>
    <dgm:cxn modelId="{B4DC9DF4-7934-490A-8E82-343C40A8CABC}" type="presParOf" srcId="{9BC95A76-4256-40B5-964D-ED84AFFA52AB}" destId="{67E92794-5174-4D0E-BB5D-1098207D40AC}" srcOrd="11" destOrd="0" presId="urn:microsoft.com/office/officeart/2005/8/layout/radial6"/>
    <dgm:cxn modelId="{634149E2-2F84-4C30-AF95-FBEB6E514353}" type="presParOf" srcId="{9BC95A76-4256-40B5-964D-ED84AFFA52AB}" destId="{BBA53EB9-D6F5-45EA-BBF1-7837AAC9ACD7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5B18631-D532-4FDD-8642-CA80A53A15E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0D22BD8-469A-4E8B-AD01-C6064EA5A237}">
      <dgm:prSet phldrT="[文字]" custT="1"/>
      <dgm:spPr/>
      <dgm:t>
        <a:bodyPr/>
        <a:lstStyle/>
        <a:p>
          <a:r>
            <a: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切脈絡</a:t>
          </a:r>
        </a:p>
      </dgm:t>
    </dgm:pt>
    <dgm:pt modelId="{C9430386-0E4D-4C8D-9489-95611B21591A}" type="parTrans" cxnId="{D7D41DA3-FA8D-4B77-B9EC-A1A8BC8EB8DB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FEC711C-0FED-4B48-B4AC-EF800B19993A}" type="sibTrans" cxnId="{D7D41DA3-FA8D-4B77-B9EC-A1A8BC8EB8DB}">
      <dgm:prSet custT="1"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EE82E09-7F8C-40BD-B0A3-2EB34BBD2940}">
      <dgm:prSet phldrT="[文字]" custT="1"/>
      <dgm:spPr/>
      <dgm:t>
        <a:bodyPr/>
        <a:lstStyle/>
        <a:p>
          <a:r>
            <a: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  <a:r>
            <a: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899CFAF-C3A0-4D01-AD84-BDA82EAA235E}" type="parTrans" cxnId="{911C61FA-2652-41F1-B911-9A9FBD2255B8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12561BC-37F1-497B-B566-BA9EEAE23CA6}" type="sibTrans" cxnId="{911C61FA-2652-41F1-B911-9A9FBD2255B8}">
      <dgm:prSet custT="1"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633C76-1509-4A1B-97AE-63CE42606E1E}">
      <dgm:prSet phldrT="[文字]" custT="1"/>
      <dgm:spPr/>
      <dgm:t>
        <a:bodyPr/>
        <a:lstStyle/>
        <a:p>
          <a:r>
            <a: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找重點</a:t>
          </a:r>
        </a:p>
      </dgm:t>
    </dgm:pt>
    <dgm:pt modelId="{217F8CBB-9D69-4C9F-9CBD-39073954825C}" type="parTrans" cxnId="{1FC1B69E-8A52-40A4-A738-EEFC64A57F24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4E80BCD-2C67-48CB-8D66-19020F5D433B}" type="sibTrans" cxnId="{1FC1B69E-8A52-40A4-A738-EEFC64A57F24}">
      <dgm:prSet custT="1"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433A766-9BBF-4971-A93D-B063F8F56BAB}">
      <dgm:prSet phldrT="[文字]" custT="1"/>
      <dgm:spPr/>
      <dgm:t>
        <a:bodyPr/>
        <a:lstStyle/>
        <a:p>
          <a:r>
            <a: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化為簡句</a:t>
          </a:r>
        </a:p>
      </dgm:t>
    </dgm:pt>
    <dgm:pt modelId="{42CEC441-13A6-4768-9971-5219336284E8}" type="parTrans" cxnId="{59E299DA-3D3D-4560-A42B-5FB3B8784BC1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8C030E0-FA47-4FB3-9DF0-3FDB382EBD2E}" type="sibTrans" cxnId="{59E299DA-3D3D-4560-A42B-5FB3B8784BC1}">
      <dgm:prSet custT="1"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0EE175F-F2EE-44E6-A6CB-3BA1C0AE4EC8}">
      <dgm:prSet custT="1"/>
      <dgm:spPr/>
      <dgm:t>
        <a:bodyPr/>
        <a:lstStyle/>
        <a:p>
          <a:r>
            <a:rPr lang="en-US" altLang="zh-TW" sz="20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>
              <a:latin typeface="微軟正黑體" panose="020B0604030504040204" pitchFamily="34" charset="-120"/>
              <a:ea typeface="微軟正黑體" panose="020B0604030504040204" pitchFamily="34" charset="-120"/>
            </a:rPr>
            <a:t>替換語詞</a:t>
          </a:r>
          <a:r>
            <a:rPr lang="en-US" altLang="zh-TW" sz="20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C648C6E-E748-4790-B907-7EE48ED3C671}" type="parTrans" cxnId="{48421D05-2D91-48C7-8135-751E080746DA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830B7F-4B97-4977-B494-1B2F734DC829}" type="sibTrans" cxnId="{48421D05-2D91-48C7-8135-751E080746DA}">
      <dgm:prSet custT="1"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879719A-8405-4DA6-915D-F63A337F5E76}">
      <dgm:prSet custT="1"/>
      <dgm:spPr/>
      <dgm:t>
        <a:bodyPr/>
        <a:lstStyle/>
        <a:p>
          <a:r>
            <a:rPr lang="en-US" altLang="zh-TW" sz="20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>
              <a:latin typeface="微軟正黑體" panose="020B0604030504040204" pitchFamily="34" charset="-120"/>
              <a:ea typeface="微軟正黑體" panose="020B0604030504040204" pitchFamily="34" charset="-120"/>
            </a:rPr>
            <a:t>還原句型</a:t>
          </a:r>
          <a:r>
            <a:rPr lang="en-US" altLang="zh-TW" sz="20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CEB6092-11CF-4114-A8A8-CD986FE6D367}" type="parTrans" cxnId="{B22373E7-E966-451F-8E33-29444E8AE95E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A7D5E7B-0556-4445-A6B1-9A5C37125302}" type="sibTrans" cxnId="{B22373E7-E966-451F-8E33-29444E8AE95E}">
      <dgm:prSet custT="1"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2D08398-0576-4C80-A496-52D6EED0A665}" type="pres">
      <dgm:prSet presAssocID="{A5B18631-D532-4FDD-8642-CA80A53A15E6}" presName="Name0" presStyleCnt="0">
        <dgm:presLayoutVars>
          <dgm:dir/>
          <dgm:resizeHandles val="exact"/>
        </dgm:presLayoutVars>
      </dgm:prSet>
      <dgm:spPr/>
    </dgm:pt>
    <dgm:pt modelId="{A450DA55-E4C2-407C-A3ED-3E855ECD44B0}" type="pres">
      <dgm:prSet presAssocID="{E0D22BD8-469A-4E8B-AD01-C6064EA5A237}" presName="node" presStyleLbl="node1" presStyleIdx="0" presStyleCnt="6" custScaleX="68661">
        <dgm:presLayoutVars>
          <dgm:bulletEnabled val="1"/>
        </dgm:presLayoutVars>
      </dgm:prSet>
      <dgm:spPr/>
    </dgm:pt>
    <dgm:pt modelId="{B44E4042-01DB-47E1-9886-56263B36CFEF}" type="pres">
      <dgm:prSet presAssocID="{5FEC711C-0FED-4B48-B4AC-EF800B19993A}" presName="sibTrans" presStyleLbl="sibTrans2D1" presStyleIdx="0" presStyleCnt="5"/>
      <dgm:spPr/>
    </dgm:pt>
    <dgm:pt modelId="{94B00636-2E4D-4C78-9D28-73786BA625F0}" type="pres">
      <dgm:prSet presAssocID="{5FEC711C-0FED-4B48-B4AC-EF800B19993A}" presName="connectorText" presStyleLbl="sibTrans2D1" presStyleIdx="0" presStyleCnt="5"/>
      <dgm:spPr/>
    </dgm:pt>
    <dgm:pt modelId="{C114ED43-5DB6-4710-894B-DCDA744C6C13}" type="pres">
      <dgm:prSet presAssocID="{FEE82E09-7F8C-40BD-B0A3-2EB34BBD2940}" presName="node" presStyleLbl="node1" presStyleIdx="1" presStyleCnt="6">
        <dgm:presLayoutVars>
          <dgm:bulletEnabled val="1"/>
        </dgm:presLayoutVars>
      </dgm:prSet>
      <dgm:spPr/>
    </dgm:pt>
    <dgm:pt modelId="{3FE7377D-1264-4242-BB52-763AD903B434}" type="pres">
      <dgm:prSet presAssocID="{412561BC-37F1-497B-B566-BA9EEAE23CA6}" presName="sibTrans" presStyleLbl="sibTrans2D1" presStyleIdx="1" presStyleCnt="5"/>
      <dgm:spPr/>
    </dgm:pt>
    <dgm:pt modelId="{81AC78DE-133A-4ACD-A3C9-FA0579B29E40}" type="pres">
      <dgm:prSet presAssocID="{412561BC-37F1-497B-B566-BA9EEAE23CA6}" presName="connectorText" presStyleLbl="sibTrans2D1" presStyleIdx="1" presStyleCnt="5"/>
      <dgm:spPr/>
    </dgm:pt>
    <dgm:pt modelId="{350D23AA-17D5-429F-80A2-9CDA407DED34}" type="pres">
      <dgm:prSet presAssocID="{D0EE175F-F2EE-44E6-A6CB-3BA1C0AE4EC8}" presName="node" presStyleLbl="node1" presStyleIdx="2" presStyleCnt="6">
        <dgm:presLayoutVars>
          <dgm:bulletEnabled val="1"/>
        </dgm:presLayoutVars>
      </dgm:prSet>
      <dgm:spPr/>
    </dgm:pt>
    <dgm:pt modelId="{01F8BEBB-AF1E-4FB2-B38D-E603D79CF741}" type="pres">
      <dgm:prSet presAssocID="{88830B7F-4B97-4977-B494-1B2F734DC829}" presName="sibTrans" presStyleLbl="sibTrans2D1" presStyleIdx="2" presStyleCnt="5"/>
      <dgm:spPr/>
    </dgm:pt>
    <dgm:pt modelId="{F33A4CB7-0016-47C0-84F5-58A8299ED267}" type="pres">
      <dgm:prSet presAssocID="{88830B7F-4B97-4977-B494-1B2F734DC829}" presName="connectorText" presStyleLbl="sibTrans2D1" presStyleIdx="2" presStyleCnt="5"/>
      <dgm:spPr/>
    </dgm:pt>
    <dgm:pt modelId="{060103B5-C36E-4F8B-9E36-DDFC8F9B7D86}" type="pres">
      <dgm:prSet presAssocID="{4879719A-8405-4DA6-915D-F63A337F5E76}" presName="node" presStyleLbl="node1" presStyleIdx="3" presStyleCnt="6">
        <dgm:presLayoutVars>
          <dgm:bulletEnabled val="1"/>
        </dgm:presLayoutVars>
      </dgm:prSet>
      <dgm:spPr/>
    </dgm:pt>
    <dgm:pt modelId="{A56717A2-8C74-45CC-B8A4-670503316C01}" type="pres">
      <dgm:prSet presAssocID="{AA7D5E7B-0556-4445-A6B1-9A5C37125302}" presName="sibTrans" presStyleLbl="sibTrans2D1" presStyleIdx="3" presStyleCnt="5"/>
      <dgm:spPr/>
    </dgm:pt>
    <dgm:pt modelId="{F07C56FE-7291-4B75-9FBB-B5FD09EDB0F6}" type="pres">
      <dgm:prSet presAssocID="{AA7D5E7B-0556-4445-A6B1-9A5C37125302}" presName="connectorText" presStyleLbl="sibTrans2D1" presStyleIdx="3" presStyleCnt="5"/>
      <dgm:spPr/>
    </dgm:pt>
    <dgm:pt modelId="{CB4E6DC6-31BD-4A17-B1D5-D4724C409322}" type="pres">
      <dgm:prSet presAssocID="{D4633C76-1509-4A1B-97AE-63CE42606E1E}" presName="node" presStyleLbl="node1" presStyleIdx="4" presStyleCnt="6" custScaleX="67184">
        <dgm:presLayoutVars>
          <dgm:bulletEnabled val="1"/>
        </dgm:presLayoutVars>
      </dgm:prSet>
      <dgm:spPr/>
    </dgm:pt>
    <dgm:pt modelId="{E52828FE-062B-442B-9831-810877E76BEA}" type="pres">
      <dgm:prSet presAssocID="{44E80BCD-2C67-48CB-8D66-19020F5D433B}" presName="sibTrans" presStyleLbl="sibTrans2D1" presStyleIdx="4" presStyleCnt="5"/>
      <dgm:spPr/>
    </dgm:pt>
    <dgm:pt modelId="{DDB3408F-C1DF-43DF-A609-B8E7007EC4A7}" type="pres">
      <dgm:prSet presAssocID="{44E80BCD-2C67-48CB-8D66-19020F5D433B}" presName="connectorText" presStyleLbl="sibTrans2D1" presStyleIdx="4" presStyleCnt="5"/>
      <dgm:spPr/>
    </dgm:pt>
    <dgm:pt modelId="{9F6A65BF-72C8-462F-ADEB-5469A6E2B69D}" type="pres">
      <dgm:prSet presAssocID="{5433A766-9BBF-4971-A93D-B063F8F56BAB}" presName="node" presStyleLbl="node1" presStyleIdx="5" presStyleCnt="6">
        <dgm:presLayoutVars>
          <dgm:bulletEnabled val="1"/>
        </dgm:presLayoutVars>
      </dgm:prSet>
      <dgm:spPr/>
    </dgm:pt>
  </dgm:ptLst>
  <dgm:cxnLst>
    <dgm:cxn modelId="{48421D05-2D91-48C7-8135-751E080746DA}" srcId="{A5B18631-D532-4FDD-8642-CA80A53A15E6}" destId="{D0EE175F-F2EE-44E6-A6CB-3BA1C0AE4EC8}" srcOrd="2" destOrd="0" parTransId="{FC648C6E-E748-4790-B907-7EE48ED3C671}" sibTransId="{88830B7F-4B97-4977-B494-1B2F734DC829}"/>
    <dgm:cxn modelId="{6C6E6921-15FA-455C-B1AB-F254BEC124C4}" type="presOf" srcId="{5433A766-9BBF-4971-A93D-B063F8F56BAB}" destId="{9F6A65BF-72C8-462F-ADEB-5469A6E2B69D}" srcOrd="0" destOrd="0" presId="urn:microsoft.com/office/officeart/2005/8/layout/process1"/>
    <dgm:cxn modelId="{F03BDE36-B440-4181-8A73-FD7DA5D33451}" type="presOf" srcId="{AA7D5E7B-0556-4445-A6B1-9A5C37125302}" destId="{A56717A2-8C74-45CC-B8A4-670503316C01}" srcOrd="0" destOrd="0" presId="urn:microsoft.com/office/officeart/2005/8/layout/process1"/>
    <dgm:cxn modelId="{17B8B339-B9D6-44D0-8132-8226BB1AD95F}" type="presOf" srcId="{88830B7F-4B97-4977-B494-1B2F734DC829}" destId="{F33A4CB7-0016-47C0-84F5-58A8299ED267}" srcOrd="1" destOrd="0" presId="urn:microsoft.com/office/officeart/2005/8/layout/process1"/>
    <dgm:cxn modelId="{62B9BE5E-4E5E-4500-8849-F14265E2421A}" type="presOf" srcId="{E0D22BD8-469A-4E8B-AD01-C6064EA5A237}" destId="{A450DA55-E4C2-407C-A3ED-3E855ECD44B0}" srcOrd="0" destOrd="0" presId="urn:microsoft.com/office/officeart/2005/8/layout/process1"/>
    <dgm:cxn modelId="{82BB1762-0206-4098-A693-99D814C0F83A}" type="presOf" srcId="{44E80BCD-2C67-48CB-8D66-19020F5D433B}" destId="{E52828FE-062B-442B-9831-810877E76BEA}" srcOrd="0" destOrd="0" presId="urn:microsoft.com/office/officeart/2005/8/layout/process1"/>
    <dgm:cxn modelId="{B9182974-B707-40BD-9357-446FCDE05BCD}" type="presOf" srcId="{5FEC711C-0FED-4B48-B4AC-EF800B19993A}" destId="{94B00636-2E4D-4C78-9D28-73786BA625F0}" srcOrd="1" destOrd="0" presId="urn:microsoft.com/office/officeart/2005/8/layout/process1"/>
    <dgm:cxn modelId="{0DD7C590-C6AE-4683-80F0-2DE33700F253}" type="presOf" srcId="{44E80BCD-2C67-48CB-8D66-19020F5D433B}" destId="{DDB3408F-C1DF-43DF-A609-B8E7007EC4A7}" srcOrd="1" destOrd="0" presId="urn:microsoft.com/office/officeart/2005/8/layout/process1"/>
    <dgm:cxn modelId="{4EF3C195-242E-4F79-9101-7EC3537B1094}" type="presOf" srcId="{D4633C76-1509-4A1B-97AE-63CE42606E1E}" destId="{CB4E6DC6-31BD-4A17-B1D5-D4724C409322}" srcOrd="0" destOrd="0" presId="urn:microsoft.com/office/officeart/2005/8/layout/process1"/>
    <dgm:cxn modelId="{94923498-4A0A-4E8D-8B2D-D62B2A8D2473}" type="presOf" srcId="{5FEC711C-0FED-4B48-B4AC-EF800B19993A}" destId="{B44E4042-01DB-47E1-9886-56263B36CFEF}" srcOrd="0" destOrd="0" presId="urn:microsoft.com/office/officeart/2005/8/layout/process1"/>
    <dgm:cxn modelId="{7437C999-0691-40C2-83C3-2D01C1F21B4F}" type="presOf" srcId="{AA7D5E7B-0556-4445-A6B1-9A5C37125302}" destId="{F07C56FE-7291-4B75-9FBB-B5FD09EDB0F6}" srcOrd="1" destOrd="0" presId="urn:microsoft.com/office/officeart/2005/8/layout/process1"/>
    <dgm:cxn modelId="{1FC1B69E-8A52-40A4-A738-EEFC64A57F24}" srcId="{A5B18631-D532-4FDD-8642-CA80A53A15E6}" destId="{D4633C76-1509-4A1B-97AE-63CE42606E1E}" srcOrd="4" destOrd="0" parTransId="{217F8CBB-9D69-4C9F-9CBD-39073954825C}" sibTransId="{44E80BCD-2C67-48CB-8D66-19020F5D433B}"/>
    <dgm:cxn modelId="{D7D41DA3-FA8D-4B77-B9EC-A1A8BC8EB8DB}" srcId="{A5B18631-D532-4FDD-8642-CA80A53A15E6}" destId="{E0D22BD8-469A-4E8B-AD01-C6064EA5A237}" srcOrd="0" destOrd="0" parTransId="{C9430386-0E4D-4C8D-9489-95611B21591A}" sibTransId="{5FEC711C-0FED-4B48-B4AC-EF800B19993A}"/>
    <dgm:cxn modelId="{823261C4-561F-49FC-B12E-967EDFACDA37}" type="presOf" srcId="{412561BC-37F1-497B-B566-BA9EEAE23CA6}" destId="{81AC78DE-133A-4ACD-A3C9-FA0579B29E40}" srcOrd="1" destOrd="0" presId="urn:microsoft.com/office/officeart/2005/8/layout/process1"/>
    <dgm:cxn modelId="{EC59CEC9-7A8D-4783-A818-0D6B3C4DD14C}" type="presOf" srcId="{FEE82E09-7F8C-40BD-B0A3-2EB34BBD2940}" destId="{C114ED43-5DB6-4710-894B-DCDA744C6C13}" srcOrd="0" destOrd="0" presId="urn:microsoft.com/office/officeart/2005/8/layout/process1"/>
    <dgm:cxn modelId="{4DD1D0C9-3988-4112-9CEF-14BEA9E51665}" type="presOf" srcId="{4879719A-8405-4DA6-915D-F63A337F5E76}" destId="{060103B5-C36E-4F8B-9E36-DDFC8F9B7D86}" srcOrd="0" destOrd="0" presId="urn:microsoft.com/office/officeart/2005/8/layout/process1"/>
    <dgm:cxn modelId="{A7AF14CB-0C4A-4FA5-A392-09E484134AEB}" type="presOf" srcId="{412561BC-37F1-497B-B566-BA9EEAE23CA6}" destId="{3FE7377D-1264-4242-BB52-763AD903B434}" srcOrd="0" destOrd="0" presId="urn:microsoft.com/office/officeart/2005/8/layout/process1"/>
    <dgm:cxn modelId="{F77461D3-0599-47A3-94DD-1676EDB2A039}" type="presOf" srcId="{A5B18631-D532-4FDD-8642-CA80A53A15E6}" destId="{82D08398-0576-4C80-A496-52D6EED0A665}" srcOrd="0" destOrd="0" presId="urn:microsoft.com/office/officeart/2005/8/layout/process1"/>
    <dgm:cxn modelId="{59E299DA-3D3D-4560-A42B-5FB3B8784BC1}" srcId="{A5B18631-D532-4FDD-8642-CA80A53A15E6}" destId="{5433A766-9BBF-4971-A93D-B063F8F56BAB}" srcOrd="5" destOrd="0" parTransId="{42CEC441-13A6-4768-9971-5219336284E8}" sibTransId="{18C030E0-FA47-4FB3-9DF0-3FDB382EBD2E}"/>
    <dgm:cxn modelId="{A5639EE2-5D27-4920-BF3F-59314E455907}" type="presOf" srcId="{88830B7F-4B97-4977-B494-1B2F734DC829}" destId="{01F8BEBB-AF1E-4FB2-B38D-E603D79CF741}" srcOrd="0" destOrd="0" presId="urn:microsoft.com/office/officeart/2005/8/layout/process1"/>
    <dgm:cxn modelId="{B22373E7-E966-451F-8E33-29444E8AE95E}" srcId="{A5B18631-D532-4FDD-8642-CA80A53A15E6}" destId="{4879719A-8405-4DA6-915D-F63A337F5E76}" srcOrd="3" destOrd="0" parTransId="{4CEB6092-11CF-4114-A8A8-CD986FE6D367}" sibTransId="{AA7D5E7B-0556-4445-A6B1-9A5C37125302}"/>
    <dgm:cxn modelId="{D77ED7E8-0BC1-4C88-9CC3-A39675503EDC}" type="presOf" srcId="{D0EE175F-F2EE-44E6-A6CB-3BA1C0AE4EC8}" destId="{350D23AA-17D5-429F-80A2-9CDA407DED34}" srcOrd="0" destOrd="0" presId="urn:microsoft.com/office/officeart/2005/8/layout/process1"/>
    <dgm:cxn modelId="{911C61FA-2652-41F1-B911-9A9FBD2255B8}" srcId="{A5B18631-D532-4FDD-8642-CA80A53A15E6}" destId="{FEE82E09-7F8C-40BD-B0A3-2EB34BBD2940}" srcOrd="1" destOrd="0" parTransId="{6899CFAF-C3A0-4D01-AD84-BDA82EAA235E}" sibTransId="{412561BC-37F1-497B-B566-BA9EEAE23CA6}"/>
    <dgm:cxn modelId="{7131C43F-1038-4CB8-94D3-B5E73C1B7A3D}" type="presParOf" srcId="{82D08398-0576-4C80-A496-52D6EED0A665}" destId="{A450DA55-E4C2-407C-A3ED-3E855ECD44B0}" srcOrd="0" destOrd="0" presId="urn:microsoft.com/office/officeart/2005/8/layout/process1"/>
    <dgm:cxn modelId="{F48C30D1-E9BD-4487-AB39-7197C4EA9F02}" type="presParOf" srcId="{82D08398-0576-4C80-A496-52D6EED0A665}" destId="{B44E4042-01DB-47E1-9886-56263B36CFEF}" srcOrd="1" destOrd="0" presId="urn:microsoft.com/office/officeart/2005/8/layout/process1"/>
    <dgm:cxn modelId="{0B4BD6C3-152C-4419-A577-0AA1D700DB39}" type="presParOf" srcId="{B44E4042-01DB-47E1-9886-56263B36CFEF}" destId="{94B00636-2E4D-4C78-9D28-73786BA625F0}" srcOrd="0" destOrd="0" presId="urn:microsoft.com/office/officeart/2005/8/layout/process1"/>
    <dgm:cxn modelId="{D35B391E-F87F-4F3D-8F51-58992C55219A}" type="presParOf" srcId="{82D08398-0576-4C80-A496-52D6EED0A665}" destId="{C114ED43-5DB6-4710-894B-DCDA744C6C13}" srcOrd="2" destOrd="0" presId="urn:microsoft.com/office/officeart/2005/8/layout/process1"/>
    <dgm:cxn modelId="{8B0E0345-1C1B-431C-B113-EFA18A67A9E9}" type="presParOf" srcId="{82D08398-0576-4C80-A496-52D6EED0A665}" destId="{3FE7377D-1264-4242-BB52-763AD903B434}" srcOrd="3" destOrd="0" presId="urn:microsoft.com/office/officeart/2005/8/layout/process1"/>
    <dgm:cxn modelId="{58BB87D6-863B-4B8F-A0EF-88F455B87620}" type="presParOf" srcId="{3FE7377D-1264-4242-BB52-763AD903B434}" destId="{81AC78DE-133A-4ACD-A3C9-FA0579B29E40}" srcOrd="0" destOrd="0" presId="urn:microsoft.com/office/officeart/2005/8/layout/process1"/>
    <dgm:cxn modelId="{1AF2E213-D39F-4EE8-BEE7-507360979D0D}" type="presParOf" srcId="{82D08398-0576-4C80-A496-52D6EED0A665}" destId="{350D23AA-17D5-429F-80A2-9CDA407DED34}" srcOrd="4" destOrd="0" presId="urn:microsoft.com/office/officeart/2005/8/layout/process1"/>
    <dgm:cxn modelId="{E47EB3A4-F1E6-4653-B427-678FDB545719}" type="presParOf" srcId="{82D08398-0576-4C80-A496-52D6EED0A665}" destId="{01F8BEBB-AF1E-4FB2-B38D-E603D79CF741}" srcOrd="5" destOrd="0" presId="urn:microsoft.com/office/officeart/2005/8/layout/process1"/>
    <dgm:cxn modelId="{8BBAA2CF-7692-44C5-BFFC-5ECF2042E1BE}" type="presParOf" srcId="{01F8BEBB-AF1E-4FB2-B38D-E603D79CF741}" destId="{F33A4CB7-0016-47C0-84F5-58A8299ED267}" srcOrd="0" destOrd="0" presId="urn:microsoft.com/office/officeart/2005/8/layout/process1"/>
    <dgm:cxn modelId="{96654433-39CA-4FC2-9FB4-E7A1FEB40006}" type="presParOf" srcId="{82D08398-0576-4C80-A496-52D6EED0A665}" destId="{060103B5-C36E-4F8B-9E36-DDFC8F9B7D86}" srcOrd="6" destOrd="0" presId="urn:microsoft.com/office/officeart/2005/8/layout/process1"/>
    <dgm:cxn modelId="{F35A64D9-3805-4BA1-9912-D20270C84622}" type="presParOf" srcId="{82D08398-0576-4C80-A496-52D6EED0A665}" destId="{A56717A2-8C74-45CC-B8A4-670503316C01}" srcOrd="7" destOrd="0" presId="urn:microsoft.com/office/officeart/2005/8/layout/process1"/>
    <dgm:cxn modelId="{B9105464-020E-499B-97DA-C2A9094845DE}" type="presParOf" srcId="{A56717A2-8C74-45CC-B8A4-670503316C01}" destId="{F07C56FE-7291-4B75-9FBB-B5FD09EDB0F6}" srcOrd="0" destOrd="0" presId="urn:microsoft.com/office/officeart/2005/8/layout/process1"/>
    <dgm:cxn modelId="{8BDA5B88-1E9B-47D8-AEC4-2CAB695E9776}" type="presParOf" srcId="{82D08398-0576-4C80-A496-52D6EED0A665}" destId="{CB4E6DC6-31BD-4A17-B1D5-D4724C409322}" srcOrd="8" destOrd="0" presId="urn:microsoft.com/office/officeart/2005/8/layout/process1"/>
    <dgm:cxn modelId="{CC5115BC-0B37-49BD-93C8-3BBF1FB961F6}" type="presParOf" srcId="{82D08398-0576-4C80-A496-52D6EED0A665}" destId="{E52828FE-062B-442B-9831-810877E76BEA}" srcOrd="9" destOrd="0" presId="urn:microsoft.com/office/officeart/2005/8/layout/process1"/>
    <dgm:cxn modelId="{1018F959-6635-4B4F-BC0E-5DDBA24DBE50}" type="presParOf" srcId="{E52828FE-062B-442B-9831-810877E76BEA}" destId="{DDB3408F-C1DF-43DF-A609-B8E7007EC4A7}" srcOrd="0" destOrd="0" presId="urn:microsoft.com/office/officeart/2005/8/layout/process1"/>
    <dgm:cxn modelId="{DB78E8DD-6C28-4728-AC7C-60F946C8010B}" type="presParOf" srcId="{82D08398-0576-4C80-A496-52D6EED0A665}" destId="{9F6A65BF-72C8-462F-ADEB-5469A6E2B69D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A5B18631-D532-4FDD-8642-CA80A53A15E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0D22BD8-469A-4E8B-AD01-C6064EA5A237}">
      <dgm:prSet phldrT="[文字]" custT="1"/>
      <dgm:spPr/>
      <dgm:t>
        <a:bodyPr/>
        <a:lstStyle/>
        <a:p>
          <a:r>
            <a: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rPr>
            <a:t>切脈絡</a:t>
          </a:r>
        </a:p>
      </dgm:t>
    </dgm:pt>
    <dgm:pt modelId="{C9430386-0E4D-4C8D-9489-95611B21591A}" type="parTrans" cxnId="{D7D41DA3-FA8D-4B77-B9EC-A1A8BC8EB8DB}">
      <dgm:prSet/>
      <dgm:spPr/>
      <dgm:t>
        <a:bodyPr/>
        <a:lstStyle/>
        <a:p>
          <a:endParaRPr lang="zh-TW" altLang="en-US" sz="1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FEC711C-0FED-4B48-B4AC-EF800B19993A}" type="sibTrans" cxnId="{D7D41DA3-FA8D-4B77-B9EC-A1A8BC8EB8DB}">
      <dgm:prSet custT="1"/>
      <dgm:spPr/>
      <dgm:t>
        <a:bodyPr/>
        <a:lstStyle/>
        <a:p>
          <a:endParaRPr lang="zh-TW" altLang="en-US" sz="1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EE82E09-7F8C-40BD-B0A3-2EB34BBD2940}">
      <dgm:prSet phldrT="[文字]" custT="1"/>
      <dgm:spPr/>
      <dgm:t>
        <a:bodyPr/>
        <a:lstStyle/>
        <a:p>
          <a:r>
            <a: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  <a:r>
            <a: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16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899CFAF-C3A0-4D01-AD84-BDA82EAA235E}" type="parTrans" cxnId="{911C61FA-2652-41F1-B911-9A9FBD2255B8}">
      <dgm:prSet/>
      <dgm:spPr/>
      <dgm:t>
        <a:bodyPr/>
        <a:lstStyle/>
        <a:p>
          <a:endParaRPr lang="zh-TW" altLang="en-US" sz="1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12561BC-37F1-497B-B566-BA9EEAE23CA6}" type="sibTrans" cxnId="{911C61FA-2652-41F1-B911-9A9FBD2255B8}">
      <dgm:prSet custT="1"/>
      <dgm:spPr/>
      <dgm:t>
        <a:bodyPr/>
        <a:lstStyle/>
        <a:p>
          <a:endParaRPr lang="zh-TW" altLang="en-US" sz="1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633C76-1509-4A1B-97AE-63CE42606E1E}">
      <dgm:prSet phldrT="[文字]" custT="1"/>
      <dgm:spPr/>
      <dgm:t>
        <a:bodyPr/>
        <a:lstStyle/>
        <a:p>
          <a:r>
            <a: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rPr>
            <a:t>找重點</a:t>
          </a:r>
        </a:p>
      </dgm:t>
    </dgm:pt>
    <dgm:pt modelId="{217F8CBB-9D69-4C9F-9CBD-39073954825C}" type="parTrans" cxnId="{1FC1B69E-8A52-40A4-A738-EEFC64A57F24}">
      <dgm:prSet/>
      <dgm:spPr/>
      <dgm:t>
        <a:bodyPr/>
        <a:lstStyle/>
        <a:p>
          <a:endParaRPr lang="zh-TW" altLang="en-US" sz="1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4E80BCD-2C67-48CB-8D66-19020F5D433B}" type="sibTrans" cxnId="{1FC1B69E-8A52-40A4-A738-EEFC64A57F24}">
      <dgm:prSet custT="1"/>
      <dgm:spPr/>
      <dgm:t>
        <a:bodyPr/>
        <a:lstStyle/>
        <a:p>
          <a:endParaRPr lang="zh-TW" altLang="en-US" sz="1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433A766-9BBF-4971-A93D-B063F8F56BAB}">
      <dgm:prSet phldrT="[文字]" custT="1"/>
      <dgm:spPr/>
      <dgm:t>
        <a:bodyPr/>
        <a:lstStyle/>
        <a:p>
          <a:r>
            <a: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gm:t>
    </dgm:pt>
    <dgm:pt modelId="{42CEC441-13A6-4768-9971-5219336284E8}" type="parTrans" cxnId="{59E299DA-3D3D-4560-A42B-5FB3B8784BC1}">
      <dgm:prSet/>
      <dgm:spPr/>
      <dgm:t>
        <a:bodyPr/>
        <a:lstStyle/>
        <a:p>
          <a:endParaRPr lang="zh-TW" altLang="en-US" sz="1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8C030E0-FA47-4FB3-9DF0-3FDB382EBD2E}" type="sibTrans" cxnId="{59E299DA-3D3D-4560-A42B-5FB3B8784BC1}">
      <dgm:prSet custT="1"/>
      <dgm:spPr/>
      <dgm:t>
        <a:bodyPr/>
        <a:lstStyle/>
        <a:p>
          <a:endParaRPr lang="zh-TW" altLang="en-US" sz="1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0EE175F-F2EE-44E6-A6CB-3BA1C0AE4EC8}">
      <dgm:prSet custT="1"/>
      <dgm:spPr/>
      <dgm:t>
        <a:bodyPr/>
        <a:lstStyle/>
        <a:p>
          <a:r>
            <a:rPr lang="en-US" altLang="zh-TW" sz="16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600">
              <a:latin typeface="微軟正黑體" panose="020B0604030504040204" pitchFamily="34" charset="-120"/>
              <a:ea typeface="微軟正黑體" panose="020B0604030504040204" pitchFamily="34" charset="-120"/>
            </a:rPr>
            <a:t>替換語詞</a:t>
          </a:r>
          <a:r>
            <a:rPr lang="en-US" altLang="zh-TW" sz="16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1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C648C6E-E748-4790-B907-7EE48ED3C671}" type="parTrans" cxnId="{48421D05-2D91-48C7-8135-751E080746DA}">
      <dgm:prSet/>
      <dgm:spPr/>
      <dgm:t>
        <a:bodyPr/>
        <a:lstStyle/>
        <a:p>
          <a:endParaRPr lang="zh-TW" altLang="en-US" sz="1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830B7F-4B97-4977-B494-1B2F734DC829}" type="sibTrans" cxnId="{48421D05-2D91-48C7-8135-751E080746DA}">
      <dgm:prSet custT="1"/>
      <dgm:spPr/>
      <dgm:t>
        <a:bodyPr/>
        <a:lstStyle/>
        <a:p>
          <a:endParaRPr lang="zh-TW" altLang="en-US" sz="1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879719A-8405-4DA6-915D-F63A337F5E76}">
      <dgm:prSet custT="1"/>
      <dgm:spPr/>
      <dgm:t>
        <a:bodyPr/>
        <a:lstStyle/>
        <a:p>
          <a:r>
            <a:rPr lang="en-US" altLang="zh-TW" sz="16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600">
              <a:latin typeface="微軟正黑體" panose="020B0604030504040204" pitchFamily="34" charset="-120"/>
              <a:ea typeface="微軟正黑體" panose="020B0604030504040204" pitchFamily="34" charset="-120"/>
            </a:rPr>
            <a:t>還原句型</a:t>
          </a:r>
          <a:r>
            <a:rPr lang="en-US" altLang="zh-TW" sz="16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1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CEB6092-11CF-4114-A8A8-CD986FE6D367}" type="parTrans" cxnId="{B22373E7-E966-451F-8E33-29444E8AE95E}">
      <dgm:prSet/>
      <dgm:spPr/>
      <dgm:t>
        <a:bodyPr/>
        <a:lstStyle/>
        <a:p>
          <a:endParaRPr lang="zh-TW" altLang="en-US" sz="1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A7D5E7B-0556-4445-A6B1-9A5C37125302}" type="sibTrans" cxnId="{B22373E7-E966-451F-8E33-29444E8AE95E}">
      <dgm:prSet custT="1"/>
      <dgm:spPr/>
      <dgm:t>
        <a:bodyPr/>
        <a:lstStyle/>
        <a:p>
          <a:endParaRPr lang="zh-TW" altLang="en-US" sz="16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4BF142F-D0CC-4C49-9331-75C9022BEAFA}">
      <dgm:prSet custT="1"/>
      <dgm:spPr/>
      <dgm:t>
        <a:bodyPr/>
        <a:lstStyle/>
        <a:p>
          <a:r>
            <a:rPr lang="en-US" altLang="zh-TW" sz="1600" dirty="0"/>
            <a:t>(</a:t>
          </a:r>
          <a:r>
            <a:rPr lang="zh-TW" altLang="en-US" sz="1600" dirty="0"/>
            <a:t>歸納主旨</a:t>
          </a:r>
          <a:r>
            <a:rPr lang="en-US" altLang="zh-TW" sz="1600" dirty="0"/>
            <a:t>)</a:t>
          </a:r>
          <a:endParaRPr lang="zh-TW" altLang="en-US" sz="1600" dirty="0"/>
        </a:p>
      </dgm:t>
    </dgm:pt>
    <dgm:pt modelId="{3B6AF679-1CA5-4F8D-85C3-CED3A7AA86AD}" type="parTrans" cxnId="{C8576914-6FDE-42C7-9865-6618D6373895}">
      <dgm:prSet/>
      <dgm:spPr/>
      <dgm:t>
        <a:bodyPr/>
        <a:lstStyle/>
        <a:p>
          <a:endParaRPr lang="zh-TW" altLang="en-US" sz="1600"/>
        </a:p>
      </dgm:t>
    </dgm:pt>
    <dgm:pt modelId="{D53C8304-F182-4B15-99E3-0724A3FA68E2}" type="sibTrans" cxnId="{C8576914-6FDE-42C7-9865-6618D6373895}">
      <dgm:prSet/>
      <dgm:spPr/>
      <dgm:t>
        <a:bodyPr/>
        <a:lstStyle/>
        <a:p>
          <a:endParaRPr lang="zh-TW" altLang="en-US" sz="1600"/>
        </a:p>
      </dgm:t>
    </dgm:pt>
    <dgm:pt modelId="{82D08398-0576-4C80-A496-52D6EED0A665}" type="pres">
      <dgm:prSet presAssocID="{A5B18631-D532-4FDD-8642-CA80A53A15E6}" presName="Name0" presStyleCnt="0">
        <dgm:presLayoutVars>
          <dgm:dir/>
          <dgm:resizeHandles val="exact"/>
        </dgm:presLayoutVars>
      </dgm:prSet>
      <dgm:spPr/>
    </dgm:pt>
    <dgm:pt modelId="{A450DA55-E4C2-407C-A3ED-3E855ECD44B0}" type="pres">
      <dgm:prSet presAssocID="{E0D22BD8-469A-4E8B-AD01-C6064EA5A237}" presName="node" presStyleLbl="node1" presStyleIdx="0" presStyleCnt="7" custScaleX="62390">
        <dgm:presLayoutVars>
          <dgm:bulletEnabled val="1"/>
        </dgm:presLayoutVars>
      </dgm:prSet>
      <dgm:spPr/>
    </dgm:pt>
    <dgm:pt modelId="{B44E4042-01DB-47E1-9886-56263B36CFEF}" type="pres">
      <dgm:prSet presAssocID="{5FEC711C-0FED-4B48-B4AC-EF800B19993A}" presName="sibTrans" presStyleLbl="sibTrans2D1" presStyleIdx="0" presStyleCnt="6"/>
      <dgm:spPr/>
    </dgm:pt>
    <dgm:pt modelId="{94B00636-2E4D-4C78-9D28-73786BA625F0}" type="pres">
      <dgm:prSet presAssocID="{5FEC711C-0FED-4B48-B4AC-EF800B19993A}" presName="connectorText" presStyleLbl="sibTrans2D1" presStyleIdx="0" presStyleCnt="6"/>
      <dgm:spPr/>
    </dgm:pt>
    <dgm:pt modelId="{C114ED43-5DB6-4710-894B-DCDA744C6C13}" type="pres">
      <dgm:prSet presAssocID="{FEE82E09-7F8C-40BD-B0A3-2EB34BBD2940}" presName="node" presStyleLbl="node1" presStyleIdx="1" presStyleCnt="7" custScaleX="72939">
        <dgm:presLayoutVars>
          <dgm:bulletEnabled val="1"/>
        </dgm:presLayoutVars>
      </dgm:prSet>
      <dgm:spPr/>
    </dgm:pt>
    <dgm:pt modelId="{3FE7377D-1264-4242-BB52-763AD903B434}" type="pres">
      <dgm:prSet presAssocID="{412561BC-37F1-497B-B566-BA9EEAE23CA6}" presName="sibTrans" presStyleLbl="sibTrans2D1" presStyleIdx="1" presStyleCnt="6"/>
      <dgm:spPr/>
    </dgm:pt>
    <dgm:pt modelId="{81AC78DE-133A-4ACD-A3C9-FA0579B29E40}" type="pres">
      <dgm:prSet presAssocID="{412561BC-37F1-497B-B566-BA9EEAE23CA6}" presName="connectorText" presStyleLbl="sibTrans2D1" presStyleIdx="1" presStyleCnt="6"/>
      <dgm:spPr/>
    </dgm:pt>
    <dgm:pt modelId="{350D23AA-17D5-429F-80A2-9CDA407DED34}" type="pres">
      <dgm:prSet presAssocID="{D0EE175F-F2EE-44E6-A6CB-3BA1C0AE4EC8}" presName="node" presStyleLbl="node1" presStyleIdx="2" presStyleCnt="7" custScaleX="72939">
        <dgm:presLayoutVars>
          <dgm:bulletEnabled val="1"/>
        </dgm:presLayoutVars>
      </dgm:prSet>
      <dgm:spPr/>
    </dgm:pt>
    <dgm:pt modelId="{01F8BEBB-AF1E-4FB2-B38D-E603D79CF741}" type="pres">
      <dgm:prSet presAssocID="{88830B7F-4B97-4977-B494-1B2F734DC829}" presName="sibTrans" presStyleLbl="sibTrans2D1" presStyleIdx="2" presStyleCnt="6"/>
      <dgm:spPr/>
    </dgm:pt>
    <dgm:pt modelId="{F33A4CB7-0016-47C0-84F5-58A8299ED267}" type="pres">
      <dgm:prSet presAssocID="{88830B7F-4B97-4977-B494-1B2F734DC829}" presName="connectorText" presStyleLbl="sibTrans2D1" presStyleIdx="2" presStyleCnt="6"/>
      <dgm:spPr/>
    </dgm:pt>
    <dgm:pt modelId="{060103B5-C36E-4F8B-9E36-DDFC8F9B7D86}" type="pres">
      <dgm:prSet presAssocID="{4879719A-8405-4DA6-915D-F63A337F5E76}" presName="node" presStyleLbl="node1" presStyleIdx="3" presStyleCnt="7" custScaleX="72939">
        <dgm:presLayoutVars>
          <dgm:bulletEnabled val="1"/>
        </dgm:presLayoutVars>
      </dgm:prSet>
      <dgm:spPr/>
    </dgm:pt>
    <dgm:pt modelId="{A56717A2-8C74-45CC-B8A4-670503316C01}" type="pres">
      <dgm:prSet presAssocID="{AA7D5E7B-0556-4445-A6B1-9A5C37125302}" presName="sibTrans" presStyleLbl="sibTrans2D1" presStyleIdx="3" presStyleCnt="6"/>
      <dgm:spPr/>
    </dgm:pt>
    <dgm:pt modelId="{F07C56FE-7291-4B75-9FBB-B5FD09EDB0F6}" type="pres">
      <dgm:prSet presAssocID="{AA7D5E7B-0556-4445-A6B1-9A5C37125302}" presName="connectorText" presStyleLbl="sibTrans2D1" presStyleIdx="3" presStyleCnt="6"/>
      <dgm:spPr/>
    </dgm:pt>
    <dgm:pt modelId="{CB4E6DC6-31BD-4A17-B1D5-D4724C409322}" type="pres">
      <dgm:prSet presAssocID="{D4633C76-1509-4A1B-97AE-63CE42606E1E}" presName="node" presStyleLbl="node1" presStyleIdx="4" presStyleCnt="7" custScaleX="67184">
        <dgm:presLayoutVars>
          <dgm:bulletEnabled val="1"/>
        </dgm:presLayoutVars>
      </dgm:prSet>
      <dgm:spPr/>
    </dgm:pt>
    <dgm:pt modelId="{E52828FE-062B-442B-9831-810877E76BEA}" type="pres">
      <dgm:prSet presAssocID="{44E80BCD-2C67-48CB-8D66-19020F5D433B}" presName="sibTrans" presStyleLbl="sibTrans2D1" presStyleIdx="4" presStyleCnt="6"/>
      <dgm:spPr/>
    </dgm:pt>
    <dgm:pt modelId="{DDB3408F-C1DF-43DF-A609-B8E7007EC4A7}" type="pres">
      <dgm:prSet presAssocID="{44E80BCD-2C67-48CB-8D66-19020F5D433B}" presName="connectorText" presStyleLbl="sibTrans2D1" presStyleIdx="4" presStyleCnt="6"/>
      <dgm:spPr/>
    </dgm:pt>
    <dgm:pt modelId="{9F6A65BF-72C8-462F-ADEB-5469A6E2B69D}" type="pres">
      <dgm:prSet presAssocID="{5433A766-9BBF-4971-A93D-B063F8F56BAB}" presName="node" presStyleLbl="node1" presStyleIdx="5" presStyleCnt="7" custScaleX="72939">
        <dgm:presLayoutVars>
          <dgm:bulletEnabled val="1"/>
        </dgm:presLayoutVars>
      </dgm:prSet>
      <dgm:spPr/>
    </dgm:pt>
    <dgm:pt modelId="{88EE3CBE-8FCB-4026-8047-4AB65FA9D56F}" type="pres">
      <dgm:prSet presAssocID="{18C030E0-FA47-4FB3-9DF0-3FDB382EBD2E}" presName="sibTrans" presStyleLbl="sibTrans2D1" presStyleIdx="5" presStyleCnt="6"/>
      <dgm:spPr/>
    </dgm:pt>
    <dgm:pt modelId="{4F3EF25F-C3A0-46B3-864A-C8C40DD1114D}" type="pres">
      <dgm:prSet presAssocID="{18C030E0-FA47-4FB3-9DF0-3FDB382EBD2E}" presName="connectorText" presStyleLbl="sibTrans2D1" presStyleIdx="5" presStyleCnt="6"/>
      <dgm:spPr/>
    </dgm:pt>
    <dgm:pt modelId="{128B5149-B6BF-4461-B6A6-78FD9A53AF1F}" type="pres">
      <dgm:prSet presAssocID="{A4BF142F-D0CC-4C49-9331-75C9022BEAFA}" presName="node" presStyleLbl="node1" presStyleIdx="6" presStyleCnt="7" custScaleX="72939">
        <dgm:presLayoutVars>
          <dgm:bulletEnabled val="1"/>
        </dgm:presLayoutVars>
      </dgm:prSet>
      <dgm:spPr/>
    </dgm:pt>
  </dgm:ptLst>
  <dgm:cxnLst>
    <dgm:cxn modelId="{48421D05-2D91-48C7-8135-751E080746DA}" srcId="{A5B18631-D532-4FDD-8642-CA80A53A15E6}" destId="{D0EE175F-F2EE-44E6-A6CB-3BA1C0AE4EC8}" srcOrd="2" destOrd="0" parTransId="{FC648C6E-E748-4790-B907-7EE48ED3C671}" sibTransId="{88830B7F-4B97-4977-B494-1B2F734DC829}"/>
    <dgm:cxn modelId="{C8576914-6FDE-42C7-9865-6618D6373895}" srcId="{A5B18631-D532-4FDD-8642-CA80A53A15E6}" destId="{A4BF142F-D0CC-4C49-9331-75C9022BEAFA}" srcOrd="6" destOrd="0" parTransId="{3B6AF679-1CA5-4F8D-85C3-CED3A7AA86AD}" sibTransId="{D53C8304-F182-4B15-99E3-0724A3FA68E2}"/>
    <dgm:cxn modelId="{6C6E6921-15FA-455C-B1AB-F254BEC124C4}" type="presOf" srcId="{5433A766-9BBF-4971-A93D-B063F8F56BAB}" destId="{9F6A65BF-72C8-462F-ADEB-5469A6E2B69D}" srcOrd="0" destOrd="0" presId="urn:microsoft.com/office/officeart/2005/8/layout/process1"/>
    <dgm:cxn modelId="{4846622B-2E34-4BF9-903D-5E3EE2F718A8}" type="presOf" srcId="{18C030E0-FA47-4FB3-9DF0-3FDB382EBD2E}" destId="{4F3EF25F-C3A0-46B3-864A-C8C40DD1114D}" srcOrd="1" destOrd="0" presId="urn:microsoft.com/office/officeart/2005/8/layout/process1"/>
    <dgm:cxn modelId="{F03BDE36-B440-4181-8A73-FD7DA5D33451}" type="presOf" srcId="{AA7D5E7B-0556-4445-A6B1-9A5C37125302}" destId="{A56717A2-8C74-45CC-B8A4-670503316C01}" srcOrd="0" destOrd="0" presId="urn:microsoft.com/office/officeart/2005/8/layout/process1"/>
    <dgm:cxn modelId="{17B8B339-B9D6-44D0-8132-8226BB1AD95F}" type="presOf" srcId="{88830B7F-4B97-4977-B494-1B2F734DC829}" destId="{F33A4CB7-0016-47C0-84F5-58A8299ED267}" srcOrd="1" destOrd="0" presId="urn:microsoft.com/office/officeart/2005/8/layout/process1"/>
    <dgm:cxn modelId="{62B9BE5E-4E5E-4500-8849-F14265E2421A}" type="presOf" srcId="{E0D22BD8-469A-4E8B-AD01-C6064EA5A237}" destId="{A450DA55-E4C2-407C-A3ED-3E855ECD44B0}" srcOrd="0" destOrd="0" presId="urn:microsoft.com/office/officeart/2005/8/layout/process1"/>
    <dgm:cxn modelId="{82BB1762-0206-4098-A693-99D814C0F83A}" type="presOf" srcId="{44E80BCD-2C67-48CB-8D66-19020F5D433B}" destId="{E52828FE-062B-442B-9831-810877E76BEA}" srcOrd="0" destOrd="0" presId="urn:microsoft.com/office/officeart/2005/8/layout/process1"/>
    <dgm:cxn modelId="{B9182974-B707-40BD-9357-446FCDE05BCD}" type="presOf" srcId="{5FEC711C-0FED-4B48-B4AC-EF800B19993A}" destId="{94B00636-2E4D-4C78-9D28-73786BA625F0}" srcOrd="1" destOrd="0" presId="urn:microsoft.com/office/officeart/2005/8/layout/process1"/>
    <dgm:cxn modelId="{0DD7C590-C6AE-4683-80F0-2DE33700F253}" type="presOf" srcId="{44E80BCD-2C67-48CB-8D66-19020F5D433B}" destId="{DDB3408F-C1DF-43DF-A609-B8E7007EC4A7}" srcOrd="1" destOrd="0" presId="urn:microsoft.com/office/officeart/2005/8/layout/process1"/>
    <dgm:cxn modelId="{4EF3C195-242E-4F79-9101-7EC3537B1094}" type="presOf" srcId="{D4633C76-1509-4A1B-97AE-63CE42606E1E}" destId="{CB4E6DC6-31BD-4A17-B1D5-D4724C409322}" srcOrd="0" destOrd="0" presId="urn:microsoft.com/office/officeart/2005/8/layout/process1"/>
    <dgm:cxn modelId="{94923498-4A0A-4E8D-8B2D-D62B2A8D2473}" type="presOf" srcId="{5FEC711C-0FED-4B48-B4AC-EF800B19993A}" destId="{B44E4042-01DB-47E1-9886-56263B36CFEF}" srcOrd="0" destOrd="0" presId="urn:microsoft.com/office/officeart/2005/8/layout/process1"/>
    <dgm:cxn modelId="{7437C999-0691-40C2-83C3-2D01C1F21B4F}" type="presOf" srcId="{AA7D5E7B-0556-4445-A6B1-9A5C37125302}" destId="{F07C56FE-7291-4B75-9FBB-B5FD09EDB0F6}" srcOrd="1" destOrd="0" presId="urn:microsoft.com/office/officeart/2005/8/layout/process1"/>
    <dgm:cxn modelId="{1FC1B69E-8A52-40A4-A738-EEFC64A57F24}" srcId="{A5B18631-D532-4FDD-8642-CA80A53A15E6}" destId="{D4633C76-1509-4A1B-97AE-63CE42606E1E}" srcOrd="4" destOrd="0" parTransId="{217F8CBB-9D69-4C9F-9CBD-39073954825C}" sibTransId="{44E80BCD-2C67-48CB-8D66-19020F5D433B}"/>
    <dgm:cxn modelId="{D7D41DA3-FA8D-4B77-B9EC-A1A8BC8EB8DB}" srcId="{A5B18631-D532-4FDD-8642-CA80A53A15E6}" destId="{E0D22BD8-469A-4E8B-AD01-C6064EA5A237}" srcOrd="0" destOrd="0" parTransId="{C9430386-0E4D-4C8D-9489-95611B21591A}" sibTransId="{5FEC711C-0FED-4B48-B4AC-EF800B19993A}"/>
    <dgm:cxn modelId="{3740B7B6-E438-4E0D-912F-8E49275BCAE1}" type="presOf" srcId="{A4BF142F-D0CC-4C49-9331-75C9022BEAFA}" destId="{128B5149-B6BF-4461-B6A6-78FD9A53AF1F}" srcOrd="0" destOrd="0" presId="urn:microsoft.com/office/officeart/2005/8/layout/process1"/>
    <dgm:cxn modelId="{823261C4-561F-49FC-B12E-967EDFACDA37}" type="presOf" srcId="{412561BC-37F1-497B-B566-BA9EEAE23CA6}" destId="{81AC78DE-133A-4ACD-A3C9-FA0579B29E40}" srcOrd="1" destOrd="0" presId="urn:microsoft.com/office/officeart/2005/8/layout/process1"/>
    <dgm:cxn modelId="{EC59CEC9-7A8D-4783-A818-0D6B3C4DD14C}" type="presOf" srcId="{FEE82E09-7F8C-40BD-B0A3-2EB34BBD2940}" destId="{C114ED43-5DB6-4710-894B-DCDA744C6C13}" srcOrd="0" destOrd="0" presId="urn:microsoft.com/office/officeart/2005/8/layout/process1"/>
    <dgm:cxn modelId="{4DD1D0C9-3988-4112-9CEF-14BEA9E51665}" type="presOf" srcId="{4879719A-8405-4DA6-915D-F63A337F5E76}" destId="{060103B5-C36E-4F8B-9E36-DDFC8F9B7D86}" srcOrd="0" destOrd="0" presId="urn:microsoft.com/office/officeart/2005/8/layout/process1"/>
    <dgm:cxn modelId="{A7AF14CB-0C4A-4FA5-A392-09E484134AEB}" type="presOf" srcId="{412561BC-37F1-497B-B566-BA9EEAE23CA6}" destId="{3FE7377D-1264-4242-BB52-763AD903B434}" srcOrd="0" destOrd="0" presId="urn:microsoft.com/office/officeart/2005/8/layout/process1"/>
    <dgm:cxn modelId="{F77461D3-0599-47A3-94DD-1676EDB2A039}" type="presOf" srcId="{A5B18631-D532-4FDD-8642-CA80A53A15E6}" destId="{82D08398-0576-4C80-A496-52D6EED0A665}" srcOrd="0" destOrd="0" presId="urn:microsoft.com/office/officeart/2005/8/layout/process1"/>
    <dgm:cxn modelId="{59E299DA-3D3D-4560-A42B-5FB3B8784BC1}" srcId="{A5B18631-D532-4FDD-8642-CA80A53A15E6}" destId="{5433A766-9BBF-4971-A93D-B063F8F56BAB}" srcOrd="5" destOrd="0" parTransId="{42CEC441-13A6-4768-9971-5219336284E8}" sibTransId="{18C030E0-FA47-4FB3-9DF0-3FDB382EBD2E}"/>
    <dgm:cxn modelId="{A5639EE2-5D27-4920-BF3F-59314E455907}" type="presOf" srcId="{88830B7F-4B97-4977-B494-1B2F734DC829}" destId="{01F8BEBB-AF1E-4FB2-B38D-E603D79CF741}" srcOrd="0" destOrd="0" presId="urn:microsoft.com/office/officeart/2005/8/layout/process1"/>
    <dgm:cxn modelId="{B22373E7-E966-451F-8E33-29444E8AE95E}" srcId="{A5B18631-D532-4FDD-8642-CA80A53A15E6}" destId="{4879719A-8405-4DA6-915D-F63A337F5E76}" srcOrd="3" destOrd="0" parTransId="{4CEB6092-11CF-4114-A8A8-CD986FE6D367}" sibTransId="{AA7D5E7B-0556-4445-A6B1-9A5C37125302}"/>
    <dgm:cxn modelId="{D77ED7E8-0BC1-4C88-9CC3-A39675503EDC}" type="presOf" srcId="{D0EE175F-F2EE-44E6-A6CB-3BA1C0AE4EC8}" destId="{350D23AA-17D5-429F-80A2-9CDA407DED34}" srcOrd="0" destOrd="0" presId="urn:microsoft.com/office/officeart/2005/8/layout/process1"/>
    <dgm:cxn modelId="{911C61FA-2652-41F1-B911-9A9FBD2255B8}" srcId="{A5B18631-D532-4FDD-8642-CA80A53A15E6}" destId="{FEE82E09-7F8C-40BD-B0A3-2EB34BBD2940}" srcOrd="1" destOrd="0" parTransId="{6899CFAF-C3A0-4D01-AD84-BDA82EAA235E}" sibTransId="{412561BC-37F1-497B-B566-BA9EEAE23CA6}"/>
    <dgm:cxn modelId="{41185FFF-AE25-417B-AE37-5575B2C989F1}" type="presOf" srcId="{18C030E0-FA47-4FB3-9DF0-3FDB382EBD2E}" destId="{88EE3CBE-8FCB-4026-8047-4AB65FA9D56F}" srcOrd="0" destOrd="0" presId="urn:microsoft.com/office/officeart/2005/8/layout/process1"/>
    <dgm:cxn modelId="{7131C43F-1038-4CB8-94D3-B5E73C1B7A3D}" type="presParOf" srcId="{82D08398-0576-4C80-A496-52D6EED0A665}" destId="{A450DA55-E4C2-407C-A3ED-3E855ECD44B0}" srcOrd="0" destOrd="0" presId="urn:microsoft.com/office/officeart/2005/8/layout/process1"/>
    <dgm:cxn modelId="{F48C30D1-E9BD-4487-AB39-7197C4EA9F02}" type="presParOf" srcId="{82D08398-0576-4C80-A496-52D6EED0A665}" destId="{B44E4042-01DB-47E1-9886-56263B36CFEF}" srcOrd="1" destOrd="0" presId="urn:microsoft.com/office/officeart/2005/8/layout/process1"/>
    <dgm:cxn modelId="{0B4BD6C3-152C-4419-A577-0AA1D700DB39}" type="presParOf" srcId="{B44E4042-01DB-47E1-9886-56263B36CFEF}" destId="{94B00636-2E4D-4C78-9D28-73786BA625F0}" srcOrd="0" destOrd="0" presId="urn:microsoft.com/office/officeart/2005/8/layout/process1"/>
    <dgm:cxn modelId="{D35B391E-F87F-4F3D-8F51-58992C55219A}" type="presParOf" srcId="{82D08398-0576-4C80-A496-52D6EED0A665}" destId="{C114ED43-5DB6-4710-894B-DCDA744C6C13}" srcOrd="2" destOrd="0" presId="urn:microsoft.com/office/officeart/2005/8/layout/process1"/>
    <dgm:cxn modelId="{8B0E0345-1C1B-431C-B113-EFA18A67A9E9}" type="presParOf" srcId="{82D08398-0576-4C80-A496-52D6EED0A665}" destId="{3FE7377D-1264-4242-BB52-763AD903B434}" srcOrd="3" destOrd="0" presId="urn:microsoft.com/office/officeart/2005/8/layout/process1"/>
    <dgm:cxn modelId="{58BB87D6-863B-4B8F-A0EF-88F455B87620}" type="presParOf" srcId="{3FE7377D-1264-4242-BB52-763AD903B434}" destId="{81AC78DE-133A-4ACD-A3C9-FA0579B29E40}" srcOrd="0" destOrd="0" presId="urn:microsoft.com/office/officeart/2005/8/layout/process1"/>
    <dgm:cxn modelId="{1AF2E213-D39F-4EE8-BEE7-507360979D0D}" type="presParOf" srcId="{82D08398-0576-4C80-A496-52D6EED0A665}" destId="{350D23AA-17D5-429F-80A2-9CDA407DED34}" srcOrd="4" destOrd="0" presId="urn:microsoft.com/office/officeart/2005/8/layout/process1"/>
    <dgm:cxn modelId="{E47EB3A4-F1E6-4653-B427-678FDB545719}" type="presParOf" srcId="{82D08398-0576-4C80-A496-52D6EED0A665}" destId="{01F8BEBB-AF1E-4FB2-B38D-E603D79CF741}" srcOrd="5" destOrd="0" presId="urn:microsoft.com/office/officeart/2005/8/layout/process1"/>
    <dgm:cxn modelId="{8BBAA2CF-7692-44C5-BFFC-5ECF2042E1BE}" type="presParOf" srcId="{01F8BEBB-AF1E-4FB2-B38D-E603D79CF741}" destId="{F33A4CB7-0016-47C0-84F5-58A8299ED267}" srcOrd="0" destOrd="0" presId="urn:microsoft.com/office/officeart/2005/8/layout/process1"/>
    <dgm:cxn modelId="{96654433-39CA-4FC2-9FB4-E7A1FEB40006}" type="presParOf" srcId="{82D08398-0576-4C80-A496-52D6EED0A665}" destId="{060103B5-C36E-4F8B-9E36-DDFC8F9B7D86}" srcOrd="6" destOrd="0" presId="urn:microsoft.com/office/officeart/2005/8/layout/process1"/>
    <dgm:cxn modelId="{F35A64D9-3805-4BA1-9912-D20270C84622}" type="presParOf" srcId="{82D08398-0576-4C80-A496-52D6EED0A665}" destId="{A56717A2-8C74-45CC-B8A4-670503316C01}" srcOrd="7" destOrd="0" presId="urn:microsoft.com/office/officeart/2005/8/layout/process1"/>
    <dgm:cxn modelId="{B9105464-020E-499B-97DA-C2A9094845DE}" type="presParOf" srcId="{A56717A2-8C74-45CC-B8A4-670503316C01}" destId="{F07C56FE-7291-4B75-9FBB-B5FD09EDB0F6}" srcOrd="0" destOrd="0" presId="urn:microsoft.com/office/officeart/2005/8/layout/process1"/>
    <dgm:cxn modelId="{8BDA5B88-1E9B-47D8-AEC4-2CAB695E9776}" type="presParOf" srcId="{82D08398-0576-4C80-A496-52D6EED0A665}" destId="{CB4E6DC6-31BD-4A17-B1D5-D4724C409322}" srcOrd="8" destOrd="0" presId="urn:microsoft.com/office/officeart/2005/8/layout/process1"/>
    <dgm:cxn modelId="{CC5115BC-0B37-49BD-93C8-3BBF1FB961F6}" type="presParOf" srcId="{82D08398-0576-4C80-A496-52D6EED0A665}" destId="{E52828FE-062B-442B-9831-810877E76BEA}" srcOrd="9" destOrd="0" presId="urn:microsoft.com/office/officeart/2005/8/layout/process1"/>
    <dgm:cxn modelId="{1018F959-6635-4B4F-BC0E-5DDBA24DBE50}" type="presParOf" srcId="{E52828FE-062B-442B-9831-810877E76BEA}" destId="{DDB3408F-C1DF-43DF-A609-B8E7007EC4A7}" srcOrd="0" destOrd="0" presId="urn:microsoft.com/office/officeart/2005/8/layout/process1"/>
    <dgm:cxn modelId="{DB78E8DD-6C28-4728-AC7C-60F946C8010B}" type="presParOf" srcId="{82D08398-0576-4C80-A496-52D6EED0A665}" destId="{9F6A65BF-72C8-462F-ADEB-5469A6E2B69D}" srcOrd="10" destOrd="0" presId="urn:microsoft.com/office/officeart/2005/8/layout/process1"/>
    <dgm:cxn modelId="{882DE937-2217-4557-9178-44EFB8448D9C}" type="presParOf" srcId="{82D08398-0576-4C80-A496-52D6EED0A665}" destId="{88EE3CBE-8FCB-4026-8047-4AB65FA9D56F}" srcOrd="11" destOrd="0" presId="urn:microsoft.com/office/officeart/2005/8/layout/process1"/>
    <dgm:cxn modelId="{C83B39ED-511A-419E-89CC-C417A3A5FB41}" type="presParOf" srcId="{88EE3CBE-8FCB-4026-8047-4AB65FA9D56F}" destId="{4F3EF25F-C3A0-46B3-864A-C8C40DD1114D}" srcOrd="0" destOrd="0" presId="urn:microsoft.com/office/officeart/2005/8/layout/process1"/>
    <dgm:cxn modelId="{501C5149-ED78-48E0-9BB2-2413CECFDEAC}" type="presParOf" srcId="{82D08398-0576-4C80-A496-52D6EED0A665}" destId="{128B5149-B6BF-4461-B6A6-78FD9A53AF1F}" srcOrd="1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CA0E508-B49A-4DB2-BDE5-808CF1075622}" type="doc">
      <dgm:prSet loTypeId="urn:microsoft.com/office/officeart/2005/8/layout/matrix2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7B76AE78-6FCF-4085-A996-71A7E81C7AB9}">
      <dgm:prSet phldrT="[文字]" custT="1"/>
      <dgm:spPr/>
      <dgm:t>
        <a:bodyPr/>
        <a:lstStyle/>
        <a:p>
          <a:r>
            <a:rPr lang="zh-TW" altLang="en-US" sz="4400" dirty="0"/>
            <a:t>標點符號</a:t>
          </a:r>
        </a:p>
      </dgm:t>
    </dgm:pt>
    <dgm:pt modelId="{9725B3AC-7F33-4791-AAA3-D0DE0BABF47A}" type="parTrans" cxnId="{90B4B878-F28D-4FC1-BE62-F5E1F01C2859}">
      <dgm:prSet/>
      <dgm:spPr/>
      <dgm:t>
        <a:bodyPr/>
        <a:lstStyle/>
        <a:p>
          <a:endParaRPr lang="zh-TW" altLang="en-US" sz="4400"/>
        </a:p>
      </dgm:t>
    </dgm:pt>
    <dgm:pt modelId="{551A1E04-50D4-45E5-A773-2251D25333AF}" type="sibTrans" cxnId="{90B4B878-F28D-4FC1-BE62-F5E1F01C2859}">
      <dgm:prSet/>
      <dgm:spPr/>
      <dgm:t>
        <a:bodyPr/>
        <a:lstStyle/>
        <a:p>
          <a:endParaRPr lang="zh-TW" altLang="en-US" sz="4400"/>
        </a:p>
      </dgm:t>
    </dgm:pt>
    <dgm:pt modelId="{453081C9-5783-4B55-99DF-75B3624E22E4}">
      <dgm:prSet phldrT="[文字]" custT="1"/>
      <dgm:spPr/>
      <dgm:t>
        <a:bodyPr/>
        <a:lstStyle/>
        <a:p>
          <a:r>
            <a:rPr lang="zh-TW" altLang="en-US" sz="4400" dirty="0">
              <a:solidFill>
                <a:srgbClr val="FFFF00"/>
              </a:solidFill>
            </a:rPr>
            <a:t>句意</a:t>
          </a:r>
        </a:p>
      </dgm:t>
    </dgm:pt>
    <dgm:pt modelId="{84FBC67C-A7B3-4156-8D1D-7160F91D8A93}" type="parTrans" cxnId="{E36C12A5-A787-4EEF-910A-3EE1B92E3756}">
      <dgm:prSet/>
      <dgm:spPr/>
      <dgm:t>
        <a:bodyPr/>
        <a:lstStyle/>
        <a:p>
          <a:endParaRPr lang="zh-TW" altLang="en-US" sz="4400"/>
        </a:p>
      </dgm:t>
    </dgm:pt>
    <dgm:pt modelId="{86A8BDE8-CC87-4D91-9589-CEBA0F8227E9}" type="sibTrans" cxnId="{E36C12A5-A787-4EEF-910A-3EE1B92E3756}">
      <dgm:prSet/>
      <dgm:spPr/>
      <dgm:t>
        <a:bodyPr/>
        <a:lstStyle/>
        <a:p>
          <a:endParaRPr lang="zh-TW" altLang="en-US" sz="4400"/>
        </a:p>
      </dgm:t>
    </dgm:pt>
    <dgm:pt modelId="{1C666D63-BD50-475A-9D8C-50180C75ACCA}">
      <dgm:prSet phldrT="[文字]" custT="1"/>
      <dgm:spPr/>
      <dgm:t>
        <a:bodyPr/>
        <a:lstStyle/>
        <a:p>
          <a:r>
            <a:rPr lang="zh-TW" altLang="en-US" sz="4400" dirty="0"/>
            <a:t>句型</a:t>
          </a:r>
        </a:p>
      </dgm:t>
    </dgm:pt>
    <dgm:pt modelId="{ED0E0E35-3419-4E7E-A614-AB927B079D9C}" type="parTrans" cxnId="{CAAF0BD6-A639-4E66-AF65-BE49029A9FB9}">
      <dgm:prSet/>
      <dgm:spPr/>
      <dgm:t>
        <a:bodyPr/>
        <a:lstStyle/>
        <a:p>
          <a:endParaRPr lang="zh-TW" altLang="en-US" sz="4400"/>
        </a:p>
      </dgm:t>
    </dgm:pt>
    <dgm:pt modelId="{D0F6B9CB-7A79-4D93-8C74-57663A73AE9F}" type="sibTrans" cxnId="{CAAF0BD6-A639-4E66-AF65-BE49029A9FB9}">
      <dgm:prSet/>
      <dgm:spPr/>
      <dgm:t>
        <a:bodyPr/>
        <a:lstStyle/>
        <a:p>
          <a:endParaRPr lang="zh-TW" altLang="en-US" sz="4400"/>
        </a:p>
      </dgm:t>
    </dgm:pt>
    <dgm:pt modelId="{F6C47656-1FE1-41FF-A86C-A175ECDA5DA1}">
      <dgm:prSet phldrT="[文字]" custT="1"/>
      <dgm:spPr/>
      <dgm:t>
        <a:bodyPr/>
        <a:lstStyle/>
        <a:p>
          <a:r>
            <a:rPr lang="zh-TW" altLang="en-US" sz="4400" dirty="0"/>
            <a:t>文句邏輯</a:t>
          </a:r>
        </a:p>
      </dgm:t>
    </dgm:pt>
    <dgm:pt modelId="{0885D1B6-4AD3-43FA-B979-2079FFE5A986}" type="parTrans" cxnId="{531A3143-7245-43E5-AA16-8AA2C3E055BB}">
      <dgm:prSet/>
      <dgm:spPr/>
      <dgm:t>
        <a:bodyPr/>
        <a:lstStyle/>
        <a:p>
          <a:endParaRPr lang="zh-TW" altLang="en-US" sz="4400"/>
        </a:p>
      </dgm:t>
    </dgm:pt>
    <dgm:pt modelId="{65D9BBCF-8DD4-4AE6-9FD8-7B0A8EDB6244}" type="sibTrans" cxnId="{531A3143-7245-43E5-AA16-8AA2C3E055BB}">
      <dgm:prSet/>
      <dgm:spPr/>
      <dgm:t>
        <a:bodyPr/>
        <a:lstStyle/>
        <a:p>
          <a:endParaRPr lang="zh-TW" altLang="en-US" sz="4400"/>
        </a:p>
      </dgm:t>
    </dgm:pt>
    <dgm:pt modelId="{B1CEC04A-AB30-4FED-B02F-03C9D5126E8D}" type="pres">
      <dgm:prSet presAssocID="{BCA0E508-B49A-4DB2-BDE5-808CF1075622}" presName="matrix" presStyleCnt="0">
        <dgm:presLayoutVars>
          <dgm:chMax val="1"/>
          <dgm:dir/>
          <dgm:resizeHandles val="exact"/>
        </dgm:presLayoutVars>
      </dgm:prSet>
      <dgm:spPr/>
    </dgm:pt>
    <dgm:pt modelId="{492F4DB4-06E7-41DB-87E8-408FFB136791}" type="pres">
      <dgm:prSet presAssocID="{BCA0E508-B49A-4DB2-BDE5-808CF1075622}" presName="axisShape" presStyleLbl="bgShp" presStyleIdx="0" presStyleCnt="1"/>
      <dgm:spPr/>
    </dgm:pt>
    <dgm:pt modelId="{EB42561F-C24B-4889-9B39-E6961511A43C}" type="pres">
      <dgm:prSet presAssocID="{BCA0E508-B49A-4DB2-BDE5-808CF1075622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522A9F14-3B51-4062-8E3C-CEEBE902CA72}" type="pres">
      <dgm:prSet presAssocID="{BCA0E508-B49A-4DB2-BDE5-808CF1075622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57C40BF4-AD62-432E-93F3-24E0639C6DB0}" type="pres">
      <dgm:prSet presAssocID="{BCA0E508-B49A-4DB2-BDE5-808CF1075622}" presName="rect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E7D0AB2B-3FCE-48E2-99FA-16AB51B30897}" type="pres">
      <dgm:prSet presAssocID="{BCA0E508-B49A-4DB2-BDE5-808CF1075622}" presName="rect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61C7C83B-F820-4D00-8E14-D1B4FE8AF5D6}" type="presOf" srcId="{453081C9-5783-4B55-99DF-75B3624E22E4}" destId="{522A9F14-3B51-4062-8E3C-CEEBE902CA72}" srcOrd="0" destOrd="0" presId="urn:microsoft.com/office/officeart/2005/8/layout/matrix2"/>
    <dgm:cxn modelId="{531A3143-7245-43E5-AA16-8AA2C3E055BB}" srcId="{BCA0E508-B49A-4DB2-BDE5-808CF1075622}" destId="{F6C47656-1FE1-41FF-A86C-A175ECDA5DA1}" srcOrd="3" destOrd="0" parTransId="{0885D1B6-4AD3-43FA-B979-2079FFE5A986}" sibTransId="{65D9BBCF-8DD4-4AE6-9FD8-7B0A8EDB6244}"/>
    <dgm:cxn modelId="{362ADA4F-DF64-4577-A4C1-A8E9BB23926B}" type="presOf" srcId="{F6C47656-1FE1-41FF-A86C-A175ECDA5DA1}" destId="{E7D0AB2B-3FCE-48E2-99FA-16AB51B30897}" srcOrd="0" destOrd="0" presId="urn:microsoft.com/office/officeart/2005/8/layout/matrix2"/>
    <dgm:cxn modelId="{1BA9BE56-93A0-4FFF-BF6D-975287169231}" type="presOf" srcId="{BCA0E508-B49A-4DB2-BDE5-808CF1075622}" destId="{B1CEC04A-AB30-4FED-B02F-03C9D5126E8D}" srcOrd="0" destOrd="0" presId="urn:microsoft.com/office/officeart/2005/8/layout/matrix2"/>
    <dgm:cxn modelId="{2E5DD75E-796D-4EB2-8E13-5CC43A9298BE}" type="presOf" srcId="{1C666D63-BD50-475A-9D8C-50180C75ACCA}" destId="{57C40BF4-AD62-432E-93F3-24E0639C6DB0}" srcOrd="0" destOrd="0" presId="urn:microsoft.com/office/officeart/2005/8/layout/matrix2"/>
    <dgm:cxn modelId="{90B4B878-F28D-4FC1-BE62-F5E1F01C2859}" srcId="{BCA0E508-B49A-4DB2-BDE5-808CF1075622}" destId="{7B76AE78-6FCF-4085-A996-71A7E81C7AB9}" srcOrd="0" destOrd="0" parTransId="{9725B3AC-7F33-4791-AAA3-D0DE0BABF47A}" sibTransId="{551A1E04-50D4-45E5-A773-2251D25333AF}"/>
    <dgm:cxn modelId="{6085419C-A467-463A-B545-7DC7FED3CC6C}" type="presOf" srcId="{7B76AE78-6FCF-4085-A996-71A7E81C7AB9}" destId="{EB42561F-C24B-4889-9B39-E6961511A43C}" srcOrd="0" destOrd="0" presId="urn:microsoft.com/office/officeart/2005/8/layout/matrix2"/>
    <dgm:cxn modelId="{E36C12A5-A787-4EEF-910A-3EE1B92E3756}" srcId="{BCA0E508-B49A-4DB2-BDE5-808CF1075622}" destId="{453081C9-5783-4B55-99DF-75B3624E22E4}" srcOrd="1" destOrd="0" parTransId="{84FBC67C-A7B3-4156-8D1D-7160F91D8A93}" sibTransId="{86A8BDE8-CC87-4D91-9589-CEBA0F8227E9}"/>
    <dgm:cxn modelId="{CAAF0BD6-A639-4E66-AF65-BE49029A9FB9}" srcId="{BCA0E508-B49A-4DB2-BDE5-808CF1075622}" destId="{1C666D63-BD50-475A-9D8C-50180C75ACCA}" srcOrd="2" destOrd="0" parTransId="{ED0E0E35-3419-4E7E-A614-AB927B079D9C}" sibTransId="{D0F6B9CB-7A79-4D93-8C74-57663A73AE9F}"/>
    <dgm:cxn modelId="{A075EC18-CE54-427D-B1EB-025D9E0B08AE}" type="presParOf" srcId="{B1CEC04A-AB30-4FED-B02F-03C9D5126E8D}" destId="{492F4DB4-06E7-41DB-87E8-408FFB136791}" srcOrd="0" destOrd="0" presId="urn:microsoft.com/office/officeart/2005/8/layout/matrix2"/>
    <dgm:cxn modelId="{2BFBFC06-E540-4611-82F1-A8499228C832}" type="presParOf" srcId="{B1CEC04A-AB30-4FED-B02F-03C9D5126E8D}" destId="{EB42561F-C24B-4889-9B39-E6961511A43C}" srcOrd="1" destOrd="0" presId="urn:microsoft.com/office/officeart/2005/8/layout/matrix2"/>
    <dgm:cxn modelId="{58EA2B47-7B92-4767-A439-05049123657A}" type="presParOf" srcId="{B1CEC04A-AB30-4FED-B02F-03C9D5126E8D}" destId="{522A9F14-3B51-4062-8E3C-CEEBE902CA72}" srcOrd="2" destOrd="0" presId="urn:microsoft.com/office/officeart/2005/8/layout/matrix2"/>
    <dgm:cxn modelId="{F6B51B7D-000A-4606-9D85-799091CAC636}" type="presParOf" srcId="{B1CEC04A-AB30-4FED-B02F-03C9D5126E8D}" destId="{57C40BF4-AD62-432E-93F3-24E0639C6DB0}" srcOrd="3" destOrd="0" presId="urn:microsoft.com/office/officeart/2005/8/layout/matrix2"/>
    <dgm:cxn modelId="{87545A4C-261A-4862-95E1-7D3EA3CBF714}" type="presParOf" srcId="{B1CEC04A-AB30-4FED-B02F-03C9D5126E8D}" destId="{E7D0AB2B-3FCE-48E2-99FA-16AB51B30897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2C3E9BAA-62F3-4925-84FE-B3236D845A21}" type="doc">
      <dgm:prSet loTypeId="urn:microsoft.com/office/officeart/2005/8/layout/hierarchy2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zh-TW" altLang="en-US"/>
        </a:p>
      </dgm:t>
    </dgm:pt>
    <dgm:pt modelId="{C88ECE84-7E1A-466F-B947-F21C3D88BE59}">
      <dgm:prSet phldrT="[文字]" custT="1"/>
      <dgm:spPr>
        <a:solidFill>
          <a:srgbClr val="FFFFAB"/>
        </a:solidFill>
      </dgm:spPr>
      <dgm:t>
        <a:bodyPr/>
        <a:lstStyle/>
        <a:p>
          <a:r>
            <a:rPr lang="zh-TW" altLang="en-US" sz="3600" dirty="0">
              <a:latin typeface="+mn-ea"/>
              <a:ea typeface="+mn-ea"/>
            </a:rPr>
            <a:t>句型</a:t>
          </a:r>
        </a:p>
      </dgm:t>
    </dgm:pt>
    <dgm:pt modelId="{EC10AB0D-257F-4DB2-9047-6C25BA61FFCC}" type="parTrans" cxnId="{B37AA891-5EEB-435F-AA43-DB8ECBDAD6E5}">
      <dgm:prSet/>
      <dgm:spPr/>
      <dgm:t>
        <a:bodyPr/>
        <a:lstStyle/>
        <a:p>
          <a:endParaRPr lang="zh-TW" altLang="en-US" sz="2800">
            <a:latin typeface="+mn-ea"/>
            <a:ea typeface="+mn-ea"/>
          </a:endParaRPr>
        </a:p>
      </dgm:t>
    </dgm:pt>
    <dgm:pt modelId="{44BF0B52-FFFC-43E5-8872-8C0E77A18C22}" type="sibTrans" cxnId="{B37AA891-5EEB-435F-AA43-DB8ECBDAD6E5}">
      <dgm:prSet/>
      <dgm:spPr/>
      <dgm:t>
        <a:bodyPr/>
        <a:lstStyle/>
        <a:p>
          <a:endParaRPr lang="zh-TW" altLang="en-US" sz="2800">
            <a:latin typeface="+mn-ea"/>
            <a:ea typeface="+mn-ea"/>
          </a:endParaRPr>
        </a:p>
      </dgm:t>
    </dgm:pt>
    <dgm:pt modelId="{569EF849-46C2-4DE6-91E4-9D8CE516A183}">
      <dgm:prSet phldrT="[文字]" custT="1"/>
      <dgm:spPr>
        <a:solidFill>
          <a:srgbClr val="FFFFAB"/>
        </a:solidFill>
      </dgm:spPr>
      <dgm:t>
        <a:bodyPr/>
        <a:lstStyle/>
        <a:p>
          <a:r>
            <a:rPr lang="zh-TW" altLang="en-US" sz="3600" dirty="0">
              <a:latin typeface="+mn-ea"/>
              <a:ea typeface="+mn-ea"/>
            </a:rPr>
            <a:t>單句句型</a:t>
          </a:r>
        </a:p>
      </dgm:t>
    </dgm:pt>
    <dgm:pt modelId="{68437411-B76F-4D20-B756-E9D4463CE005}" type="parTrans" cxnId="{E09B123C-3A8E-43BB-8D2C-B32ADC979CBE}">
      <dgm:prSet custT="1"/>
      <dgm:spPr/>
      <dgm:t>
        <a:bodyPr/>
        <a:lstStyle/>
        <a:p>
          <a:endParaRPr lang="zh-TW" altLang="en-US" sz="2800">
            <a:latin typeface="+mn-ea"/>
            <a:ea typeface="+mn-ea"/>
          </a:endParaRPr>
        </a:p>
      </dgm:t>
    </dgm:pt>
    <dgm:pt modelId="{C05DEE29-0671-4EEB-99A9-047F8B276F4E}" type="sibTrans" cxnId="{E09B123C-3A8E-43BB-8D2C-B32ADC979CBE}">
      <dgm:prSet/>
      <dgm:spPr/>
      <dgm:t>
        <a:bodyPr/>
        <a:lstStyle/>
        <a:p>
          <a:endParaRPr lang="zh-TW" altLang="en-US" sz="2800">
            <a:latin typeface="+mn-ea"/>
            <a:ea typeface="+mn-ea"/>
          </a:endParaRPr>
        </a:p>
      </dgm:t>
    </dgm:pt>
    <dgm:pt modelId="{403D77F6-EF0D-49D6-A247-A8D69268B644}">
      <dgm:prSet phldrT="[文字]" custT="1"/>
      <dgm:spPr>
        <a:solidFill>
          <a:srgbClr val="FBEAC1"/>
        </a:solidFill>
      </dgm:spPr>
      <dgm:t>
        <a:bodyPr/>
        <a:lstStyle/>
        <a:p>
          <a:r>
            <a:rPr lang="en-US" altLang="zh-TW" sz="2800" dirty="0">
              <a:latin typeface="+mn-ea"/>
              <a:ea typeface="+mn-ea"/>
            </a:rPr>
            <a:t>S+V+O</a:t>
          </a:r>
          <a:endParaRPr lang="zh-TW" altLang="en-US" sz="2800" dirty="0">
            <a:latin typeface="+mn-ea"/>
            <a:ea typeface="+mn-ea"/>
          </a:endParaRPr>
        </a:p>
      </dgm:t>
    </dgm:pt>
    <dgm:pt modelId="{88669DF0-8A58-48CD-8410-7CDB45EF4680}" type="parTrans" cxnId="{884E1F99-2A4D-4D8F-98F9-873AFEDC8D00}">
      <dgm:prSet custT="1"/>
      <dgm:spPr/>
      <dgm:t>
        <a:bodyPr/>
        <a:lstStyle/>
        <a:p>
          <a:endParaRPr lang="zh-TW" altLang="en-US" sz="2800">
            <a:latin typeface="+mn-ea"/>
            <a:ea typeface="+mn-ea"/>
          </a:endParaRPr>
        </a:p>
      </dgm:t>
    </dgm:pt>
    <dgm:pt modelId="{0E1CA922-5F11-4A9C-A369-88A1CE547EBB}" type="sibTrans" cxnId="{884E1F99-2A4D-4D8F-98F9-873AFEDC8D00}">
      <dgm:prSet/>
      <dgm:spPr/>
      <dgm:t>
        <a:bodyPr/>
        <a:lstStyle/>
        <a:p>
          <a:endParaRPr lang="zh-TW" altLang="en-US" sz="2800">
            <a:latin typeface="+mn-ea"/>
            <a:ea typeface="+mn-ea"/>
          </a:endParaRPr>
        </a:p>
      </dgm:t>
    </dgm:pt>
    <dgm:pt modelId="{F6CDE758-0315-4158-BD3D-FA4F7D713AA2}">
      <dgm:prSet phldrT="[文字]" custT="1"/>
      <dgm:spPr>
        <a:solidFill>
          <a:srgbClr val="FBEAC1"/>
        </a:solidFill>
      </dgm:spPr>
      <dgm:t>
        <a:bodyPr/>
        <a:lstStyle/>
        <a:p>
          <a:r>
            <a:rPr lang="en-US" altLang="zh-TW" sz="2800" dirty="0">
              <a:latin typeface="+mn-ea"/>
              <a:ea typeface="+mn-ea"/>
            </a:rPr>
            <a:t>S+A</a:t>
          </a:r>
          <a:endParaRPr lang="zh-TW" altLang="en-US" sz="2800" dirty="0">
            <a:latin typeface="+mn-ea"/>
            <a:ea typeface="+mn-ea"/>
          </a:endParaRPr>
        </a:p>
      </dgm:t>
    </dgm:pt>
    <dgm:pt modelId="{EF2D2C6B-529B-42CC-9EC6-0FBB0BCADD74}" type="parTrans" cxnId="{B96B2DA5-A830-400D-8C6C-16D7F53C7563}">
      <dgm:prSet custT="1"/>
      <dgm:spPr/>
      <dgm:t>
        <a:bodyPr/>
        <a:lstStyle/>
        <a:p>
          <a:endParaRPr lang="zh-TW" altLang="en-US" sz="2800">
            <a:latin typeface="+mn-ea"/>
            <a:ea typeface="+mn-ea"/>
          </a:endParaRPr>
        </a:p>
      </dgm:t>
    </dgm:pt>
    <dgm:pt modelId="{57C56DF0-CC19-4B0F-8B57-4989C6C5AD72}" type="sibTrans" cxnId="{B96B2DA5-A830-400D-8C6C-16D7F53C7563}">
      <dgm:prSet/>
      <dgm:spPr/>
      <dgm:t>
        <a:bodyPr/>
        <a:lstStyle/>
        <a:p>
          <a:endParaRPr lang="zh-TW" altLang="en-US" sz="2800">
            <a:latin typeface="+mn-ea"/>
            <a:ea typeface="+mn-ea"/>
          </a:endParaRPr>
        </a:p>
      </dgm:t>
    </dgm:pt>
    <dgm:pt modelId="{BCC9C2F0-E5F4-47B1-B0D4-A856D8A8098F}">
      <dgm:prSet phldrT="[文字]" custT="1"/>
      <dgm:spPr>
        <a:solidFill>
          <a:srgbClr val="FFFFAB"/>
        </a:solidFill>
      </dgm:spPr>
      <dgm:t>
        <a:bodyPr/>
        <a:lstStyle/>
        <a:p>
          <a:r>
            <a:rPr lang="zh-TW" altLang="en-US" sz="3600">
              <a:latin typeface="+mn-ea"/>
              <a:ea typeface="+mn-ea"/>
            </a:rPr>
            <a:t>複句句型</a:t>
          </a:r>
        </a:p>
      </dgm:t>
    </dgm:pt>
    <dgm:pt modelId="{8F2BA8F5-A7A8-4A4E-80F9-746F3F231939}" type="parTrans" cxnId="{7335FC80-2FE8-414F-9135-33B33CDCCDF6}">
      <dgm:prSet custT="1"/>
      <dgm:spPr/>
      <dgm:t>
        <a:bodyPr/>
        <a:lstStyle/>
        <a:p>
          <a:endParaRPr lang="zh-TW" altLang="en-US" sz="2800">
            <a:latin typeface="+mn-ea"/>
            <a:ea typeface="+mn-ea"/>
          </a:endParaRPr>
        </a:p>
      </dgm:t>
    </dgm:pt>
    <dgm:pt modelId="{1E7D7C0B-11CE-4057-904A-5606E6216E05}" type="sibTrans" cxnId="{7335FC80-2FE8-414F-9135-33B33CDCCDF6}">
      <dgm:prSet/>
      <dgm:spPr/>
      <dgm:t>
        <a:bodyPr/>
        <a:lstStyle/>
        <a:p>
          <a:endParaRPr lang="zh-TW" altLang="en-US" sz="2800">
            <a:latin typeface="+mn-ea"/>
            <a:ea typeface="+mn-ea"/>
          </a:endParaRPr>
        </a:p>
      </dgm:t>
    </dgm:pt>
    <dgm:pt modelId="{113A90B8-387E-4850-9272-AA4D9761DAF1}">
      <dgm:prSet phldrT="[文字]" custT="1"/>
      <dgm:spPr>
        <a:solidFill>
          <a:srgbClr val="FBEAC1"/>
        </a:solidFill>
      </dgm:spPr>
      <dgm:t>
        <a:bodyPr/>
        <a:lstStyle/>
        <a:p>
          <a:r>
            <a:rPr lang="zh-TW" altLang="en-US" sz="3200">
              <a:latin typeface="+mn-ea"/>
              <a:ea typeface="+mn-ea"/>
            </a:rPr>
            <a:t>關聯詞</a:t>
          </a:r>
        </a:p>
      </dgm:t>
    </dgm:pt>
    <dgm:pt modelId="{883E7C82-068B-430B-AFEF-66776364CB98}" type="parTrans" cxnId="{0795B594-3EC3-4E0F-B710-1549F6DC7472}">
      <dgm:prSet custT="1"/>
      <dgm:spPr/>
      <dgm:t>
        <a:bodyPr/>
        <a:lstStyle/>
        <a:p>
          <a:endParaRPr lang="zh-TW" altLang="en-US" sz="2800">
            <a:latin typeface="+mn-ea"/>
            <a:ea typeface="+mn-ea"/>
          </a:endParaRPr>
        </a:p>
      </dgm:t>
    </dgm:pt>
    <dgm:pt modelId="{766223EF-3FC9-4A33-BC5F-6912794DFF31}" type="sibTrans" cxnId="{0795B594-3EC3-4E0F-B710-1549F6DC7472}">
      <dgm:prSet/>
      <dgm:spPr/>
      <dgm:t>
        <a:bodyPr/>
        <a:lstStyle/>
        <a:p>
          <a:endParaRPr lang="zh-TW" altLang="en-US" sz="2800">
            <a:latin typeface="+mn-ea"/>
            <a:ea typeface="+mn-ea"/>
          </a:endParaRPr>
        </a:p>
      </dgm:t>
    </dgm:pt>
    <dgm:pt modelId="{2004136D-1DAF-49B6-BC77-2258BF2813CD}">
      <dgm:prSet custT="1"/>
      <dgm:spPr>
        <a:solidFill>
          <a:srgbClr val="FBFEBA"/>
        </a:solidFill>
      </dgm:spPr>
      <dgm:t>
        <a:bodyPr/>
        <a:lstStyle/>
        <a:p>
          <a:r>
            <a:rPr lang="zh-TW" altLang="en-US" sz="2800" dirty="0">
              <a:latin typeface="+mn-ea"/>
              <a:ea typeface="+mn-ea"/>
            </a:rPr>
            <a:t>表態句</a:t>
          </a:r>
        </a:p>
      </dgm:t>
    </dgm:pt>
    <dgm:pt modelId="{4DCE8799-C08C-4C73-A403-0385815B8CF3}" type="parTrans" cxnId="{6A70386F-C9EE-4350-BA99-20ACDA6085E0}">
      <dgm:prSet custT="1"/>
      <dgm:spPr/>
      <dgm:t>
        <a:bodyPr/>
        <a:lstStyle/>
        <a:p>
          <a:endParaRPr lang="zh-TW" altLang="en-US" sz="2800">
            <a:latin typeface="+mn-ea"/>
            <a:ea typeface="+mn-ea"/>
          </a:endParaRPr>
        </a:p>
      </dgm:t>
    </dgm:pt>
    <dgm:pt modelId="{529D90EE-AE34-4EA7-9627-E569E0D56663}" type="sibTrans" cxnId="{6A70386F-C9EE-4350-BA99-20ACDA6085E0}">
      <dgm:prSet/>
      <dgm:spPr/>
      <dgm:t>
        <a:bodyPr/>
        <a:lstStyle/>
        <a:p>
          <a:endParaRPr lang="zh-TW" altLang="en-US" sz="2800">
            <a:latin typeface="+mn-ea"/>
            <a:ea typeface="+mn-ea"/>
          </a:endParaRPr>
        </a:p>
      </dgm:t>
    </dgm:pt>
    <dgm:pt modelId="{7ED219DD-B1AE-4775-8730-AF527A93C01C}">
      <dgm:prSet custT="1"/>
      <dgm:spPr>
        <a:solidFill>
          <a:srgbClr val="FBFEBA"/>
        </a:solidFill>
      </dgm:spPr>
      <dgm:t>
        <a:bodyPr/>
        <a:lstStyle/>
        <a:p>
          <a:r>
            <a:rPr lang="zh-TW" altLang="en-US" sz="2800" dirty="0">
              <a:latin typeface="+mn-ea"/>
              <a:ea typeface="+mn-ea"/>
            </a:rPr>
            <a:t>敘事句</a:t>
          </a:r>
        </a:p>
      </dgm:t>
    </dgm:pt>
    <dgm:pt modelId="{9C3FD23C-85FB-4F05-88B1-86EBE66E0613}" type="parTrans" cxnId="{D1D8F2A5-494A-4B22-84BD-A64A46CFAEEA}">
      <dgm:prSet custT="1"/>
      <dgm:spPr/>
      <dgm:t>
        <a:bodyPr/>
        <a:lstStyle/>
        <a:p>
          <a:endParaRPr lang="zh-TW" altLang="en-US" sz="2800">
            <a:latin typeface="+mn-ea"/>
            <a:ea typeface="+mn-ea"/>
          </a:endParaRPr>
        </a:p>
      </dgm:t>
    </dgm:pt>
    <dgm:pt modelId="{2A434C0D-0F6E-4152-8843-207B28D9D14C}" type="sibTrans" cxnId="{D1D8F2A5-494A-4B22-84BD-A64A46CFAEEA}">
      <dgm:prSet/>
      <dgm:spPr/>
      <dgm:t>
        <a:bodyPr/>
        <a:lstStyle/>
        <a:p>
          <a:endParaRPr lang="zh-TW" altLang="en-US" sz="2800">
            <a:latin typeface="+mn-ea"/>
            <a:ea typeface="+mn-ea"/>
          </a:endParaRPr>
        </a:p>
      </dgm:t>
    </dgm:pt>
    <dgm:pt modelId="{4187BBB7-98D8-4836-AE3F-B4390067B013}">
      <dgm:prSet custT="1"/>
      <dgm:spPr>
        <a:solidFill>
          <a:srgbClr val="FBFEBA"/>
        </a:solidFill>
      </dgm:spPr>
      <dgm:t>
        <a:bodyPr/>
        <a:lstStyle/>
        <a:p>
          <a:r>
            <a:rPr lang="zh-TW" altLang="en-US" sz="2800" dirty="0">
              <a:latin typeface="+mn-ea"/>
              <a:ea typeface="+mn-ea"/>
            </a:rPr>
            <a:t>有無句</a:t>
          </a:r>
        </a:p>
      </dgm:t>
    </dgm:pt>
    <dgm:pt modelId="{C134C18B-5D44-4874-9819-D7767EA85155}" type="parTrans" cxnId="{8B12F4C8-C0AD-48AD-A6A5-6DFB079B3D21}">
      <dgm:prSet custT="1"/>
      <dgm:spPr/>
      <dgm:t>
        <a:bodyPr/>
        <a:lstStyle/>
        <a:p>
          <a:endParaRPr lang="zh-TW" altLang="en-US" sz="2800">
            <a:latin typeface="+mn-ea"/>
            <a:ea typeface="+mn-ea"/>
          </a:endParaRPr>
        </a:p>
      </dgm:t>
    </dgm:pt>
    <dgm:pt modelId="{2672288C-2EE3-401A-A2ED-EC4CD6237309}" type="sibTrans" cxnId="{8B12F4C8-C0AD-48AD-A6A5-6DFB079B3D21}">
      <dgm:prSet/>
      <dgm:spPr/>
      <dgm:t>
        <a:bodyPr/>
        <a:lstStyle/>
        <a:p>
          <a:endParaRPr lang="zh-TW" altLang="en-US" sz="2800">
            <a:latin typeface="+mn-ea"/>
            <a:ea typeface="+mn-ea"/>
          </a:endParaRPr>
        </a:p>
      </dgm:t>
    </dgm:pt>
    <dgm:pt modelId="{3C4C09F0-E813-4B33-82B3-90FAB1428E5C}">
      <dgm:prSet custT="1"/>
      <dgm:spPr>
        <a:solidFill>
          <a:srgbClr val="FBFEBA"/>
        </a:solidFill>
      </dgm:spPr>
      <dgm:t>
        <a:bodyPr/>
        <a:lstStyle/>
        <a:p>
          <a:r>
            <a:rPr lang="zh-TW" altLang="en-US" sz="3200" dirty="0">
              <a:latin typeface="+mn-ea"/>
              <a:ea typeface="+mn-ea"/>
            </a:rPr>
            <a:t>並列</a:t>
          </a:r>
          <a:r>
            <a:rPr lang="en-US" altLang="zh-TW" sz="3200" dirty="0">
              <a:latin typeface="+mn-ea"/>
              <a:ea typeface="+mn-ea"/>
            </a:rPr>
            <a:t>.</a:t>
          </a:r>
          <a:r>
            <a:rPr lang="zh-TW" altLang="en-US" sz="3200" dirty="0">
              <a:latin typeface="+mn-ea"/>
              <a:ea typeface="+mn-ea"/>
            </a:rPr>
            <a:t>遞進</a:t>
          </a:r>
          <a:r>
            <a:rPr lang="en-US" altLang="zh-TW" sz="3200" dirty="0">
              <a:latin typeface="+mn-ea"/>
              <a:ea typeface="+mn-ea"/>
            </a:rPr>
            <a:t>.</a:t>
          </a:r>
          <a:r>
            <a:rPr lang="zh-TW" altLang="en-US" sz="3200" dirty="0">
              <a:latin typeface="+mn-ea"/>
              <a:ea typeface="+mn-ea"/>
            </a:rPr>
            <a:t>順承</a:t>
          </a:r>
          <a:r>
            <a:rPr lang="en-US" altLang="zh-TW" sz="3200" dirty="0">
              <a:latin typeface="+mn-ea"/>
              <a:ea typeface="+mn-ea"/>
            </a:rPr>
            <a:t>.</a:t>
          </a:r>
          <a:r>
            <a:rPr lang="zh-TW" altLang="en-US" sz="3200" dirty="0">
              <a:latin typeface="+mn-ea"/>
              <a:ea typeface="+mn-ea"/>
            </a:rPr>
            <a:t>因果</a:t>
          </a:r>
          <a:r>
            <a:rPr lang="en-US" altLang="zh-TW" sz="3200" dirty="0">
              <a:latin typeface="+mn-ea"/>
              <a:ea typeface="+mn-ea"/>
            </a:rPr>
            <a:t>.</a:t>
          </a:r>
          <a:r>
            <a:rPr lang="zh-TW" altLang="en-US" sz="3200" dirty="0">
              <a:latin typeface="+mn-ea"/>
              <a:ea typeface="+mn-ea"/>
            </a:rPr>
            <a:t>轉折</a:t>
          </a:r>
          <a:r>
            <a:rPr lang="en-US" altLang="zh-TW" sz="3200" dirty="0">
              <a:latin typeface="+mn-ea"/>
              <a:ea typeface="+mn-ea"/>
            </a:rPr>
            <a:t>.</a:t>
          </a:r>
          <a:r>
            <a:rPr lang="zh-TW" altLang="en-US" sz="3200" dirty="0">
              <a:latin typeface="+mn-ea"/>
              <a:ea typeface="+mn-ea"/>
            </a:rPr>
            <a:t>選擇</a:t>
          </a:r>
          <a:r>
            <a:rPr lang="en-US" altLang="zh-TW" sz="3200" dirty="0">
              <a:latin typeface="+mn-ea"/>
              <a:ea typeface="+mn-ea"/>
            </a:rPr>
            <a:t>.</a:t>
          </a:r>
          <a:r>
            <a:rPr lang="zh-TW" altLang="en-US" sz="3200" dirty="0">
              <a:latin typeface="+mn-ea"/>
              <a:ea typeface="+mn-ea"/>
            </a:rPr>
            <a:t>條件</a:t>
          </a:r>
          <a:r>
            <a:rPr lang="en-US" altLang="zh-TW" sz="3200" dirty="0">
              <a:latin typeface="+mn-ea"/>
              <a:ea typeface="+mn-ea"/>
            </a:rPr>
            <a:t>.</a:t>
          </a:r>
          <a:r>
            <a:rPr lang="zh-TW" altLang="en-US" sz="3200" dirty="0">
              <a:latin typeface="+mn-ea"/>
              <a:ea typeface="+mn-ea"/>
            </a:rPr>
            <a:t>假設</a:t>
          </a:r>
        </a:p>
      </dgm:t>
    </dgm:pt>
    <dgm:pt modelId="{932635E4-93BC-4409-ADA2-191570B29198}" type="parTrans" cxnId="{0AF15B6D-CB61-49C5-8291-CBC83A21F6A8}">
      <dgm:prSet custT="1"/>
      <dgm:spPr/>
      <dgm:t>
        <a:bodyPr/>
        <a:lstStyle/>
        <a:p>
          <a:endParaRPr lang="zh-TW" altLang="en-US" sz="2800">
            <a:latin typeface="+mn-ea"/>
            <a:ea typeface="+mn-ea"/>
          </a:endParaRPr>
        </a:p>
      </dgm:t>
    </dgm:pt>
    <dgm:pt modelId="{B5F345F7-8F77-47A2-B662-14DA81AB7F5D}" type="sibTrans" cxnId="{0AF15B6D-CB61-49C5-8291-CBC83A21F6A8}">
      <dgm:prSet/>
      <dgm:spPr/>
      <dgm:t>
        <a:bodyPr/>
        <a:lstStyle/>
        <a:p>
          <a:endParaRPr lang="zh-TW" altLang="en-US" sz="2800">
            <a:latin typeface="+mn-ea"/>
            <a:ea typeface="+mn-ea"/>
          </a:endParaRPr>
        </a:p>
      </dgm:t>
    </dgm:pt>
    <dgm:pt modelId="{5C344725-105E-4AE1-B8AA-02CEBFA0A679}">
      <dgm:prSet custT="1"/>
      <dgm:spPr>
        <a:solidFill>
          <a:srgbClr val="FFFFAB"/>
        </a:solidFill>
      </dgm:spPr>
      <dgm:t>
        <a:bodyPr/>
        <a:lstStyle/>
        <a:p>
          <a:r>
            <a:rPr lang="zh-TW" altLang="en-US" sz="3600">
              <a:latin typeface="+mn-ea"/>
              <a:ea typeface="+mn-ea"/>
            </a:rPr>
            <a:t>特殊句型</a:t>
          </a:r>
        </a:p>
      </dgm:t>
    </dgm:pt>
    <dgm:pt modelId="{AF58ECFA-801A-4F73-84AF-EC810F8B388E}" type="parTrans" cxnId="{6F9F73C2-BD93-4F40-AE18-C654C8BF22F8}">
      <dgm:prSet custT="1"/>
      <dgm:spPr/>
      <dgm:t>
        <a:bodyPr/>
        <a:lstStyle/>
        <a:p>
          <a:endParaRPr lang="zh-TW" altLang="en-US" sz="2800">
            <a:latin typeface="+mn-ea"/>
            <a:ea typeface="+mn-ea"/>
          </a:endParaRPr>
        </a:p>
      </dgm:t>
    </dgm:pt>
    <dgm:pt modelId="{5853A384-9E05-4FCC-80DC-EAFB56F8E820}" type="sibTrans" cxnId="{6F9F73C2-BD93-4F40-AE18-C654C8BF22F8}">
      <dgm:prSet/>
      <dgm:spPr/>
      <dgm:t>
        <a:bodyPr/>
        <a:lstStyle/>
        <a:p>
          <a:endParaRPr lang="zh-TW" altLang="en-US" sz="2800">
            <a:latin typeface="+mn-ea"/>
            <a:ea typeface="+mn-ea"/>
          </a:endParaRPr>
        </a:p>
      </dgm:t>
    </dgm:pt>
    <dgm:pt modelId="{A9E0E1F0-4929-430F-ACEB-EB93650391CF}">
      <dgm:prSet custT="1"/>
      <dgm:spPr>
        <a:solidFill>
          <a:srgbClr val="FBEAC1"/>
        </a:solidFill>
      </dgm:spPr>
      <dgm:t>
        <a:bodyPr/>
        <a:lstStyle/>
        <a:p>
          <a:r>
            <a:rPr lang="zh-TW" altLang="en-US" sz="3200" dirty="0">
              <a:latin typeface="+mn-ea"/>
              <a:ea typeface="+mn-ea"/>
            </a:rPr>
            <a:t>強調效果</a:t>
          </a:r>
        </a:p>
      </dgm:t>
    </dgm:pt>
    <dgm:pt modelId="{95BEA430-92B6-4C9D-B032-D1204B994092}" type="parTrans" cxnId="{4A3291BD-C37E-4FB6-8749-53F285C03984}">
      <dgm:prSet custT="1"/>
      <dgm:spPr/>
      <dgm:t>
        <a:bodyPr/>
        <a:lstStyle/>
        <a:p>
          <a:endParaRPr lang="zh-TW" altLang="en-US" sz="2800">
            <a:latin typeface="+mn-ea"/>
            <a:ea typeface="+mn-ea"/>
          </a:endParaRPr>
        </a:p>
      </dgm:t>
    </dgm:pt>
    <dgm:pt modelId="{57046894-367C-4BE3-99B3-D3F828B7C8B3}" type="sibTrans" cxnId="{4A3291BD-C37E-4FB6-8749-53F285C03984}">
      <dgm:prSet/>
      <dgm:spPr/>
      <dgm:t>
        <a:bodyPr/>
        <a:lstStyle/>
        <a:p>
          <a:endParaRPr lang="zh-TW" altLang="en-US" sz="2800">
            <a:latin typeface="+mn-ea"/>
            <a:ea typeface="+mn-ea"/>
          </a:endParaRPr>
        </a:p>
      </dgm:t>
    </dgm:pt>
    <dgm:pt modelId="{4DF80957-CD08-4C40-A752-EB4D1A373B4B}">
      <dgm:prSet custT="1"/>
      <dgm:spPr>
        <a:solidFill>
          <a:srgbClr val="FBFEBA"/>
        </a:solidFill>
      </dgm:spPr>
      <dgm:t>
        <a:bodyPr/>
        <a:lstStyle/>
        <a:p>
          <a:r>
            <a:rPr lang="zh-TW" altLang="en-US" sz="3200" dirty="0">
              <a:latin typeface="+mn-ea"/>
              <a:ea typeface="+mn-ea"/>
            </a:rPr>
            <a:t>倒裝</a:t>
          </a:r>
          <a:r>
            <a:rPr lang="en-US" altLang="zh-TW" sz="3200" dirty="0">
              <a:latin typeface="+mn-ea"/>
              <a:ea typeface="+mn-ea"/>
            </a:rPr>
            <a:t>.</a:t>
          </a:r>
          <a:r>
            <a:rPr lang="zh-TW" altLang="en-US" sz="3200" dirty="0">
              <a:latin typeface="+mn-ea"/>
              <a:ea typeface="+mn-ea"/>
            </a:rPr>
            <a:t>被動</a:t>
          </a:r>
          <a:r>
            <a:rPr lang="en-US" altLang="zh-TW" sz="3200" dirty="0">
              <a:latin typeface="+mn-ea"/>
              <a:ea typeface="+mn-ea"/>
            </a:rPr>
            <a:t>.</a:t>
          </a:r>
          <a:r>
            <a:rPr lang="zh-TW" altLang="en-US" sz="3200" dirty="0">
              <a:latin typeface="+mn-ea"/>
              <a:ea typeface="+mn-ea"/>
            </a:rPr>
            <a:t>省略</a:t>
          </a:r>
          <a:r>
            <a:rPr lang="en-US" altLang="zh-TW" sz="3200" dirty="0">
              <a:latin typeface="+mn-ea"/>
              <a:ea typeface="+mn-ea"/>
            </a:rPr>
            <a:t>.</a:t>
          </a:r>
          <a:r>
            <a:rPr lang="zh-TW" altLang="en-US" sz="3200" dirty="0">
              <a:latin typeface="+mn-ea"/>
              <a:ea typeface="+mn-ea"/>
            </a:rPr>
            <a:t> 雙重否定</a:t>
          </a:r>
          <a:r>
            <a:rPr lang="en-US" altLang="zh-TW" sz="3200" dirty="0">
              <a:latin typeface="+mn-ea"/>
              <a:ea typeface="+mn-ea"/>
            </a:rPr>
            <a:t>.</a:t>
          </a:r>
          <a:r>
            <a:rPr lang="zh-TW" altLang="en-US" sz="3200" dirty="0">
              <a:latin typeface="+mn-ea"/>
              <a:ea typeface="+mn-ea"/>
            </a:rPr>
            <a:t>反詰</a:t>
          </a:r>
        </a:p>
      </dgm:t>
    </dgm:pt>
    <dgm:pt modelId="{AC780F30-5587-4DBA-A803-601CEE0103F1}" type="parTrans" cxnId="{E8EDBBE3-3221-4254-9190-703E46E911E8}">
      <dgm:prSet custT="1"/>
      <dgm:spPr/>
      <dgm:t>
        <a:bodyPr/>
        <a:lstStyle/>
        <a:p>
          <a:endParaRPr lang="zh-TW" altLang="en-US" sz="2800">
            <a:latin typeface="+mn-ea"/>
            <a:ea typeface="+mn-ea"/>
          </a:endParaRPr>
        </a:p>
      </dgm:t>
    </dgm:pt>
    <dgm:pt modelId="{CB1F1E67-CBB3-44D2-887D-8180855EA99F}" type="sibTrans" cxnId="{E8EDBBE3-3221-4254-9190-703E46E911E8}">
      <dgm:prSet/>
      <dgm:spPr/>
      <dgm:t>
        <a:bodyPr/>
        <a:lstStyle/>
        <a:p>
          <a:endParaRPr lang="zh-TW" altLang="en-US" sz="2800">
            <a:latin typeface="+mn-ea"/>
            <a:ea typeface="+mn-ea"/>
          </a:endParaRPr>
        </a:p>
      </dgm:t>
    </dgm:pt>
    <dgm:pt modelId="{3DDD3E9B-B2E4-4B60-B324-BAA8845B4EFA}">
      <dgm:prSet custT="1"/>
      <dgm:spPr>
        <a:solidFill>
          <a:srgbClr val="FBEAC1"/>
        </a:solidFill>
      </dgm:spPr>
      <dgm:t>
        <a:bodyPr/>
        <a:lstStyle/>
        <a:p>
          <a:r>
            <a:rPr lang="en-US" altLang="zh-TW" sz="2800" dirty="0">
              <a:latin typeface="+mn-ea"/>
              <a:ea typeface="+mn-ea"/>
            </a:rPr>
            <a:t>S+</a:t>
          </a:r>
          <a:r>
            <a:rPr lang="en-US" altLang="zh-TW" sz="2800" dirty="0"/>
            <a:t>NP</a:t>
          </a:r>
          <a:endParaRPr lang="zh-TW" altLang="en-US" sz="2800" dirty="0"/>
        </a:p>
      </dgm:t>
    </dgm:pt>
    <dgm:pt modelId="{EDA0C7BC-E5EE-4A5D-BF78-66552D3C1B5F}" type="parTrans" cxnId="{0470EC2F-0CFB-4792-B954-22BCB5C372C1}">
      <dgm:prSet/>
      <dgm:spPr/>
      <dgm:t>
        <a:bodyPr/>
        <a:lstStyle/>
        <a:p>
          <a:endParaRPr lang="zh-TW" altLang="en-US"/>
        </a:p>
      </dgm:t>
    </dgm:pt>
    <dgm:pt modelId="{5DA16DC3-E4D4-4DB3-AC86-4BA028B658B2}" type="sibTrans" cxnId="{0470EC2F-0CFB-4792-B954-22BCB5C372C1}">
      <dgm:prSet/>
      <dgm:spPr/>
      <dgm:t>
        <a:bodyPr/>
        <a:lstStyle/>
        <a:p>
          <a:endParaRPr lang="zh-TW" altLang="en-US"/>
        </a:p>
      </dgm:t>
    </dgm:pt>
    <dgm:pt modelId="{65025A1D-B9F4-4D1D-B87E-01EA209426A9}">
      <dgm:prSet custT="1"/>
      <dgm:spPr>
        <a:solidFill>
          <a:srgbClr val="FBFEBA"/>
        </a:solidFill>
      </dgm:spPr>
      <dgm:t>
        <a:bodyPr/>
        <a:lstStyle/>
        <a:p>
          <a:r>
            <a:rPr lang="zh-TW" altLang="en-US" sz="2800" dirty="0"/>
            <a:t>判斷句</a:t>
          </a:r>
        </a:p>
      </dgm:t>
    </dgm:pt>
    <dgm:pt modelId="{066E7957-5638-4BF0-ADD2-6DC9154DDB8E}" type="parTrans" cxnId="{AEA16032-E41F-497E-A81B-E38AC6CCB62A}">
      <dgm:prSet/>
      <dgm:spPr/>
      <dgm:t>
        <a:bodyPr/>
        <a:lstStyle/>
        <a:p>
          <a:endParaRPr lang="zh-TW" altLang="en-US"/>
        </a:p>
      </dgm:t>
    </dgm:pt>
    <dgm:pt modelId="{EE18A264-3A40-40D7-8ABA-F4E3943EB04B}" type="sibTrans" cxnId="{AEA16032-E41F-497E-A81B-E38AC6CCB62A}">
      <dgm:prSet/>
      <dgm:spPr/>
      <dgm:t>
        <a:bodyPr/>
        <a:lstStyle/>
        <a:p>
          <a:endParaRPr lang="zh-TW" altLang="en-US"/>
        </a:p>
      </dgm:t>
    </dgm:pt>
    <dgm:pt modelId="{0D43AFD6-8D25-4B72-BD63-AA7BF28CAD8C}" type="pres">
      <dgm:prSet presAssocID="{2C3E9BAA-62F3-4925-84FE-B3236D845A2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1C8BD26D-5516-4BE1-AC3F-10A61ADD1117}" type="pres">
      <dgm:prSet presAssocID="{C88ECE84-7E1A-466F-B947-F21C3D88BE59}" presName="root1" presStyleCnt="0"/>
      <dgm:spPr/>
    </dgm:pt>
    <dgm:pt modelId="{2789EED8-6C7C-44A3-90D9-48E4F0CF7FD7}" type="pres">
      <dgm:prSet presAssocID="{C88ECE84-7E1A-466F-B947-F21C3D88BE59}" presName="LevelOneTextNode" presStyleLbl="node0" presStyleIdx="0" presStyleCnt="1" custScaleY="152519">
        <dgm:presLayoutVars>
          <dgm:chPref val="3"/>
        </dgm:presLayoutVars>
      </dgm:prSet>
      <dgm:spPr/>
    </dgm:pt>
    <dgm:pt modelId="{955ABB5E-145C-418A-A52A-63FC8B7C94DD}" type="pres">
      <dgm:prSet presAssocID="{C88ECE84-7E1A-466F-B947-F21C3D88BE59}" presName="level2hierChild" presStyleCnt="0"/>
      <dgm:spPr/>
    </dgm:pt>
    <dgm:pt modelId="{52417EF9-C80D-45FF-BBE5-A6CCBBFF778D}" type="pres">
      <dgm:prSet presAssocID="{68437411-B76F-4D20-B756-E9D4463CE005}" presName="conn2-1" presStyleLbl="parChTrans1D2" presStyleIdx="0" presStyleCnt="3"/>
      <dgm:spPr/>
    </dgm:pt>
    <dgm:pt modelId="{3763F0C4-D6F1-452C-B0A5-D020B69C235D}" type="pres">
      <dgm:prSet presAssocID="{68437411-B76F-4D20-B756-E9D4463CE005}" presName="connTx" presStyleLbl="parChTrans1D2" presStyleIdx="0" presStyleCnt="3"/>
      <dgm:spPr/>
    </dgm:pt>
    <dgm:pt modelId="{E819982C-5EDA-4421-AD9F-F6EAFE8AF6DD}" type="pres">
      <dgm:prSet presAssocID="{569EF849-46C2-4DE6-91E4-9D8CE516A183}" presName="root2" presStyleCnt="0"/>
      <dgm:spPr/>
    </dgm:pt>
    <dgm:pt modelId="{BCD66262-1BF3-4A4E-9217-FC36F61C7862}" type="pres">
      <dgm:prSet presAssocID="{569EF849-46C2-4DE6-91E4-9D8CE516A183}" presName="LevelTwoTextNode" presStyleLbl="node2" presStyleIdx="0" presStyleCnt="3" custScaleY="182084">
        <dgm:presLayoutVars>
          <dgm:chPref val="3"/>
        </dgm:presLayoutVars>
      </dgm:prSet>
      <dgm:spPr/>
    </dgm:pt>
    <dgm:pt modelId="{DE3DF565-5FF9-4315-9694-513B12F870C1}" type="pres">
      <dgm:prSet presAssocID="{569EF849-46C2-4DE6-91E4-9D8CE516A183}" presName="level3hierChild" presStyleCnt="0"/>
      <dgm:spPr/>
    </dgm:pt>
    <dgm:pt modelId="{2E973827-1139-426B-B02B-7A051483DA65}" type="pres">
      <dgm:prSet presAssocID="{88669DF0-8A58-48CD-8410-7CDB45EF4680}" presName="conn2-1" presStyleLbl="parChTrans1D3" presStyleIdx="0" presStyleCnt="5"/>
      <dgm:spPr/>
    </dgm:pt>
    <dgm:pt modelId="{92C0F368-1C3B-476D-91B1-42FCA5D368F6}" type="pres">
      <dgm:prSet presAssocID="{88669DF0-8A58-48CD-8410-7CDB45EF4680}" presName="connTx" presStyleLbl="parChTrans1D3" presStyleIdx="0" presStyleCnt="5"/>
      <dgm:spPr/>
    </dgm:pt>
    <dgm:pt modelId="{876B6FB2-9273-4B38-AAAC-3C20151B9C00}" type="pres">
      <dgm:prSet presAssocID="{403D77F6-EF0D-49D6-A247-A8D69268B644}" presName="root2" presStyleCnt="0"/>
      <dgm:spPr/>
    </dgm:pt>
    <dgm:pt modelId="{CC449933-8087-493C-A3AA-B1B7C0264754}" type="pres">
      <dgm:prSet presAssocID="{403D77F6-EF0D-49D6-A247-A8D69268B644}" presName="LevelTwoTextNode" presStyleLbl="node3" presStyleIdx="0" presStyleCnt="5" custScaleX="123334">
        <dgm:presLayoutVars>
          <dgm:chPref val="3"/>
        </dgm:presLayoutVars>
      </dgm:prSet>
      <dgm:spPr/>
    </dgm:pt>
    <dgm:pt modelId="{F3E5EF54-3A20-4A22-BBD4-61D886A4F32C}" type="pres">
      <dgm:prSet presAssocID="{403D77F6-EF0D-49D6-A247-A8D69268B644}" presName="level3hierChild" presStyleCnt="0"/>
      <dgm:spPr/>
    </dgm:pt>
    <dgm:pt modelId="{C2B1D5E2-2ACC-4BB0-9FD3-464620F1232D}" type="pres">
      <dgm:prSet presAssocID="{9C3FD23C-85FB-4F05-88B1-86EBE66E0613}" presName="conn2-1" presStyleLbl="parChTrans1D4" presStyleIdx="0" presStyleCnt="6"/>
      <dgm:spPr/>
    </dgm:pt>
    <dgm:pt modelId="{8686F213-34D6-4CC6-A718-45C564FD6A10}" type="pres">
      <dgm:prSet presAssocID="{9C3FD23C-85FB-4F05-88B1-86EBE66E0613}" presName="connTx" presStyleLbl="parChTrans1D4" presStyleIdx="0" presStyleCnt="6"/>
      <dgm:spPr/>
    </dgm:pt>
    <dgm:pt modelId="{AEFF5960-841F-46F4-8BDC-66592C34B108}" type="pres">
      <dgm:prSet presAssocID="{7ED219DD-B1AE-4775-8730-AF527A93C01C}" presName="root2" presStyleCnt="0"/>
      <dgm:spPr/>
    </dgm:pt>
    <dgm:pt modelId="{06C6113E-C4A1-46C9-9CE6-B0438DF01682}" type="pres">
      <dgm:prSet presAssocID="{7ED219DD-B1AE-4775-8730-AF527A93C01C}" presName="LevelTwoTextNode" presStyleLbl="node4" presStyleIdx="0" presStyleCnt="6" custScaleY="79039">
        <dgm:presLayoutVars>
          <dgm:chPref val="3"/>
        </dgm:presLayoutVars>
      </dgm:prSet>
      <dgm:spPr/>
    </dgm:pt>
    <dgm:pt modelId="{D2F49FE9-02E8-43E5-9CE5-F692FF72FC2C}" type="pres">
      <dgm:prSet presAssocID="{7ED219DD-B1AE-4775-8730-AF527A93C01C}" presName="level3hierChild" presStyleCnt="0"/>
      <dgm:spPr/>
    </dgm:pt>
    <dgm:pt modelId="{4A1FC91A-14D0-4787-A420-694C694640FF}" type="pres">
      <dgm:prSet presAssocID="{C134C18B-5D44-4874-9819-D7767EA85155}" presName="conn2-1" presStyleLbl="parChTrans1D4" presStyleIdx="1" presStyleCnt="6"/>
      <dgm:spPr/>
    </dgm:pt>
    <dgm:pt modelId="{A7BFDE51-1664-4F27-8B96-62EE9B3868BA}" type="pres">
      <dgm:prSet presAssocID="{C134C18B-5D44-4874-9819-D7767EA85155}" presName="connTx" presStyleLbl="parChTrans1D4" presStyleIdx="1" presStyleCnt="6"/>
      <dgm:spPr/>
    </dgm:pt>
    <dgm:pt modelId="{9A51205D-8E48-41F9-AE00-6D63D527744F}" type="pres">
      <dgm:prSet presAssocID="{4187BBB7-98D8-4836-AE3F-B4390067B013}" presName="root2" presStyleCnt="0"/>
      <dgm:spPr/>
    </dgm:pt>
    <dgm:pt modelId="{8357868E-4798-46B5-BB68-239000896898}" type="pres">
      <dgm:prSet presAssocID="{4187BBB7-98D8-4836-AE3F-B4390067B013}" presName="LevelTwoTextNode" presStyleLbl="node4" presStyleIdx="1" presStyleCnt="6" custScaleY="79039">
        <dgm:presLayoutVars>
          <dgm:chPref val="3"/>
        </dgm:presLayoutVars>
      </dgm:prSet>
      <dgm:spPr/>
    </dgm:pt>
    <dgm:pt modelId="{8C1D8782-48CD-4E0D-88B9-601D287E68AC}" type="pres">
      <dgm:prSet presAssocID="{4187BBB7-98D8-4836-AE3F-B4390067B013}" presName="level3hierChild" presStyleCnt="0"/>
      <dgm:spPr/>
    </dgm:pt>
    <dgm:pt modelId="{2361009D-7880-427C-87FC-43E902339D43}" type="pres">
      <dgm:prSet presAssocID="{EDA0C7BC-E5EE-4A5D-BF78-66552D3C1B5F}" presName="conn2-1" presStyleLbl="parChTrans1D3" presStyleIdx="1" presStyleCnt="5"/>
      <dgm:spPr/>
    </dgm:pt>
    <dgm:pt modelId="{808F5B89-68BE-4B6B-AEBB-7598732AAD9B}" type="pres">
      <dgm:prSet presAssocID="{EDA0C7BC-E5EE-4A5D-BF78-66552D3C1B5F}" presName="connTx" presStyleLbl="parChTrans1D3" presStyleIdx="1" presStyleCnt="5"/>
      <dgm:spPr/>
    </dgm:pt>
    <dgm:pt modelId="{BFF2DC51-2023-4C76-BA85-A6AC7FDB49D8}" type="pres">
      <dgm:prSet presAssocID="{3DDD3E9B-B2E4-4B60-B324-BAA8845B4EFA}" presName="root2" presStyleCnt="0"/>
      <dgm:spPr/>
    </dgm:pt>
    <dgm:pt modelId="{580C6BEE-132D-4AA9-9715-6B2D7CF2DEF3}" type="pres">
      <dgm:prSet presAssocID="{3DDD3E9B-B2E4-4B60-B324-BAA8845B4EFA}" presName="LevelTwoTextNode" presStyleLbl="node3" presStyleIdx="1" presStyleCnt="5" custScaleX="125301">
        <dgm:presLayoutVars>
          <dgm:chPref val="3"/>
        </dgm:presLayoutVars>
      </dgm:prSet>
      <dgm:spPr/>
    </dgm:pt>
    <dgm:pt modelId="{DBF346B8-857E-48A0-AB6B-17B8532F0207}" type="pres">
      <dgm:prSet presAssocID="{3DDD3E9B-B2E4-4B60-B324-BAA8845B4EFA}" presName="level3hierChild" presStyleCnt="0"/>
      <dgm:spPr/>
    </dgm:pt>
    <dgm:pt modelId="{B4169CCC-A25B-4793-9883-24FF5187EB3E}" type="pres">
      <dgm:prSet presAssocID="{066E7957-5638-4BF0-ADD2-6DC9154DDB8E}" presName="conn2-1" presStyleLbl="parChTrans1D4" presStyleIdx="2" presStyleCnt="6"/>
      <dgm:spPr/>
    </dgm:pt>
    <dgm:pt modelId="{B61E0671-94D3-4F34-A8FF-23836F4CF403}" type="pres">
      <dgm:prSet presAssocID="{066E7957-5638-4BF0-ADD2-6DC9154DDB8E}" presName="connTx" presStyleLbl="parChTrans1D4" presStyleIdx="2" presStyleCnt="6"/>
      <dgm:spPr/>
    </dgm:pt>
    <dgm:pt modelId="{15AAE940-E2A1-486A-B7FA-3BD5667FC70B}" type="pres">
      <dgm:prSet presAssocID="{65025A1D-B9F4-4D1D-B87E-01EA209426A9}" presName="root2" presStyleCnt="0"/>
      <dgm:spPr/>
    </dgm:pt>
    <dgm:pt modelId="{F4E909BC-FCE2-4115-98DE-0D1EE1387F50}" type="pres">
      <dgm:prSet presAssocID="{65025A1D-B9F4-4D1D-B87E-01EA209426A9}" presName="LevelTwoTextNode" presStyleLbl="node4" presStyleIdx="2" presStyleCnt="6" custScaleX="96514" custScaleY="81697">
        <dgm:presLayoutVars>
          <dgm:chPref val="3"/>
        </dgm:presLayoutVars>
      </dgm:prSet>
      <dgm:spPr/>
    </dgm:pt>
    <dgm:pt modelId="{D43AB95C-6F08-48FB-A8FD-4E191039436D}" type="pres">
      <dgm:prSet presAssocID="{65025A1D-B9F4-4D1D-B87E-01EA209426A9}" presName="level3hierChild" presStyleCnt="0"/>
      <dgm:spPr/>
    </dgm:pt>
    <dgm:pt modelId="{D85F7B09-439D-4BA9-A261-79BC95B0BDBF}" type="pres">
      <dgm:prSet presAssocID="{EF2D2C6B-529B-42CC-9EC6-0FBB0BCADD74}" presName="conn2-1" presStyleLbl="parChTrans1D3" presStyleIdx="2" presStyleCnt="5"/>
      <dgm:spPr/>
    </dgm:pt>
    <dgm:pt modelId="{EA164076-5FCF-4B83-BA3E-655161C3E3AD}" type="pres">
      <dgm:prSet presAssocID="{EF2D2C6B-529B-42CC-9EC6-0FBB0BCADD74}" presName="connTx" presStyleLbl="parChTrans1D3" presStyleIdx="2" presStyleCnt="5"/>
      <dgm:spPr/>
    </dgm:pt>
    <dgm:pt modelId="{BA54FDA1-DC6F-43A2-AB05-8DE9211C58BE}" type="pres">
      <dgm:prSet presAssocID="{F6CDE758-0315-4158-BD3D-FA4F7D713AA2}" presName="root2" presStyleCnt="0"/>
      <dgm:spPr/>
    </dgm:pt>
    <dgm:pt modelId="{14EDC153-6D51-4D76-968F-05FDADA63B70}" type="pres">
      <dgm:prSet presAssocID="{F6CDE758-0315-4158-BD3D-FA4F7D713AA2}" presName="LevelTwoTextNode" presStyleLbl="node3" presStyleIdx="2" presStyleCnt="5">
        <dgm:presLayoutVars>
          <dgm:chPref val="3"/>
        </dgm:presLayoutVars>
      </dgm:prSet>
      <dgm:spPr/>
    </dgm:pt>
    <dgm:pt modelId="{E9985FE8-E608-4358-8DD4-1187F9C8F3C3}" type="pres">
      <dgm:prSet presAssocID="{F6CDE758-0315-4158-BD3D-FA4F7D713AA2}" presName="level3hierChild" presStyleCnt="0"/>
      <dgm:spPr/>
    </dgm:pt>
    <dgm:pt modelId="{65A3AFBC-DCC5-44C6-ADF4-D9CDAB08FE4F}" type="pres">
      <dgm:prSet presAssocID="{4DCE8799-C08C-4C73-A403-0385815B8CF3}" presName="conn2-1" presStyleLbl="parChTrans1D4" presStyleIdx="3" presStyleCnt="6"/>
      <dgm:spPr/>
    </dgm:pt>
    <dgm:pt modelId="{DE2FE6C9-9F29-43DA-90C2-EBADC31D7685}" type="pres">
      <dgm:prSet presAssocID="{4DCE8799-C08C-4C73-A403-0385815B8CF3}" presName="connTx" presStyleLbl="parChTrans1D4" presStyleIdx="3" presStyleCnt="6"/>
      <dgm:spPr/>
    </dgm:pt>
    <dgm:pt modelId="{7624D730-4376-4FCD-8A18-3281081B376F}" type="pres">
      <dgm:prSet presAssocID="{2004136D-1DAF-49B6-BC77-2258BF2813CD}" presName="root2" presStyleCnt="0"/>
      <dgm:spPr/>
    </dgm:pt>
    <dgm:pt modelId="{1E5AE925-188D-4013-9346-B708C35C3382}" type="pres">
      <dgm:prSet presAssocID="{2004136D-1DAF-49B6-BC77-2258BF2813CD}" presName="LevelTwoTextNode" presStyleLbl="node4" presStyleIdx="3" presStyleCnt="6" custScaleY="79039" custLinFactNeighborX="22880" custLinFactNeighborY="2408">
        <dgm:presLayoutVars>
          <dgm:chPref val="3"/>
        </dgm:presLayoutVars>
      </dgm:prSet>
      <dgm:spPr/>
    </dgm:pt>
    <dgm:pt modelId="{2DD35F86-9225-4BD5-A02E-7BA0BBE33692}" type="pres">
      <dgm:prSet presAssocID="{2004136D-1DAF-49B6-BC77-2258BF2813CD}" presName="level3hierChild" presStyleCnt="0"/>
      <dgm:spPr/>
    </dgm:pt>
    <dgm:pt modelId="{0A6E183D-F924-43AC-A6A3-90E8B478235E}" type="pres">
      <dgm:prSet presAssocID="{8F2BA8F5-A7A8-4A4E-80F9-746F3F231939}" presName="conn2-1" presStyleLbl="parChTrans1D2" presStyleIdx="1" presStyleCnt="3"/>
      <dgm:spPr/>
    </dgm:pt>
    <dgm:pt modelId="{40F86DFB-FA8C-44AD-862F-80FB7B083235}" type="pres">
      <dgm:prSet presAssocID="{8F2BA8F5-A7A8-4A4E-80F9-746F3F231939}" presName="connTx" presStyleLbl="parChTrans1D2" presStyleIdx="1" presStyleCnt="3"/>
      <dgm:spPr/>
    </dgm:pt>
    <dgm:pt modelId="{9F579F3D-36C0-4E33-AC15-38B7220D31C4}" type="pres">
      <dgm:prSet presAssocID="{BCC9C2F0-E5F4-47B1-B0D4-A856D8A8098F}" presName="root2" presStyleCnt="0"/>
      <dgm:spPr/>
    </dgm:pt>
    <dgm:pt modelId="{CC6C4B1E-CAF6-40D8-88BD-6BF09EF77221}" type="pres">
      <dgm:prSet presAssocID="{BCC9C2F0-E5F4-47B1-B0D4-A856D8A8098F}" presName="LevelTwoTextNode" presStyleLbl="node2" presStyleIdx="1" presStyleCnt="3" custScaleY="182084">
        <dgm:presLayoutVars>
          <dgm:chPref val="3"/>
        </dgm:presLayoutVars>
      </dgm:prSet>
      <dgm:spPr/>
    </dgm:pt>
    <dgm:pt modelId="{FCD5EE38-B9BD-4444-BEB4-533290306054}" type="pres">
      <dgm:prSet presAssocID="{BCC9C2F0-E5F4-47B1-B0D4-A856D8A8098F}" presName="level3hierChild" presStyleCnt="0"/>
      <dgm:spPr/>
    </dgm:pt>
    <dgm:pt modelId="{A457A99D-B52D-44DC-929F-C4D82BD21FCC}" type="pres">
      <dgm:prSet presAssocID="{883E7C82-068B-430B-AFEF-66776364CB98}" presName="conn2-1" presStyleLbl="parChTrans1D3" presStyleIdx="3" presStyleCnt="5"/>
      <dgm:spPr/>
    </dgm:pt>
    <dgm:pt modelId="{7BAD8D68-4C68-445C-AC99-5696C3646D85}" type="pres">
      <dgm:prSet presAssocID="{883E7C82-068B-430B-AFEF-66776364CB98}" presName="connTx" presStyleLbl="parChTrans1D3" presStyleIdx="3" presStyleCnt="5"/>
      <dgm:spPr/>
    </dgm:pt>
    <dgm:pt modelId="{4CD9B20F-9315-46A9-83E1-B6FF3FAF3447}" type="pres">
      <dgm:prSet presAssocID="{113A90B8-387E-4850-9272-AA4D9761DAF1}" presName="root2" presStyleCnt="0"/>
      <dgm:spPr/>
    </dgm:pt>
    <dgm:pt modelId="{B3C2BB93-10B9-4714-9989-1B1567F47DDA}" type="pres">
      <dgm:prSet presAssocID="{113A90B8-387E-4850-9272-AA4D9761DAF1}" presName="LevelTwoTextNode" presStyleLbl="node3" presStyleIdx="3" presStyleCnt="5">
        <dgm:presLayoutVars>
          <dgm:chPref val="3"/>
        </dgm:presLayoutVars>
      </dgm:prSet>
      <dgm:spPr/>
    </dgm:pt>
    <dgm:pt modelId="{CEB30C50-005F-4D0B-B81A-9F98E79BD4B2}" type="pres">
      <dgm:prSet presAssocID="{113A90B8-387E-4850-9272-AA4D9761DAF1}" presName="level3hierChild" presStyleCnt="0"/>
      <dgm:spPr/>
    </dgm:pt>
    <dgm:pt modelId="{A20C8885-AC2B-4414-A1AB-2AC484029802}" type="pres">
      <dgm:prSet presAssocID="{932635E4-93BC-4409-ADA2-191570B29198}" presName="conn2-1" presStyleLbl="parChTrans1D4" presStyleIdx="4" presStyleCnt="6"/>
      <dgm:spPr/>
    </dgm:pt>
    <dgm:pt modelId="{5A609ED2-0424-4FBF-AA62-678370DFEBE0}" type="pres">
      <dgm:prSet presAssocID="{932635E4-93BC-4409-ADA2-191570B29198}" presName="connTx" presStyleLbl="parChTrans1D4" presStyleIdx="4" presStyleCnt="6"/>
      <dgm:spPr/>
    </dgm:pt>
    <dgm:pt modelId="{7517460E-6C29-46F6-B596-5CE01D66E73D}" type="pres">
      <dgm:prSet presAssocID="{3C4C09F0-E813-4B33-82B3-90FAB1428E5C}" presName="root2" presStyleCnt="0"/>
      <dgm:spPr/>
    </dgm:pt>
    <dgm:pt modelId="{006B13E4-F856-4B97-A3E1-5AE5AC618238}" type="pres">
      <dgm:prSet presAssocID="{3C4C09F0-E813-4B33-82B3-90FAB1428E5C}" presName="LevelTwoTextNode" presStyleLbl="node4" presStyleIdx="4" presStyleCnt="6" custScaleX="342963" custScaleY="154153">
        <dgm:presLayoutVars>
          <dgm:chPref val="3"/>
        </dgm:presLayoutVars>
      </dgm:prSet>
      <dgm:spPr/>
    </dgm:pt>
    <dgm:pt modelId="{DA71D45D-EF69-4A65-BA7D-5F61BF128911}" type="pres">
      <dgm:prSet presAssocID="{3C4C09F0-E813-4B33-82B3-90FAB1428E5C}" presName="level3hierChild" presStyleCnt="0"/>
      <dgm:spPr/>
    </dgm:pt>
    <dgm:pt modelId="{DD1EB02F-04B6-4410-AA92-ED0E02764C99}" type="pres">
      <dgm:prSet presAssocID="{AF58ECFA-801A-4F73-84AF-EC810F8B388E}" presName="conn2-1" presStyleLbl="parChTrans1D2" presStyleIdx="2" presStyleCnt="3"/>
      <dgm:spPr/>
    </dgm:pt>
    <dgm:pt modelId="{EDFFACD5-0D77-4B1D-AE5A-BA9A12FAF97C}" type="pres">
      <dgm:prSet presAssocID="{AF58ECFA-801A-4F73-84AF-EC810F8B388E}" presName="connTx" presStyleLbl="parChTrans1D2" presStyleIdx="2" presStyleCnt="3"/>
      <dgm:spPr/>
    </dgm:pt>
    <dgm:pt modelId="{434A7EEB-DECF-46FA-90FF-4AECA429207B}" type="pres">
      <dgm:prSet presAssocID="{5C344725-105E-4AE1-B8AA-02CEBFA0A679}" presName="root2" presStyleCnt="0"/>
      <dgm:spPr/>
    </dgm:pt>
    <dgm:pt modelId="{3F548C82-96E7-478B-A962-454210AF66A0}" type="pres">
      <dgm:prSet presAssocID="{5C344725-105E-4AE1-B8AA-02CEBFA0A679}" presName="LevelTwoTextNode" presStyleLbl="node2" presStyleIdx="2" presStyleCnt="3" custScaleY="182084">
        <dgm:presLayoutVars>
          <dgm:chPref val="3"/>
        </dgm:presLayoutVars>
      </dgm:prSet>
      <dgm:spPr/>
    </dgm:pt>
    <dgm:pt modelId="{3F4E761D-21F5-4708-9E53-0A71178A1F15}" type="pres">
      <dgm:prSet presAssocID="{5C344725-105E-4AE1-B8AA-02CEBFA0A679}" presName="level3hierChild" presStyleCnt="0"/>
      <dgm:spPr/>
    </dgm:pt>
    <dgm:pt modelId="{F5A3E19E-2B9A-437D-83A6-57A48EBFE3CC}" type="pres">
      <dgm:prSet presAssocID="{95BEA430-92B6-4C9D-B032-D1204B994092}" presName="conn2-1" presStyleLbl="parChTrans1D3" presStyleIdx="4" presStyleCnt="5"/>
      <dgm:spPr/>
    </dgm:pt>
    <dgm:pt modelId="{5CA22135-221B-4F1D-9E11-D18C4AEC9D92}" type="pres">
      <dgm:prSet presAssocID="{95BEA430-92B6-4C9D-B032-D1204B994092}" presName="connTx" presStyleLbl="parChTrans1D3" presStyleIdx="4" presStyleCnt="5"/>
      <dgm:spPr/>
    </dgm:pt>
    <dgm:pt modelId="{0CB9DABF-664A-4198-B859-16FF498B7401}" type="pres">
      <dgm:prSet presAssocID="{A9E0E1F0-4929-430F-ACEB-EB93650391CF}" presName="root2" presStyleCnt="0"/>
      <dgm:spPr/>
    </dgm:pt>
    <dgm:pt modelId="{F769A626-10A6-448D-8C2C-02C65E49366F}" type="pres">
      <dgm:prSet presAssocID="{A9E0E1F0-4929-430F-ACEB-EB93650391CF}" presName="LevelTwoTextNode" presStyleLbl="node3" presStyleIdx="4" presStyleCnt="5" custScaleX="84707" custScaleY="162410">
        <dgm:presLayoutVars>
          <dgm:chPref val="3"/>
        </dgm:presLayoutVars>
      </dgm:prSet>
      <dgm:spPr/>
    </dgm:pt>
    <dgm:pt modelId="{D7B7B81D-1E0E-4E89-B686-01E872F49B7D}" type="pres">
      <dgm:prSet presAssocID="{A9E0E1F0-4929-430F-ACEB-EB93650391CF}" presName="level3hierChild" presStyleCnt="0"/>
      <dgm:spPr/>
    </dgm:pt>
    <dgm:pt modelId="{912A0BC5-5141-4A82-AAA8-4E3316EC61DB}" type="pres">
      <dgm:prSet presAssocID="{AC780F30-5587-4DBA-A803-601CEE0103F1}" presName="conn2-1" presStyleLbl="parChTrans1D4" presStyleIdx="5" presStyleCnt="6"/>
      <dgm:spPr/>
    </dgm:pt>
    <dgm:pt modelId="{D2D06B1E-1EE3-480B-AB4E-6F54FA28FFFA}" type="pres">
      <dgm:prSet presAssocID="{AC780F30-5587-4DBA-A803-601CEE0103F1}" presName="connTx" presStyleLbl="parChTrans1D4" presStyleIdx="5" presStyleCnt="6"/>
      <dgm:spPr/>
    </dgm:pt>
    <dgm:pt modelId="{650DCB4E-6580-442C-A3A9-8C3CA878B280}" type="pres">
      <dgm:prSet presAssocID="{4DF80957-CD08-4C40-A752-EB4D1A373B4B}" presName="root2" presStyleCnt="0"/>
      <dgm:spPr/>
    </dgm:pt>
    <dgm:pt modelId="{B6874B94-49E4-43FF-AA63-BF46594C05A0}" type="pres">
      <dgm:prSet presAssocID="{4DF80957-CD08-4C40-A752-EB4D1A373B4B}" presName="LevelTwoTextNode" presStyleLbl="node4" presStyleIdx="5" presStyleCnt="6" custScaleX="407789" custScaleY="130776">
        <dgm:presLayoutVars>
          <dgm:chPref val="3"/>
        </dgm:presLayoutVars>
      </dgm:prSet>
      <dgm:spPr/>
    </dgm:pt>
    <dgm:pt modelId="{EC416164-6566-4E16-8F46-B5B42EE8B053}" type="pres">
      <dgm:prSet presAssocID="{4DF80957-CD08-4C40-A752-EB4D1A373B4B}" presName="level3hierChild" presStyleCnt="0"/>
      <dgm:spPr/>
    </dgm:pt>
  </dgm:ptLst>
  <dgm:cxnLst>
    <dgm:cxn modelId="{75595500-32A7-4C4C-BA1F-72D495BF5DE7}" type="presOf" srcId="{88669DF0-8A58-48CD-8410-7CDB45EF4680}" destId="{2E973827-1139-426B-B02B-7A051483DA65}" srcOrd="0" destOrd="0" presId="urn:microsoft.com/office/officeart/2005/8/layout/hierarchy2"/>
    <dgm:cxn modelId="{F43ED300-0FE8-40C4-8930-A15CE2D9971A}" type="presOf" srcId="{8F2BA8F5-A7A8-4A4E-80F9-746F3F231939}" destId="{40F86DFB-FA8C-44AD-862F-80FB7B083235}" srcOrd="1" destOrd="0" presId="urn:microsoft.com/office/officeart/2005/8/layout/hierarchy2"/>
    <dgm:cxn modelId="{F4911F09-5228-4602-9EA5-208816DEC455}" type="presOf" srcId="{88669DF0-8A58-48CD-8410-7CDB45EF4680}" destId="{92C0F368-1C3B-476D-91B1-42FCA5D368F6}" srcOrd="1" destOrd="0" presId="urn:microsoft.com/office/officeart/2005/8/layout/hierarchy2"/>
    <dgm:cxn modelId="{471EE80A-3A6F-4FB7-A7DD-4E88C3FED620}" type="presOf" srcId="{3C4C09F0-E813-4B33-82B3-90FAB1428E5C}" destId="{006B13E4-F856-4B97-A3E1-5AE5AC618238}" srcOrd="0" destOrd="0" presId="urn:microsoft.com/office/officeart/2005/8/layout/hierarchy2"/>
    <dgm:cxn modelId="{A7007C0E-5A83-450E-8583-0D666FEBA5ED}" type="presOf" srcId="{932635E4-93BC-4409-ADA2-191570B29198}" destId="{5A609ED2-0424-4FBF-AA62-678370DFEBE0}" srcOrd="1" destOrd="0" presId="urn:microsoft.com/office/officeart/2005/8/layout/hierarchy2"/>
    <dgm:cxn modelId="{5BAE2419-B2F7-4BB7-BB65-050FB5E509B6}" type="presOf" srcId="{AC780F30-5587-4DBA-A803-601CEE0103F1}" destId="{D2D06B1E-1EE3-480B-AB4E-6F54FA28FFFA}" srcOrd="1" destOrd="0" presId="urn:microsoft.com/office/officeart/2005/8/layout/hierarchy2"/>
    <dgm:cxn modelId="{92DD231A-D211-409B-B669-FACB62AB61EF}" type="presOf" srcId="{9C3FD23C-85FB-4F05-88B1-86EBE66E0613}" destId="{8686F213-34D6-4CC6-A718-45C564FD6A10}" srcOrd="1" destOrd="0" presId="urn:microsoft.com/office/officeart/2005/8/layout/hierarchy2"/>
    <dgm:cxn modelId="{3B9BF71C-0795-4193-AF7E-5F672F7D1797}" type="presOf" srcId="{95BEA430-92B6-4C9D-B032-D1204B994092}" destId="{F5A3E19E-2B9A-437D-83A6-57A48EBFE3CC}" srcOrd="0" destOrd="0" presId="urn:microsoft.com/office/officeart/2005/8/layout/hierarchy2"/>
    <dgm:cxn modelId="{43699226-3260-4389-BC83-B6C58C82398D}" type="presOf" srcId="{AF58ECFA-801A-4F73-84AF-EC810F8B388E}" destId="{EDFFACD5-0D77-4B1D-AE5A-BA9A12FAF97C}" srcOrd="1" destOrd="0" presId="urn:microsoft.com/office/officeart/2005/8/layout/hierarchy2"/>
    <dgm:cxn modelId="{AC720F27-AFBD-424A-A7E8-844F8869B750}" type="presOf" srcId="{4DCE8799-C08C-4C73-A403-0385815B8CF3}" destId="{DE2FE6C9-9F29-43DA-90C2-EBADC31D7685}" srcOrd="1" destOrd="0" presId="urn:microsoft.com/office/officeart/2005/8/layout/hierarchy2"/>
    <dgm:cxn modelId="{F392822D-FD68-4C5B-9057-F0D9513B898B}" type="presOf" srcId="{2004136D-1DAF-49B6-BC77-2258BF2813CD}" destId="{1E5AE925-188D-4013-9346-B708C35C3382}" srcOrd="0" destOrd="0" presId="urn:microsoft.com/office/officeart/2005/8/layout/hierarchy2"/>
    <dgm:cxn modelId="{B4D4AC2D-640F-4CE4-91D7-79C55929B696}" type="presOf" srcId="{883E7C82-068B-430B-AFEF-66776364CB98}" destId="{A457A99D-B52D-44DC-929F-C4D82BD21FCC}" srcOrd="0" destOrd="0" presId="urn:microsoft.com/office/officeart/2005/8/layout/hierarchy2"/>
    <dgm:cxn modelId="{0470EC2F-0CFB-4792-B954-22BCB5C372C1}" srcId="{569EF849-46C2-4DE6-91E4-9D8CE516A183}" destId="{3DDD3E9B-B2E4-4B60-B324-BAA8845B4EFA}" srcOrd="1" destOrd="0" parTransId="{EDA0C7BC-E5EE-4A5D-BF78-66552D3C1B5F}" sibTransId="{5DA16DC3-E4D4-4DB3-AC86-4BA028B658B2}"/>
    <dgm:cxn modelId="{3A451130-7AB7-455C-866F-B85FF3640DD9}" type="presOf" srcId="{066E7957-5638-4BF0-ADD2-6DC9154DDB8E}" destId="{B4169CCC-A25B-4793-9883-24FF5187EB3E}" srcOrd="0" destOrd="0" presId="urn:microsoft.com/office/officeart/2005/8/layout/hierarchy2"/>
    <dgm:cxn modelId="{AEA16032-E41F-497E-A81B-E38AC6CCB62A}" srcId="{3DDD3E9B-B2E4-4B60-B324-BAA8845B4EFA}" destId="{65025A1D-B9F4-4D1D-B87E-01EA209426A9}" srcOrd="0" destOrd="0" parTransId="{066E7957-5638-4BF0-ADD2-6DC9154DDB8E}" sibTransId="{EE18A264-3A40-40D7-8ABA-F4E3943EB04B}"/>
    <dgm:cxn modelId="{E09B123C-3A8E-43BB-8D2C-B32ADC979CBE}" srcId="{C88ECE84-7E1A-466F-B947-F21C3D88BE59}" destId="{569EF849-46C2-4DE6-91E4-9D8CE516A183}" srcOrd="0" destOrd="0" parTransId="{68437411-B76F-4D20-B756-E9D4463CE005}" sibTransId="{C05DEE29-0671-4EEB-99A9-047F8B276F4E}"/>
    <dgm:cxn modelId="{8AC40E57-6D7D-496E-A184-D35706103CE2}" type="presOf" srcId="{113A90B8-387E-4850-9272-AA4D9761DAF1}" destId="{B3C2BB93-10B9-4714-9989-1B1567F47DDA}" srcOrd="0" destOrd="0" presId="urn:microsoft.com/office/officeart/2005/8/layout/hierarchy2"/>
    <dgm:cxn modelId="{2848C45A-6C2F-43C4-BC59-DED96AA838C0}" type="presOf" srcId="{403D77F6-EF0D-49D6-A247-A8D69268B644}" destId="{CC449933-8087-493C-A3AA-B1B7C0264754}" srcOrd="0" destOrd="0" presId="urn:microsoft.com/office/officeart/2005/8/layout/hierarchy2"/>
    <dgm:cxn modelId="{32F3015B-3397-42D6-B2F8-8683FD8E809A}" type="presOf" srcId="{BCC9C2F0-E5F4-47B1-B0D4-A856D8A8098F}" destId="{CC6C4B1E-CAF6-40D8-88BD-6BF09EF77221}" srcOrd="0" destOrd="0" presId="urn:microsoft.com/office/officeart/2005/8/layout/hierarchy2"/>
    <dgm:cxn modelId="{F2AF5469-4102-4644-9369-E764E6AFD32A}" type="presOf" srcId="{EF2D2C6B-529B-42CC-9EC6-0FBB0BCADD74}" destId="{EA164076-5FCF-4B83-BA3E-655161C3E3AD}" srcOrd="1" destOrd="0" presId="urn:microsoft.com/office/officeart/2005/8/layout/hierarchy2"/>
    <dgm:cxn modelId="{0AF15B6D-CB61-49C5-8291-CBC83A21F6A8}" srcId="{113A90B8-387E-4850-9272-AA4D9761DAF1}" destId="{3C4C09F0-E813-4B33-82B3-90FAB1428E5C}" srcOrd="0" destOrd="0" parTransId="{932635E4-93BC-4409-ADA2-191570B29198}" sibTransId="{B5F345F7-8F77-47A2-B662-14DA81AB7F5D}"/>
    <dgm:cxn modelId="{6A70386F-C9EE-4350-BA99-20ACDA6085E0}" srcId="{F6CDE758-0315-4158-BD3D-FA4F7D713AA2}" destId="{2004136D-1DAF-49B6-BC77-2258BF2813CD}" srcOrd="0" destOrd="0" parTransId="{4DCE8799-C08C-4C73-A403-0385815B8CF3}" sibTransId="{529D90EE-AE34-4EA7-9627-E569E0D56663}"/>
    <dgm:cxn modelId="{698E7C70-6227-4A4A-8720-9ED87FF2CD34}" type="presOf" srcId="{4DF80957-CD08-4C40-A752-EB4D1A373B4B}" destId="{B6874B94-49E4-43FF-AA63-BF46594C05A0}" srcOrd="0" destOrd="0" presId="urn:microsoft.com/office/officeart/2005/8/layout/hierarchy2"/>
    <dgm:cxn modelId="{9D15E272-BB7A-4DBC-A9E8-BACF2B213817}" type="presOf" srcId="{9C3FD23C-85FB-4F05-88B1-86EBE66E0613}" destId="{C2B1D5E2-2ACC-4BB0-9FD3-464620F1232D}" srcOrd="0" destOrd="0" presId="urn:microsoft.com/office/officeart/2005/8/layout/hierarchy2"/>
    <dgm:cxn modelId="{F96BA773-452E-4EA7-BEBA-F8D1B5DE3EB1}" type="presOf" srcId="{68437411-B76F-4D20-B756-E9D4463CE005}" destId="{52417EF9-C80D-45FF-BBE5-A6CCBBFF778D}" srcOrd="0" destOrd="0" presId="urn:microsoft.com/office/officeart/2005/8/layout/hierarchy2"/>
    <dgm:cxn modelId="{EB0D2376-48DF-45F3-B5FD-2035D6D33C26}" type="presOf" srcId="{2C3E9BAA-62F3-4925-84FE-B3236D845A21}" destId="{0D43AFD6-8D25-4B72-BD63-AA7BF28CAD8C}" srcOrd="0" destOrd="0" presId="urn:microsoft.com/office/officeart/2005/8/layout/hierarchy2"/>
    <dgm:cxn modelId="{33049476-107B-405E-AC03-D03CF754E2E5}" type="presOf" srcId="{066E7957-5638-4BF0-ADD2-6DC9154DDB8E}" destId="{B61E0671-94D3-4F34-A8FF-23836F4CF403}" srcOrd="1" destOrd="0" presId="urn:microsoft.com/office/officeart/2005/8/layout/hierarchy2"/>
    <dgm:cxn modelId="{9DE6C07F-47D8-4BF6-B803-CADE5A4A3AE9}" type="presOf" srcId="{5C344725-105E-4AE1-B8AA-02CEBFA0A679}" destId="{3F548C82-96E7-478B-A962-454210AF66A0}" srcOrd="0" destOrd="0" presId="urn:microsoft.com/office/officeart/2005/8/layout/hierarchy2"/>
    <dgm:cxn modelId="{7335FC80-2FE8-414F-9135-33B33CDCCDF6}" srcId="{C88ECE84-7E1A-466F-B947-F21C3D88BE59}" destId="{BCC9C2F0-E5F4-47B1-B0D4-A856D8A8098F}" srcOrd="1" destOrd="0" parTransId="{8F2BA8F5-A7A8-4A4E-80F9-746F3F231939}" sibTransId="{1E7D7C0B-11CE-4057-904A-5606E6216E05}"/>
    <dgm:cxn modelId="{F6C8528B-6CEA-4165-85DD-DA4C3E921D72}" type="presOf" srcId="{4DCE8799-C08C-4C73-A403-0385815B8CF3}" destId="{65A3AFBC-DCC5-44C6-ADF4-D9CDAB08FE4F}" srcOrd="0" destOrd="0" presId="urn:microsoft.com/office/officeart/2005/8/layout/hierarchy2"/>
    <dgm:cxn modelId="{9A40018E-E119-4BB6-9761-C5E75E36EDEC}" type="presOf" srcId="{4187BBB7-98D8-4836-AE3F-B4390067B013}" destId="{8357868E-4798-46B5-BB68-239000896898}" srcOrd="0" destOrd="0" presId="urn:microsoft.com/office/officeart/2005/8/layout/hierarchy2"/>
    <dgm:cxn modelId="{B37AA891-5EEB-435F-AA43-DB8ECBDAD6E5}" srcId="{2C3E9BAA-62F3-4925-84FE-B3236D845A21}" destId="{C88ECE84-7E1A-466F-B947-F21C3D88BE59}" srcOrd="0" destOrd="0" parTransId="{EC10AB0D-257F-4DB2-9047-6C25BA61FFCC}" sibTransId="{44BF0B52-FFFC-43E5-8872-8C0E77A18C22}"/>
    <dgm:cxn modelId="{0795B594-3EC3-4E0F-B710-1549F6DC7472}" srcId="{BCC9C2F0-E5F4-47B1-B0D4-A856D8A8098F}" destId="{113A90B8-387E-4850-9272-AA4D9761DAF1}" srcOrd="0" destOrd="0" parTransId="{883E7C82-068B-430B-AFEF-66776364CB98}" sibTransId="{766223EF-3FC9-4A33-BC5F-6912794DFF31}"/>
    <dgm:cxn modelId="{1D983F95-C104-4322-9C9B-77FECEBBA139}" type="presOf" srcId="{68437411-B76F-4D20-B756-E9D4463CE005}" destId="{3763F0C4-D6F1-452C-B0A5-D020B69C235D}" srcOrd="1" destOrd="0" presId="urn:microsoft.com/office/officeart/2005/8/layout/hierarchy2"/>
    <dgm:cxn modelId="{884E1F99-2A4D-4D8F-98F9-873AFEDC8D00}" srcId="{569EF849-46C2-4DE6-91E4-9D8CE516A183}" destId="{403D77F6-EF0D-49D6-A247-A8D69268B644}" srcOrd="0" destOrd="0" parTransId="{88669DF0-8A58-48CD-8410-7CDB45EF4680}" sibTransId="{0E1CA922-5F11-4A9C-A369-88A1CE547EBB}"/>
    <dgm:cxn modelId="{472925A3-001B-4E38-97D5-FDA02BA18999}" type="presOf" srcId="{A9E0E1F0-4929-430F-ACEB-EB93650391CF}" destId="{F769A626-10A6-448D-8C2C-02C65E49366F}" srcOrd="0" destOrd="0" presId="urn:microsoft.com/office/officeart/2005/8/layout/hierarchy2"/>
    <dgm:cxn modelId="{B96B2DA5-A830-400D-8C6C-16D7F53C7563}" srcId="{569EF849-46C2-4DE6-91E4-9D8CE516A183}" destId="{F6CDE758-0315-4158-BD3D-FA4F7D713AA2}" srcOrd="2" destOrd="0" parTransId="{EF2D2C6B-529B-42CC-9EC6-0FBB0BCADD74}" sibTransId="{57C56DF0-CC19-4B0F-8B57-4989C6C5AD72}"/>
    <dgm:cxn modelId="{D1D8F2A5-494A-4B22-84BD-A64A46CFAEEA}" srcId="{403D77F6-EF0D-49D6-A247-A8D69268B644}" destId="{7ED219DD-B1AE-4775-8730-AF527A93C01C}" srcOrd="0" destOrd="0" parTransId="{9C3FD23C-85FB-4F05-88B1-86EBE66E0613}" sibTransId="{2A434C0D-0F6E-4152-8843-207B28D9D14C}"/>
    <dgm:cxn modelId="{02F89AA6-CE20-4D85-8DDE-A66B2D78B09F}" type="presOf" srcId="{8F2BA8F5-A7A8-4A4E-80F9-746F3F231939}" destId="{0A6E183D-F924-43AC-A6A3-90E8B478235E}" srcOrd="0" destOrd="0" presId="urn:microsoft.com/office/officeart/2005/8/layout/hierarchy2"/>
    <dgm:cxn modelId="{830EF2A6-1677-4B7A-80EF-F391FEE8F135}" type="presOf" srcId="{3DDD3E9B-B2E4-4B60-B324-BAA8845B4EFA}" destId="{580C6BEE-132D-4AA9-9715-6B2D7CF2DEF3}" srcOrd="0" destOrd="0" presId="urn:microsoft.com/office/officeart/2005/8/layout/hierarchy2"/>
    <dgm:cxn modelId="{731E24A8-2B40-4FAC-B55F-48B79645EE2E}" type="presOf" srcId="{65025A1D-B9F4-4D1D-B87E-01EA209426A9}" destId="{F4E909BC-FCE2-4115-98DE-0D1EE1387F50}" srcOrd="0" destOrd="0" presId="urn:microsoft.com/office/officeart/2005/8/layout/hierarchy2"/>
    <dgm:cxn modelId="{BCAD28AB-62AB-4347-AD31-454EBD466F5E}" type="presOf" srcId="{C88ECE84-7E1A-466F-B947-F21C3D88BE59}" destId="{2789EED8-6C7C-44A3-90D9-48E4F0CF7FD7}" srcOrd="0" destOrd="0" presId="urn:microsoft.com/office/officeart/2005/8/layout/hierarchy2"/>
    <dgm:cxn modelId="{E0E423B1-0CD2-4A66-8699-0BF3F74D5A0A}" type="presOf" srcId="{C134C18B-5D44-4874-9819-D7767EA85155}" destId="{A7BFDE51-1664-4F27-8B96-62EE9B3868BA}" srcOrd="1" destOrd="0" presId="urn:microsoft.com/office/officeart/2005/8/layout/hierarchy2"/>
    <dgm:cxn modelId="{50C04DB2-937C-413B-9773-3DA1AC85B796}" type="presOf" srcId="{F6CDE758-0315-4158-BD3D-FA4F7D713AA2}" destId="{14EDC153-6D51-4D76-968F-05FDADA63B70}" srcOrd="0" destOrd="0" presId="urn:microsoft.com/office/officeart/2005/8/layout/hierarchy2"/>
    <dgm:cxn modelId="{17D5F2B3-1C32-4E4A-9AA5-B1A63F4AF094}" type="presOf" srcId="{7ED219DD-B1AE-4775-8730-AF527A93C01C}" destId="{06C6113E-C4A1-46C9-9CE6-B0438DF01682}" srcOrd="0" destOrd="0" presId="urn:microsoft.com/office/officeart/2005/8/layout/hierarchy2"/>
    <dgm:cxn modelId="{4A3291BD-C37E-4FB6-8749-53F285C03984}" srcId="{5C344725-105E-4AE1-B8AA-02CEBFA0A679}" destId="{A9E0E1F0-4929-430F-ACEB-EB93650391CF}" srcOrd="0" destOrd="0" parTransId="{95BEA430-92B6-4C9D-B032-D1204B994092}" sibTransId="{57046894-367C-4BE3-99B3-D3F828B7C8B3}"/>
    <dgm:cxn modelId="{362CFFBE-85A0-48A9-A5E6-8E2A9C051FF9}" type="presOf" srcId="{932635E4-93BC-4409-ADA2-191570B29198}" destId="{A20C8885-AC2B-4414-A1AB-2AC484029802}" srcOrd="0" destOrd="0" presId="urn:microsoft.com/office/officeart/2005/8/layout/hierarchy2"/>
    <dgm:cxn modelId="{6F9F73C2-BD93-4F40-AE18-C654C8BF22F8}" srcId="{C88ECE84-7E1A-466F-B947-F21C3D88BE59}" destId="{5C344725-105E-4AE1-B8AA-02CEBFA0A679}" srcOrd="2" destOrd="0" parTransId="{AF58ECFA-801A-4F73-84AF-EC810F8B388E}" sibTransId="{5853A384-9E05-4FCC-80DC-EAFB56F8E820}"/>
    <dgm:cxn modelId="{0A3FD7C3-BDFA-4E3E-ADAE-1561D318A502}" type="presOf" srcId="{EDA0C7BC-E5EE-4A5D-BF78-66552D3C1B5F}" destId="{2361009D-7880-427C-87FC-43E902339D43}" srcOrd="0" destOrd="0" presId="urn:microsoft.com/office/officeart/2005/8/layout/hierarchy2"/>
    <dgm:cxn modelId="{485CE2C4-CE1C-4949-91E5-A72B9914D850}" type="presOf" srcId="{95BEA430-92B6-4C9D-B032-D1204B994092}" destId="{5CA22135-221B-4F1D-9E11-D18C4AEC9D92}" srcOrd="1" destOrd="0" presId="urn:microsoft.com/office/officeart/2005/8/layout/hierarchy2"/>
    <dgm:cxn modelId="{8B12F4C8-C0AD-48AD-A6A5-6DFB079B3D21}" srcId="{403D77F6-EF0D-49D6-A247-A8D69268B644}" destId="{4187BBB7-98D8-4836-AE3F-B4390067B013}" srcOrd="1" destOrd="0" parTransId="{C134C18B-5D44-4874-9819-D7767EA85155}" sibTransId="{2672288C-2EE3-401A-A2ED-EC4CD6237309}"/>
    <dgm:cxn modelId="{5DDDCFD5-08A6-4A2B-A0AE-BBBABB810D56}" type="presOf" srcId="{AC780F30-5587-4DBA-A803-601CEE0103F1}" destId="{912A0BC5-5141-4A82-AAA8-4E3316EC61DB}" srcOrd="0" destOrd="0" presId="urn:microsoft.com/office/officeart/2005/8/layout/hierarchy2"/>
    <dgm:cxn modelId="{77B2D0DA-6D88-4627-AB7B-BDF63B3F254D}" type="presOf" srcId="{C134C18B-5D44-4874-9819-D7767EA85155}" destId="{4A1FC91A-14D0-4787-A420-694C694640FF}" srcOrd="0" destOrd="0" presId="urn:microsoft.com/office/officeart/2005/8/layout/hierarchy2"/>
    <dgm:cxn modelId="{20A235DC-DAF4-4784-A080-91C6B09EE67E}" type="presOf" srcId="{883E7C82-068B-430B-AFEF-66776364CB98}" destId="{7BAD8D68-4C68-445C-AC99-5696C3646D85}" srcOrd="1" destOrd="0" presId="urn:microsoft.com/office/officeart/2005/8/layout/hierarchy2"/>
    <dgm:cxn modelId="{E8EDBBE3-3221-4254-9190-703E46E911E8}" srcId="{A9E0E1F0-4929-430F-ACEB-EB93650391CF}" destId="{4DF80957-CD08-4C40-A752-EB4D1A373B4B}" srcOrd="0" destOrd="0" parTransId="{AC780F30-5587-4DBA-A803-601CEE0103F1}" sibTransId="{CB1F1E67-CBB3-44D2-887D-8180855EA99F}"/>
    <dgm:cxn modelId="{0A2430E7-AA1B-4E34-8F9A-6B78B8048FC8}" type="presOf" srcId="{AF58ECFA-801A-4F73-84AF-EC810F8B388E}" destId="{DD1EB02F-04B6-4410-AA92-ED0E02764C99}" srcOrd="0" destOrd="0" presId="urn:microsoft.com/office/officeart/2005/8/layout/hierarchy2"/>
    <dgm:cxn modelId="{8B46BFF1-AEFD-491C-8F4B-0E4301B72ABE}" type="presOf" srcId="{569EF849-46C2-4DE6-91E4-9D8CE516A183}" destId="{BCD66262-1BF3-4A4E-9217-FC36F61C7862}" srcOrd="0" destOrd="0" presId="urn:microsoft.com/office/officeart/2005/8/layout/hierarchy2"/>
    <dgm:cxn modelId="{53F5C1F2-B067-4657-9D2A-834BAABBA4B3}" type="presOf" srcId="{EDA0C7BC-E5EE-4A5D-BF78-66552D3C1B5F}" destId="{808F5B89-68BE-4B6B-AEBB-7598732AAD9B}" srcOrd="1" destOrd="0" presId="urn:microsoft.com/office/officeart/2005/8/layout/hierarchy2"/>
    <dgm:cxn modelId="{175754FB-3076-4239-82A3-EF75473E3F11}" type="presOf" srcId="{EF2D2C6B-529B-42CC-9EC6-0FBB0BCADD74}" destId="{D85F7B09-439D-4BA9-A261-79BC95B0BDBF}" srcOrd="0" destOrd="0" presId="urn:microsoft.com/office/officeart/2005/8/layout/hierarchy2"/>
    <dgm:cxn modelId="{0994D39D-A261-4E68-9B62-0723B35BED81}" type="presParOf" srcId="{0D43AFD6-8D25-4B72-BD63-AA7BF28CAD8C}" destId="{1C8BD26D-5516-4BE1-AC3F-10A61ADD1117}" srcOrd="0" destOrd="0" presId="urn:microsoft.com/office/officeart/2005/8/layout/hierarchy2"/>
    <dgm:cxn modelId="{9BABD4A2-93C5-41C5-A34D-1EA9C73DACEC}" type="presParOf" srcId="{1C8BD26D-5516-4BE1-AC3F-10A61ADD1117}" destId="{2789EED8-6C7C-44A3-90D9-48E4F0CF7FD7}" srcOrd="0" destOrd="0" presId="urn:microsoft.com/office/officeart/2005/8/layout/hierarchy2"/>
    <dgm:cxn modelId="{16F14DDF-FFCD-41C7-8A31-A37C6449EB0B}" type="presParOf" srcId="{1C8BD26D-5516-4BE1-AC3F-10A61ADD1117}" destId="{955ABB5E-145C-418A-A52A-63FC8B7C94DD}" srcOrd="1" destOrd="0" presId="urn:microsoft.com/office/officeart/2005/8/layout/hierarchy2"/>
    <dgm:cxn modelId="{89BC1258-D34B-4795-AA6F-A886A9BD98EB}" type="presParOf" srcId="{955ABB5E-145C-418A-A52A-63FC8B7C94DD}" destId="{52417EF9-C80D-45FF-BBE5-A6CCBBFF778D}" srcOrd="0" destOrd="0" presId="urn:microsoft.com/office/officeart/2005/8/layout/hierarchy2"/>
    <dgm:cxn modelId="{C46290CB-1459-4111-A911-783D1FDA5D8F}" type="presParOf" srcId="{52417EF9-C80D-45FF-BBE5-A6CCBBFF778D}" destId="{3763F0C4-D6F1-452C-B0A5-D020B69C235D}" srcOrd="0" destOrd="0" presId="urn:microsoft.com/office/officeart/2005/8/layout/hierarchy2"/>
    <dgm:cxn modelId="{A6BD6462-B713-4F9D-B1D2-13A12DC4DF6D}" type="presParOf" srcId="{955ABB5E-145C-418A-A52A-63FC8B7C94DD}" destId="{E819982C-5EDA-4421-AD9F-F6EAFE8AF6DD}" srcOrd="1" destOrd="0" presId="urn:microsoft.com/office/officeart/2005/8/layout/hierarchy2"/>
    <dgm:cxn modelId="{F29C2C55-7ED2-4362-A263-DBB41DFA3E21}" type="presParOf" srcId="{E819982C-5EDA-4421-AD9F-F6EAFE8AF6DD}" destId="{BCD66262-1BF3-4A4E-9217-FC36F61C7862}" srcOrd="0" destOrd="0" presId="urn:microsoft.com/office/officeart/2005/8/layout/hierarchy2"/>
    <dgm:cxn modelId="{C8E7DCA2-A4BE-445A-B182-D4ACC2EE7805}" type="presParOf" srcId="{E819982C-5EDA-4421-AD9F-F6EAFE8AF6DD}" destId="{DE3DF565-5FF9-4315-9694-513B12F870C1}" srcOrd="1" destOrd="0" presId="urn:microsoft.com/office/officeart/2005/8/layout/hierarchy2"/>
    <dgm:cxn modelId="{8C04679A-17B1-4335-B6FD-8C6681A853B9}" type="presParOf" srcId="{DE3DF565-5FF9-4315-9694-513B12F870C1}" destId="{2E973827-1139-426B-B02B-7A051483DA65}" srcOrd="0" destOrd="0" presId="urn:microsoft.com/office/officeart/2005/8/layout/hierarchy2"/>
    <dgm:cxn modelId="{77FB69E4-E9D7-4138-82EB-5C7BA6DF6D79}" type="presParOf" srcId="{2E973827-1139-426B-B02B-7A051483DA65}" destId="{92C0F368-1C3B-476D-91B1-42FCA5D368F6}" srcOrd="0" destOrd="0" presId="urn:microsoft.com/office/officeart/2005/8/layout/hierarchy2"/>
    <dgm:cxn modelId="{C01C4DD1-6D76-480E-9A48-9690A301B026}" type="presParOf" srcId="{DE3DF565-5FF9-4315-9694-513B12F870C1}" destId="{876B6FB2-9273-4B38-AAAC-3C20151B9C00}" srcOrd="1" destOrd="0" presId="urn:microsoft.com/office/officeart/2005/8/layout/hierarchy2"/>
    <dgm:cxn modelId="{290DCE43-41CB-4F93-87AA-5F07E2321B02}" type="presParOf" srcId="{876B6FB2-9273-4B38-AAAC-3C20151B9C00}" destId="{CC449933-8087-493C-A3AA-B1B7C0264754}" srcOrd="0" destOrd="0" presId="urn:microsoft.com/office/officeart/2005/8/layout/hierarchy2"/>
    <dgm:cxn modelId="{353F889E-EC45-42EA-9A4B-717142088152}" type="presParOf" srcId="{876B6FB2-9273-4B38-AAAC-3C20151B9C00}" destId="{F3E5EF54-3A20-4A22-BBD4-61D886A4F32C}" srcOrd="1" destOrd="0" presId="urn:microsoft.com/office/officeart/2005/8/layout/hierarchy2"/>
    <dgm:cxn modelId="{CA2EA15A-7E8B-429A-A019-EF067C328D4C}" type="presParOf" srcId="{F3E5EF54-3A20-4A22-BBD4-61D886A4F32C}" destId="{C2B1D5E2-2ACC-4BB0-9FD3-464620F1232D}" srcOrd="0" destOrd="0" presId="urn:microsoft.com/office/officeart/2005/8/layout/hierarchy2"/>
    <dgm:cxn modelId="{75BE2DD9-0BD5-4A3D-8626-839E3652582F}" type="presParOf" srcId="{C2B1D5E2-2ACC-4BB0-9FD3-464620F1232D}" destId="{8686F213-34D6-4CC6-A718-45C564FD6A10}" srcOrd="0" destOrd="0" presId="urn:microsoft.com/office/officeart/2005/8/layout/hierarchy2"/>
    <dgm:cxn modelId="{17C54633-0DD1-482B-919A-56A9E3A3F4DC}" type="presParOf" srcId="{F3E5EF54-3A20-4A22-BBD4-61D886A4F32C}" destId="{AEFF5960-841F-46F4-8BDC-66592C34B108}" srcOrd="1" destOrd="0" presId="urn:microsoft.com/office/officeart/2005/8/layout/hierarchy2"/>
    <dgm:cxn modelId="{1670C52F-CD11-4D1D-86CF-57769A5B7485}" type="presParOf" srcId="{AEFF5960-841F-46F4-8BDC-66592C34B108}" destId="{06C6113E-C4A1-46C9-9CE6-B0438DF01682}" srcOrd="0" destOrd="0" presId="urn:microsoft.com/office/officeart/2005/8/layout/hierarchy2"/>
    <dgm:cxn modelId="{BAA94356-9DE2-44F4-BD84-51A148C28C06}" type="presParOf" srcId="{AEFF5960-841F-46F4-8BDC-66592C34B108}" destId="{D2F49FE9-02E8-43E5-9CE5-F692FF72FC2C}" srcOrd="1" destOrd="0" presId="urn:microsoft.com/office/officeart/2005/8/layout/hierarchy2"/>
    <dgm:cxn modelId="{1F030690-35B6-4554-9A13-E8272504825F}" type="presParOf" srcId="{F3E5EF54-3A20-4A22-BBD4-61D886A4F32C}" destId="{4A1FC91A-14D0-4787-A420-694C694640FF}" srcOrd="2" destOrd="0" presId="urn:microsoft.com/office/officeart/2005/8/layout/hierarchy2"/>
    <dgm:cxn modelId="{3CC0A619-1A03-4C62-B50F-3A4F36D9D10C}" type="presParOf" srcId="{4A1FC91A-14D0-4787-A420-694C694640FF}" destId="{A7BFDE51-1664-4F27-8B96-62EE9B3868BA}" srcOrd="0" destOrd="0" presId="urn:microsoft.com/office/officeart/2005/8/layout/hierarchy2"/>
    <dgm:cxn modelId="{37F4EFE4-E241-4C96-97A9-68DC3CF6C829}" type="presParOf" srcId="{F3E5EF54-3A20-4A22-BBD4-61D886A4F32C}" destId="{9A51205D-8E48-41F9-AE00-6D63D527744F}" srcOrd="3" destOrd="0" presId="urn:microsoft.com/office/officeart/2005/8/layout/hierarchy2"/>
    <dgm:cxn modelId="{1174B07F-783A-4FED-BF03-50C8E3C142BC}" type="presParOf" srcId="{9A51205D-8E48-41F9-AE00-6D63D527744F}" destId="{8357868E-4798-46B5-BB68-239000896898}" srcOrd="0" destOrd="0" presId="urn:microsoft.com/office/officeart/2005/8/layout/hierarchy2"/>
    <dgm:cxn modelId="{411A9E80-6894-43DF-87E1-493FE40CC880}" type="presParOf" srcId="{9A51205D-8E48-41F9-AE00-6D63D527744F}" destId="{8C1D8782-48CD-4E0D-88B9-601D287E68AC}" srcOrd="1" destOrd="0" presId="urn:microsoft.com/office/officeart/2005/8/layout/hierarchy2"/>
    <dgm:cxn modelId="{47A46E2E-1CF2-4B89-B965-5F37006B861A}" type="presParOf" srcId="{DE3DF565-5FF9-4315-9694-513B12F870C1}" destId="{2361009D-7880-427C-87FC-43E902339D43}" srcOrd="2" destOrd="0" presId="urn:microsoft.com/office/officeart/2005/8/layout/hierarchy2"/>
    <dgm:cxn modelId="{5ED51AF7-72E3-47AF-92B9-8ED3031B7436}" type="presParOf" srcId="{2361009D-7880-427C-87FC-43E902339D43}" destId="{808F5B89-68BE-4B6B-AEBB-7598732AAD9B}" srcOrd="0" destOrd="0" presId="urn:microsoft.com/office/officeart/2005/8/layout/hierarchy2"/>
    <dgm:cxn modelId="{614E67CA-B780-44D4-9245-29DFFD3916D7}" type="presParOf" srcId="{DE3DF565-5FF9-4315-9694-513B12F870C1}" destId="{BFF2DC51-2023-4C76-BA85-A6AC7FDB49D8}" srcOrd="3" destOrd="0" presId="urn:microsoft.com/office/officeart/2005/8/layout/hierarchy2"/>
    <dgm:cxn modelId="{464F4F8A-4BC1-4557-BB07-46BAF41537BA}" type="presParOf" srcId="{BFF2DC51-2023-4C76-BA85-A6AC7FDB49D8}" destId="{580C6BEE-132D-4AA9-9715-6B2D7CF2DEF3}" srcOrd="0" destOrd="0" presId="urn:microsoft.com/office/officeart/2005/8/layout/hierarchy2"/>
    <dgm:cxn modelId="{3194D44D-B36E-4995-B7B2-217A526088C8}" type="presParOf" srcId="{BFF2DC51-2023-4C76-BA85-A6AC7FDB49D8}" destId="{DBF346B8-857E-48A0-AB6B-17B8532F0207}" srcOrd="1" destOrd="0" presId="urn:microsoft.com/office/officeart/2005/8/layout/hierarchy2"/>
    <dgm:cxn modelId="{B6DEFA05-8759-4D3D-9F19-FDCA1ED4F17D}" type="presParOf" srcId="{DBF346B8-857E-48A0-AB6B-17B8532F0207}" destId="{B4169CCC-A25B-4793-9883-24FF5187EB3E}" srcOrd="0" destOrd="0" presId="urn:microsoft.com/office/officeart/2005/8/layout/hierarchy2"/>
    <dgm:cxn modelId="{4A20F0B5-643F-4243-8893-AD7831E4B908}" type="presParOf" srcId="{B4169CCC-A25B-4793-9883-24FF5187EB3E}" destId="{B61E0671-94D3-4F34-A8FF-23836F4CF403}" srcOrd="0" destOrd="0" presId="urn:microsoft.com/office/officeart/2005/8/layout/hierarchy2"/>
    <dgm:cxn modelId="{22414D59-EC78-4537-A99F-F08964C66AB7}" type="presParOf" srcId="{DBF346B8-857E-48A0-AB6B-17B8532F0207}" destId="{15AAE940-E2A1-486A-B7FA-3BD5667FC70B}" srcOrd="1" destOrd="0" presId="urn:microsoft.com/office/officeart/2005/8/layout/hierarchy2"/>
    <dgm:cxn modelId="{1E883DE1-4EF1-432A-ADB0-8DD6A4B627E2}" type="presParOf" srcId="{15AAE940-E2A1-486A-B7FA-3BD5667FC70B}" destId="{F4E909BC-FCE2-4115-98DE-0D1EE1387F50}" srcOrd="0" destOrd="0" presId="urn:microsoft.com/office/officeart/2005/8/layout/hierarchy2"/>
    <dgm:cxn modelId="{7C26AC85-FE30-4030-8A65-6BF20CA4B5DE}" type="presParOf" srcId="{15AAE940-E2A1-486A-B7FA-3BD5667FC70B}" destId="{D43AB95C-6F08-48FB-A8FD-4E191039436D}" srcOrd="1" destOrd="0" presId="urn:microsoft.com/office/officeart/2005/8/layout/hierarchy2"/>
    <dgm:cxn modelId="{D19B1616-8526-42F7-A722-80499E87A9E9}" type="presParOf" srcId="{DE3DF565-5FF9-4315-9694-513B12F870C1}" destId="{D85F7B09-439D-4BA9-A261-79BC95B0BDBF}" srcOrd="4" destOrd="0" presId="urn:microsoft.com/office/officeart/2005/8/layout/hierarchy2"/>
    <dgm:cxn modelId="{FCEC1BE6-F4AB-46BC-B5A1-F42BB8915DBD}" type="presParOf" srcId="{D85F7B09-439D-4BA9-A261-79BC95B0BDBF}" destId="{EA164076-5FCF-4B83-BA3E-655161C3E3AD}" srcOrd="0" destOrd="0" presId="urn:microsoft.com/office/officeart/2005/8/layout/hierarchy2"/>
    <dgm:cxn modelId="{E0C55F46-DCA7-4BC8-A99D-D5A4C30814E1}" type="presParOf" srcId="{DE3DF565-5FF9-4315-9694-513B12F870C1}" destId="{BA54FDA1-DC6F-43A2-AB05-8DE9211C58BE}" srcOrd="5" destOrd="0" presId="urn:microsoft.com/office/officeart/2005/8/layout/hierarchy2"/>
    <dgm:cxn modelId="{60656129-AE3C-469A-8118-369A61AD76A7}" type="presParOf" srcId="{BA54FDA1-DC6F-43A2-AB05-8DE9211C58BE}" destId="{14EDC153-6D51-4D76-968F-05FDADA63B70}" srcOrd="0" destOrd="0" presId="urn:microsoft.com/office/officeart/2005/8/layout/hierarchy2"/>
    <dgm:cxn modelId="{6CAC70AC-BBB5-4D26-ABFA-03464842E4D1}" type="presParOf" srcId="{BA54FDA1-DC6F-43A2-AB05-8DE9211C58BE}" destId="{E9985FE8-E608-4358-8DD4-1187F9C8F3C3}" srcOrd="1" destOrd="0" presId="urn:microsoft.com/office/officeart/2005/8/layout/hierarchy2"/>
    <dgm:cxn modelId="{A0EB9E5C-4EBF-4001-892E-4C211C249F63}" type="presParOf" srcId="{E9985FE8-E608-4358-8DD4-1187F9C8F3C3}" destId="{65A3AFBC-DCC5-44C6-ADF4-D9CDAB08FE4F}" srcOrd="0" destOrd="0" presId="urn:microsoft.com/office/officeart/2005/8/layout/hierarchy2"/>
    <dgm:cxn modelId="{2B56939D-F9B4-48A9-8F80-70C2C7C7A91B}" type="presParOf" srcId="{65A3AFBC-DCC5-44C6-ADF4-D9CDAB08FE4F}" destId="{DE2FE6C9-9F29-43DA-90C2-EBADC31D7685}" srcOrd="0" destOrd="0" presId="urn:microsoft.com/office/officeart/2005/8/layout/hierarchy2"/>
    <dgm:cxn modelId="{EE060C13-45A8-4E79-A326-56F56452E97D}" type="presParOf" srcId="{E9985FE8-E608-4358-8DD4-1187F9C8F3C3}" destId="{7624D730-4376-4FCD-8A18-3281081B376F}" srcOrd="1" destOrd="0" presId="urn:microsoft.com/office/officeart/2005/8/layout/hierarchy2"/>
    <dgm:cxn modelId="{8C7F0BE1-B6C5-4124-AA4A-94133CCA1E04}" type="presParOf" srcId="{7624D730-4376-4FCD-8A18-3281081B376F}" destId="{1E5AE925-188D-4013-9346-B708C35C3382}" srcOrd="0" destOrd="0" presId="urn:microsoft.com/office/officeart/2005/8/layout/hierarchy2"/>
    <dgm:cxn modelId="{DF7ED096-1DB5-452B-903D-66F0B982BB88}" type="presParOf" srcId="{7624D730-4376-4FCD-8A18-3281081B376F}" destId="{2DD35F86-9225-4BD5-A02E-7BA0BBE33692}" srcOrd="1" destOrd="0" presId="urn:microsoft.com/office/officeart/2005/8/layout/hierarchy2"/>
    <dgm:cxn modelId="{F9AA2455-412E-460E-820D-9A6817601034}" type="presParOf" srcId="{955ABB5E-145C-418A-A52A-63FC8B7C94DD}" destId="{0A6E183D-F924-43AC-A6A3-90E8B478235E}" srcOrd="2" destOrd="0" presId="urn:microsoft.com/office/officeart/2005/8/layout/hierarchy2"/>
    <dgm:cxn modelId="{D1071010-7495-43C8-8DE3-843B02AB2746}" type="presParOf" srcId="{0A6E183D-F924-43AC-A6A3-90E8B478235E}" destId="{40F86DFB-FA8C-44AD-862F-80FB7B083235}" srcOrd="0" destOrd="0" presId="urn:microsoft.com/office/officeart/2005/8/layout/hierarchy2"/>
    <dgm:cxn modelId="{B3B9B4E1-C322-4AEC-98A9-5B5ECE45F31E}" type="presParOf" srcId="{955ABB5E-145C-418A-A52A-63FC8B7C94DD}" destId="{9F579F3D-36C0-4E33-AC15-38B7220D31C4}" srcOrd="3" destOrd="0" presId="urn:microsoft.com/office/officeart/2005/8/layout/hierarchy2"/>
    <dgm:cxn modelId="{2B26D979-597A-407C-A28D-E4BB27596469}" type="presParOf" srcId="{9F579F3D-36C0-4E33-AC15-38B7220D31C4}" destId="{CC6C4B1E-CAF6-40D8-88BD-6BF09EF77221}" srcOrd="0" destOrd="0" presId="urn:microsoft.com/office/officeart/2005/8/layout/hierarchy2"/>
    <dgm:cxn modelId="{CBC83510-2818-4D2E-9DFD-174D11A6BAA8}" type="presParOf" srcId="{9F579F3D-36C0-4E33-AC15-38B7220D31C4}" destId="{FCD5EE38-B9BD-4444-BEB4-533290306054}" srcOrd="1" destOrd="0" presId="urn:microsoft.com/office/officeart/2005/8/layout/hierarchy2"/>
    <dgm:cxn modelId="{793D51E5-3BFD-4C11-B9B2-BE5B831F0593}" type="presParOf" srcId="{FCD5EE38-B9BD-4444-BEB4-533290306054}" destId="{A457A99D-B52D-44DC-929F-C4D82BD21FCC}" srcOrd="0" destOrd="0" presId="urn:microsoft.com/office/officeart/2005/8/layout/hierarchy2"/>
    <dgm:cxn modelId="{A999A51D-8DCE-48A9-8887-FEB0E716DF64}" type="presParOf" srcId="{A457A99D-B52D-44DC-929F-C4D82BD21FCC}" destId="{7BAD8D68-4C68-445C-AC99-5696C3646D85}" srcOrd="0" destOrd="0" presId="urn:microsoft.com/office/officeart/2005/8/layout/hierarchy2"/>
    <dgm:cxn modelId="{CAEB1D14-3688-4777-8773-9FF9B45A8CBD}" type="presParOf" srcId="{FCD5EE38-B9BD-4444-BEB4-533290306054}" destId="{4CD9B20F-9315-46A9-83E1-B6FF3FAF3447}" srcOrd="1" destOrd="0" presId="urn:microsoft.com/office/officeart/2005/8/layout/hierarchy2"/>
    <dgm:cxn modelId="{0FF28822-9BD1-4630-9061-82B0316B41FB}" type="presParOf" srcId="{4CD9B20F-9315-46A9-83E1-B6FF3FAF3447}" destId="{B3C2BB93-10B9-4714-9989-1B1567F47DDA}" srcOrd="0" destOrd="0" presId="urn:microsoft.com/office/officeart/2005/8/layout/hierarchy2"/>
    <dgm:cxn modelId="{C78B9E73-E629-47AB-A267-692D62572FBE}" type="presParOf" srcId="{4CD9B20F-9315-46A9-83E1-B6FF3FAF3447}" destId="{CEB30C50-005F-4D0B-B81A-9F98E79BD4B2}" srcOrd="1" destOrd="0" presId="urn:microsoft.com/office/officeart/2005/8/layout/hierarchy2"/>
    <dgm:cxn modelId="{19405283-6026-4386-B634-CDC042645A5B}" type="presParOf" srcId="{CEB30C50-005F-4D0B-B81A-9F98E79BD4B2}" destId="{A20C8885-AC2B-4414-A1AB-2AC484029802}" srcOrd="0" destOrd="0" presId="urn:microsoft.com/office/officeart/2005/8/layout/hierarchy2"/>
    <dgm:cxn modelId="{9DCD67F6-89D7-46BE-BEAB-D29E6BD98973}" type="presParOf" srcId="{A20C8885-AC2B-4414-A1AB-2AC484029802}" destId="{5A609ED2-0424-4FBF-AA62-678370DFEBE0}" srcOrd="0" destOrd="0" presId="urn:microsoft.com/office/officeart/2005/8/layout/hierarchy2"/>
    <dgm:cxn modelId="{9EB8F674-4C42-418B-9064-1CA68DADE085}" type="presParOf" srcId="{CEB30C50-005F-4D0B-B81A-9F98E79BD4B2}" destId="{7517460E-6C29-46F6-B596-5CE01D66E73D}" srcOrd="1" destOrd="0" presId="urn:microsoft.com/office/officeart/2005/8/layout/hierarchy2"/>
    <dgm:cxn modelId="{DE8A1A68-3DD6-4103-90CB-F1E131EECDB0}" type="presParOf" srcId="{7517460E-6C29-46F6-B596-5CE01D66E73D}" destId="{006B13E4-F856-4B97-A3E1-5AE5AC618238}" srcOrd="0" destOrd="0" presId="urn:microsoft.com/office/officeart/2005/8/layout/hierarchy2"/>
    <dgm:cxn modelId="{C966C0A3-1244-4E47-B7C8-8E8111D34CD0}" type="presParOf" srcId="{7517460E-6C29-46F6-B596-5CE01D66E73D}" destId="{DA71D45D-EF69-4A65-BA7D-5F61BF128911}" srcOrd="1" destOrd="0" presId="urn:microsoft.com/office/officeart/2005/8/layout/hierarchy2"/>
    <dgm:cxn modelId="{BE64B37E-ABF6-4057-B8F5-8942AB0AAF9B}" type="presParOf" srcId="{955ABB5E-145C-418A-A52A-63FC8B7C94DD}" destId="{DD1EB02F-04B6-4410-AA92-ED0E02764C99}" srcOrd="4" destOrd="0" presId="urn:microsoft.com/office/officeart/2005/8/layout/hierarchy2"/>
    <dgm:cxn modelId="{786456AB-4EB8-4170-B26E-197C7365EB5B}" type="presParOf" srcId="{DD1EB02F-04B6-4410-AA92-ED0E02764C99}" destId="{EDFFACD5-0D77-4B1D-AE5A-BA9A12FAF97C}" srcOrd="0" destOrd="0" presId="urn:microsoft.com/office/officeart/2005/8/layout/hierarchy2"/>
    <dgm:cxn modelId="{2E5FB963-D942-49E5-BBF6-A606989F536C}" type="presParOf" srcId="{955ABB5E-145C-418A-A52A-63FC8B7C94DD}" destId="{434A7EEB-DECF-46FA-90FF-4AECA429207B}" srcOrd="5" destOrd="0" presId="urn:microsoft.com/office/officeart/2005/8/layout/hierarchy2"/>
    <dgm:cxn modelId="{317E0E6A-51E2-4ACC-8C7D-BEA3F4311CAB}" type="presParOf" srcId="{434A7EEB-DECF-46FA-90FF-4AECA429207B}" destId="{3F548C82-96E7-478B-A962-454210AF66A0}" srcOrd="0" destOrd="0" presId="urn:microsoft.com/office/officeart/2005/8/layout/hierarchy2"/>
    <dgm:cxn modelId="{AD140E54-3178-4288-ABD3-0434C707B92F}" type="presParOf" srcId="{434A7EEB-DECF-46FA-90FF-4AECA429207B}" destId="{3F4E761D-21F5-4708-9E53-0A71178A1F15}" srcOrd="1" destOrd="0" presId="urn:microsoft.com/office/officeart/2005/8/layout/hierarchy2"/>
    <dgm:cxn modelId="{7AAFF50A-A976-4799-8CC5-92FBC9CA5ACC}" type="presParOf" srcId="{3F4E761D-21F5-4708-9E53-0A71178A1F15}" destId="{F5A3E19E-2B9A-437D-83A6-57A48EBFE3CC}" srcOrd="0" destOrd="0" presId="urn:microsoft.com/office/officeart/2005/8/layout/hierarchy2"/>
    <dgm:cxn modelId="{62B76B7C-D8F4-4B4B-A371-6EFFBF57E404}" type="presParOf" srcId="{F5A3E19E-2B9A-437D-83A6-57A48EBFE3CC}" destId="{5CA22135-221B-4F1D-9E11-D18C4AEC9D92}" srcOrd="0" destOrd="0" presId="urn:microsoft.com/office/officeart/2005/8/layout/hierarchy2"/>
    <dgm:cxn modelId="{9024C8C8-DB4C-4DF7-BF9B-F2F4E82115FF}" type="presParOf" srcId="{3F4E761D-21F5-4708-9E53-0A71178A1F15}" destId="{0CB9DABF-664A-4198-B859-16FF498B7401}" srcOrd="1" destOrd="0" presId="urn:microsoft.com/office/officeart/2005/8/layout/hierarchy2"/>
    <dgm:cxn modelId="{45A97A19-C507-4D96-AAC3-BCC5F0B50FCB}" type="presParOf" srcId="{0CB9DABF-664A-4198-B859-16FF498B7401}" destId="{F769A626-10A6-448D-8C2C-02C65E49366F}" srcOrd="0" destOrd="0" presId="urn:microsoft.com/office/officeart/2005/8/layout/hierarchy2"/>
    <dgm:cxn modelId="{DF3E73E1-138C-4A79-A8E1-8297FC032F97}" type="presParOf" srcId="{0CB9DABF-664A-4198-B859-16FF498B7401}" destId="{D7B7B81D-1E0E-4E89-B686-01E872F49B7D}" srcOrd="1" destOrd="0" presId="urn:microsoft.com/office/officeart/2005/8/layout/hierarchy2"/>
    <dgm:cxn modelId="{7F1B2DE5-803D-44B6-925F-1B80CD06C7F9}" type="presParOf" srcId="{D7B7B81D-1E0E-4E89-B686-01E872F49B7D}" destId="{912A0BC5-5141-4A82-AAA8-4E3316EC61DB}" srcOrd="0" destOrd="0" presId="urn:microsoft.com/office/officeart/2005/8/layout/hierarchy2"/>
    <dgm:cxn modelId="{905D47C9-D327-46CE-AA9F-29C87D6898F2}" type="presParOf" srcId="{912A0BC5-5141-4A82-AAA8-4E3316EC61DB}" destId="{D2D06B1E-1EE3-480B-AB4E-6F54FA28FFFA}" srcOrd="0" destOrd="0" presId="urn:microsoft.com/office/officeart/2005/8/layout/hierarchy2"/>
    <dgm:cxn modelId="{EB37A264-B943-49CB-A884-AE89EE743D81}" type="presParOf" srcId="{D7B7B81D-1E0E-4E89-B686-01E872F49B7D}" destId="{650DCB4E-6580-442C-A3A9-8C3CA878B280}" srcOrd="1" destOrd="0" presId="urn:microsoft.com/office/officeart/2005/8/layout/hierarchy2"/>
    <dgm:cxn modelId="{491C1B2F-FC3E-4B97-A93E-02405F6C3D15}" type="presParOf" srcId="{650DCB4E-6580-442C-A3A9-8C3CA878B280}" destId="{B6874B94-49E4-43FF-AA63-BF46594C05A0}" srcOrd="0" destOrd="0" presId="urn:microsoft.com/office/officeart/2005/8/layout/hierarchy2"/>
    <dgm:cxn modelId="{78DD64FC-A46B-4589-B7CF-0D5E02B07C11}" type="presParOf" srcId="{650DCB4E-6580-442C-A3A9-8C3CA878B280}" destId="{EC416164-6566-4E16-8F46-B5B42EE8B05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A5B18631-D532-4FDD-8642-CA80A53A15E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0D22BD8-469A-4E8B-AD01-C6064EA5A237}">
      <dgm:prSet phldrT="[文字]" custT="1"/>
      <dgm:spPr/>
      <dgm:t>
        <a:bodyPr/>
        <a:lstStyle/>
        <a:p>
          <a:r>
            <a: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rPr>
            <a:t>切脈絡</a:t>
          </a:r>
        </a:p>
      </dgm:t>
    </dgm:pt>
    <dgm:pt modelId="{C9430386-0E4D-4C8D-9489-95611B21591A}" type="parTrans" cxnId="{D7D41DA3-FA8D-4B77-B9EC-A1A8BC8EB8DB}">
      <dgm:prSet/>
      <dgm:spPr/>
      <dgm:t>
        <a:bodyPr/>
        <a:lstStyle/>
        <a:p>
          <a:endParaRPr lang="zh-TW" altLang="en-US" sz="4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FEC711C-0FED-4B48-B4AC-EF800B19993A}" type="sibTrans" cxnId="{D7D41DA3-FA8D-4B77-B9EC-A1A8BC8EB8DB}">
      <dgm:prSet custT="1"/>
      <dgm:spPr/>
      <dgm:t>
        <a:bodyPr/>
        <a:lstStyle/>
        <a:p>
          <a:endParaRPr lang="zh-TW" altLang="en-US" sz="4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EE82E09-7F8C-40BD-B0A3-2EB34BBD2940}">
      <dgm:prSet phldrT="[文字]" custT="1"/>
      <dgm:spPr/>
      <dgm:t>
        <a:bodyPr/>
        <a:lstStyle/>
        <a:p>
          <a:r>
            <a: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  <a:r>
            <a: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4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899CFAF-C3A0-4D01-AD84-BDA82EAA235E}" type="parTrans" cxnId="{911C61FA-2652-41F1-B911-9A9FBD2255B8}">
      <dgm:prSet/>
      <dgm:spPr/>
      <dgm:t>
        <a:bodyPr/>
        <a:lstStyle/>
        <a:p>
          <a:endParaRPr lang="zh-TW" altLang="en-US" sz="4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12561BC-37F1-497B-B566-BA9EEAE23CA6}" type="sibTrans" cxnId="{911C61FA-2652-41F1-B911-9A9FBD2255B8}">
      <dgm:prSet custT="1"/>
      <dgm:spPr/>
      <dgm:t>
        <a:bodyPr/>
        <a:lstStyle/>
        <a:p>
          <a:endParaRPr lang="zh-TW" altLang="en-US" sz="4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633C76-1509-4A1B-97AE-63CE42606E1E}">
      <dgm:prSet phldrT="[文字]" custT="1"/>
      <dgm:spPr/>
      <dgm:t>
        <a:bodyPr/>
        <a:lstStyle/>
        <a:p>
          <a:r>
            <a: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rPr>
            <a:t>找重點</a:t>
          </a:r>
        </a:p>
      </dgm:t>
    </dgm:pt>
    <dgm:pt modelId="{217F8CBB-9D69-4C9F-9CBD-39073954825C}" type="parTrans" cxnId="{1FC1B69E-8A52-40A4-A738-EEFC64A57F24}">
      <dgm:prSet/>
      <dgm:spPr/>
      <dgm:t>
        <a:bodyPr/>
        <a:lstStyle/>
        <a:p>
          <a:endParaRPr lang="zh-TW" altLang="en-US" sz="4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4E80BCD-2C67-48CB-8D66-19020F5D433B}" type="sibTrans" cxnId="{1FC1B69E-8A52-40A4-A738-EEFC64A57F24}">
      <dgm:prSet custT="1"/>
      <dgm:spPr/>
      <dgm:t>
        <a:bodyPr/>
        <a:lstStyle/>
        <a:p>
          <a:endParaRPr lang="zh-TW" altLang="en-US" sz="4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433A766-9BBF-4971-A93D-B063F8F56BAB}">
      <dgm:prSet phldrT="[文字]" custT="1"/>
      <dgm:spPr/>
      <dgm:t>
        <a:bodyPr/>
        <a:lstStyle/>
        <a:p>
          <a:r>
            <a:rPr lang="zh-TW" altLang="en-US" sz="40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化為簡句</a:t>
          </a:r>
        </a:p>
      </dgm:t>
    </dgm:pt>
    <dgm:pt modelId="{42CEC441-13A6-4768-9971-5219336284E8}" type="parTrans" cxnId="{59E299DA-3D3D-4560-A42B-5FB3B8784BC1}">
      <dgm:prSet/>
      <dgm:spPr/>
      <dgm:t>
        <a:bodyPr/>
        <a:lstStyle/>
        <a:p>
          <a:endParaRPr lang="zh-TW" altLang="en-US" sz="4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8C030E0-FA47-4FB3-9DF0-3FDB382EBD2E}" type="sibTrans" cxnId="{59E299DA-3D3D-4560-A42B-5FB3B8784BC1}">
      <dgm:prSet custT="1"/>
      <dgm:spPr/>
      <dgm:t>
        <a:bodyPr/>
        <a:lstStyle/>
        <a:p>
          <a:endParaRPr lang="zh-TW" altLang="en-US" sz="4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0EE175F-F2EE-44E6-A6CB-3BA1C0AE4EC8}">
      <dgm:prSet custT="1"/>
      <dgm:spPr/>
      <dgm:t>
        <a:bodyPr/>
        <a:lstStyle/>
        <a:p>
          <a:r>
            <a:rPr lang="en-US" altLang="zh-TW" sz="40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4000">
              <a:latin typeface="微軟正黑體" panose="020B0604030504040204" pitchFamily="34" charset="-120"/>
              <a:ea typeface="微軟正黑體" panose="020B0604030504040204" pitchFamily="34" charset="-120"/>
            </a:rPr>
            <a:t>替換語詞</a:t>
          </a:r>
          <a:r>
            <a:rPr lang="en-US" altLang="zh-TW" sz="40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4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C648C6E-E748-4790-B907-7EE48ED3C671}" type="parTrans" cxnId="{48421D05-2D91-48C7-8135-751E080746DA}">
      <dgm:prSet/>
      <dgm:spPr/>
      <dgm:t>
        <a:bodyPr/>
        <a:lstStyle/>
        <a:p>
          <a:endParaRPr lang="zh-TW" altLang="en-US" sz="4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830B7F-4B97-4977-B494-1B2F734DC829}" type="sibTrans" cxnId="{48421D05-2D91-48C7-8135-751E080746DA}">
      <dgm:prSet custT="1"/>
      <dgm:spPr/>
      <dgm:t>
        <a:bodyPr/>
        <a:lstStyle/>
        <a:p>
          <a:endParaRPr lang="zh-TW" altLang="en-US" sz="4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879719A-8405-4DA6-915D-F63A337F5E76}">
      <dgm:prSet custT="1"/>
      <dgm:spPr/>
      <dgm:t>
        <a:bodyPr/>
        <a:lstStyle/>
        <a:p>
          <a:r>
            <a:rPr lang="en-US" altLang="zh-TW" sz="40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4000">
              <a:latin typeface="微軟正黑體" panose="020B0604030504040204" pitchFamily="34" charset="-120"/>
              <a:ea typeface="微軟正黑體" panose="020B0604030504040204" pitchFamily="34" charset="-120"/>
            </a:rPr>
            <a:t>還原句型</a:t>
          </a:r>
          <a:r>
            <a:rPr lang="en-US" altLang="zh-TW" sz="40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4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CEB6092-11CF-4114-A8A8-CD986FE6D367}" type="parTrans" cxnId="{B22373E7-E966-451F-8E33-29444E8AE95E}">
      <dgm:prSet/>
      <dgm:spPr/>
      <dgm:t>
        <a:bodyPr/>
        <a:lstStyle/>
        <a:p>
          <a:endParaRPr lang="zh-TW" altLang="en-US" sz="4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A7D5E7B-0556-4445-A6B1-9A5C37125302}" type="sibTrans" cxnId="{B22373E7-E966-451F-8E33-29444E8AE95E}">
      <dgm:prSet custT="1"/>
      <dgm:spPr/>
      <dgm:t>
        <a:bodyPr/>
        <a:lstStyle/>
        <a:p>
          <a:endParaRPr lang="zh-TW" altLang="en-US" sz="4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2D08398-0576-4C80-A496-52D6EED0A665}" type="pres">
      <dgm:prSet presAssocID="{A5B18631-D532-4FDD-8642-CA80A53A15E6}" presName="Name0" presStyleCnt="0">
        <dgm:presLayoutVars>
          <dgm:dir/>
          <dgm:resizeHandles val="exact"/>
        </dgm:presLayoutVars>
      </dgm:prSet>
      <dgm:spPr/>
    </dgm:pt>
    <dgm:pt modelId="{A450DA55-E4C2-407C-A3ED-3E855ECD44B0}" type="pres">
      <dgm:prSet presAssocID="{E0D22BD8-469A-4E8B-AD01-C6064EA5A237}" presName="node" presStyleLbl="node1" presStyleIdx="0" presStyleCnt="6" custScaleX="62390">
        <dgm:presLayoutVars>
          <dgm:bulletEnabled val="1"/>
        </dgm:presLayoutVars>
      </dgm:prSet>
      <dgm:spPr/>
    </dgm:pt>
    <dgm:pt modelId="{B44E4042-01DB-47E1-9886-56263B36CFEF}" type="pres">
      <dgm:prSet presAssocID="{5FEC711C-0FED-4B48-B4AC-EF800B19993A}" presName="sibTrans" presStyleLbl="sibTrans2D1" presStyleIdx="0" presStyleCnt="5"/>
      <dgm:spPr/>
    </dgm:pt>
    <dgm:pt modelId="{94B00636-2E4D-4C78-9D28-73786BA625F0}" type="pres">
      <dgm:prSet presAssocID="{5FEC711C-0FED-4B48-B4AC-EF800B19993A}" presName="connectorText" presStyleLbl="sibTrans2D1" presStyleIdx="0" presStyleCnt="5"/>
      <dgm:spPr/>
    </dgm:pt>
    <dgm:pt modelId="{C114ED43-5DB6-4710-894B-DCDA744C6C13}" type="pres">
      <dgm:prSet presAssocID="{FEE82E09-7F8C-40BD-B0A3-2EB34BBD2940}" presName="node" presStyleLbl="node1" presStyleIdx="1" presStyleCnt="6">
        <dgm:presLayoutVars>
          <dgm:bulletEnabled val="1"/>
        </dgm:presLayoutVars>
      </dgm:prSet>
      <dgm:spPr/>
    </dgm:pt>
    <dgm:pt modelId="{3FE7377D-1264-4242-BB52-763AD903B434}" type="pres">
      <dgm:prSet presAssocID="{412561BC-37F1-497B-B566-BA9EEAE23CA6}" presName="sibTrans" presStyleLbl="sibTrans2D1" presStyleIdx="1" presStyleCnt="5"/>
      <dgm:spPr/>
    </dgm:pt>
    <dgm:pt modelId="{81AC78DE-133A-4ACD-A3C9-FA0579B29E40}" type="pres">
      <dgm:prSet presAssocID="{412561BC-37F1-497B-B566-BA9EEAE23CA6}" presName="connectorText" presStyleLbl="sibTrans2D1" presStyleIdx="1" presStyleCnt="5"/>
      <dgm:spPr/>
    </dgm:pt>
    <dgm:pt modelId="{350D23AA-17D5-429F-80A2-9CDA407DED34}" type="pres">
      <dgm:prSet presAssocID="{D0EE175F-F2EE-44E6-A6CB-3BA1C0AE4EC8}" presName="node" presStyleLbl="node1" presStyleIdx="2" presStyleCnt="6">
        <dgm:presLayoutVars>
          <dgm:bulletEnabled val="1"/>
        </dgm:presLayoutVars>
      </dgm:prSet>
      <dgm:spPr/>
    </dgm:pt>
    <dgm:pt modelId="{01F8BEBB-AF1E-4FB2-B38D-E603D79CF741}" type="pres">
      <dgm:prSet presAssocID="{88830B7F-4B97-4977-B494-1B2F734DC829}" presName="sibTrans" presStyleLbl="sibTrans2D1" presStyleIdx="2" presStyleCnt="5"/>
      <dgm:spPr/>
    </dgm:pt>
    <dgm:pt modelId="{F33A4CB7-0016-47C0-84F5-58A8299ED267}" type="pres">
      <dgm:prSet presAssocID="{88830B7F-4B97-4977-B494-1B2F734DC829}" presName="connectorText" presStyleLbl="sibTrans2D1" presStyleIdx="2" presStyleCnt="5"/>
      <dgm:spPr/>
    </dgm:pt>
    <dgm:pt modelId="{060103B5-C36E-4F8B-9E36-DDFC8F9B7D86}" type="pres">
      <dgm:prSet presAssocID="{4879719A-8405-4DA6-915D-F63A337F5E76}" presName="node" presStyleLbl="node1" presStyleIdx="3" presStyleCnt="6">
        <dgm:presLayoutVars>
          <dgm:bulletEnabled val="1"/>
        </dgm:presLayoutVars>
      </dgm:prSet>
      <dgm:spPr/>
    </dgm:pt>
    <dgm:pt modelId="{A56717A2-8C74-45CC-B8A4-670503316C01}" type="pres">
      <dgm:prSet presAssocID="{AA7D5E7B-0556-4445-A6B1-9A5C37125302}" presName="sibTrans" presStyleLbl="sibTrans2D1" presStyleIdx="3" presStyleCnt="5"/>
      <dgm:spPr/>
    </dgm:pt>
    <dgm:pt modelId="{F07C56FE-7291-4B75-9FBB-B5FD09EDB0F6}" type="pres">
      <dgm:prSet presAssocID="{AA7D5E7B-0556-4445-A6B1-9A5C37125302}" presName="connectorText" presStyleLbl="sibTrans2D1" presStyleIdx="3" presStyleCnt="5"/>
      <dgm:spPr/>
    </dgm:pt>
    <dgm:pt modelId="{CB4E6DC6-31BD-4A17-B1D5-D4724C409322}" type="pres">
      <dgm:prSet presAssocID="{D4633C76-1509-4A1B-97AE-63CE42606E1E}" presName="node" presStyleLbl="node1" presStyleIdx="4" presStyleCnt="6" custScaleX="67184">
        <dgm:presLayoutVars>
          <dgm:bulletEnabled val="1"/>
        </dgm:presLayoutVars>
      </dgm:prSet>
      <dgm:spPr/>
    </dgm:pt>
    <dgm:pt modelId="{E52828FE-062B-442B-9831-810877E76BEA}" type="pres">
      <dgm:prSet presAssocID="{44E80BCD-2C67-48CB-8D66-19020F5D433B}" presName="sibTrans" presStyleLbl="sibTrans2D1" presStyleIdx="4" presStyleCnt="5"/>
      <dgm:spPr/>
    </dgm:pt>
    <dgm:pt modelId="{DDB3408F-C1DF-43DF-A609-B8E7007EC4A7}" type="pres">
      <dgm:prSet presAssocID="{44E80BCD-2C67-48CB-8D66-19020F5D433B}" presName="connectorText" presStyleLbl="sibTrans2D1" presStyleIdx="4" presStyleCnt="5"/>
      <dgm:spPr/>
    </dgm:pt>
    <dgm:pt modelId="{9F6A65BF-72C8-462F-ADEB-5469A6E2B69D}" type="pres">
      <dgm:prSet presAssocID="{5433A766-9BBF-4971-A93D-B063F8F56BAB}" presName="node" presStyleLbl="node1" presStyleIdx="5" presStyleCnt="6">
        <dgm:presLayoutVars>
          <dgm:bulletEnabled val="1"/>
        </dgm:presLayoutVars>
      </dgm:prSet>
      <dgm:spPr/>
    </dgm:pt>
  </dgm:ptLst>
  <dgm:cxnLst>
    <dgm:cxn modelId="{48421D05-2D91-48C7-8135-751E080746DA}" srcId="{A5B18631-D532-4FDD-8642-CA80A53A15E6}" destId="{D0EE175F-F2EE-44E6-A6CB-3BA1C0AE4EC8}" srcOrd="2" destOrd="0" parTransId="{FC648C6E-E748-4790-B907-7EE48ED3C671}" sibTransId="{88830B7F-4B97-4977-B494-1B2F734DC829}"/>
    <dgm:cxn modelId="{6C6E6921-15FA-455C-B1AB-F254BEC124C4}" type="presOf" srcId="{5433A766-9BBF-4971-A93D-B063F8F56BAB}" destId="{9F6A65BF-72C8-462F-ADEB-5469A6E2B69D}" srcOrd="0" destOrd="0" presId="urn:microsoft.com/office/officeart/2005/8/layout/process1"/>
    <dgm:cxn modelId="{F03BDE36-B440-4181-8A73-FD7DA5D33451}" type="presOf" srcId="{AA7D5E7B-0556-4445-A6B1-9A5C37125302}" destId="{A56717A2-8C74-45CC-B8A4-670503316C01}" srcOrd="0" destOrd="0" presId="urn:microsoft.com/office/officeart/2005/8/layout/process1"/>
    <dgm:cxn modelId="{17B8B339-B9D6-44D0-8132-8226BB1AD95F}" type="presOf" srcId="{88830B7F-4B97-4977-B494-1B2F734DC829}" destId="{F33A4CB7-0016-47C0-84F5-58A8299ED267}" srcOrd="1" destOrd="0" presId="urn:microsoft.com/office/officeart/2005/8/layout/process1"/>
    <dgm:cxn modelId="{62B9BE5E-4E5E-4500-8849-F14265E2421A}" type="presOf" srcId="{E0D22BD8-469A-4E8B-AD01-C6064EA5A237}" destId="{A450DA55-E4C2-407C-A3ED-3E855ECD44B0}" srcOrd="0" destOrd="0" presId="urn:microsoft.com/office/officeart/2005/8/layout/process1"/>
    <dgm:cxn modelId="{82BB1762-0206-4098-A693-99D814C0F83A}" type="presOf" srcId="{44E80BCD-2C67-48CB-8D66-19020F5D433B}" destId="{E52828FE-062B-442B-9831-810877E76BEA}" srcOrd="0" destOrd="0" presId="urn:microsoft.com/office/officeart/2005/8/layout/process1"/>
    <dgm:cxn modelId="{B9182974-B707-40BD-9357-446FCDE05BCD}" type="presOf" srcId="{5FEC711C-0FED-4B48-B4AC-EF800B19993A}" destId="{94B00636-2E4D-4C78-9D28-73786BA625F0}" srcOrd="1" destOrd="0" presId="urn:microsoft.com/office/officeart/2005/8/layout/process1"/>
    <dgm:cxn modelId="{0DD7C590-C6AE-4683-80F0-2DE33700F253}" type="presOf" srcId="{44E80BCD-2C67-48CB-8D66-19020F5D433B}" destId="{DDB3408F-C1DF-43DF-A609-B8E7007EC4A7}" srcOrd="1" destOrd="0" presId="urn:microsoft.com/office/officeart/2005/8/layout/process1"/>
    <dgm:cxn modelId="{4EF3C195-242E-4F79-9101-7EC3537B1094}" type="presOf" srcId="{D4633C76-1509-4A1B-97AE-63CE42606E1E}" destId="{CB4E6DC6-31BD-4A17-B1D5-D4724C409322}" srcOrd="0" destOrd="0" presId="urn:microsoft.com/office/officeart/2005/8/layout/process1"/>
    <dgm:cxn modelId="{94923498-4A0A-4E8D-8B2D-D62B2A8D2473}" type="presOf" srcId="{5FEC711C-0FED-4B48-B4AC-EF800B19993A}" destId="{B44E4042-01DB-47E1-9886-56263B36CFEF}" srcOrd="0" destOrd="0" presId="urn:microsoft.com/office/officeart/2005/8/layout/process1"/>
    <dgm:cxn modelId="{7437C999-0691-40C2-83C3-2D01C1F21B4F}" type="presOf" srcId="{AA7D5E7B-0556-4445-A6B1-9A5C37125302}" destId="{F07C56FE-7291-4B75-9FBB-B5FD09EDB0F6}" srcOrd="1" destOrd="0" presId="urn:microsoft.com/office/officeart/2005/8/layout/process1"/>
    <dgm:cxn modelId="{1FC1B69E-8A52-40A4-A738-EEFC64A57F24}" srcId="{A5B18631-D532-4FDD-8642-CA80A53A15E6}" destId="{D4633C76-1509-4A1B-97AE-63CE42606E1E}" srcOrd="4" destOrd="0" parTransId="{217F8CBB-9D69-4C9F-9CBD-39073954825C}" sibTransId="{44E80BCD-2C67-48CB-8D66-19020F5D433B}"/>
    <dgm:cxn modelId="{D7D41DA3-FA8D-4B77-B9EC-A1A8BC8EB8DB}" srcId="{A5B18631-D532-4FDD-8642-CA80A53A15E6}" destId="{E0D22BD8-469A-4E8B-AD01-C6064EA5A237}" srcOrd="0" destOrd="0" parTransId="{C9430386-0E4D-4C8D-9489-95611B21591A}" sibTransId="{5FEC711C-0FED-4B48-B4AC-EF800B19993A}"/>
    <dgm:cxn modelId="{823261C4-561F-49FC-B12E-967EDFACDA37}" type="presOf" srcId="{412561BC-37F1-497B-B566-BA9EEAE23CA6}" destId="{81AC78DE-133A-4ACD-A3C9-FA0579B29E40}" srcOrd="1" destOrd="0" presId="urn:microsoft.com/office/officeart/2005/8/layout/process1"/>
    <dgm:cxn modelId="{EC59CEC9-7A8D-4783-A818-0D6B3C4DD14C}" type="presOf" srcId="{FEE82E09-7F8C-40BD-B0A3-2EB34BBD2940}" destId="{C114ED43-5DB6-4710-894B-DCDA744C6C13}" srcOrd="0" destOrd="0" presId="urn:microsoft.com/office/officeart/2005/8/layout/process1"/>
    <dgm:cxn modelId="{4DD1D0C9-3988-4112-9CEF-14BEA9E51665}" type="presOf" srcId="{4879719A-8405-4DA6-915D-F63A337F5E76}" destId="{060103B5-C36E-4F8B-9E36-DDFC8F9B7D86}" srcOrd="0" destOrd="0" presId="urn:microsoft.com/office/officeart/2005/8/layout/process1"/>
    <dgm:cxn modelId="{A7AF14CB-0C4A-4FA5-A392-09E484134AEB}" type="presOf" srcId="{412561BC-37F1-497B-B566-BA9EEAE23CA6}" destId="{3FE7377D-1264-4242-BB52-763AD903B434}" srcOrd="0" destOrd="0" presId="urn:microsoft.com/office/officeart/2005/8/layout/process1"/>
    <dgm:cxn modelId="{F77461D3-0599-47A3-94DD-1676EDB2A039}" type="presOf" srcId="{A5B18631-D532-4FDD-8642-CA80A53A15E6}" destId="{82D08398-0576-4C80-A496-52D6EED0A665}" srcOrd="0" destOrd="0" presId="urn:microsoft.com/office/officeart/2005/8/layout/process1"/>
    <dgm:cxn modelId="{59E299DA-3D3D-4560-A42B-5FB3B8784BC1}" srcId="{A5B18631-D532-4FDD-8642-CA80A53A15E6}" destId="{5433A766-9BBF-4971-A93D-B063F8F56BAB}" srcOrd="5" destOrd="0" parTransId="{42CEC441-13A6-4768-9971-5219336284E8}" sibTransId="{18C030E0-FA47-4FB3-9DF0-3FDB382EBD2E}"/>
    <dgm:cxn modelId="{A5639EE2-5D27-4920-BF3F-59314E455907}" type="presOf" srcId="{88830B7F-4B97-4977-B494-1B2F734DC829}" destId="{01F8BEBB-AF1E-4FB2-B38D-E603D79CF741}" srcOrd="0" destOrd="0" presId="urn:microsoft.com/office/officeart/2005/8/layout/process1"/>
    <dgm:cxn modelId="{B22373E7-E966-451F-8E33-29444E8AE95E}" srcId="{A5B18631-D532-4FDD-8642-CA80A53A15E6}" destId="{4879719A-8405-4DA6-915D-F63A337F5E76}" srcOrd="3" destOrd="0" parTransId="{4CEB6092-11CF-4114-A8A8-CD986FE6D367}" sibTransId="{AA7D5E7B-0556-4445-A6B1-9A5C37125302}"/>
    <dgm:cxn modelId="{D77ED7E8-0BC1-4C88-9CC3-A39675503EDC}" type="presOf" srcId="{D0EE175F-F2EE-44E6-A6CB-3BA1C0AE4EC8}" destId="{350D23AA-17D5-429F-80A2-9CDA407DED34}" srcOrd="0" destOrd="0" presId="urn:microsoft.com/office/officeart/2005/8/layout/process1"/>
    <dgm:cxn modelId="{911C61FA-2652-41F1-B911-9A9FBD2255B8}" srcId="{A5B18631-D532-4FDD-8642-CA80A53A15E6}" destId="{FEE82E09-7F8C-40BD-B0A3-2EB34BBD2940}" srcOrd="1" destOrd="0" parTransId="{6899CFAF-C3A0-4D01-AD84-BDA82EAA235E}" sibTransId="{412561BC-37F1-497B-B566-BA9EEAE23CA6}"/>
    <dgm:cxn modelId="{7131C43F-1038-4CB8-94D3-B5E73C1B7A3D}" type="presParOf" srcId="{82D08398-0576-4C80-A496-52D6EED0A665}" destId="{A450DA55-E4C2-407C-A3ED-3E855ECD44B0}" srcOrd="0" destOrd="0" presId="urn:microsoft.com/office/officeart/2005/8/layout/process1"/>
    <dgm:cxn modelId="{F48C30D1-E9BD-4487-AB39-7197C4EA9F02}" type="presParOf" srcId="{82D08398-0576-4C80-A496-52D6EED0A665}" destId="{B44E4042-01DB-47E1-9886-56263B36CFEF}" srcOrd="1" destOrd="0" presId="urn:microsoft.com/office/officeart/2005/8/layout/process1"/>
    <dgm:cxn modelId="{0B4BD6C3-152C-4419-A577-0AA1D700DB39}" type="presParOf" srcId="{B44E4042-01DB-47E1-9886-56263B36CFEF}" destId="{94B00636-2E4D-4C78-9D28-73786BA625F0}" srcOrd="0" destOrd="0" presId="urn:microsoft.com/office/officeart/2005/8/layout/process1"/>
    <dgm:cxn modelId="{D35B391E-F87F-4F3D-8F51-58992C55219A}" type="presParOf" srcId="{82D08398-0576-4C80-A496-52D6EED0A665}" destId="{C114ED43-5DB6-4710-894B-DCDA744C6C13}" srcOrd="2" destOrd="0" presId="urn:microsoft.com/office/officeart/2005/8/layout/process1"/>
    <dgm:cxn modelId="{8B0E0345-1C1B-431C-B113-EFA18A67A9E9}" type="presParOf" srcId="{82D08398-0576-4C80-A496-52D6EED0A665}" destId="{3FE7377D-1264-4242-BB52-763AD903B434}" srcOrd="3" destOrd="0" presId="urn:microsoft.com/office/officeart/2005/8/layout/process1"/>
    <dgm:cxn modelId="{58BB87D6-863B-4B8F-A0EF-88F455B87620}" type="presParOf" srcId="{3FE7377D-1264-4242-BB52-763AD903B434}" destId="{81AC78DE-133A-4ACD-A3C9-FA0579B29E40}" srcOrd="0" destOrd="0" presId="urn:microsoft.com/office/officeart/2005/8/layout/process1"/>
    <dgm:cxn modelId="{1AF2E213-D39F-4EE8-BEE7-507360979D0D}" type="presParOf" srcId="{82D08398-0576-4C80-A496-52D6EED0A665}" destId="{350D23AA-17D5-429F-80A2-9CDA407DED34}" srcOrd="4" destOrd="0" presId="urn:microsoft.com/office/officeart/2005/8/layout/process1"/>
    <dgm:cxn modelId="{E47EB3A4-F1E6-4653-B427-678FDB545719}" type="presParOf" srcId="{82D08398-0576-4C80-A496-52D6EED0A665}" destId="{01F8BEBB-AF1E-4FB2-B38D-E603D79CF741}" srcOrd="5" destOrd="0" presId="urn:microsoft.com/office/officeart/2005/8/layout/process1"/>
    <dgm:cxn modelId="{8BBAA2CF-7692-44C5-BFFC-5ECF2042E1BE}" type="presParOf" srcId="{01F8BEBB-AF1E-4FB2-B38D-E603D79CF741}" destId="{F33A4CB7-0016-47C0-84F5-58A8299ED267}" srcOrd="0" destOrd="0" presId="urn:microsoft.com/office/officeart/2005/8/layout/process1"/>
    <dgm:cxn modelId="{96654433-39CA-4FC2-9FB4-E7A1FEB40006}" type="presParOf" srcId="{82D08398-0576-4C80-A496-52D6EED0A665}" destId="{060103B5-C36E-4F8B-9E36-DDFC8F9B7D86}" srcOrd="6" destOrd="0" presId="urn:microsoft.com/office/officeart/2005/8/layout/process1"/>
    <dgm:cxn modelId="{F35A64D9-3805-4BA1-9912-D20270C84622}" type="presParOf" srcId="{82D08398-0576-4C80-A496-52D6EED0A665}" destId="{A56717A2-8C74-45CC-B8A4-670503316C01}" srcOrd="7" destOrd="0" presId="urn:microsoft.com/office/officeart/2005/8/layout/process1"/>
    <dgm:cxn modelId="{B9105464-020E-499B-97DA-C2A9094845DE}" type="presParOf" srcId="{A56717A2-8C74-45CC-B8A4-670503316C01}" destId="{F07C56FE-7291-4B75-9FBB-B5FD09EDB0F6}" srcOrd="0" destOrd="0" presId="urn:microsoft.com/office/officeart/2005/8/layout/process1"/>
    <dgm:cxn modelId="{8BDA5B88-1E9B-47D8-AEC4-2CAB695E9776}" type="presParOf" srcId="{82D08398-0576-4C80-A496-52D6EED0A665}" destId="{CB4E6DC6-31BD-4A17-B1D5-D4724C409322}" srcOrd="8" destOrd="0" presId="urn:microsoft.com/office/officeart/2005/8/layout/process1"/>
    <dgm:cxn modelId="{CC5115BC-0B37-49BD-93C8-3BBF1FB961F6}" type="presParOf" srcId="{82D08398-0576-4C80-A496-52D6EED0A665}" destId="{E52828FE-062B-442B-9831-810877E76BEA}" srcOrd="9" destOrd="0" presId="urn:microsoft.com/office/officeart/2005/8/layout/process1"/>
    <dgm:cxn modelId="{1018F959-6635-4B4F-BC0E-5DDBA24DBE50}" type="presParOf" srcId="{E52828FE-062B-442B-9831-810877E76BEA}" destId="{DDB3408F-C1DF-43DF-A609-B8E7007EC4A7}" srcOrd="0" destOrd="0" presId="urn:microsoft.com/office/officeart/2005/8/layout/process1"/>
    <dgm:cxn modelId="{DB78E8DD-6C28-4728-AC7C-60F946C8010B}" type="presParOf" srcId="{82D08398-0576-4C80-A496-52D6EED0A665}" destId="{9F6A65BF-72C8-462F-ADEB-5469A6E2B69D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A5B18631-D532-4FDD-8642-CA80A53A15E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0D22BD8-469A-4E8B-AD01-C6064EA5A237}">
      <dgm:prSet phldrT="[文字]" custT="1"/>
      <dgm:spPr/>
      <dgm:t>
        <a:bodyPr/>
        <a:lstStyle/>
        <a:p>
          <a:r>
            <a: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rPr>
            <a:t>切脈絡</a:t>
          </a:r>
        </a:p>
      </dgm:t>
    </dgm:pt>
    <dgm:pt modelId="{C9430386-0E4D-4C8D-9489-95611B21591A}" type="parTrans" cxnId="{D7D41DA3-FA8D-4B77-B9EC-A1A8BC8EB8DB}">
      <dgm:prSet/>
      <dgm:spPr/>
      <dgm:t>
        <a:bodyPr/>
        <a:lstStyle/>
        <a:p>
          <a:endParaRPr lang="zh-TW" altLang="en-US" sz="4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FEC711C-0FED-4B48-B4AC-EF800B19993A}" type="sibTrans" cxnId="{D7D41DA3-FA8D-4B77-B9EC-A1A8BC8EB8DB}">
      <dgm:prSet custT="1"/>
      <dgm:spPr/>
      <dgm:t>
        <a:bodyPr/>
        <a:lstStyle/>
        <a:p>
          <a:endParaRPr lang="zh-TW" altLang="en-US" sz="4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EE82E09-7F8C-40BD-B0A3-2EB34BBD2940}">
      <dgm:prSet phldrT="[文字]" custT="1"/>
      <dgm:spPr/>
      <dgm:t>
        <a:bodyPr/>
        <a:lstStyle/>
        <a:p>
          <a:r>
            <a: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  <a:r>
            <a: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4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899CFAF-C3A0-4D01-AD84-BDA82EAA235E}" type="parTrans" cxnId="{911C61FA-2652-41F1-B911-9A9FBD2255B8}">
      <dgm:prSet/>
      <dgm:spPr/>
      <dgm:t>
        <a:bodyPr/>
        <a:lstStyle/>
        <a:p>
          <a:endParaRPr lang="zh-TW" altLang="en-US" sz="4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12561BC-37F1-497B-B566-BA9EEAE23CA6}" type="sibTrans" cxnId="{911C61FA-2652-41F1-B911-9A9FBD2255B8}">
      <dgm:prSet custT="1"/>
      <dgm:spPr/>
      <dgm:t>
        <a:bodyPr/>
        <a:lstStyle/>
        <a:p>
          <a:endParaRPr lang="zh-TW" altLang="en-US" sz="4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633C76-1509-4A1B-97AE-63CE42606E1E}">
      <dgm:prSet phldrT="[文字]" custT="1"/>
      <dgm:spPr/>
      <dgm:t>
        <a:bodyPr/>
        <a:lstStyle/>
        <a:p>
          <a:r>
            <a: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rPr>
            <a:t>找重點</a:t>
          </a:r>
        </a:p>
      </dgm:t>
    </dgm:pt>
    <dgm:pt modelId="{217F8CBB-9D69-4C9F-9CBD-39073954825C}" type="parTrans" cxnId="{1FC1B69E-8A52-40A4-A738-EEFC64A57F24}">
      <dgm:prSet/>
      <dgm:spPr/>
      <dgm:t>
        <a:bodyPr/>
        <a:lstStyle/>
        <a:p>
          <a:endParaRPr lang="zh-TW" altLang="en-US" sz="4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4E80BCD-2C67-48CB-8D66-19020F5D433B}" type="sibTrans" cxnId="{1FC1B69E-8A52-40A4-A738-EEFC64A57F24}">
      <dgm:prSet custT="1"/>
      <dgm:spPr/>
      <dgm:t>
        <a:bodyPr/>
        <a:lstStyle/>
        <a:p>
          <a:endParaRPr lang="zh-TW" altLang="en-US" sz="4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433A766-9BBF-4971-A93D-B063F8F56BAB}">
      <dgm:prSet phldrT="[文字]" custT="1"/>
      <dgm:spPr/>
      <dgm:t>
        <a:bodyPr/>
        <a:lstStyle/>
        <a:p>
          <a:r>
            <a: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gm:t>
    </dgm:pt>
    <dgm:pt modelId="{42CEC441-13A6-4768-9971-5219336284E8}" type="parTrans" cxnId="{59E299DA-3D3D-4560-A42B-5FB3B8784BC1}">
      <dgm:prSet/>
      <dgm:spPr/>
      <dgm:t>
        <a:bodyPr/>
        <a:lstStyle/>
        <a:p>
          <a:endParaRPr lang="zh-TW" altLang="en-US" sz="4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8C030E0-FA47-4FB3-9DF0-3FDB382EBD2E}" type="sibTrans" cxnId="{59E299DA-3D3D-4560-A42B-5FB3B8784BC1}">
      <dgm:prSet custT="1"/>
      <dgm:spPr/>
      <dgm:t>
        <a:bodyPr/>
        <a:lstStyle/>
        <a:p>
          <a:endParaRPr lang="zh-TW" altLang="en-US" sz="4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0EE175F-F2EE-44E6-A6CB-3BA1C0AE4EC8}">
      <dgm:prSet custT="1"/>
      <dgm:spPr/>
      <dgm:t>
        <a:bodyPr/>
        <a:lstStyle/>
        <a:p>
          <a:r>
            <a:rPr lang="en-US" altLang="zh-TW" sz="40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4000">
              <a:latin typeface="微軟正黑體" panose="020B0604030504040204" pitchFamily="34" charset="-120"/>
              <a:ea typeface="微軟正黑體" panose="020B0604030504040204" pitchFamily="34" charset="-120"/>
            </a:rPr>
            <a:t>替換語詞</a:t>
          </a:r>
          <a:r>
            <a:rPr lang="en-US" altLang="zh-TW" sz="40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4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C648C6E-E748-4790-B907-7EE48ED3C671}" type="parTrans" cxnId="{48421D05-2D91-48C7-8135-751E080746DA}">
      <dgm:prSet/>
      <dgm:spPr/>
      <dgm:t>
        <a:bodyPr/>
        <a:lstStyle/>
        <a:p>
          <a:endParaRPr lang="zh-TW" altLang="en-US" sz="4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830B7F-4B97-4977-B494-1B2F734DC829}" type="sibTrans" cxnId="{48421D05-2D91-48C7-8135-751E080746DA}">
      <dgm:prSet custT="1"/>
      <dgm:spPr/>
      <dgm:t>
        <a:bodyPr/>
        <a:lstStyle/>
        <a:p>
          <a:endParaRPr lang="zh-TW" altLang="en-US" sz="4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879719A-8405-4DA6-915D-F63A337F5E76}">
      <dgm:prSet custT="1"/>
      <dgm:spPr/>
      <dgm:t>
        <a:bodyPr/>
        <a:lstStyle/>
        <a:p>
          <a:r>
            <a:rPr lang="en-US" altLang="zh-TW" sz="40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4000">
              <a:latin typeface="微軟正黑體" panose="020B0604030504040204" pitchFamily="34" charset="-120"/>
              <a:ea typeface="微軟正黑體" panose="020B0604030504040204" pitchFamily="34" charset="-120"/>
            </a:rPr>
            <a:t>還原句型</a:t>
          </a:r>
          <a:r>
            <a:rPr lang="en-US" altLang="zh-TW" sz="40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4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CEB6092-11CF-4114-A8A8-CD986FE6D367}" type="parTrans" cxnId="{B22373E7-E966-451F-8E33-29444E8AE95E}">
      <dgm:prSet/>
      <dgm:spPr/>
      <dgm:t>
        <a:bodyPr/>
        <a:lstStyle/>
        <a:p>
          <a:endParaRPr lang="zh-TW" altLang="en-US" sz="4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A7D5E7B-0556-4445-A6B1-9A5C37125302}" type="sibTrans" cxnId="{B22373E7-E966-451F-8E33-29444E8AE95E}">
      <dgm:prSet custT="1"/>
      <dgm:spPr/>
      <dgm:t>
        <a:bodyPr/>
        <a:lstStyle/>
        <a:p>
          <a:endParaRPr lang="zh-TW" altLang="en-US" sz="4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4BF142F-D0CC-4C49-9331-75C9022BEAFA}">
      <dgm:prSet/>
      <dgm:spPr/>
      <dgm:t>
        <a:bodyPr/>
        <a:lstStyle/>
        <a:p>
          <a:r>
            <a:rPr lang="en-US" altLang="zh-TW" dirty="0">
              <a:solidFill>
                <a:srgbClr val="FFFF00"/>
              </a:solidFill>
            </a:rPr>
            <a:t>(</a:t>
          </a:r>
          <a:r>
            <a:rPr lang="zh-TW" altLang="en-US" dirty="0">
              <a:solidFill>
                <a:srgbClr val="FFFF00"/>
              </a:solidFill>
            </a:rPr>
            <a:t>歸納主旨</a:t>
          </a:r>
          <a:r>
            <a:rPr lang="en-US" altLang="zh-TW" dirty="0">
              <a:solidFill>
                <a:srgbClr val="FFFF00"/>
              </a:solidFill>
            </a:rPr>
            <a:t>)</a:t>
          </a:r>
          <a:endParaRPr lang="zh-TW" altLang="en-US" dirty="0">
            <a:solidFill>
              <a:srgbClr val="FFFF00"/>
            </a:solidFill>
          </a:endParaRPr>
        </a:p>
      </dgm:t>
    </dgm:pt>
    <dgm:pt modelId="{3B6AF679-1CA5-4F8D-85C3-CED3A7AA86AD}" type="parTrans" cxnId="{C8576914-6FDE-42C7-9865-6618D6373895}">
      <dgm:prSet/>
      <dgm:spPr/>
      <dgm:t>
        <a:bodyPr/>
        <a:lstStyle/>
        <a:p>
          <a:endParaRPr lang="zh-TW" altLang="en-US"/>
        </a:p>
      </dgm:t>
    </dgm:pt>
    <dgm:pt modelId="{D53C8304-F182-4B15-99E3-0724A3FA68E2}" type="sibTrans" cxnId="{C8576914-6FDE-42C7-9865-6618D6373895}">
      <dgm:prSet/>
      <dgm:spPr/>
      <dgm:t>
        <a:bodyPr/>
        <a:lstStyle/>
        <a:p>
          <a:endParaRPr lang="zh-TW" altLang="en-US"/>
        </a:p>
      </dgm:t>
    </dgm:pt>
    <dgm:pt modelId="{82D08398-0576-4C80-A496-52D6EED0A665}" type="pres">
      <dgm:prSet presAssocID="{A5B18631-D532-4FDD-8642-CA80A53A15E6}" presName="Name0" presStyleCnt="0">
        <dgm:presLayoutVars>
          <dgm:dir/>
          <dgm:resizeHandles val="exact"/>
        </dgm:presLayoutVars>
      </dgm:prSet>
      <dgm:spPr/>
    </dgm:pt>
    <dgm:pt modelId="{A450DA55-E4C2-407C-A3ED-3E855ECD44B0}" type="pres">
      <dgm:prSet presAssocID="{E0D22BD8-469A-4E8B-AD01-C6064EA5A237}" presName="node" presStyleLbl="node1" presStyleIdx="0" presStyleCnt="7" custScaleX="62390">
        <dgm:presLayoutVars>
          <dgm:bulletEnabled val="1"/>
        </dgm:presLayoutVars>
      </dgm:prSet>
      <dgm:spPr/>
    </dgm:pt>
    <dgm:pt modelId="{B44E4042-01DB-47E1-9886-56263B36CFEF}" type="pres">
      <dgm:prSet presAssocID="{5FEC711C-0FED-4B48-B4AC-EF800B19993A}" presName="sibTrans" presStyleLbl="sibTrans2D1" presStyleIdx="0" presStyleCnt="6"/>
      <dgm:spPr/>
    </dgm:pt>
    <dgm:pt modelId="{94B00636-2E4D-4C78-9D28-73786BA625F0}" type="pres">
      <dgm:prSet presAssocID="{5FEC711C-0FED-4B48-B4AC-EF800B19993A}" presName="connectorText" presStyleLbl="sibTrans2D1" presStyleIdx="0" presStyleCnt="6"/>
      <dgm:spPr/>
    </dgm:pt>
    <dgm:pt modelId="{C114ED43-5DB6-4710-894B-DCDA744C6C13}" type="pres">
      <dgm:prSet presAssocID="{FEE82E09-7F8C-40BD-B0A3-2EB34BBD2940}" presName="node" presStyleLbl="node1" presStyleIdx="1" presStyleCnt="7" custScaleX="72939">
        <dgm:presLayoutVars>
          <dgm:bulletEnabled val="1"/>
        </dgm:presLayoutVars>
      </dgm:prSet>
      <dgm:spPr/>
    </dgm:pt>
    <dgm:pt modelId="{3FE7377D-1264-4242-BB52-763AD903B434}" type="pres">
      <dgm:prSet presAssocID="{412561BC-37F1-497B-B566-BA9EEAE23CA6}" presName="sibTrans" presStyleLbl="sibTrans2D1" presStyleIdx="1" presStyleCnt="6"/>
      <dgm:spPr/>
    </dgm:pt>
    <dgm:pt modelId="{81AC78DE-133A-4ACD-A3C9-FA0579B29E40}" type="pres">
      <dgm:prSet presAssocID="{412561BC-37F1-497B-B566-BA9EEAE23CA6}" presName="connectorText" presStyleLbl="sibTrans2D1" presStyleIdx="1" presStyleCnt="6"/>
      <dgm:spPr/>
    </dgm:pt>
    <dgm:pt modelId="{350D23AA-17D5-429F-80A2-9CDA407DED34}" type="pres">
      <dgm:prSet presAssocID="{D0EE175F-F2EE-44E6-A6CB-3BA1C0AE4EC8}" presName="node" presStyleLbl="node1" presStyleIdx="2" presStyleCnt="7" custScaleX="72939">
        <dgm:presLayoutVars>
          <dgm:bulletEnabled val="1"/>
        </dgm:presLayoutVars>
      </dgm:prSet>
      <dgm:spPr/>
    </dgm:pt>
    <dgm:pt modelId="{01F8BEBB-AF1E-4FB2-B38D-E603D79CF741}" type="pres">
      <dgm:prSet presAssocID="{88830B7F-4B97-4977-B494-1B2F734DC829}" presName="sibTrans" presStyleLbl="sibTrans2D1" presStyleIdx="2" presStyleCnt="6"/>
      <dgm:spPr/>
    </dgm:pt>
    <dgm:pt modelId="{F33A4CB7-0016-47C0-84F5-58A8299ED267}" type="pres">
      <dgm:prSet presAssocID="{88830B7F-4B97-4977-B494-1B2F734DC829}" presName="connectorText" presStyleLbl="sibTrans2D1" presStyleIdx="2" presStyleCnt="6"/>
      <dgm:spPr/>
    </dgm:pt>
    <dgm:pt modelId="{060103B5-C36E-4F8B-9E36-DDFC8F9B7D86}" type="pres">
      <dgm:prSet presAssocID="{4879719A-8405-4DA6-915D-F63A337F5E76}" presName="node" presStyleLbl="node1" presStyleIdx="3" presStyleCnt="7" custScaleX="72939">
        <dgm:presLayoutVars>
          <dgm:bulletEnabled val="1"/>
        </dgm:presLayoutVars>
      </dgm:prSet>
      <dgm:spPr/>
    </dgm:pt>
    <dgm:pt modelId="{A56717A2-8C74-45CC-B8A4-670503316C01}" type="pres">
      <dgm:prSet presAssocID="{AA7D5E7B-0556-4445-A6B1-9A5C37125302}" presName="sibTrans" presStyleLbl="sibTrans2D1" presStyleIdx="3" presStyleCnt="6"/>
      <dgm:spPr/>
    </dgm:pt>
    <dgm:pt modelId="{F07C56FE-7291-4B75-9FBB-B5FD09EDB0F6}" type="pres">
      <dgm:prSet presAssocID="{AA7D5E7B-0556-4445-A6B1-9A5C37125302}" presName="connectorText" presStyleLbl="sibTrans2D1" presStyleIdx="3" presStyleCnt="6"/>
      <dgm:spPr/>
    </dgm:pt>
    <dgm:pt modelId="{CB4E6DC6-31BD-4A17-B1D5-D4724C409322}" type="pres">
      <dgm:prSet presAssocID="{D4633C76-1509-4A1B-97AE-63CE42606E1E}" presName="node" presStyleLbl="node1" presStyleIdx="4" presStyleCnt="7" custScaleX="67184">
        <dgm:presLayoutVars>
          <dgm:bulletEnabled val="1"/>
        </dgm:presLayoutVars>
      </dgm:prSet>
      <dgm:spPr/>
    </dgm:pt>
    <dgm:pt modelId="{E52828FE-062B-442B-9831-810877E76BEA}" type="pres">
      <dgm:prSet presAssocID="{44E80BCD-2C67-48CB-8D66-19020F5D433B}" presName="sibTrans" presStyleLbl="sibTrans2D1" presStyleIdx="4" presStyleCnt="6"/>
      <dgm:spPr/>
    </dgm:pt>
    <dgm:pt modelId="{DDB3408F-C1DF-43DF-A609-B8E7007EC4A7}" type="pres">
      <dgm:prSet presAssocID="{44E80BCD-2C67-48CB-8D66-19020F5D433B}" presName="connectorText" presStyleLbl="sibTrans2D1" presStyleIdx="4" presStyleCnt="6"/>
      <dgm:spPr/>
    </dgm:pt>
    <dgm:pt modelId="{9F6A65BF-72C8-462F-ADEB-5469A6E2B69D}" type="pres">
      <dgm:prSet presAssocID="{5433A766-9BBF-4971-A93D-B063F8F56BAB}" presName="node" presStyleLbl="node1" presStyleIdx="5" presStyleCnt="7" custScaleX="72939">
        <dgm:presLayoutVars>
          <dgm:bulletEnabled val="1"/>
        </dgm:presLayoutVars>
      </dgm:prSet>
      <dgm:spPr/>
    </dgm:pt>
    <dgm:pt modelId="{88EE3CBE-8FCB-4026-8047-4AB65FA9D56F}" type="pres">
      <dgm:prSet presAssocID="{18C030E0-FA47-4FB3-9DF0-3FDB382EBD2E}" presName="sibTrans" presStyleLbl="sibTrans2D1" presStyleIdx="5" presStyleCnt="6"/>
      <dgm:spPr/>
    </dgm:pt>
    <dgm:pt modelId="{4F3EF25F-C3A0-46B3-864A-C8C40DD1114D}" type="pres">
      <dgm:prSet presAssocID="{18C030E0-FA47-4FB3-9DF0-3FDB382EBD2E}" presName="connectorText" presStyleLbl="sibTrans2D1" presStyleIdx="5" presStyleCnt="6"/>
      <dgm:spPr/>
    </dgm:pt>
    <dgm:pt modelId="{128B5149-B6BF-4461-B6A6-78FD9A53AF1F}" type="pres">
      <dgm:prSet presAssocID="{A4BF142F-D0CC-4C49-9331-75C9022BEAFA}" presName="node" presStyleLbl="node1" presStyleIdx="6" presStyleCnt="7" custScaleX="72939">
        <dgm:presLayoutVars>
          <dgm:bulletEnabled val="1"/>
        </dgm:presLayoutVars>
      </dgm:prSet>
      <dgm:spPr/>
    </dgm:pt>
  </dgm:ptLst>
  <dgm:cxnLst>
    <dgm:cxn modelId="{48421D05-2D91-48C7-8135-751E080746DA}" srcId="{A5B18631-D532-4FDD-8642-CA80A53A15E6}" destId="{D0EE175F-F2EE-44E6-A6CB-3BA1C0AE4EC8}" srcOrd="2" destOrd="0" parTransId="{FC648C6E-E748-4790-B907-7EE48ED3C671}" sibTransId="{88830B7F-4B97-4977-B494-1B2F734DC829}"/>
    <dgm:cxn modelId="{C8576914-6FDE-42C7-9865-6618D6373895}" srcId="{A5B18631-D532-4FDD-8642-CA80A53A15E6}" destId="{A4BF142F-D0CC-4C49-9331-75C9022BEAFA}" srcOrd="6" destOrd="0" parTransId="{3B6AF679-1CA5-4F8D-85C3-CED3A7AA86AD}" sibTransId="{D53C8304-F182-4B15-99E3-0724A3FA68E2}"/>
    <dgm:cxn modelId="{6C6E6921-15FA-455C-B1AB-F254BEC124C4}" type="presOf" srcId="{5433A766-9BBF-4971-A93D-B063F8F56BAB}" destId="{9F6A65BF-72C8-462F-ADEB-5469A6E2B69D}" srcOrd="0" destOrd="0" presId="urn:microsoft.com/office/officeart/2005/8/layout/process1"/>
    <dgm:cxn modelId="{4846622B-2E34-4BF9-903D-5E3EE2F718A8}" type="presOf" srcId="{18C030E0-FA47-4FB3-9DF0-3FDB382EBD2E}" destId="{4F3EF25F-C3A0-46B3-864A-C8C40DD1114D}" srcOrd="1" destOrd="0" presId="urn:microsoft.com/office/officeart/2005/8/layout/process1"/>
    <dgm:cxn modelId="{F03BDE36-B440-4181-8A73-FD7DA5D33451}" type="presOf" srcId="{AA7D5E7B-0556-4445-A6B1-9A5C37125302}" destId="{A56717A2-8C74-45CC-B8A4-670503316C01}" srcOrd="0" destOrd="0" presId="urn:microsoft.com/office/officeart/2005/8/layout/process1"/>
    <dgm:cxn modelId="{17B8B339-B9D6-44D0-8132-8226BB1AD95F}" type="presOf" srcId="{88830B7F-4B97-4977-B494-1B2F734DC829}" destId="{F33A4CB7-0016-47C0-84F5-58A8299ED267}" srcOrd="1" destOrd="0" presId="urn:microsoft.com/office/officeart/2005/8/layout/process1"/>
    <dgm:cxn modelId="{62B9BE5E-4E5E-4500-8849-F14265E2421A}" type="presOf" srcId="{E0D22BD8-469A-4E8B-AD01-C6064EA5A237}" destId="{A450DA55-E4C2-407C-A3ED-3E855ECD44B0}" srcOrd="0" destOrd="0" presId="urn:microsoft.com/office/officeart/2005/8/layout/process1"/>
    <dgm:cxn modelId="{82BB1762-0206-4098-A693-99D814C0F83A}" type="presOf" srcId="{44E80BCD-2C67-48CB-8D66-19020F5D433B}" destId="{E52828FE-062B-442B-9831-810877E76BEA}" srcOrd="0" destOrd="0" presId="urn:microsoft.com/office/officeart/2005/8/layout/process1"/>
    <dgm:cxn modelId="{B9182974-B707-40BD-9357-446FCDE05BCD}" type="presOf" srcId="{5FEC711C-0FED-4B48-B4AC-EF800B19993A}" destId="{94B00636-2E4D-4C78-9D28-73786BA625F0}" srcOrd="1" destOrd="0" presId="urn:microsoft.com/office/officeart/2005/8/layout/process1"/>
    <dgm:cxn modelId="{0DD7C590-C6AE-4683-80F0-2DE33700F253}" type="presOf" srcId="{44E80BCD-2C67-48CB-8D66-19020F5D433B}" destId="{DDB3408F-C1DF-43DF-A609-B8E7007EC4A7}" srcOrd="1" destOrd="0" presId="urn:microsoft.com/office/officeart/2005/8/layout/process1"/>
    <dgm:cxn modelId="{4EF3C195-242E-4F79-9101-7EC3537B1094}" type="presOf" srcId="{D4633C76-1509-4A1B-97AE-63CE42606E1E}" destId="{CB4E6DC6-31BD-4A17-B1D5-D4724C409322}" srcOrd="0" destOrd="0" presId="urn:microsoft.com/office/officeart/2005/8/layout/process1"/>
    <dgm:cxn modelId="{94923498-4A0A-4E8D-8B2D-D62B2A8D2473}" type="presOf" srcId="{5FEC711C-0FED-4B48-B4AC-EF800B19993A}" destId="{B44E4042-01DB-47E1-9886-56263B36CFEF}" srcOrd="0" destOrd="0" presId="urn:microsoft.com/office/officeart/2005/8/layout/process1"/>
    <dgm:cxn modelId="{7437C999-0691-40C2-83C3-2D01C1F21B4F}" type="presOf" srcId="{AA7D5E7B-0556-4445-A6B1-9A5C37125302}" destId="{F07C56FE-7291-4B75-9FBB-B5FD09EDB0F6}" srcOrd="1" destOrd="0" presId="urn:microsoft.com/office/officeart/2005/8/layout/process1"/>
    <dgm:cxn modelId="{1FC1B69E-8A52-40A4-A738-EEFC64A57F24}" srcId="{A5B18631-D532-4FDD-8642-CA80A53A15E6}" destId="{D4633C76-1509-4A1B-97AE-63CE42606E1E}" srcOrd="4" destOrd="0" parTransId="{217F8CBB-9D69-4C9F-9CBD-39073954825C}" sibTransId="{44E80BCD-2C67-48CB-8D66-19020F5D433B}"/>
    <dgm:cxn modelId="{D7D41DA3-FA8D-4B77-B9EC-A1A8BC8EB8DB}" srcId="{A5B18631-D532-4FDD-8642-CA80A53A15E6}" destId="{E0D22BD8-469A-4E8B-AD01-C6064EA5A237}" srcOrd="0" destOrd="0" parTransId="{C9430386-0E4D-4C8D-9489-95611B21591A}" sibTransId="{5FEC711C-0FED-4B48-B4AC-EF800B19993A}"/>
    <dgm:cxn modelId="{3740B7B6-E438-4E0D-912F-8E49275BCAE1}" type="presOf" srcId="{A4BF142F-D0CC-4C49-9331-75C9022BEAFA}" destId="{128B5149-B6BF-4461-B6A6-78FD9A53AF1F}" srcOrd="0" destOrd="0" presId="urn:microsoft.com/office/officeart/2005/8/layout/process1"/>
    <dgm:cxn modelId="{823261C4-561F-49FC-B12E-967EDFACDA37}" type="presOf" srcId="{412561BC-37F1-497B-B566-BA9EEAE23CA6}" destId="{81AC78DE-133A-4ACD-A3C9-FA0579B29E40}" srcOrd="1" destOrd="0" presId="urn:microsoft.com/office/officeart/2005/8/layout/process1"/>
    <dgm:cxn modelId="{EC59CEC9-7A8D-4783-A818-0D6B3C4DD14C}" type="presOf" srcId="{FEE82E09-7F8C-40BD-B0A3-2EB34BBD2940}" destId="{C114ED43-5DB6-4710-894B-DCDA744C6C13}" srcOrd="0" destOrd="0" presId="urn:microsoft.com/office/officeart/2005/8/layout/process1"/>
    <dgm:cxn modelId="{4DD1D0C9-3988-4112-9CEF-14BEA9E51665}" type="presOf" srcId="{4879719A-8405-4DA6-915D-F63A337F5E76}" destId="{060103B5-C36E-4F8B-9E36-DDFC8F9B7D86}" srcOrd="0" destOrd="0" presId="urn:microsoft.com/office/officeart/2005/8/layout/process1"/>
    <dgm:cxn modelId="{A7AF14CB-0C4A-4FA5-A392-09E484134AEB}" type="presOf" srcId="{412561BC-37F1-497B-B566-BA9EEAE23CA6}" destId="{3FE7377D-1264-4242-BB52-763AD903B434}" srcOrd="0" destOrd="0" presId="urn:microsoft.com/office/officeart/2005/8/layout/process1"/>
    <dgm:cxn modelId="{F77461D3-0599-47A3-94DD-1676EDB2A039}" type="presOf" srcId="{A5B18631-D532-4FDD-8642-CA80A53A15E6}" destId="{82D08398-0576-4C80-A496-52D6EED0A665}" srcOrd="0" destOrd="0" presId="urn:microsoft.com/office/officeart/2005/8/layout/process1"/>
    <dgm:cxn modelId="{59E299DA-3D3D-4560-A42B-5FB3B8784BC1}" srcId="{A5B18631-D532-4FDD-8642-CA80A53A15E6}" destId="{5433A766-9BBF-4971-A93D-B063F8F56BAB}" srcOrd="5" destOrd="0" parTransId="{42CEC441-13A6-4768-9971-5219336284E8}" sibTransId="{18C030E0-FA47-4FB3-9DF0-3FDB382EBD2E}"/>
    <dgm:cxn modelId="{A5639EE2-5D27-4920-BF3F-59314E455907}" type="presOf" srcId="{88830B7F-4B97-4977-B494-1B2F734DC829}" destId="{01F8BEBB-AF1E-4FB2-B38D-E603D79CF741}" srcOrd="0" destOrd="0" presId="urn:microsoft.com/office/officeart/2005/8/layout/process1"/>
    <dgm:cxn modelId="{B22373E7-E966-451F-8E33-29444E8AE95E}" srcId="{A5B18631-D532-4FDD-8642-CA80A53A15E6}" destId="{4879719A-8405-4DA6-915D-F63A337F5E76}" srcOrd="3" destOrd="0" parTransId="{4CEB6092-11CF-4114-A8A8-CD986FE6D367}" sibTransId="{AA7D5E7B-0556-4445-A6B1-9A5C37125302}"/>
    <dgm:cxn modelId="{D77ED7E8-0BC1-4C88-9CC3-A39675503EDC}" type="presOf" srcId="{D0EE175F-F2EE-44E6-A6CB-3BA1C0AE4EC8}" destId="{350D23AA-17D5-429F-80A2-9CDA407DED34}" srcOrd="0" destOrd="0" presId="urn:microsoft.com/office/officeart/2005/8/layout/process1"/>
    <dgm:cxn modelId="{911C61FA-2652-41F1-B911-9A9FBD2255B8}" srcId="{A5B18631-D532-4FDD-8642-CA80A53A15E6}" destId="{FEE82E09-7F8C-40BD-B0A3-2EB34BBD2940}" srcOrd="1" destOrd="0" parTransId="{6899CFAF-C3A0-4D01-AD84-BDA82EAA235E}" sibTransId="{412561BC-37F1-497B-B566-BA9EEAE23CA6}"/>
    <dgm:cxn modelId="{41185FFF-AE25-417B-AE37-5575B2C989F1}" type="presOf" srcId="{18C030E0-FA47-4FB3-9DF0-3FDB382EBD2E}" destId="{88EE3CBE-8FCB-4026-8047-4AB65FA9D56F}" srcOrd="0" destOrd="0" presId="urn:microsoft.com/office/officeart/2005/8/layout/process1"/>
    <dgm:cxn modelId="{7131C43F-1038-4CB8-94D3-B5E73C1B7A3D}" type="presParOf" srcId="{82D08398-0576-4C80-A496-52D6EED0A665}" destId="{A450DA55-E4C2-407C-A3ED-3E855ECD44B0}" srcOrd="0" destOrd="0" presId="urn:microsoft.com/office/officeart/2005/8/layout/process1"/>
    <dgm:cxn modelId="{F48C30D1-E9BD-4487-AB39-7197C4EA9F02}" type="presParOf" srcId="{82D08398-0576-4C80-A496-52D6EED0A665}" destId="{B44E4042-01DB-47E1-9886-56263B36CFEF}" srcOrd="1" destOrd="0" presId="urn:microsoft.com/office/officeart/2005/8/layout/process1"/>
    <dgm:cxn modelId="{0B4BD6C3-152C-4419-A577-0AA1D700DB39}" type="presParOf" srcId="{B44E4042-01DB-47E1-9886-56263B36CFEF}" destId="{94B00636-2E4D-4C78-9D28-73786BA625F0}" srcOrd="0" destOrd="0" presId="urn:microsoft.com/office/officeart/2005/8/layout/process1"/>
    <dgm:cxn modelId="{D35B391E-F87F-4F3D-8F51-58992C55219A}" type="presParOf" srcId="{82D08398-0576-4C80-A496-52D6EED0A665}" destId="{C114ED43-5DB6-4710-894B-DCDA744C6C13}" srcOrd="2" destOrd="0" presId="urn:microsoft.com/office/officeart/2005/8/layout/process1"/>
    <dgm:cxn modelId="{8B0E0345-1C1B-431C-B113-EFA18A67A9E9}" type="presParOf" srcId="{82D08398-0576-4C80-A496-52D6EED0A665}" destId="{3FE7377D-1264-4242-BB52-763AD903B434}" srcOrd="3" destOrd="0" presId="urn:microsoft.com/office/officeart/2005/8/layout/process1"/>
    <dgm:cxn modelId="{58BB87D6-863B-4B8F-A0EF-88F455B87620}" type="presParOf" srcId="{3FE7377D-1264-4242-BB52-763AD903B434}" destId="{81AC78DE-133A-4ACD-A3C9-FA0579B29E40}" srcOrd="0" destOrd="0" presId="urn:microsoft.com/office/officeart/2005/8/layout/process1"/>
    <dgm:cxn modelId="{1AF2E213-D39F-4EE8-BEE7-507360979D0D}" type="presParOf" srcId="{82D08398-0576-4C80-A496-52D6EED0A665}" destId="{350D23AA-17D5-429F-80A2-9CDA407DED34}" srcOrd="4" destOrd="0" presId="urn:microsoft.com/office/officeart/2005/8/layout/process1"/>
    <dgm:cxn modelId="{E47EB3A4-F1E6-4653-B427-678FDB545719}" type="presParOf" srcId="{82D08398-0576-4C80-A496-52D6EED0A665}" destId="{01F8BEBB-AF1E-4FB2-B38D-E603D79CF741}" srcOrd="5" destOrd="0" presId="urn:microsoft.com/office/officeart/2005/8/layout/process1"/>
    <dgm:cxn modelId="{8BBAA2CF-7692-44C5-BFFC-5ECF2042E1BE}" type="presParOf" srcId="{01F8BEBB-AF1E-4FB2-B38D-E603D79CF741}" destId="{F33A4CB7-0016-47C0-84F5-58A8299ED267}" srcOrd="0" destOrd="0" presId="urn:microsoft.com/office/officeart/2005/8/layout/process1"/>
    <dgm:cxn modelId="{96654433-39CA-4FC2-9FB4-E7A1FEB40006}" type="presParOf" srcId="{82D08398-0576-4C80-A496-52D6EED0A665}" destId="{060103B5-C36E-4F8B-9E36-DDFC8F9B7D86}" srcOrd="6" destOrd="0" presId="urn:microsoft.com/office/officeart/2005/8/layout/process1"/>
    <dgm:cxn modelId="{F35A64D9-3805-4BA1-9912-D20270C84622}" type="presParOf" srcId="{82D08398-0576-4C80-A496-52D6EED0A665}" destId="{A56717A2-8C74-45CC-B8A4-670503316C01}" srcOrd="7" destOrd="0" presId="urn:microsoft.com/office/officeart/2005/8/layout/process1"/>
    <dgm:cxn modelId="{B9105464-020E-499B-97DA-C2A9094845DE}" type="presParOf" srcId="{A56717A2-8C74-45CC-B8A4-670503316C01}" destId="{F07C56FE-7291-4B75-9FBB-B5FD09EDB0F6}" srcOrd="0" destOrd="0" presId="urn:microsoft.com/office/officeart/2005/8/layout/process1"/>
    <dgm:cxn modelId="{8BDA5B88-1E9B-47D8-AEC4-2CAB695E9776}" type="presParOf" srcId="{82D08398-0576-4C80-A496-52D6EED0A665}" destId="{CB4E6DC6-31BD-4A17-B1D5-D4724C409322}" srcOrd="8" destOrd="0" presId="urn:microsoft.com/office/officeart/2005/8/layout/process1"/>
    <dgm:cxn modelId="{CC5115BC-0B37-49BD-93C8-3BBF1FB961F6}" type="presParOf" srcId="{82D08398-0576-4C80-A496-52D6EED0A665}" destId="{E52828FE-062B-442B-9831-810877E76BEA}" srcOrd="9" destOrd="0" presId="urn:microsoft.com/office/officeart/2005/8/layout/process1"/>
    <dgm:cxn modelId="{1018F959-6635-4B4F-BC0E-5DDBA24DBE50}" type="presParOf" srcId="{E52828FE-062B-442B-9831-810877E76BEA}" destId="{DDB3408F-C1DF-43DF-A609-B8E7007EC4A7}" srcOrd="0" destOrd="0" presId="urn:microsoft.com/office/officeart/2005/8/layout/process1"/>
    <dgm:cxn modelId="{DB78E8DD-6C28-4728-AC7C-60F946C8010B}" type="presParOf" srcId="{82D08398-0576-4C80-A496-52D6EED0A665}" destId="{9F6A65BF-72C8-462F-ADEB-5469A6E2B69D}" srcOrd="10" destOrd="0" presId="urn:microsoft.com/office/officeart/2005/8/layout/process1"/>
    <dgm:cxn modelId="{882DE937-2217-4557-9178-44EFB8448D9C}" type="presParOf" srcId="{82D08398-0576-4C80-A496-52D6EED0A665}" destId="{88EE3CBE-8FCB-4026-8047-4AB65FA9D56F}" srcOrd="11" destOrd="0" presId="urn:microsoft.com/office/officeart/2005/8/layout/process1"/>
    <dgm:cxn modelId="{C83B39ED-511A-419E-89CC-C417A3A5FB41}" type="presParOf" srcId="{88EE3CBE-8FCB-4026-8047-4AB65FA9D56F}" destId="{4F3EF25F-C3A0-46B3-864A-C8C40DD1114D}" srcOrd="0" destOrd="0" presId="urn:microsoft.com/office/officeart/2005/8/layout/process1"/>
    <dgm:cxn modelId="{501C5149-ED78-48E0-9BB2-2413CECFDEAC}" type="presParOf" srcId="{82D08398-0576-4C80-A496-52D6EED0A665}" destId="{128B5149-B6BF-4461-B6A6-78FD9A53AF1F}" srcOrd="1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D458FC-9628-454A-852A-1A52D763394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4DDCAC40-F562-41AE-8D3A-27ADC5B9F944}">
      <dgm:prSet phldrT="[文字]" custT="1"/>
      <dgm:spPr/>
      <dgm:t>
        <a:bodyPr/>
        <a:lstStyle/>
        <a:p>
          <a:r>
            <a:rPr lang="zh-TW" altLang="en-US" sz="28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教師說明、示範</a:t>
          </a:r>
        </a:p>
      </dgm:t>
    </dgm:pt>
    <dgm:pt modelId="{1B07FEB1-2F62-4CF0-9531-CCC2F88C4A27}" type="parTrans" cxnId="{C2AE39AF-91C8-4ABB-B3A6-0E67CD4A8437}">
      <dgm:prSet/>
      <dgm:spPr/>
      <dgm:t>
        <a:bodyPr/>
        <a:lstStyle/>
        <a:p>
          <a:endParaRPr lang="zh-TW" altLang="en-US" sz="28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D13C4BC-0D45-4CA3-9206-F50A54A12A42}" type="sibTrans" cxnId="{C2AE39AF-91C8-4ABB-B3A6-0E67CD4A8437}">
      <dgm:prSet custT="1"/>
      <dgm:spPr/>
      <dgm:t>
        <a:bodyPr/>
        <a:lstStyle/>
        <a:p>
          <a:endParaRPr lang="zh-TW" altLang="en-US" sz="28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FB48B19-F549-4B8D-8216-A696E10591D5}">
      <dgm:prSet phldrT="[文字]" custT="1"/>
      <dgm:spPr/>
      <dgm:t>
        <a:bodyPr/>
        <a:lstStyle/>
        <a:p>
          <a:r>
            <a:rPr lang="zh-TW" altLang="en-US" sz="2800" b="0">
              <a:latin typeface="微軟正黑體" panose="020B0604030504040204" pitchFamily="34" charset="-120"/>
              <a:ea typeface="微軟正黑體" panose="020B0604030504040204" pitchFamily="34" charset="-120"/>
            </a:rPr>
            <a:t>小組共作學習</a:t>
          </a:r>
        </a:p>
      </dgm:t>
    </dgm:pt>
    <dgm:pt modelId="{15A295A6-54FE-406E-AFD9-8FCE1A60F5E9}" type="parTrans" cxnId="{B4B43121-724F-49CE-BB11-80DABBAB1A82}">
      <dgm:prSet/>
      <dgm:spPr/>
      <dgm:t>
        <a:bodyPr/>
        <a:lstStyle/>
        <a:p>
          <a:endParaRPr lang="zh-TW" altLang="en-US" sz="28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278C2FE-774E-482E-9FE7-991C33261B54}" type="sibTrans" cxnId="{B4B43121-724F-49CE-BB11-80DABBAB1A82}">
      <dgm:prSet custT="1"/>
      <dgm:spPr/>
      <dgm:t>
        <a:bodyPr/>
        <a:lstStyle/>
        <a:p>
          <a:endParaRPr lang="zh-TW" altLang="en-US" sz="28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22E6E62-4BCF-4F86-8EBF-4DF0E236AB22}">
      <dgm:prSet phldrT="[文字]" custT="1"/>
      <dgm:spPr/>
      <dgm:t>
        <a:bodyPr/>
        <a:lstStyle/>
        <a:p>
          <a:r>
            <a:rPr lang="zh-TW" altLang="en-US" sz="2800" b="0">
              <a:latin typeface="微軟正黑體" panose="020B0604030504040204" pitchFamily="34" charset="-120"/>
              <a:ea typeface="微軟正黑體" panose="020B0604030504040204" pitchFamily="34" charset="-120"/>
            </a:rPr>
            <a:t>學生獨立自學</a:t>
          </a:r>
        </a:p>
      </dgm:t>
    </dgm:pt>
    <dgm:pt modelId="{3CBA9875-6671-4075-9C26-C9F0CDF8FF77}" type="parTrans" cxnId="{8E898C7F-26C7-46C4-AF5C-8418122D0F21}">
      <dgm:prSet/>
      <dgm:spPr/>
      <dgm:t>
        <a:bodyPr/>
        <a:lstStyle/>
        <a:p>
          <a:endParaRPr lang="zh-TW" altLang="en-US" sz="28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F60D727-74F7-432A-9A24-2A488C38A172}" type="sibTrans" cxnId="{8E898C7F-26C7-46C4-AF5C-8418122D0F21}">
      <dgm:prSet/>
      <dgm:spPr/>
      <dgm:t>
        <a:bodyPr/>
        <a:lstStyle/>
        <a:p>
          <a:endParaRPr lang="zh-TW" altLang="en-US" sz="28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3F4134C-E987-40A5-82B9-1811E781F9FB}" type="pres">
      <dgm:prSet presAssocID="{F9D458FC-9628-454A-852A-1A52D7633946}" presName="Name0" presStyleCnt="0">
        <dgm:presLayoutVars>
          <dgm:dir/>
          <dgm:resizeHandles val="exact"/>
        </dgm:presLayoutVars>
      </dgm:prSet>
      <dgm:spPr/>
    </dgm:pt>
    <dgm:pt modelId="{83C8E09A-4A7B-4B3C-B7AB-90ADF3E0301E}" type="pres">
      <dgm:prSet presAssocID="{4DDCAC40-F562-41AE-8D3A-27ADC5B9F944}" presName="node" presStyleLbl="node1" presStyleIdx="0" presStyleCnt="3">
        <dgm:presLayoutVars>
          <dgm:bulletEnabled val="1"/>
        </dgm:presLayoutVars>
      </dgm:prSet>
      <dgm:spPr/>
    </dgm:pt>
    <dgm:pt modelId="{B06226F4-386F-4B19-8078-3782B499D8F0}" type="pres">
      <dgm:prSet presAssocID="{5D13C4BC-0D45-4CA3-9206-F50A54A12A42}" presName="sibTrans" presStyleLbl="sibTrans2D1" presStyleIdx="0" presStyleCnt="2"/>
      <dgm:spPr/>
    </dgm:pt>
    <dgm:pt modelId="{72796F3E-D22F-4156-8D20-4CB884791444}" type="pres">
      <dgm:prSet presAssocID="{5D13C4BC-0D45-4CA3-9206-F50A54A12A42}" presName="connectorText" presStyleLbl="sibTrans2D1" presStyleIdx="0" presStyleCnt="2"/>
      <dgm:spPr/>
    </dgm:pt>
    <dgm:pt modelId="{41AA5D80-6C78-4D9E-8BCF-D86D5777D0B5}" type="pres">
      <dgm:prSet presAssocID="{DFB48B19-F549-4B8D-8216-A696E10591D5}" presName="node" presStyleLbl="node1" presStyleIdx="1" presStyleCnt="3">
        <dgm:presLayoutVars>
          <dgm:bulletEnabled val="1"/>
        </dgm:presLayoutVars>
      </dgm:prSet>
      <dgm:spPr/>
    </dgm:pt>
    <dgm:pt modelId="{89251263-6125-4233-9A4B-C069772BE328}" type="pres">
      <dgm:prSet presAssocID="{0278C2FE-774E-482E-9FE7-991C33261B54}" presName="sibTrans" presStyleLbl="sibTrans2D1" presStyleIdx="1" presStyleCnt="2"/>
      <dgm:spPr/>
    </dgm:pt>
    <dgm:pt modelId="{3B6D2107-6293-45DA-8947-F29D54861D23}" type="pres">
      <dgm:prSet presAssocID="{0278C2FE-774E-482E-9FE7-991C33261B54}" presName="connectorText" presStyleLbl="sibTrans2D1" presStyleIdx="1" presStyleCnt="2"/>
      <dgm:spPr/>
    </dgm:pt>
    <dgm:pt modelId="{ABE2F9D7-9929-4AA1-B760-6B130EE0CB40}" type="pres">
      <dgm:prSet presAssocID="{922E6E62-4BCF-4F86-8EBF-4DF0E236AB22}" presName="node" presStyleLbl="node1" presStyleIdx="2" presStyleCnt="3">
        <dgm:presLayoutVars>
          <dgm:bulletEnabled val="1"/>
        </dgm:presLayoutVars>
      </dgm:prSet>
      <dgm:spPr/>
    </dgm:pt>
  </dgm:ptLst>
  <dgm:cxnLst>
    <dgm:cxn modelId="{B4B43121-724F-49CE-BB11-80DABBAB1A82}" srcId="{F9D458FC-9628-454A-852A-1A52D7633946}" destId="{DFB48B19-F549-4B8D-8216-A696E10591D5}" srcOrd="1" destOrd="0" parTransId="{15A295A6-54FE-406E-AFD9-8FCE1A60F5E9}" sibTransId="{0278C2FE-774E-482E-9FE7-991C33261B54}"/>
    <dgm:cxn modelId="{7FE6832B-DE48-4DB3-8248-1A3BF7FF313F}" type="presOf" srcId="{5D13C4BC-0D45-4CA3-9206-F50A54A12A42}" destId="{B06226F4-386F-4B19-8078-3782B499D8F0}" srcOrd="0" destOrd="0" presId="urn:microsoft.com/office/officeart/2005/8/layout/process1"/>
    <dgm:cxn modelId="{1FC41038-08D3-47EE-BED2-40E9CA36C3FC}" type="presOf" srcId="{F9D458FC-9628-454A-852A-1A52D7633946}" destId="{F3F4134C-E987-40A5-82B9-1811E781F9FB}" srcOrd="0" destOrd="0" presId="urn:microsoft.com/office/officeart/2005/8/layout/process1"/>
    <dgm:cxn modelId="{5D525E3B-9B24-4B98-A4FF-12B033320568}" type="presOf" srcId="{0278C2FE-774E-482E-9FE7-991C33261B54}" destId="{89251263-6125-4233-9A4B-C069772BE328}" srcOrd="0" destOrd="0" presId="urn:microsoft.com/office/officeart/2005/8/layout/process1"/>
    <dgm:cxn modelId="{31F60C53-9EAB-4BD5-9527-495C0E64F27C}" type="presOf" srcId="{4DDCAC40-F562-41AE-8D3A-27ADC5B9F944}" destId="{83C8E09A-4A7B-4B3C-B7AB-90ADF3E0301E}" srcOrd="0" destOrd="0" presId="urn:microsoft.com/office/officeart/2005/8/layout/process1"/>
    <dgm:cxn modelId="{C29F5955-744C-405A-A84C-60876F328269}" type="presOf" srcId="{0278C2FE-774E-482E-9FE7-991C33261B54}" destId="{3B6D2107-6293-45DA-8947-F29D54861D23}" srcOrd="1" destOrd="0" presId="urn:microsoft.com/office/officeart/2005/8/layout/process1"/>
    <dgm:cxn modelId="{8E898C7F-26C7-46C4-AF5C-8418122D0F21}" srcId="{F9D458FC-9628-454A-852A-1A52D7633946}" destId="{922E6E62-4BCF-4F86-8EBF-4DF0E236AB22}" srcOrd="2" destOrd="0" parTransId="{3CBA9875-6671-4075-9C26-C9F0CDF8FF77}" sibTransId="{FF60D727-74F7-432A-9A24-2A488C38A172}"/>
    <dgm:cxn modelId="{C2AE39AF-91C8-4ABB-B3A6-0E67CD4A8437}" srcId="{F9D458FC-9628-454A-852A-1A52D7633946}" destId="{4DDCAC40-F562-41AE-8D3A-27ADC5B9F944}" srcOrd="0" destOrd="0" parTransId="{1B07FEB1-2F62-4CF0-9531-CCC2F88C4A27}" sibTransId="{5D13C4BC-0D45-4CA3-9206-F50A54A12A42}"/>
    <dgm:cxn modelId="{3F1AC5BF-B3DB-41A6-9C2A-17A4C75A7A2E}" type="presOf" srcId="{5D13C4BC-0D45-4CA3-9206-F50A54A12A42}" destId="{72796F3E-D22F-4156-8D20-4CB884791444}" srcOrd="1" destOrd="0" presId="urn:microsoft.com/office/officeart/2005/8/layout/process1"/>
    <dgm:cxn modelId="{2DED86C1-264B-4914-B13C-90E8BF0F7DC3}" type="presOf" srcId="{922E6E62-4BCF-4F86-8EBF-4DF0E236AB22}" destId="{ABE2F9D7-9929-4AA1-B760-6B130EE0CB40}" srcOrd="0" destOrd="0" presId="urn:microsoft.com/office/officeart/2005/8/layout/process1"/>
    <dgm:cxn modelId="{719E38E8-463F-41B4-887A-069EA7932775}" type="presOf" srcId="{DFB48B19-F549-4B8D-8216-A696E10591D5}" destId="{41AA5D80-6C78-4D9E-8BCF-D86D5777D0B5}" srcOrd="0" destOrd="0" presId="urn:microsoft.com/office/officeart/2005/8/layout/process1"/>
    <dgm:cxn modelId="{6D5B82FE-A43B-4AC5-91DF-D1A0BAB127F4}" type="presParOf" srcId="{F3F4134C-E987-40A5-82B9-1811E781F9FB}" destId="{83C8E09A-4A7B-4B3C-B7AB-90ADF3E0301E}" srcOrd="0" destOrd="0" presId="urn:microsoft.com/office/officeart/2005/8/layout/process1"/>
    <dgm:cxn modelId="{AA56F43F-A1FC-4895-8458-732044B5F5D6}" type="presParOf" srcId="{F3F4134C-E987-40A5-82B9-1811E781F9FB}" destId="{B06226F4-386F-4B19-8078-3782B499D8F0}" srcOrd="1" destOrd="0" presId="urn:microsoft.com/office/officeart/2005/8/layout/process1"/>
    <dgm:cxn modelId="{3CC7D4E5-8317-4368-8AD2-FBC956D24118}" type="presParOf" srcId="{B06226F4-386F-4B19-8078-3782B499D8F0}" destId="{72796F3E-D22F-4156-8D20-4CB884791444}" srcOrd="0" destOrd="0" presId="urn:microsoft.com/office/officeart/2005/8/layout/process1"/>
    <dgm:cxn modelId="{91FBE4AF-3FDE-4EBE-BB31-392AB084E9E0}" type="presParOf" srcId="{F3F4134C-E987-40A5-82B9-1811E781F9FB}" destId="{41AA5D80-6C78-4D9E-8BCF-D86D5777D0B5}" srcOrd="2" destOrd="0" presId="urn:microsoft.com/office/officeart/2005/8/layout/process1"/>
    <dgm:cxn modelId="{0365020C-19B4-4BEC-B425-6D42B401B5B1}" type="presParOf" srcId="{F3F4134C-E987-40A5-82B9-1811E781F9FB}" destId="{89251263-6125-4233-9A4B-C069772BE328}" srcOrd="3" destOrd="0" presId="urn:microsoft.com/office/officeart/2005/8/layout/process1"/>
    <dgm:cxn modelId="{70D33354-65E6-451B-8D03-6995FAA4BA90}" type="presParOf" srcId="{89251263-6125-4233-9A4B-C069772BE328}" destId="{3B6D2107-6293-45DA-8947-F29D54861D23}" srcOrd="0" destOrd="0" presId="urn:microsoft.com/office/officeart/2005/8/layout/process1"/>
    <dgm:cxn modelId="{40F988AB-50F8-4616-8852-1C616865409A}" type="presParOf" srcId="{F3F4134C-E987-40A5-82B9-1811E781F9FB}" destId="{ABE2F9D7-9929-4AA1-B760-6B130EE0CB40}" srcOrd="4" destOrd="0" presId="urn:microsoft.com/office/officeart/2005/8/layout/process1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A5B18631-D532-4FDD-8642-CA80A53A15E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0D22BD8-469A-4E8B-AD01-C6064EA5A237}">
      <dgm:prSet phldrT="[文字]" custT="1"/>
      <dgm:spPr/>
      <dgm:t>
        <a:bodyPr/>
        <a:lstStyle/>
        <a:p>
          <a:r>
            <a: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rPr>
            <a:t>切脈絡</a:t>
          </a:r>
        </a:p>
      </dgm:t>
    </dgm:pt>
    <dgm:pt modelId="{C9430386-0E4D-4C8D-9489-95611B21591A}" type="parTrans" cxnId="{D7D41DA3-FA8D-4B77-B9EC-A1A8BC8EB8DB}">
      <dgm:prSet/>
      <dgm:spPr/>
      <dgm:t>
        <a:bodyPr/>
        <a:lstStyle/>
        <a:p>
          <a:endParaRPr lang="zh-TW" altLang="en-US" sz="4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FEC711C-0FED-4B48-B4AC-EF800B19993A}" type="sibTrans" cxnId="{D7D41DA3-FA8D-4B77-B9EC-A1A8BC8EB8DB}">
      <dgm:prSet custT="1"/>
      <dgm:spPr/>
      <dgm:t>
        <a:bodyPr/>
        <a:lstStyle/>
        <a:p>
          <a:endParaRPr lang="zh-TW" altLang="en-US" sz="4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EE82E09-7F8C-40BD-B0A3-2EB34BBD2940}">
      <dgm:prSet phldrT="[文字]" custT="1"/>
      <dgm:spPr/>
      <dgm:t>
        <a:bodyPr/>
        <a:lstStyle/>
        <a:p>
          <a:r>
            <a: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  <a:r>
            <a: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4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899CFAF-C3A0-4D01-AD84-BDA82EAA235E}" type="parTrans" cxnId="{911C61FA-2652-41F1-B911-9A9FBD2255B8}">
      <dgm:prSet/>
      <dgm:spPr/>
      <dgm:t>
        <a:bodyPr/>
        <a:lstStyle/>
        <a:p>
          <a:endParaRPr lang="zh-TW" altLang="en-US" sz="4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12561BC-37F1-497B-B566-BA9EEAE23CA6}" type="sibTrans" cxnId="{911C61FA-2652-41F1-B911-9A9FBD2255B8}">
      <dgm:prSet custT="1"/>
      <dgm:spPr/>
      <dgm:t>
        <a:bodyPr/>
        <a:lstStyle/>
        <a:p>
          <a:endParaRPr lang="zh-TW" altLang="en-US" sz="4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633C76-1509-4A1B-97AE-63CE42606E1E}">
      <dgm:prSet phldrT="[文字]" custT="1"/>
      <dgm:spPr/>
      <dgm:t>
        <a:bodyPr/>
        <a:lstStyle/>
        <a:p>
          <a:r>
            <a: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rPr>
            <a:t>找重點</a:t>
          </a:r>
        </a:p>
      </dgm:t>
    </dgm:pt>
    <dgm:pt modelId="{217F8CBB-9D69-4C9F-9CBD-39073954825C}" type="parTrans" cxnId="{1FC1B69E-8A52-40A4-A738-EEFC64A57F24}">
      <dgm:prSet/>
      <dgm:spPr/>
      <dgm:t>
        <a:bodyPr/>
        <a:lstStyle/>
        <a:p>
          <a:endParaRPr lang="zh-TW" altLang="en-US" sz="4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4E80BCD-2C67-48CB-8D66-19020F5D433B}" type="sibTrans" cxnId="{1FC1B69E-8A52-40A4-A738-EEFC64A57F24}">
      <dgm:prSet custT="1"/>
      <dgm:spPr/>
      <dgm:t>
        <a:bodyPr/>
        <a:lstStyle/>
        <a:p>
          <a:endParaRPr lang="zh-TW" altLang="en-US" sz="4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433A766-9BBF-4971-A93D-B063F8F56BAB}">
      <dgm:prSet phldrT="[文字]" custT="1"/>
      <dgm:spPr/>
      <dgm:t>
        <a:bodyPr/>
        <a:lstStyle/>
        <a:p>
          <a:r>
            <a:rPr lang="zh-TW" altLang="en-US" sz="40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化為簡句</a:t>
          </a:r>
        </a:p>
      </dgm:t>
    </dgm:pt>
    <dgm:pt modelId="{42CEC441-13A6-4768-9971-5219336284E8}" type="parTrans" cxnId="{59E299DA-3D3D-4560-A42B-5FB3B8784BC1}">
      <dgm:prSet/>
      <dgm:spPr/>
      <dgm:t>
        <a:bodyPr/>
        <a:lstStyle/>
        <a:p>
          <a:endParaRPr lang="zh-TW" altLang="en-US" sz="4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8C030E0-FA47-4FB3-9DF0-3FDB382EBD2E}" type="sibTrans" cxnId="{59E299DA-3D3D-4560-A42B-5FB3B8784BC1}">
      <dgm:prSet custT="1"/>
      <dgm:spPr/>
      <dgm:t>
        <a:bodyPr/>
        <a:lstStyle/>
        <a:p>
          <a:endParaRPr lang="zh-TW" altLang="en-US" sz="4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0EE175F-F2EE-44E6-A6CB-3BA1C0AE4EC8}">
      <dgm:prSet custT="1"/>
      <dgm:spPr/>
      <dgm:t>
        <a:bodyPr/>
        <a:lstStyle/>
        <a:p>
          <a:r>
            <a:rPr lang="en-US" altLang="zh-TW" sz="40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4000">
              <a:latin typeface="微軟正黑體" panose="020B0604030504040204" pitchFamily="34" charset="-120"/>
              <a:ea typeface="微軟正黑體" panose="020B0604030504040204" pitchFamily="34" charset="-120"/>
            </a:rPr>
            <a:t>替換語詞</a:t>
          </a:r>
          <a:r>
            <a:rPr lang="en-US" altLang="zh-TW" sz="40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4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C648C6E-E748-4790-B907-7EE48ED3C671}" type="parTrans" cxnId="{48421D05-2D91-48C7-8135-751E080746DA}">
      <dgm:prSet/>
      <dgm:spPr/>
      <dgm:t>
        <a:bodyPr/>
        <a:lstStyle/>
        <a:p>
          <a:endParaRPr lang="zh-TW" altLang="en-US" sz="4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830B7F-4B97-4977-B494-1B2F734DC829}" type="sibTrans" cxnId="{48421D05-2D91-48C7-8135-751E080746DA}">
      <dgm:prSet custT="1"/>
      <dgm:spPr/>
      <dgm:t>
        <a:bodyPr/>
        <a:lstStyle/>
        <a:p>
          <a:endParaRPr lang="zh-TW" altLang="en-US" sz="4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879719A-8405-4DA6-915D-F63A337F5E76}">
      <dgm:prSet custT="1"/>
      <dgm:spPr/>
      <dgm:t>
        <a:bodyPr/>
        <a:lstStyle/>
        <a:p>
          <a:r>
            <a:rPr lang="en-US" altLang="zh-TW" sz="40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4000">
              <a:latin typeface="微軟正黑體" panose="020B0604030504040204" pitchFamily="34" charset="-120"/>
              <a:ea typeface="微軟正黑體" panose="020B0604030504040204" pitchFamily="34" charset="-120"/>
            </a:rPr>
            <a:t>還原句型</a:t>
          </a:r>
          <a:r>
            <a:rPr lang="en-US" altLang="zh-TW" sz="40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4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CEB6092-11CF-4114-A8A8-CD986FE6D367}" type="parTrans" cxnId="{B22373E7-E966-451F-8E33-29444E8AE95E}">
      <dgm:prSet/>
      <dgm:spPr/>
      <dgm:t>
        <a:bodyPr/>
        <a:lstStyle/>
        <a:p>
          <a:endParaRPr lang="zh-TW" altLang="en-US" sz="4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A7D5E7B-0556-4445-A6B1-9A5C37125302}" type="sibTrans" cxnId="{B22373E7-E966-451F-8E33-29444E8AE95E}">
      <dgm:prSet custT="1"/>
      <dgm:spPr/>
      <dgm:t>
        <a:bodyPr/>
        <a:lstStyle/>
        <a:p>
          <a:endParaRPr lang="zh-TW" altLang="en-US" sz="4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2D08398-0576-4C80-A496-52D6EED0A665}" type="pres">
      <dgm:prSet presAssocID="{A5B18631-D532-4FDD-8642-CA80A53A15E6}" presName="Name0" presStyleCnt="0">
        <dgm:presLayoutVars>
          <dgm:dir/>
          <dgm:resizeHandles val="exact"/>
        </dgm:presLayoutVars>
      </dgm:prSet>
      <dgm:spPr/>
    </dgm:pt>
    <dgm:pt modelId="{A450DA55-E4C2-407C-A3ED-3E855ECD44B0}" type="pres">
      <dgm:prSet presAssocID="{E0D22BD8-469A-4E8B-AD01-C6064EA5A237}" presName="node" presStyleLbl="node1" presStyleIdx="0" presStyleCnt="6" custScaleX="62390">
        <dgm:presLayoutVars>
          <dgm:bulletEnabled val="1"/>
        </dgm:presLayoutVars>
      </dgm:prSet>
      <dgm:spPr/>
    </dgm:pt>
    <dgm:pt modelId="{B44E4042-01DB-47E1-9886-56263B36CFEF}" type="pres">
      <dgm:prSet presAssocID="{5FEC711C-0FED-4B48-B4AC-EF800B19993A}" presName="sibTrans" presStyleLbl="sibTrans2D1" presStyleIdx="0" presStyleCnt="5"/>
      <dgm:spPr/>
    </dgm:pt>
    <dgm:pt modelId="{94B00636-2E4D-4C78-9D28-73786BA625F0}" type="pres">
      <dgm:prSet presAssocID="{5FEC711C-0FED-4B48-B4AC-EF800B19993A}" presName="connectorText" presStyleLbl="sibTrans2D1" presStyleIdx="0" presStyleCnt="5"/>
      <dgm:spPr/>
    </dgm:pt>
    <dgm:pt modelId="{C114ED43-5DB6-4710-894B-DCDA744C6C13}" type="pres">
      <dgm:prSet presAssocID="{FEE82E09-7F8C-40BD-B0A3-2EB34BBD2940}" presName="node" presStyleLbl="node1" presStyleIdx="1" presStyleCnt="6">
        <dgm:presLayoutVars>
          <dgm:bulletEnabled val="1"/>
        </dgm:presLayoutVars>
      </dgm:prSet>
      <dgm:spPr/>
    </dgm:pt>
    <dgm:pt modelId="{3FE7377D-1264-4242-BB52-763AD903B434}" type="pres">
      <dgm:prSet presAssocID="{412561BC-37F1-497B-B566-BA9EEAE23CA6}" presName="sibTrans" presStyleLbl="sibTrans2D1" presStyleIdx="1" presStyleCnt="5"/>
      <dgm:spPr/>
    </dgm:pt>
    <dgm:pt modelId="{81AC78DE-133A-4ACD-A3C9-FA0579B29E40}" type="pres">
      <dgm:prSet presAssocID="{412561BC-37F1-497B-B566-BA9EEAE23CA6}" presName="connectorText" presStyleLbl="sibTrans2D1" presStyleIdx="1" presStyleCnt="5"/>
      <dgm:spPr/>
    </dgm:pt>
    <dgm:pt modelId="{350D23AA-17D5-429F-80A2-9CDA407DED34}" type="pres">
      <dgm:prSet presAssocID="{D0EE175F-F2EE-44E6-A6CB-3BA1C0AE4EC8}" presName="node" presStyleLbl="node1" presStyleIdx="2" presStyleCnt="6">
        <dgm:presLayoutVars>
          <dgm:bulletEnabled val="1"/>
        </dgm:presLayoutVars>
      </dgm:prSet>
      <dgm:spPr/>
    </dgm:pt>
    <dgm:pt modelId="{01F8BEBB-AF1E-4FB2-B38D-E603D79CF741}" type="pres">
      <dgm:prSet presAssocID="{88830B7F-4B97-4977-B494-1B2F734DC829}" presName="sibTrans" presStyleLbl="sibTrans2D1" presStyleIdx="2" presStyleCnt="5"/>
      <dgm:spPr/>
    </dgm:pt>
    <dgm:pt modelId="{F33A4CB7-0016-47C0-84F5-58A8299ED267}" type="pres">
      <dgm:prSet presAssocID="{88830B7F-4B97-4977-B494-1B2F734DC829}" presName="connectorText" presStyleLbl="sibTrans2D1" presStyleIdx="2" presStyleCnt="5"/>
      <dgm:spPr/>
    </dgm:pt>
    <dgm:pt modelId="{060103B5-C36E-4F8B-9E36-DDFC8F9B7D86}" type="pres">
      <dgm:prSet presAssocID="{4879719A-8405-4DA6-915D-F63A337F5E76}" presName="node" presStyleLbl="node1" presStyleIdx="3" presStyleCnt="6">
        <dgm:presLayoutVars>
          <dgm:bulletEnabled val="1"/>
        </dgm:presLayoutVars>
      </dgm:prSet>
      <dgm:spPr/>
    </dgm:pt>
    <dgm:pt modelId="{A56717A2-8C74-45CC-B8A4-670503316C01}" type="pres">
      <dgm:prSet presAssocID="{AA7D5E7B-0556-4445-A6B1-9A5C37125302}" presName="sibTrans" presStyleLbl="sibTrans2D1" presStyleIdx="3" presStyleCnt="5"/>
      <dgm:spPr/>
    </dgm:pt>
    <dgm:pt modelId="{F07C56FE-7291-4B75-9FBB-B5FD09EDB0F6}" type="pres">
      <dgm:prSet presAssocID="{AA7D5E7B-0556-4445-A6B1-9A5C37125302}" presName="connectorText" presStyleLbl="sibTrans2D1" presStyleIdx="3" presStyleCnt="5"/>
      <dgm:spPr/>
    </dgm:pt>
    <dgm:pt modelId="{CB4E6DC6-31BD-4A17-B1D5-D4724C409322}" type="pres">
      <dgm:prSet presAssocID="{D4633C76-1509-4A1B-97AE-63CE42606E1E}" presName="node" presStyleLbl="node1" presStyleIdx="4" presStyleCnt="6" custScaleX="67184">
        <dgm:presLayoutVars>
          <dgm:bulletEnabled val="1"/>
        </dgm:presLayoutVars>
      </dgm:prSet>
      <dgm:spPr/>
    </dgm:pt>
    <dgm:pt modelId="{E52828FE-062B-442B-9831-810877E76BEA}" type="pres">
      <dgm:prSet presAssocID="{44E80BCD-2C67-48CB-8D66-19020F5D433B}" presName="sibTrans" presStyleLbl="sibTrans2D1" presStyleIdx="4" presStyleCnt="5"/>
      <dgm:spPr/>
    </dgm:pt>
    <dgm:pt modelId="{DDB3408F-C1DF-43DF-A609-B8E7007EC4A7}" type="pres">
      <dgm:prSet presAssocID="{44E80BCD-2C67-48CB-8D66-19020F5D433B}" presName="connectorText" presStyleLbl="sibTrans2D1" presStyleIdx="4" presStyleCnt="5"/>
      <dgm:spPr/>
    </dgm:pt>
    <dgm:pt modelId="{9F6A65BF-72C8-462F-ADEB-5469A6E2B69D}" type="pres">
      <dgm:prSet presAssocID="{5433A766-9BBF-4971-A93D-B063F8F56BAB}" presName="node" presStyleLbl="node1" presStyleIdx="5" presStyleCnt="6">
        <dgm:presLayoutVars>
          <dgm:bulletEnabled val="1"/>
        </dgm:presLayoutVars>
      </dgm:prSet>
      <dgm:spPr/>
    </dgm:pt>
  </dgm:ptLst>
  <dgm:cxnLst>
    <dgm:cxn modelId="{48421D05-2D91-48C7-8135-751E080746DA}" srcId="{A5B18631-D532-4FDD-8642-CA80A53A15E6}" destId="{D0EE175F-F2EE-44E6-A6CB-3BA1C0AE4EC8}" srcOrd="2" destOrd="0" parTransId="{FC648C6E-E748-4790-B907-7EE48ED3C671}" sibTransId="{88830B7F-4B97-4977-B494-1B2F734DC829}"/>
    <dgm:cxn modelId="{6C6E6921-15FA-455C-B1AB-F254BEC124C4}" type="presOf" srcId="{5433A766-9BBF-4971-A93D-B063F8F56BAB}" destId="{9F6A65BF-72C8-462F-ADEB-5469A6E2B69D}" srcOrd="0" destOrd="0" presId="urn:microsoft.com/office/officeart/2005/8/layout/process1"/>
    <dgm:cxn modelId="{F03BDE36-B440-4181-8A73-FD7DA5D33451}" type="presOf" srcId="{AA7D5E7B-0556-4445-A6B1-9A5C37125302}" destId="{A56717A2-8C74-45CC-B8A4-670503316C01}" srcOrd="0" destOrd="0" presId="urn:microsoft.com/office/officeart/2005/8/layout/process1"/>
    <dgm:cxn modelId="{17B8B339-B9D6-44D0-8132-8226BB1AD95F}" type="presOf" srcId="{88830B7F-4B97-4977-B494-1B2F734DC829}" destId="{F33A4CB7-0016-47C0-84F5-58A8299ED267}" srcOrd="1" destOrd="0" presId="urn:microsoft.com/office/officeart/2005/8/layout/process1"/>
    <dgm:cxn modelId="{62B9BE5E-4E5E-4500-8849-F14265E2421A}" type="presOf" srcId="{E0D22BD8-469A-4E8B-AD01-C6064EA5A237}" destId="{A450DA55-E4C2-407C-A3ED-3E855ECD44B0}" srcOrd="0" destOrd="0" presId="urn:microsoft.com/office/officeart/2005/8/layout/process1"/>
    <dgm:cxn modelId="{82BB1762-0206-4098-A693-99D814C0F83A}" type="presOf" srcId="{44E80BCD-2C67-48CB-8D66-19020F5D433B}" destId="{E52828FE-062B-442B-9831-810877E76BEA}" srcOrd="0" destOrd="0" presId="urn:microsoft.com/office/officeart/2005/8/layout/process1"/>
    <dgm:cxn modelId="{B9182974-B707-40BD-9357-446FCDE05BCD}" type="presOf" srcId="{5FEC711C-0FED-4B48-B4AC-EF800B19993A}" destId="{94B00636-2E4D-4C78-9D28-73786BA625F0}" srcOrd="1" destOrd="0" presId="urn:microsoft.com/office/officeart/2005/8/layout/process1"/>
    <dgm:cxn modelId="{0DD7C590-C6AE-4683-80F0-2DE33700F253}" type="presOf" srcId="{44E80BCD-2C67-48CB-8D66-19020F5D433B}" destId="{DDB3408F-C1DF-43DF-A609-B8E7007EC4A7}" srcOrd="1" destOrd="0" presId="urn:microsoft.com/office/officeart/2005/8/layout/process1"/>
    <dgm:cxn modelId="{4EF3C195-242E-4F79-9101-7EC3537B1094}" type="presOf" srcId="{D4633C76-1509-4A1B-97AE-63CE42606E1E}" destId="{CB4E6DC6-31BD-4A17-B1D5-D4724C409322}" srcOrd="0" destOrd="0" presId="urn:microsoft.com/office/officeart/2005/8/layout/process1"/>
    <dgm:cxn modelId="{94923498-4A0A-4E8D-8B2D-D62B2A8D2473}" type="presOf" srcId="{5FEC711C-0FED-4B48-B4AC-EF800B19993A}" destId="{B44E4042-01DB-47E1-9886-56263B36CFEF}" srcOrd="0" destOrd="0" presId="urn:microsoft.com/office/officeart/2005/8/layout/process1"/>
    <dgm:cxn modelId="{7437C999-0691-40C2-83C3-2D01C1F21B4F}" type="presOf" srcId="{AA7D5E7B-0556-4445-A6B1-9A5C37125302}" destId="{F07C56FE-7291-4B75-9FBB-B5FD09EDB0F6}" srcOrd="1" destOrd="0" presId="urn:microsoft.com/office/officeart/2005/8/layout/process1"/>
    <dgm:cxn modelId="{1FC1B69E-8A52-40A4-A738-EEFC64A57F24}" srcId="{A5B18631-D532-4FDD-8642-CA80A53A15E6}" destId="{D4633C76-1509-4A1B-97AE-63CE42606E1E}" srcOrd="4" destOrd="0" parTransId="{217F8CBB-9D69-4C9F-9CBD-39073954825C}" sibTransId="{44E80BCD-2C67-48CB-8D66-19020F5D433B}"/>
    <dgm:cxn modelId="{D7D41DA3-FA8D-4B77-B9EC-A1A8BC8EB8DB}" srcId="{A5B18631-D532-4FDD-8642-CA80A53A15E6}" destId="{E0D22BD8-469A-4E8B-AD01-C6064EA5A237}" srcOrd="0" destOrd="0" parTransId="{C9430386-0E4D-4C8D-9489-95611B21591A}" sibTransId="{5FEC711C-0FED-4B48-B4AC-EF800B19993A}"/>
    <dgm:cxn modelId="{823261C4-561F-49FC-B12E-967EDFACDA37}" type="presOf" srcId="{412561BC-37F1-497B-B566-BA9EEAE23CA6}" destId="{81AC78DE-133A-4ACD-A3C9-FA0579B29E40}" srcOrd="1" destOrd="0" presId="urn:microsoft.com/office/officeart/2005/8/layout/process1"/>
    <dgm:cxn modelId="{EC59CEC9-7A8D-4783-A818-0D6B3C4DD14C}" type="presOf" srcId="{FEE82E09-7F8C-40BD-B0A3-2EB34BBD2940}" destId="{C114ED43-5DB6-4710-894B-DCDA744C6C13}" srcOrd="0" destOrd="0" presId="urn:microsoft.com/office/officeart/2005/8/layout/process1"/>
    <dgm:cxn modelId="{4DD1D0C9-3988-4112-9CEF-14BEA9E51665}" type="presOf" srcId="{4879719A-8405-4DA6-915D-F63A337F5E76}" destId="{060103B5-C36E-4F8B-9E36-DDFC8F9B7D86}" srcOrd="0" destOrd="0" presId="urn:microsoft.com/office/officeart/2005/8/layout/process1"/>
    <dgm:cxn modelId="{A7AF14CB-0C4A-4FA5-A392-09E484134AEB}" type="presOf" srcId="{412561BC-37F1-497B-B566-BA9EEAE23CA6}" destId="{3FE7377D-1264-4242-BB52-763AD903B434}" srcOrd="0" destOrd="0" presId="urn:microsoft.com/office/officeart/2005/8/layout/process1"/>
    <dgm:cxn modelId="{F77461D3-0599-47A3-94DD-1676EDB2A039}" type="presOf" srcId="{A5B18631-D532-4FDD-8642-CA80A53A15E6}" destId="{82D08398-0576-4C80-A496-52D6EED0A665}" srcOrd="0" destOrd="0" presId="urn:microsoft.com/office/officeart/2005/8/layout/process1"/>
    <dgm:cxn modelId="{59E299DA-3D3D-4560-A42B-5FB3B8784BC1}" srcId="{A5B18631-D532-4FDD-8642-CA80A53A15E6}" destId="{5433A766-9BBF-4971-A93D-B063F8F56BAB}" srcOrd="5" destOrd="0" parTransId="{42CEC441-13A6-4768-9971-5219336284E8}" sibTransId="{18C030E0-FA47-4FB3-9DF0-3FDB382EBD2E}"/>
    <dgm:cxn modelId="{A5639EE2-5D27-4920-BF3F-59314E455907}" type="presOf" srcId="{88830B7F-4B97-4977-B494-1B2F734DC829}" destId="{01F8BEBB-AF1E-4FB2-B38D-E603D79CF741}" srcOrd="0" destOrd="0" presId="urn:microsoft.com/office/officeart/2005/8/layout/process1"/>
    <dgm:cxn modelId="{B22373E7-E966-451F-8E33-29444E8AE95E}" srcId="{A5B18631-D532-4FDD-8642-CA80A53A15E6}" destId="{4879719A-8405-4DA6-915D-F63A337F5E76}" srcOrd="3" destOrd="0" parTransId="{4CEB6092-11CF-4114-A8A8-CD986FE6D367}" sibTransId="{AA7D5E7B-0556-4445-A6B1-9A5C37125302}"/>
    <dgm:cxn modelId="{D77ED7E8-0BC1-4C88-9CC3-A39675503EDC}" type="presOf" srcId="{D0EE175F-F2EE-44E6-A6CB-3BA1C0AE4EC8}" destId="{350D23AA-17D5-429F-80A2-9CDA407DED34}" srcOrd="0" destOrd="0" presId="urn:microsoft.com/office/officeart/2005/8/layout/process1"/>
    <dgm:cxn modelId="{911C61FA-2652-41F1-B911-9A9FBD2255B8}" srcId="{A5B18631-D532-4FDD-8642-CA80A53A15E6}" destId="{FEE82E09-7F8C-40BD-B0A3-2EB34BBD2940}" srcOrd="1" destOrd="0" parTransId="{6899CFAF-C3A0-4D01-AD84-BDA82EAA235E}" sibTransId="{412561BC-37F1-497B-B566-BA9EEAE23CA6}"/>
    <dgm:cxn modelId="{7131C43F-1038-4CB8-94D3-B5E73C1B7A3D}" type="presParOf" srcId="{82D08398-0576-4C80-A496-52D6EED0A665}" destId="{A450DA55-E4C2-407C-A3ED-3E855ECD44B0}" srcOrd="0" destOrd="0" presId="urn:microsoft.com/office/officeart/2005/8/layout/process1"/>
    <dgm:cxn modelId="{F48C30D1-E9BD-4487-AB39-7197C4EA9F02}" type="presParOf" srcId="{82D08398-0576-4C80-A496-52D6EED0A665}" destId="{B44E4042-01DB-47E1-9886-56263B36CFEF}" srcOrd="1" destOrd="0" presId="urn:microsoft.com/office/officeart/2005/8/layout/process1"/>
    <dgm:cxn modelId="{0B4BD6C3-152C-4419-A577-0AA1D700DB39}" type="presParOf" srcId="{B44E4042-01DB-47E1-9886-56263B36CFEF}" destId="{94B00636-2E4D-4C78-9D28-73786BA625F0}" srcOrd="0" destOrd="0" presId="urn:microsoft.com/office/officeart/2005/8/layout/process1"/>
    <dgm:cxn modelId="{D35B391E-F87F-4F3D-8F51-58992C55219A}" type="presParOf" srcId="{82D08398-0576-4C80-A496-52D6EED0A665}" destId="{C114ED43-5DB6-4710-894B-DCDA744C6C13}" srcOrd="2" destOrd="0" presId="urn:microsoft.com/office/officeart/2005/8/layout/process1"/>
    <dgm:cxn modelId="{8B0E0345-1C1B-431C-B113-EFA18A67A9E9}" type="presParOf" srcId="{82D08398-0576-4C80-A496-52D6EED0A665}" destId="{3FE7377D-1264-4242-BB52-763AD903B434}" srcOrd="3" destOrd="0" presId="urn:microsoft.com/office/officeart/2005/8/layout/process1"/>
    <dgm:cxn modelId="{58BB87D6-863B-4B8F-A0EF-88F455B87620}" type="presParOf" srcId="{3FE7377D-1264-4242-BB52-763AD903B434}" destId="{81AC78DE-133A-4ACD-A3C9-FA0579B29E40}" srcOrd="0" destOrd="0" presId="urn:microsoft.com/office/officeart/2005/8/layout/process1"/>
    <dgm:cxn modelId="{1AF2E213-D39F-4EE8-BEE7-507360979D0D}" type="presParOf" srcId="{82D08398-0576-4C80-A496-52D6EED0A665}" destId="{350D23AA-17D5-429F-80A2-9CDA407DED34}" srcOrd="4" destOrd="0" presId="urn:microsoft.com/office/officeart/2005/8/layout/process1"/>
    <dgm:cxn modelId="{E47EB3A4-F1E6-4653-B427-678FDB545719}" type="presParOf" srcId="{82D08398-0576-4C80-A496-52D6EED0A665}" destId="{01F8BEBB-AF1E-4FB2-B38D-E603D79CF741}" srcOrd="5" destOrd="0" presId="urn:microsoft.com/office/officeart/2005/8/layout/process1"/>
    <dgm:cxn modelId="{8BBAA2CF-7692-44C5-BFFC-5ECF2042E1BE}" type="presParOf" srcId="{01F8BEBB-AF1E-4FB2-B38D-E603D79CF741}" destId="{F33A4CB7-0016-47C0-84F5-58A8299ED267}" srcOrd="0" destOrd="0" presId="urn:microsoft.com/office/officeart/2005/8/layout/process1"/>
    <dgm:cxn modelId="{96654433-39CA-4FC2-9FB4-E7A1FEB40006}" type="presParOf" srcId="{82D08398-0576-4C80-A496-52D6EED0A665}" destId="{060103B5-C36E-4F8B-9E36-DDFC8F9B7D86}" srcOrd="6" destOrd="0" presId="urn:microsoft.com/office/officeart/2005/8/layout/process1"/>
    <dgm:cxn modelId="{F35A64D9-3805-4BA1-9912-D20270C84622}" type="presParOf" srcId="{82D08398-0576-4C80-A496-52D6EED0A665}" destId="{A56717A2-8C74-45CC-B8A4-670503316C01}" srcOrd="7" destOrd="0" presId="urn:microsoft.com/office/officeart/2005/8/layout/process1"/>
    <dgm:cxn modelId="{B9105464-020E-499B-97DA-C2A9094845DE}" type="presParOf" srcId="{A56717A2-8C74-45CC-B8A4-670503316C01}" destId="{F07C56FE-7291-4B75-9FBB-B5FD09EDB0F6}" srcOrd="0" destOrd="0" presId="urn:microsoft.com/office/officeart/2005/8/layout/process1"/>
    <dgm:cxn modelId="{8BDA5B88-1E9B-47D8-AEC4-2CAB695E9776}" type="presParOf" srcId="{82D08398-0576-4C80-A496-52D6EED0A665}" destId="{CB4E6DC6-31BD-4A17-B1D5-D4724C409322}" srcOrd="8" destOrd="0" presId="urn:microsoft.com/office/officeart/2005/8/layout/process1"/>
    <dgm:cxn modelId="{CC5115BC-0B37-49BD-93C8-3BBF1FB961F6}" type="presParOf" srcId="{82D08398-0576-4C80-A496-52D6EED0A665}" destId="{E52828FE-062B-442B-9831-810877E76BEA}" srcOrd="9" destOrd="0" presId="urn:microsoft.com/office/officeart/2005/8/layout/process1"/>
    <dgm:cxn modelId="{1018F959-6635-4B4F-BC0E-5DDBA24DBE50}" type="presParOf" srcId="{E52828FE-062B-442B-9831-810877E76BEA}" destId="{DDB3408F-C1DF-43DF-A609-B8E7007EC4A7}" srcOrd="0" destOrd="0" presId="urn:microsoft.com/office/officeart/2005/8/layout/process1"/>
    <dgm:cxn modelId="{DB78E8DD-6C28-4728-AC7C-60F946C8010B}" type="presParOf" srcId="{82D08398-0576-4C80-A496-52D6EED0A665}" destId="{9F6A65BF-72C8-462F-ADEB-5469A6E2B69D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A5B18631-D532-4FDD-8642-CA80A53A15E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0D22BD8-469A-4E8B-AD01-C6064EA5A237}">
      <dgm:prSet phldrT="[文字]" custT="1"/>
      <dgm:spPr/>
      <dgm:t>
        <a:bodyPr/>
        <a:lstStyle/>
        <a:p>
          <a:r>
            <a:rPr lang="zh-TW" altLang="en-US" sz="21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切脈絡</a:t>
          </a:r>
        </a:p>
      </dgm:t>
    </dgm:pt>
    <dgm:pt modelId="{C9430386-0E4D-4C8D-9489-95611B21591A}" type="parTrans" cxnId="{D7D41DA3-FA8D-4B77-B9EC-A1A8BC8EB8DB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FEC711C-0FED-4B48-B4AC-EF800B19993A}" type="sibTrans" cxnId="{D7D41DA3-FA8D-4B77-B9EC-A1A8BC8EB8DB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EE82E09-7F8C-40BD-B0A3-2EB34BBD2940}">
      <dgm:prSet phldrT="[文字]" custT="1"/>
      <dgm:spPr/>
      <dgm:t>
        <a:bodyPr/>
        <a:lstStyle/>
        <a:p>
          <a:r>
            <a:rPr lang="en-US" altLang="zh-TW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  <a:r>
            <a:rPr lang="en-US" altLang="zh-TW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899CFAF-C3A0-4D01-AD84-BDA82EAA235E}" type="parTrans" cxnId="{911C61FA-2652-41F1-B911-9A9FBD2255B8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12561BC-37F1-497B-B566-BA9EEAE23CA6}" type="sibTrans" cxnId="{911C61FA-2652-41F1-B911-9A9FBD2255B8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633C76-1509-4A1B-97AE-63CE42606E1E}">
      <dgm:prSet phldrT="[文字]" custT="1"/>
      <dgm:spPr/>
      <dgm:t>
        <a:bodyPr/>
        <a:lstStyle/>
        <a:p>
          <a:r>
            <a: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找重點</a:t>
          </a:r>
        </a:p>
      </dgm:t>
    </dgm:pt>
    <dgm:pt modelId="{217F8CBB-9D69-4C9F-9CBD-39073954825C}" type="parTrans" cxnId="{1FC1B69E-8A52-40A4-A738-EEFC64A57F24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4E80BCD-2C67-48CB-8D66-19020F5D433B}" type="sibTrans" cxnId="{1FC1B69E-8A52-40A4-A738-EEFC64A57F24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433A766-9BBF-4971-A93D-B063F8F56BAB}">
      <dgm:prSet phldrT="[文字]" custT="1"/>
      <dgm:spPr/>
      <dgm:t>
        <a:bodyPr/>
        <a:lstStyle/>
        <a:p>
          <a:r>
            <a: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gm:t>
    </dgm:pt>
    <dgm:pt modelId="{42CEC441-13A6-4768-9971-5219336284E8}" type="parTrans" cxnId="{59E299DA-3D3D-4560-A42B-5FB3B8784BC1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8C030E0-FA47-4FB3-9DF0-3FDB382EBD2E}" type="sibTrans" cxnId="{59E299DA-3D3D-4560-A42B-5FB3B8784BC1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0EE175F-F2EE-44E6-A6CB-3BA1C0AE4EC8}">
      <dgm:prSet custT="1"/>
      <dgm:spPr/>
      <dgm:t>
        <a:bodyPr/>
        <a:lstStyle/>
        <a:p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>
              <a:latin typeface="微軟正黑體" panose="020B0604030504040204" pitchFamily="34" charset="-120"/>
              <a:ea typeface="微軟正黑體" panose="020B0604030504040204" pitchFamily="34" charset="-120"/>
            </a:rPr>
            <a:t>替換語詞</a:t>
          </a:r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C648C6E-E748-4790-B907-7EE48ED3C671}" type="parTrans" cxnId="{48421D05-2D91-48C7-8135-751E080746DA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830B7F-4B97-4977-B494-1B2F734DC829}" type="sibTrans" cxnId="{48421D05-2D91-48C7-8135-751E080746DA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879719A-8405-4DA6-915D-F63A337F5E76}">
      <dgm:prSet custT="1"/>
      <dgm:spPr/>
      <dgm:t>
        <a:bodyPr/>
        <a:lstStyle/>
        <a:p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>
              <a:latin typeface="微軟正黑體" panose="020B0604030504040204" pitchFamily="34" charset="-120"/>
              <a:ea typeface="微軟正黑體" panose="020B0604030504040204" pitchFamily="34" charset="-120"/>
            </a:rPr>
            <a:t>還原句型</a:t>
          </a:r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CEB6092-11CF-4114-A8A8-CD986FE6D367}" type="parTrans" cxnId="{B22373E7-E966-451F-8E33-29444E8AE95E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A7D5E7B-0556-4445-A6B1-9A5C37125302}" type="sibTrans" cxnId="{B22373E7-E966-451F-8E33-29444E8AE95E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2D08398-0576-4C80-A496-52D6EED0A665}" type="pres">
      <dgm:prSet presAssocID="{A5B18631-D532-4FDD-8642-CA80A53A15E6}" presName="Name0" presStyleCnt="0">
        <dgm:presLayoutVars>
          <dgm:dir/>
          <dgm:resizeHandles val="exact"/>
        </dgm:presLayoutVars>
      </dgm:prSet>
      <dgm:spPr/>
    </dgm:pt>
    <dgm:pt modelId="{A450DA55-E4C2-407C-A3ED-3E855ECD44B0}" type="pres">
      <dgm:prSet presAssocID="{E0D22BD8-469A-4E8B-AD01-C6064EA5A237}" presName="node" presStyleLbl="node1" presStyleIdx="0" presStyleCnt="6" custScaleX="62390">
        <dgm:presLayoutVars>
          <dgm:bulletEnabled val="1"/>
        </dgm:presLayoutVars>
      </dgm:prSet>
      <dgm:spPr/>
    </dgm:pt>
    <dgm:pt modelId="{B44E4042-01DB-47E1-9886-56263B36CFEF}" type="pres">
      <dgm:prSet presAssocID="{5FEC711C-0FED-4B48-B4AC-EF800B19993A}" presName="sibTrans" presStyleLbl="sibTrans2D1" presStyleIdx="0" presStyleCnt="5"/>
      <dgm:spPr/>
    </dgm:pt>
    <dgm:pt modelId="{94B00636-2E4D-4C78-9D28-73786BA625F0}" type="pres">
      <dgm:prSet presAssocID="{5FEC711C-0FED-4B48-B4AC-EF800B19993A}" presName="connectorText" presStyleLbl="sibTrans2D1" presStyleIdx="0" presStyleCnt="5"/>
      <dgm:spPr/>
    </dgm:pt>
    <dgm:pt modelId="{C114ED43-5DB6-4710-894B-DCDA744C6C13}" type="pres">
      <dgm:prSet presAssocID="{FEE82E09-7F8C-40BD-B0A3-2EB34BBD2940}" presName="node" presStyleLbl="node1" presStyleIdx="1" presStyleCnt="6">
        <dgm:presLayoutVars>
          <dgm:bulletEnabled val="1"/>
        </dgm:presLayoutVars>
      </dgm:prSet>
      <dgm:spPr/>
    </dgm:pt>
    <dgm:pt modelId="{3FE7377D-1264-4242-BB52-763AD903B434}" type="pres">
      <dgm:prSet presAssocID="{412561BC-37F1-497B-B566-BA9EEAE23CA6}" presName="sibTrans" presStyleLbl="sibTrans2D1" presStyleIdx="1" presStyleCnt="5"/>
      <dgm:spPr/>
    </dgm:pt>
    <dgm:pt modelId="{81AC78DE-133A-4ACD-A3C9-FA0579B29E40}" type="pres">
      <dgm:prSet presAssocID="{412561BC-37F1-497B-B566-BA9EEAE23CA6}" presName="connectorText" presStyleLbl="sibTrans2D1" presStyleIdx="1" presStyleCnt="5"/>
      <dgm:spPr/>
    </dgm:pt>
    <dgm:pt modelId="{350D23AA-17D5-429F-80A2-9CDA407DED34}" type="pres">
      <dgm:prSet presAssocID="{D0EE175F-F2EE-44E6-A6CB-3BA1C0AE4EC8}" presName="node" presStyleLbl="node1" presStyleIdx="2" presStyleCnt="6">
        <dgm:presLayoutVars>
          <dgm:bulletEnabled val="1"/>
        </dgm:presLayoutVars>
      </dgm:prSet>
      <dgm:spPr/>
    </dgm:pt>
    <dgm:pt modelId="{01F8BEBB-AF1E-4FB2-B38D-E603D79CF741}" type="pres">
      <dgm:prSet presAssocID="{88830B7F-4B97-4977-B494-1B2F734DC829}" presName="sibTrans" presStyleLbl="sibTrans2D1" presStyleIdx="2" presStyleCnt="5"/>
      <dgm:spPr/>
    </dgm:pt>
    <dgm:pt modelId="{F33A4CB7-0016-47C0-84F5-58A8299ED267}" type="pres">
      <dgm:prSet presAssocID="{88830B7F-4B97-4977-B494-1B2F734DC829}" presName="connectorText" presStyleLbl="sibTrans2D1" presStyleIdx="2" presStyleCnt="5"/>
      <dgm:spPr/>
    </dgm:pt>
    <dgm:pt modelId="{060103B5-C36E-4F8B-9E36-DDFC8F9B7D86}" type="pres">
      <dgm:prSet presAssocID="{4879719A-8405-4DA6-915D-F63A337F5E76}" presName="node" presStyleLbl="node1" presStyleIdx="3" presStyleCnt="6">
        <dgm:presLayoutVars>
          <dgm:bulletEnabled val="1"/>
        </dgm:presLayoutVars>
      </dgm:prSet>
      <dgm:spPr/>
    </dgm:pt>
    <dgm:pt modelId="{A56717A2-8C74-45CC-B8A4-670503316C01}" type="pres">
      <dgm:prSet presAssocID="{AA7D5E7B-0556-4445-A6B1-9A5C37125302}" presName="sibTrans" presStyleLbl="sibTrans2D1" presStyleIdx="3" presStyleCnt="5"/>
      <dgm:spPr/>
    </dgm:pt>
    <dgm:pt modelId="{F07C56FE-7291-4B75-9FBB-B5FD09EDB0F6}" type="pres">
      <dgm:prSet presAssocID="{AA7D5E7B-0556-4445-A6B1-9A5C37125302}" presName="connectorText" presStyleLbl="sibTrans2D1" presStyleIdx="3" presStyleCnt="5"/>
      <dgm:spPr/>
    </dgm:pt>
    <dgm:pt modelId="{CB4E6DC6-31BD-4A17-B1D5-D4724C409322}" type="pres">
      <dgm:prSet presAssocID="{D4633C76-1509-4A1B-97AE-63CE42606E1E}" presName="node" presStyleLbl="node1" presStyleIdx="4" presStyleCnt="6" custScaleX="67184">
        <dgm:presLayoutVars>
          <dgm:bulletEnabled val="1"/>
        </dgm:presLayoutVars>
      </dgm:prSet>
      <dgm:spPr/>
    </dgm:pt>
    <dgm:pt modelId="{E52828FE-062B-442B-9831-810877E76BEA}" type="pres">
      <dgm:prSet presAssocID="{44E80BCD-2C67-48CB-8D66-19020F5D433B}" presName="sibTrans" presStyleLbl="sibTrans2D1" presStyleIdx="4" presStyleCnt="5"/>
      <dgm:spPr/>
    </dgm:pt>
    <dgm:pt modelId="{DDB3408F-C1DF-43DF-A609-B8E7007EC4A7}" type="pres">
      <dgm:prSet presAssocID="{44E80BCD-2C67-48CB-8D66-19020F5D433B}" presName="connectorText" presStyleLbl="sibTrans2D1" presStyleIdx="4" presStyleCnt="5"/>
      <dgm:spPr/>
    </dgm:pt>
    <dgm:pt modelId="{9F6A65BF-72C8-462F-ADEB-5469A6E2B69D}" type="pres">
      <dgm:prSet presAssocID="{5433A766-9BBF-4971-A93D-B063F8F56BAB}" presName="node" presStyleLbl="node1" presStyleIdx="5" presStyleCnt="6">
        <dgm:presLayoutVars>
          <dgm:bulletEnabled val="1"/>
        </dgm:presLayoutVars>
      </dgm:prSet>
      <dgm:spPr/>
    </dgm:pt>
  </dgm:ptLst>
  <dgm:cxnLst>
    <dgm:cxn modelId="{48421D05-2D91-48C7-8135-751E080746DA}" srcId="{A5B18631-D532-4FDD-8642-CA80A53A15E6}" destId="{D0EE175F-F2EE-44E6-A6CB-3BA1C0AE4EC8}" srcOrd="2" destOrd="0" parTransId="{FC648C6E-E748-4790-B907-7EE48ED3C671}" sibTransId="{88830B7F-4B97-4977-B494-1B2F734DC829}"/>
    <dgm:cxn modelId="{6C6E6921-15FA-455C-B1AB-F254BEC124C4}" type="presOf" srcId="{5433A766-9BBF-4971-A93D-B063F8F56BAB}" destId="{9F6A65BF-72C8-462F-ADEB-5469A6E2B69D}" srcOrd="0" destOrd="0" presId="urn:microsoft.com/office/officeart/2005/8/layout/process1"/>
    <dgm:cxn modelId="{F03BDE36-B440-4181-8A73-FD7DA5D33451}" type="presOf" srcId="{AA7D5E7B-0556-4445-A6B1-9A5C37125302}" destId="{A56717A2-8C74-45CC-B8A4-670503316C01}" srcOrd="0" destOrd="0" presId="urn:microsoft.com/office/officeart/2005/8/layout/process1"/>
    <dgm:cxn modelId="{17B8B339-B9D6-44D0-8132-8226BB1AD95F}" type="presOf" srcId="{88830B7F-4B97-4977-B494-1B2F734DC829}" destId="{F33A4CB7-0016-47C0-84F5-58A8299ED267}" srcOrd="1" destOrd="0" presId="urn:microsoft.com/office/officeart/2005/8/layout/process1"/>
    <dgm:cxn modelId="{62B9BE5E-4E5E-4500-8849-F14265E2421A}" type="presOf" srcId="{E0D22BD8-469A-4E8B-AD01-C6064EA5A237}" destId="{A450DA55-E4C2-407C-A3ED-3E855ECD44B0}" srcOrd="0" destOrd="0" presId="urn:microsoft.com/office/officeart/2005/8/layout/process1"/>
    <dgm:cxn modelId="{82BB1762-0206-4098-A693-99D814C0F83A}" type="presOf" srcId="{44E80BCD-2C67-48CB-8D66-19020F5D433B}" destId="{E52828FE-062B-442B-9831-810877E76BEA}" srcOrd="0" destOrd="0" presId="urn:microsoft.com/office/officeart/2005/8/layout/process1"/>
    <dgm:cxn modelId="{B9182974-B707-40BD-9357-446FCDE05BCD}" type="presOf" srcId="{5FEC711C-0FED-4B48-B4AC-EF800B19993A}" destId="{94B00636-2E4D-4C78-9D28-73786BA625F0}" srcOrd="1" destOrd="0" presId="urn:microsoft.com/office/officeart/2005/8/layout/process1"/>
    <dgm:cxn modelId="{0DD7C590-C6AE-4683-80F0-2DE33700F253}" type="presOf" srcId="{44E80BCD-2C67-48CB-8D66-19020F5D433B}" destId="{DDB3408F-C1DF-43DF-A609-B8E7007EC4A7}" srcOrd="1" destOrd="0" presId="urn:microsoft.com/office/officeart/2005/8/layout/process1"/>
    <dgm:cxn modelId="{4EF3C195-242E-4F79-9101-7EC3537B1094}" type="presOf" srcId="{D4633C76-1509-4A1B-97AE-63CE42606E1E}" destId="{CB4E6DC6-31BD-4A17-B1D5-D4724C409322}" srcOrd="0" destOrd="0" presId="urn:microsoft.com/office/officeart/2005/8/layout/process1"/>
    <dgm:cxn modelId="{94923498-4A0A-4E8D-8B2D-D62B2A8D2473}" type="presOf" srcId="{5FEC711C-0FED-4B48-B4AC-EF800B19993A}" destId="{B44E4042-01DB-47E1-9886-56263B36CFEF}" srcOrd="0" destOrd="0" presId="urn:microsoft.com/office/officeart/2005/8/layout/process1"/>
    <dgm:cxn modelId="{7437C999-0691-40C2-83C3-2D01C1F21B4F}" type="presOf" srcId="{AA7D5E7B-0556-4445-A6B1-9A5C37125302}" destId="{F07C56FE-7291-4B75-9FBB-B5FD09EDB0F6}" srcOrd="1" destOrd="0" presId="urn:microsoft.com/office/officeart/2005/8/layout/process1"/>
    <dgm:cxn modelId="{1FC1B69E-8A52-40A4-A738-EEFC64A57F24}" srcId="{A5B18631-D532-4FDD-8642-CA80A53A15E6}" destId="{D4633C76-1509-4A1B-97AE-63CE42606E1E}" srcOrd="4" destOrd="0" parTransId="{217F8CBB-9D69-4C9F-9CBD-39073954825C}" sibTransId="{44E80BCD-2C67-48CB-8D66-19020F5D433B}"/>
    <dgm:cxn modelId="{D7D41DA3-FA8D-4B77-B9EC-A1A8BC8EB8DB}" srcId="{A5B18631-D532-4FDD-8642-CA80A53A15E6}" destId="{E0D22BD8-469A-4E8B-AD01-C6064EA5A237}" srcOrd="0" destOrd="0" parTransId="{C9430386-0E4D-4C8D-9489-95611B21591A}" sibTransId="{5FEC711C-0FED-4B48-B4AC-EF800B19993A}"/>
    <dgm:cxn modelId="{823261C4-561F-49FC-B12E-967EDFACDA37}" type="presOf" srcId="{412561BC-37F1-497B-B566-BA9EEAE23CA6}" destId="{81AC78DE-133A-4ACD-A3C9-FA0579B29E40}" srcOrd="1" destOrd="0" presId="urn:microsoft.com/office/officeart/2005/8/layout/process1"/>
    <dgm:cxn modelId="{EC59CEC9-7A8D-4783-A818-0D6B3C4DD14C}" type="presOf" srcId="{FEE82E09-7F8C-40BD-B0A3-2EB34BBD2940}" destId="{C114ED43-5DB6-4710-894B-DCDA744C6C13}" srcOrd="0" destOrd="0" presId="urn:microsoft.com/office/officeart/2005/8/layout/process1"/>
    <dgm:cxn modelId="{4DD1D0C9-3988-4112-9CEF-14BEA9E51665}" type="presOf" srcId="{4879719A-8405-4DA6-915D-F63A337F5E76}" destId="{060103B5-C36E-4F8B-9E36-DDFC8F9B7D86}" srcOrd="0" destOrd="0" presId="urn:microsoft.com/office/officeart/2005/8/layout/process1"/>
    <dgm:cxn modelId="{A7AF14CB-0C4A-4FA5-A392-09E484134AEB}" type="presOf" srcId="{412561BC-37F1-497B-B566-BA9EEAE23CA6}" destId="{3FE7377D-1264-4242-BB52-763AD903B434}" srcOrd="0" destOrd="0" presId="urn:microsoft.com/office/officeart/2005/8/layout/process1"/>
    <dgm:cxn modelId="{F77461D3-0599-47A3-94DD-1676EDB2A039}" type="presOf" srcId="{A5B18631-D532-4FDD-8642-CA80A53A15E6}" destId="{82D08398-0576-4C80-A496-52D6EED0A665}" srcOrd="0" destOrd="0" presId="urn:microsoft.com/office/officeart/2005/8/layout/process1"/>
    <dgm:cxn modelId="{59E299DA-3D3D-4560-A42B-5FB3B8784BC1}" srcId="{A5B18631-D532-4FDD-8642-CA80A53A15E6}" destId="{5433A766-9BBF-4971-A93D-B063F8F56BAB}" srcOrd="5" destOrd="0" parTransId="{42CEC441-13A6-4768-9971-5219336284E8}" sibTransId="{18C030E0-FA47-4FB3-9DF0-3FDB382EBD2E}"/>
    <dgm:cxn modelId="{A5639EE2-5D27-4920-BF3F-59314E455907}" type="presOf" srcId="{88830B7F-4B97-4977-B494-1B2F734DC829}" destId="{01F8BEBB-AF1E-4FB2-B38D-E603D79CF741}" srcOrd="0" destOrd="0" presId="urn:microsoft.com/office/officeart/2005/8/layout/process1"/>
    <dgm:cxn modelId="{B22373E7-E966-451F-8E33-29444E8AE95E}" srcId="{A5B18631-D532-4FDD-8642-CA80A53A15E6}" destId="{4879719A-8405-4DA6-915D-F63A337F5E76}" srcOrd="3" destOrd="0" parTransId="{4CEB6092-11CF-4114-A8A8-CD986FE6D367}" sibTransId="{AA7D5E7B-0556-4445-A6B1-9A5C37125302}"/>
    <dgm:cxn modelId="{D77ED7E8-0BC1-4C88-9CC3-A39675503EDC}" type="presOf" srcId="{D0EE175F-F2EE-44E6-A6CB-3BA1C0AE4EC8}" destId="{350D23AA-17D5-429F-80A2-9CDA407DED34}" srcOrd="0" destOrd="0" presId="urn:microsoft.com/office/officeart/2005/8/layout/process1"/>
    <dgm:cxn modelId="{911C61FA-2652-41F1-B911-9A9FBD2255B8}" srcId="{A5B18631-D532-4FDD-8642-CA80A53A15E6}" destId="{FEE82E09-7F8C-40BD-B0A3-2EB34BBD2940}" srcOrd="1" destOrd="0" parTransId="{6899CFAF-C3A0-4D01-AD84-BDA82EAA235E}" sibTransId="{412561BC-37F1-497B-B566-BA9EEAE23CA6}"/>
    <dgm:cxn modelId="{7131C43F-1038-4CB8-94D3-B5E73C1B7A3D}" type="presParOf" srcId="{82D08398-0576-4C80-A496-52D6EED0A665}" destId="{A450DA55-E4C2-407C-A3ED-3E855ECD44B0}" srcOrd="0" destOrd="0" presId="urn:microsoft.com/office/officeart/2005/8/layout/process1"/>
    <dgm:cxn modelId="{F48C30D1-E9BD-4487-AB39-7197C4EA9F02}" type="presParOf" srcId="{82D08398-0576-4C80-A496-52D6EED0A665}" destId="{B44E4042-01DB-47E1-9886-56263B36CFEF}" srcOrd="1" destOrd="0" presId="urn:microsoft.com/office/officeart/2005/8/layout/process1"/>
    <dgm:cxn modelId="{0B4BD6C3-152C-4419-A577-0AA1D700DB39}" type="presParOf" srcId="{B44E4042-01DB-47E1-9886-56263B36CFEF}" destId="{94B00636-2E4D-4C78-9D28-73786BA625F0}" srcOrd="0" destOrd="0" presId="urn:microsoft.com/office/officeart/2005/8/layout/process1"/>
    <dgm:cxn modelId="{D35B391E-F87F-4F3D-8F51-58992C55219A}" type="presParOf" srcId="{82D08398-0576-4C80-A496-52D6EED0A665}" destId="{C114ED43-5DB6-4710-894B-DCDA744C6C13}" srcOrd="2" destOrd="0" presId="urn:microsoft.com/office/officeart/2005/8/layout/process1"/>
    <dgm:cxn modelId="{8B0E0345-1C1B-431C-B113-EFA18A67A9E9}" type="presParOf" srcId="{82D08398-0576-4C80-A496-52D6EED0A665}" destId="{3FE7377D-1264-4242-BB52-763AD903B434}" srcOrd="3" destOrd="0" presId="urn:microsoft.com/office/officeart/2005/8/layout/process1"/>
    <dgm:cxn modelId="{58BB87D6-863B-4B8F-A0EF-88F455B87620}" type="presParOf" srcId="{3FE7377D-1264-4242-BB52-763AD903B434}" destId="{81AC78DE-133A-4ACD-A3C9-FA0579B29E40}" srcOrd="0" destOrd="0" presId="urn:microsoft.com/office/officeart/2005/8/layout/process1"/>
    <dgm:cxn modelId="{1AF2E213-D39F-4EE8-BEE7-507360979D0D}" type="presParOf" srcId="{82D08398-0576-4C80-A496-52D6EED0A665}" destId="{350D23AA-17D5-429F-80A2-9CDA407DED34}" srcOrd="4" destOrd="0" presId="urn:microsoft.com/office/officeart/2005/8/layout/process1"/>
    <dgm:cxn modelId="{E47EB3A4-F1E6-4653-B427-678FDB545719}" type="presParOf" srcId="{82D08398-0576-4C80-A496-52D6EED0A665}" destId="{01F8BEBB-AF1E-4FB2-B38D-E603D79CF741}" srcOrd="5" destOrd="0" presId="urn:microsoft.com/office/officeart/2005/8/layout/process1"/>
    <dgm:cxn modelId="{8BBAA2CF-7692-44C5-BFFC-5ECF2042E1BE}" type="presParOf" srcId="{01F8BEBB-AF1E-4FB2-B38D-E603D79CF741}" destId="{F33A4CB7-0016-47C0-84F5-58A8299ED267}" srcOrd="0" destOrd="0" presId="urn:microsoft.com/office/officeart/2005/8/layout/process1"/>
    <dgm:cxn modelId="{96654433-39CA-4FC2-9FB4-E7A1FEB40006}" type="presParOf" srcId="{82D08398-0576-4C80-A496-52D6EED0A665}" destId="{060103B5-C36E-4F8B-9E36-DDFC8F9B7D86}" srcOrd="6" destOrd="0" presId="urn:microsoft.com/office/officeart/2005/8/layout/process1"/>
    <dgm:cxn modelId="{F35A64D9-3805-4BA1-9912-D20270C84622}" type="presParOf" srcId="{82D08398-0576-4C80-A496-52D6EED0A665}" destId="{A56717A2-8C74-45CC-B8A4-670503316C01}" srcOrd="7" destOrd="0" presId="urn:microsoft.com/office/officeart/2005/8/layout/process1"/>
    <dgm:cxn modelId="{B9105464-020E-499B-97DA-C2A9094845DE}" type="presParOf" srcId="{A56717A2-8C74-45CC-B8A4-670503316C01}" destId="{F07C56FE-7291-4B75-9FBB-B5FD09EDB0F6}" srcOrd="0" destOrd="0" presId="urn:microsoft.com/office/officeart/2005/8/layout/process1"/>
    <dgm:cxn modelId="{8BDA5B88-1E9B-47D8-AEC4-2CAB695E9776}" type="presParOf" srcId="{82D08398-0576-4C80-A496-52D6EED0A665}" destId="{CB4E6DC6-31BD-4A17-B1D5-D4724C409322}" srcOrd="8" destOrd="0" presId="urn:microsoft.com/office/officeart/2005/8/layout/process1"/>
    <dgm:cxn modelId="{CC5115BC-0B37-49BD-93C8-3BBF1FB961F6}" type="presParOf" srcId="{82D08398-0576-4C80-A496-52D6EED0A665}" destId="{E52828FE-062B-442B-9831-810877E76BEA}" srcOrd="9" destOrd="0" presId="urn:microsoft.com/office/officeart/2005/8/layout/process1"/>
    <dgm:cxn modelId="{1018F959-6635-4B4F-BC0E-5DDBA24DBE50}" type="presParOf" srcId="{E52828FE-062B-442B-9831-810877E76BEA}" destId="{DDB3408F-C1DF-43DF-A609-B8E7007EC4A7}" srcOrd="0" destOrd="0" presId="urn:microsoft.com/office/officeart/2005/8/layout/process1"/>
    <dgm:cxn modelId="{DB78E8DD-6C28-4728-AC7C-60F946C8010B}" type="presParOf" srcId="{82D08398-0576-4C80-A496-52D6EED0A665}" destId="{9F6A65BF-72C8-462F-ADEB-5469A6E2B69D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A5B18631-D532-4FDD-8642-CA80A53A15E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0D22BD8-469A-4E8B-AD01-C6064EA5A237}">
      <dgm:prSet phldrT="[文字]" custT="1"/>
      <dgm:spPr/>
      <dgm:t>
        <a:bodyPr/>
        <a:lstStyle/>
        <a:p>
          <a:r>
            <a: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切脈絡</a:t>
          </a:r>
        </a:p>
      </dgm:t>
    </dgm:pt>
    <dgm:pt modelId="{C9430386-0E4D-4C8D-9489-95611B21591A}" type="parTrans" cxnId="{D7D41DA3-FA8D-4B77-B9EC-A1A8BC8EB8DB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FEC711C-0FED-4B48-B4AC-EF800B19993A}" type="sibTrans" cxnId="{D7D41DA3-FA8D-4B77-B9EC-A1A8BC8EB8DB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EE82E09-7F8C-40BD-B0A3-2EB34BBD2940}">
      <dgm:prSet phldrT="[文字]" custT="1"/>
      <dgm:spPr/>
      <dgm:t>
        <a:bodyPr/>
        <a:lstStyle/>
        <a:p>
          <a:r>
            <a:rPr lang="en-US" altLang="zh-TW" sz="21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  <a:r>
            <a:rPr lang="en-US" altLang="zh-TW" sz="21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b="1" dirty="0">
            <a:solidFill>
              <a:srgbClr val="FFFF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899CFAF-C3A0-4D01-AD84-BDA82EAA235E}" type="parTrans" cxnId="{911C61FA-2652-41F1-B911-9A9FBD2255B8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12561BC-37F1-497B-B566-BA9EEAE23CA6}" type="sibTrans" cxnId="{911C61FA-2652-41F1-B911-9A9FBD2255B8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633C76-1509-4A1B-97AE-63CE42606E1E}">
      <dgm:prSet phldrT="[文字]" custT="1"/>
      <dgm:spPr/>
      <dgm:t>
        <a:bodyPr/>
        <a:lstStyle/>
        <a:p>
          <a:r>
            <a: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找重點</a:t>
          </a:r>
        </a:p>
      </dgm:t>
    </dgm:pt>
    <dgm:pt modelId="{217F8CBB-9D69-4C9F-9CBD-39073954825C}" type="parTrans" cxnId="{1FC1B69E-8A52-40A4-A738-EEFC64A57F24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4E80BCD-2C67-48CB-8D66-19020F5D433B}" type="sibTrans" cxnId="{1FC1B69E-8A52-40A4-A738-EEFC64A57F24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433A766-9BBF-4971-A93D-B063F8F56BAB}">
      <dgm:prSet phldrT="[文字]" custT="1"/>
      <dgm:spPr/>
      <dgm:t>
        <a:bodyPr/>
        <a:lstStyle/>
        <a:p>
          <a:r>
            <a: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gm:t>
    </dgm:pt>
    <dgm:pt modelId="{42CEC441-13A6-4768-9971-5219336284E8}" type="parTrans" cxnId="{59E299DA-3D3D-4560-A42B-5FB3B8784BC1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8C030E0-FA47-4FB3-9DF0-3FDB382EBD2E}" type="sibTrans" cxnId="{59E299DA-3D3D-4560-A42B-5FB3B8784BC1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0EE175F-F2EE-44E6-A6CB-3BA1C0AE4EC8}">
      <dgm:prSet custT="1"/>
      <dgm:spPr/>
      <dgm:t>
        <a:bodyPr/>
        <a:lstStyle/>
        <a:p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>
              <a:latin typeface="微軟正黑體" panose="020B0604030504040204" pitchFamily="34" charset="-120"/>
              <a:ea typeface="微軟正黑體" panose="020B0604030504040204" pitchFamily="34" charset="-120"/>
            </a:rPr>
            <a:t>替換語詞</a:t>
          </a:r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C648C6E-E748-4790-B907-7EE48ED3C671}" type="parTrans" cxnId="{48421D05-2D91-48C7-8135-751E080746DA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830B7F-4B97-4977-B494-1B2F734DC829}" type="sibTrans" cxnId="{48421D05-2D91-48C7-8135-751E080746DA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879719A-8405-4DA6-915D-F63A337F5E76}">
      <dgm:prSet custT="1"/>
      <dgm:spPr/>
      <dgm:t>
        <a:bodyPr/>
        <a:lstStyle/>
        <a:p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>
              <a:latin typeface="微軟正黑體" panose="020B0604030504040204" pitchFamily="34" charset="-120"/>
              <a:ea typeface="微軟正黑體" panose="020B0604030504040204" pitchFamily="34" charset="-120"/>
            </a:rPr>
            <a:t>還原句型</a:t>
          </a:r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CEB6092-11CF-4114-A8A8-CD986FE6D367}" type="parTrans" cxnId="{B22373E7-E966-451F-8E33-29444E8AE95E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A7D5E7B-0556-4445-A6B1-9A5C37125302}" type="sibTrans" cxnId="{B22373E7-E966-451F-8E33-29444E8AE95E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2D08398-0576-4C80-A496-52D6EED0A665}" type="pres">
      <dgm:prSet presAssocID="{A5B18631-D532-4FDD-8642-CA80A53A15E6}" presName="Name0" presStyleCnt="0">
        <dgm:presLayoutVars>
          <dgm:dir/>
          <dgm:resizeHandles val="exact"/>
        </dgm:presLayoutVars>
      </dgm:prSet>
      <dgm:spPr/>
    </dgm:pt>
    <dgm:pt modelId="{A450DA55-E4C2-407C-A3ED-3E855ECD44B0}" type="pres">
      <dgm:prSet presAssocID="{E0D22BD8-469A-4E8B-AD01-C6064EA5A237}" presName="node" presStyleLbl="node1" presStyleIdx="0" presStyleCnt="6" custScaleX="62390">
        <dgm:presLayoutVars>
          <dgm:bulletEnabled val="1"/>
        </dgm:presLayoutVars>
      </dgm:prSet>
      <dgm:spPr/>
    </dgm:pt>
    <dgm:pt modelId="{B44E4042-01DB-47E1-9886-56263B36CFEF}" type="pres">
      <dgm:prSet presAssocID="{5FEC711C-0FED-4B48-B4AC-EF800B19993A}" presName="sibTrans" presStyleLbl="sibTrans2D1" presStyleIdx="0" presStyleCnt="5"/>
      <dgm:spPr/>
    </dgm:pt>
    <dgm:pt modelId="{94B00636-2E4D-4C78-9D28-73786BA625F0}" type="pres">
      <dgm:prSet presAssocID="{5FEC711C-0FED-4B48-B4AC-EF800B19993A}" presName="connectorText" presStyleLbl="sibTrans2D1" presStyleIdx="0" presStyleCnt="5"/>
      <dgm:spPr/>
    </dgm:pt>
    <dgm:pt modelId="{C114ED43-5DB6-4710-894B-DCDA744C6C13}" type="pres">
      <dgm:prSet presAssocID="{FEE82E09-7F8C-40BD-B0A3-2EB34BBD2940}" presName="node" presStyleLbl="node1" presStyleIdx="1" presStyleCnt="6">
        <dgm:presLayoutVars>
          <dgm:bulletEnabled val="1"/>
        </dgm:presLayoutVars>
      </dgm:prSet>
      <dgm:spPr/>
    </dgm:pt>
    <dgm:pt modelId="{3FE7377D-1264-4242-BB52-763AD903B434}" type="pres">
      <dgm:prSet presAssocID="{412561BC-37F1-497B-B566-BA9EEAE23CA6}" presName="sibTrans" presStyleLbl="sibTrans2D1" presStyleIdx="1" presStyleCnt="5"/>
      <dgm:spPr/>
    </dgm:pt>
    <dgm:pt modelId="{81AC78DE-133A-4ACD-A3C9-FA0579B29E40}" type="pres">
      <dgm:prSet presAssocID="{412561BC-37F1-497B-B566-BA9EEAE23CA6}" presName="connectorText" presStyleLbl="sibTrans2D1" presStyleIdx="1" presStyleCnt="5"/>
      <dgm:spPr/>
    </dgm:pt>
    <dgm:pt modelId="{350D23AA-17D5-429F-80A2-9CDA407DED34}" type="pres">
      <dgm:prSet presAssocID="{D0EE175F-F2EE-44E6-A6CB-3BA1C0AE4EC8}" presName="node" presStyleLbl="node1" presStyleIdx="2" presStyleCnt="6">
        <dgm:presLayoutVars>
          <dgm:bulletEnabled val="1"/>
        </dgm:presLayoutVars>
      </dgm:prSet>
      <dgm:spPr/>
    </dgm:pt>
    <dgm:pt modelId="{01F8BEBB-AF1E-4FB2-B38D-E603D79CF741}" type="pres">
      <dgm:prSet presAssocID="{88830B7F-4B97-4977-B494-1B2F734DC829}" presName="sibTrans" presStyleLbl="sibTrans2D1" presStyleIdx="2" presStyleCnt="5"/>
      <dgm:spPr/>
    </dgm:pt>
    <dgm:pt modelId="{F33A4CB7-0016-47C0-84F5-58A8299ED267}" type="pres">
      <dgm:prSet presAssocID="{88830B7F-4B97-4977-B494-1B2F734DC829}" presName="connectorText" presStyleLbl="sibTrans2D1" presStyleIdx="2" presStyleCnt="5"/>
      <dgm:spPr/>
    </dgm:pt>
    <dgm:pt modelId="{060103B5-C36E-4F8B-9E36-DDFC8F9B7D86}" type="pres">
      <dgm:prSet presAssocID="{4879719A-8405-4DA6-915D-F63A337F5E76}" presName="node" presStyleLbl="node1" presStyleIdx="3" presStyleCnt="6">
        <dgm:presLayoutVars>
          <dgm:bulletEnabled val="1"/>
        </dgm:presLayoutVars>
      </dgm:prSet>
      <dgm:spPr/>
    </dgm:pt>
    <dgm:pt modelId="{A56717A2-8C74-45CC-B8A4-670503316C01}" type="pres">
      <dgm:prSet presAssocID="{AA7D5E7B-0556-4445-A6B1-9A5C37125302}" presName="sibTrans" presStyleLbl="sibTrans2D1" presStyleIdx="3" presStyleCnt="5"/>
      <dgm:spPr/>
    </dgm:pt>
    <dgm:pt modelId="{F07C56FE-7291-4B75-9FBB-B5FD09EDB0F6}" type="pres">
      <dgm:prSet presAssocID="{AA7D5E7B-0556-4445-A6B1-9A5C37125302}" presName="connectorText" presStyleLbl="sibTrans2D1" presStyleIdx="3" presStyleCnt="5"/>
      <dgm:spPr/>
    </dgm:pt>
    <dgm:pt modelId="{CB4E6DC6-31BD-4A17-B1D5-D4724C409322}" type="pres">
      <dgm:prSet presAssocID="{D4633C76-1509-4A1B-97AE-63CE42606E1E}" presName="node" presStyleLbl="node1" presStyleIdx="4" presStyleCnt="6" custScaleX="67184">
        <dgm:presLayoutVars>
          <dgm:bulletEnabled val="1"/>
        </dgm:presLayoutVars>
      </dgm:prSet>
      <dgm:spPr/>
    </dgm:pt>
    <dgm:pt modelId="{E52828FE-062B-442B-9831-810877E76BEA}" type="pres">
      <dgm:prSet presAssocID="{44E80BCD-2C67-48CB-8D66-19020F5D433B}" presName="sibTrans" presStyleLbl="sibTrans2D1" presStyleIdx="4" presStyleCnt="5"/>
      <dgm:spPr/>
    </dgm:pt>
    <dgm:pt modelId="{DDB3408F-C1DF-43DF-A609-B8E7007EC4A7}" type="pres">
      <dgm:prSet presAssocID="{44E80BCD-2C67-48CB-8D66-19020F5D433B}" presName="connectorText" presStyleLbl="sibTrans2D1" presStyleIdx="4" presStyleCnt="5"/>
      <dgm:spPr/>
    </dgm:pt>
    <dgm:pt modelId="{9F6A65BF-72C8-462F-ADEB-5469A6E2B69D}" type="pres">
      <dgm:prSet presAssocID="{5433A766-9BBF-4971-A93D-B063F8F56BAB}" presName="node" presStyleLbl="node1" presStyleIdx="5" presStyleCnt="6">
        <dgm:presLayoutVars>
          <dgm:bulletEnabled val="1"/>
        </dgm:presLayoutVars>
      </dgm:prSet>
      <dgm:spPr/>
    </dgm:pt>
  </dgm:ptLst>
  <dgm:cxnLst>
    <dgm:cxn modelId="{48421D05-2D91-48C7-8135-751E080746DA}" srcId="{A5B18631-D532-4FDD-8642-CA80A53A15E6}" destId="{D0EE175F-F2EE-44E6-A6CB-3BA1C0AE4EC8}" srcOrd="2" destOrd="0" parTransId="{FC648C6E-E748-4790-B907-7EE48ED3C671}" sibTransId="{88830B7F-4B97-4977-B494-1B2F734DC829}"/>
    <dgm:cxn modelId="{6C6E6921-15FA-455C-B1AB-F254BEC124C4}" type="presOf" srcId="{5433A766-9BBF-4971-A93D-B063F8F56BAB}" destId="{9F6A65BF-72C8-462F-ADEB-5469A6E2B69D}" srcOrd="0" destOrd="0" presId="urn:microsoft.com/office/officeart/2005/8/layout/process1"/>
    <dgm:cxn modelId="{F03BDE36-B440-4181-8A73-FD7DA5D33451}" type="presOf" srcId="{AA7D5E7B-0556-4445-A6B1-9A5C37125302}" destId="{A56717A2-8C74-45CC-B8A4-670503316C01}" srcOrd="0" destOrd="0" presId="urn:microsoft.com/office/officeart/2005/8/layout/process1"/>
    <dgm:cxn modelId="{17B8B339-B9D6-44D0-8132-8226BB1AD95F}" type="presOf" srcId="{88830B7F-4B97-4977-B494-1B2F734DC829}" destId="{F33A4CB7-0016-47C0-84F5-58A8299ED267}" srcOrd="1" destOrd="0" presId="urn:microsoft.com/office/officeart/2005/8/layout/process1"/>
    <dgm:cxn modelId="{62B9BE5E-4E5E-4500-8849-F14265E2421A}" type="presOf" srcId="{E0D22BD8-469A-4E8B-AD01-C6064EA5A237}" destId="{A450DA55-E4C2-407C-A3ED-3E855ECD44B0}" srcOrd="0" destOrd="0" presId="urn:microsoft.com/office/officeart/2005/8/layout/process1"/>
    <dgm:cxn modelId="{82BB1762-0206-4098-A693-99D814C0F83A}" type="presOf" srcId="{44E80BCD-2C67-48CB-8D66-19020F5D433B}" destId="{E52828FE-062B-442B-9831-810877E76BEA}" srcOrd="0" destOrd="0" presId="urn:microsoft.com/office/officeart/2005/8/layout/process1"/>
    <dgm:cxn modelId="{B9182974-B707-40BD-9357-446FCDE05BCD}" type="presOf" srcId="{5FEC711C-0FED-4B48-B4AC-EF800B19993A}" destId="{94B00636-2E4D-4C78-9D28-73786BA625F0}" srcOrd="1" destOrd="0" presId="urn:microsoft.com/office/officeart/2005/8/layout/process1"/>
    <dgm:cxn modelId="{0DD7C590-C6AE-4683-80F0-2DE33700F253}" type="presOf" srcId="{44E80BCD-2C67-48CB-8D66-19020F5D433B}" destId="{DDB3408F-C1DF-43DF-A609-B8E7007EC4A7}" srcOrd="1" destOrd="0" presId="urn:microsoft.com/office/officeart/2005/8/layout/process1"/>
    <dgm:cxn modelId="{4EF3C195-242E-4F79-9101-7EC3537B1094}" type="presOf" srcId="{D4633C76-1509-4A1B-97AE-63CE42606E1E}" destId="{CB4E6DC6-31BD-4A17-B1D5-D4724C409322}" srcOrd="0" destOrd="0" presId="urn:microsoft.com/office/officeart/2005/8/layout/process1"/>
    <dgm:cxn modelId="{94923498-4A0A-4E8D-8B2D-D62B2A8D2473}" type="presOf" srcId="{5FEC711C-0FED-4B48-B4AC-EF800B19993A}" destId="{B44E4042-01DB-47E1-9886-56263B36CFEF}" srcOrd="0" destOrd="0" presId="urn:microsoft.com/office/officeart/2005/8/layout/process1"/>
    <dgm:cxn modelId="{7437C999-0691-40C2-83C3-2D01C1F21B4F}" type="presOf" srcId="{AA7D5E7B-0556-4445-A6B1-9A5C37125302}" destId="{F07C56FE-7291-4B75-9FBB-B5FD09EDB0F6}" srcOrd="1" destOrd="0" presId="urn:microsoft.com/office/officeart/2005/8/layout/process1"/>
    <dgm:cxn modelId="{1FC1B69E-8A52-40A4-A738-EEFC64A57F24}" srcId="{A5B18631-D532-4FDD-8642-CA80A53A15E6}" destId="{D4633C76-1509-4A1B-97AE-63CE42606E1E}" srcOrd="4" destOrd="0" parTransId="{217F8CBB-9D69-4C9F-9CBD-39073954825C}" sibTransId="{44E80BCD-2C67-48CB-8D66-19020F5D433B}"/>
    <dgm:cxn modelId="{D7D41DA3-FA8D-4B77-B9EC-A1A8BC8EB8DB}" srcId="{A5B18631-D532-4FDD-8642-CA80A53A15E6}" destId="{E0D22BD8-469A-4E8B-AD01-C6064EA5A237}" srcOrd="0" destOrd="0" parTransId="{C9430386-0E4D-4C8D-9489-95611B21591A}" sibTransId="{5FEC711C-0FED-4B48-B4AC-EF800B19993A}"/>
    <dgm:cxn modelId="{823261C4-561F-49FC-B12E-967EDFACDA37}" type="presOf" srcId="{412561BC-37F1-497B-B566-BA9EEAE23CA6}" destId="{81AC78DE-133A-4ACD-A3C9-FA0579B29E40}" srcOrd="1" destOrd="0" presId="urn:microsoft.com/office/officeart/2005/8/layout/process1"/>
    <dgm:cxn modelId="{EC59CEC9-7A8D-4783-A818-0D6B3C4DD14C}" type="presOf" srcId="{FEE82E09-7F8C-40BD-B0A3-2EB34BBD2940}" destId="{C114ED43-5DB6-4710-894B-DCDA744C6C13}" srcOrd="0" destOrd="0" presId="urn:microsoft.com/office/officeart/2005/8/layout/process1"/>
    <dgm:cxn modelId="{4DD1D0C9-3988-4112-9CEF-14BEA9E51665}" type="presOf" srcId="{4879719A-8405-4DA6-915D-F63A337F5E76}" destId="{060103B5-C36E-4F8B-9E36-DDFC8F9B7D86}" srcOrd="0" destOrd="0" presId="urn:microsoft.com/office/officeart/2005/8/layout/process1"/>
    <dgm:cxn modelId="{A7AF14CB-0C4A-4FA5-A392-09E484134AEB}" type="presOf" srcId="{412561BC-37F1-497B-B566-BA9EEAE23CA6}" destId="{3FE7377D-1264-4242-BB52-763AD903B434}" srcOrd="0" destOrd="0" presId="urn:microsoft.com/office/officeart/2005/8/layout/process1"/>
    <dgm:cxn modelId="{F77461D3-0599-47A3-94DD-1676EDB2A039}" type="presOf" srcId="{A5B18631-D532-4FDD-8642-CA80A53A15E6}" destId="{82D08398-0576-4C80-A496-52D6EED0A665}" srcOrd="0" destOrd="0" presId="urn:microsoft.com/office/officeart/2005/8/layout/process1"/>
    <dgm:cxn modelId="{59E299DA-3D3D-4560-A42B-5FB3B8784BC1}" srcId="{A5B18631-D532-4FDD-8642-CA80A53A15E6}" destId="{5433A766-9BBF-4971-A93D-B063F8F56BAB}" srcOrd="5" destOrd="0" parTransId="{42CEC441-13A6-4768-9971-5219336284E8}" sibTransId="{18C030E0-FA47-4FB3-9DF0-3FDB382EBD2E}"/>
    <dgm:cxn modelId="{A5639EE2-5D27-4920-BF3F-59314E455907}" type="presOf" srcId="{88830B7F-4B97-4977-B494-1B2F734DC829}" destId="{01F8BEBB-AF1E-4FB2-B38D-E603D79CF741}" srcOrd="0" destOrd="0" presId="urn:microsoft.com/office/officeart/2005/8/layout/process1"/>
    <dgm:cxn modelId="{B22373E7-E966-451F-8E33-29444E8AE95E}" srcId="{A5B18631-D532-4FDD-8642-CA80A53A15E6}" destId="{4879719A-8405-4DA6-915D-F63A337F5E76}" srcOrd="3" destOrd="0" parTransId="{4CEB6092-11CF-4114-A8A8-CD986FE6D367}" sibTransId="{AA7D5E7B-0556-4445-A6B1-9A5C37125302}"/>
    <dgm:cxn modelId="{D77ED7E8-0BC1-4C88-9CC3-A39675503EDC}" type="presOf" srcId="{D0EE175F-F2EE-44E6-A6CB-3BA1C0AE4EC8}" destId="{350D23AA-17D5-429F-80A2-9CDA407DED34}" srcOrd="0" destOrd="0" presId="urn:microsoft.com/office/officeart/2005/8/layout/process1"/>
    <dgm:cxn modelId="{911C61FA-2652-41F1-B911-9A9FBD2255B8}" srcId="{A5B18631-D532-4FDD-8642-CA80A53A15E6}" destId="{FEE82E09-7F8C-40BD-B0A3-2EB34BBD2940}" srcOrd="1" destOrd="0" parTransId="{6899CFAF-C3A0-4D01-AD84-BDA82EAA235E}" sibTransId="{412561BC-37F1-497B-B566-BA9EEAE23CA6}"/>
    <dgm:cxn modelId="{7131C43F-1038-4CB8-94D3-B5E73C1B7A3D}" type="presParOf" srcId="{82D08398-0576-4C80-A496-52D6EED0A665}" destId="{A450DA55-E4C2-407C-A3ED-3E855ECD44B0}" srcOrd="0" destOrd="0" presId="urn:microsoft.com/office/officeart/2005/8/layout/process1"/>
    <dgm:cxn modelId="{F48C30D1-E9BD-4487-AB39-7197C4EA9F02}" type="presParOf" srcId="{82D08398-0576-4C80-A496-52D6EED0A665}" destId="{B44E4042-01DB-47E1-9886-56263B36CFEF}" srcOrd="1" destOrd="0" presId="urn:microsoft.com/office/officeart/2005/8/layout/process1"/>
    <dgm:cxn modelId="{0B4BD6C3-152C-4419-A577-0AA1D700DB39}" type="presParOf" srcId="{B44E4042-01DB-47E1-9886-56263B36CFEF}" destId="{94B00636-2E4D-4C78-9D28-73786BA625F0}" srcOrd="0" destOrd="0" presId="urn:microsoft.com/office/officeart/2005/8/layout/process1"/>
    <dgm:cxn modelId="{D35B391E-F87F-4F3D-8F51-58992C55219A}" type="presParOf" srcId="{82D08398-0576-4C80-A496-52D6EED0A665}" destId="{C114ED43-5DB6-4710-894B-DCDA744C6C13}" srcOrd="2" destOrd="0" presId="urn:microsoft.com/office/officeart/2005/8/layout/process1"/>
    <dgm:cxn modelId="{8B0E0345-1C1B-431C-B113-EFA18A67A9E9}" type="presParOf" srcId="{82D08398-0576-4C80-A496-52D6EED0A665}" destId="{3FE7377D-1264-4242-BB52-763AD903B434}" srcOrd="3" destOrd="0" presId="urn:microsoft.com/office/officeart/2005/8/layout/process1"/>
    <dgm:cxn modelId="{58BB87D6-863B-4B8F-A0EF-88F455B87620}" type="presParOf" srcId="{3FE7377D-1264-4242-BB52-763AD903B434}" destId="{81AC78DE-133A-4ACD-A3C9-FA0579B29E40}" srcOrd="0" destOrd="0" presId="urn:microsoft.com/office/officeart/2005/8/layout/process1"/>
    <dgm:cxn modelId="{1AF2E213-D39F-4EE8-BEE7-507360979D0D}" type="presParOf" srcId="{82D08398-0576-4C80-A496-52D6EED0A665}" destId="{350D23AA-17D5-429F-80A2-9CDA407DED34}" srcOrd="4" destOrd="0" presId="urn:microsoft.com/office/officeart/2005/8/layout/process1"/>
    <dgm:cxn modelId="{E47EB3A4-F1E6-4653-B427-678FDB545719}" type="presParOf" srcId="{82D08398-0576-4C80-A496-52D6EED0A665}" destId="{01F8BEBB-AF1E-4FB2-B38D-E603D79CF741}" srcOrd="5" destOrd="0" presId="urn:microsoft.com/office/officeart/2005/8/layout/process1"/>
    <dgm:cxn modelId="{8BBAA2CF-7692-44C5-BFFC-5ECF2042E1BE}" type="presParOf" srcId="{01F8BEBB-AF1E-4FB2-B38D-E603D79CF741}" destId="{F33A4CB7-0016-47C0-84F5-58A8299ED267}" srcOrd="0" destOrd="0" presId="urn:microsoft.com/office/officeart/2005/8/layout/process1"/>
    <dgm:cxn modelId="{96654433-39CA-4FC2-9FB4-E7A1FEB40006}" type="presParOf" srcId="{82D08398-0576-4C80-A496-52D6EED0A665}" destId="{060103B5-C36E-4F8B-9E36-DDFC8F9B7D86}" srcOrd="6" destOrd="0" presId="urn:microsoft.com/office/officeart/2005/8/layout/process1"/>
    <dgm:cxn modelId="{F35A64D9-3805-4BA1-9912-D20270C84622}" type="presParOf" srcId="{82D08398-0576-4C80-A496-52D6EED0A665}" destId="{A56717A2-8C74-45CC-B8A4-670503316C01}" srcOrd="7" destOrd="0" presId="urn:microsoft.com/office/officeart/2005/8/layout/process1"/>
    <dgm:cxn modelId="{B9105464-020E-499B-97DA-C2A9094845DE}" type="presParOf" srcId="{A56717A2-8C74-45CC-B8A4-670503316C01}" destId="{F07C56FE-7291-4B75-9FBB-B5FD09EDB0F6}" srcOrd="0" destOrd="0" presId="urn:microsoft.com/office/officeart/2005/8/layout/process1"/>
    <dgm:cxn modelId="{8BDA5B88-1E9B-47D8-AEC4-2CAB695E9776}" type="presParOf" srcId="{82D08398-0576-4C80-A496-52D6EED0A665}" destId="{CB4E6DC6-31BD-4A17-B1D5-D4724C409322}" srcOrd="8" destOrd="0" presId="urn:microsoft.com/office/officeart/2005/8/layout/process1"/>
    <dgm:cxn modelId="{CC5115BC-0B37-49BD-93C8-3BBF1FB961F6}" type="presParOf" srcId="{82D08398-0576-4C80-A496-52D6EED0A665}" destId="{E52828FE-062B-442B-9831-810877E76BEA}" srcOrd="9" destOrd="0" presId="urn:microsoft.com/office/officeart/2005/8/layout/process1"/>
    <dgm:cxn modelId="{1018F959-6635-4B4F-BC0E-5DDBA24DBE50}" type="presParOf" srcId="{E52828FE-062B-442B-9831-810877E76BEA}" destId="{DDB3408F-C1DF-43DF-A609-B8E7007EC4A7}" srcOrd="0" destOrd="0" presId="urn:microsoft.com/office/officeart/2005/8/layout/process1"/>
    <dgm:cxn modelId="{DB78E8DD-6C28-4728-AC7C-60F946C8010B}" type="presParOf" srcId="{82D08398-0576-4C80-A496-52D6EED0A665}" destId="{9F6A65BF-72C8-462F-ADEB-5469A6E2B69D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A5B18631-D532-4FDD-8642-CA80A53A15E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0D22BD8-469A-4E8B-AD01-C6064EA5A237}">
      <dgm:prSet phldrT="[文字]" custT="1"/>
      <dgm:spPr/>
      <dgm:t>
        <a:bodyPr/>
        <a:lstStyle/>
        <a:p>
          <a:r>
            <a: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切脈絡</a:t>
          </a:r>
        </a:p>
      </dgm:t>
    </dgm:pt>
    <dgm:pt modelId="{C9430386-0E4D-4C8D-9489-95611B21591A}" type="parTrans" cxnId="{D7D41DA3-FA8D-4B77-B9EC-A1A8BC8EB8DB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FEC711C-0FED-4B48-B4AC-EF800B19993A}" type="sibTrans" cxnId="{D7D41DA3-FA8D-4B77-B9EC-A1A8BC8EB8DB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EE82E09-7F8C-40BD-B0A3-2EB34BBD2940}">
      <dgm:prSet phldrT="[文字]" custT="1"/>
      <dgm:spPr/>
      <dgm:t>
        <a:bodyPr/>
        <a:lstStyle/>
        <a:p>
          <a:r>
            <a:rPr lang="en-US" altLang="zh-TW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  <a:r>
            <a:rPr lang="en-US" altLang="zh-TW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899CFAF-C3A0-4D01-AD84-BDA82EAA235E}" type="parTrans" cxnId="{911C61FA-2652-41F1-B911-9A9FBD2255B8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12561BC-37F1-497B-B566-BA9EEAE23CA6}" type="sibTrans" cxnId="{911C61FA-2652-41F1-B911-9A9FBD2255B8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633C76-1509-4A1B-97AE-63CE42606E1E}">
      <dgm:prSet phldrT="[文字]" custT="1"/>
      <dgm:spPr/>
      <dgm:t>
        <a:bodyPr/>
        <a:lstStyle/>
        <a:p>
          <a:r>
            <a: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找重點</a:t>
          </a:r>
        </a:p>
      </dgm:t>
    </dgm:pt>
    <dgm:pt modelId="{217F8CBB-9D69-4C9F-9CBD-39073954825C}" type="parTrans" cxnId="{1FC1B69E-8A52-40A4-A738-EEFC64A57F24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4E80BCD-2C67-48CB-8D66-19020F5D433B}" type="sibTrans" cxnId="{1FC1B69E-8A52-40A4-A738-EEFC64A57F24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433A766-9BBF-4971-A93D-B063F8F56BAB}">
      <dgm:prSet phldrT="[文字]" custT="1"/>
      <dgm:spPr/>
      <dgm:t>
        <a:bodyPr/>
        <a:lstStyle/>
        <a:p>
          <a:r>
            <a: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gm:t>
    </dgm:pt>
    <dgm:pt modelId="{42CEC441-13A6-4768-9971-5219336284E8}" type="parTrans" cxnId="{59E299DA-3D3D-4560-A42B-5FB3B8784BC1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8C030E0-FA47-4FB3-9DF0-3FDB382EBD2E}" type="sibTrans" cxnId="{59E299DA-3D3D-4560-A42B-5FB3B8784BC1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0EE175F-F2EE-44E6-A6CB-3BA1C0AE4EC8}">
      <dgm:prSet custT="1"/>
      <dgm:spPr/>
      <dgm:t>
        <a:bodyPr/>
        <a:lstStyle/>
        <a:p>
          <a:r>
            <a:rPr lang="en-US" altLang="zh-TW" sz="2100" b="1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b="1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替換語詞</a:t>
          </a:r>
          <a:r>
            <a:rPr lang="en-US" altLang="zh-TW" sz="2100" b="1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b="1">
            <a:solidFill>
              <a:srgbClr val="FFFF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C648C6E-E748-4790-B907-7EE48ED3C671}" type="parTrans" cxnId="{48421D05-2D91-48C7-8135-751E080746DA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830B7F-4B97-4977-B494-1B2F734DC829}" type="sibTrans" cxnId="{48421D05-2D91-48C7-8135-751E080746DA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879719A-8405-4DA6-915D-F63A337F5E76}">
      <dgm:prSet custT="1"/>
      <dgm:spPr/>
      <dgm:t>
        <a:bodyPr/>
        <a:lstStyle/>
        <a:p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>
              <a:latin typeface="微軟正黑體" panose="020B0604030504040204" pitchFamily="34" charset="-120"/>
              <a:ea typeface="微軟正黑體" panose="020B0604030504040204" pitchFamily="34" charset="-120"/>
            </a:rPr>
            <a:t>還原句型</a:t>
          </a:r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CEB6092-11CF-4114-A8A8-CD986FE6D367}" type="parTrans" cxnId="{B22373E7-E966-451F-8E33-29444E8AE95E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A7D5E7B-0556-4445-A6B1-9A5C37125302}" type="sibTrans" cxnId="{B22373E7-E966-451F-8E33-29444E8AE95E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2D08398-0576-4C80-A496-52D6EED0A665}" type="pres">
      <dgm:prSet presAssocID="{A5B18631-D532-4FDD-8642-CA80A53A15E6}" presName="Name0" presStyleCnt="0">
        <dgm:presLayoutVars>
          <dgm:dir/>
          <dgm:resizeHandles val="exact"/>
        </dgm:presLayoutVars>
      </dgm:prSet>
      <dgm:spPr/>
    </dgm:pt>
    <dgm:pt modelId="{A450DA55-E4C2-407C-A3ED-3E855ECD44B0}" type="pres">
      <dgm:prSet presAssocID="{E0D22BD8-469A-4E8B-AD01-C6064EA5A237}" presName="node" presStyleLbl="node1" presStyleIdx="0" presStyleCnt="6" custScaleX="62390">
        <dgm:presLayoutVars>
          <dgm:bulletEnabled val="1"/>
        </dgm:presLayoutVars>
      </dgm:prSet>
      <dgm:spPr/>
    </dgm:pt>
    <dgm:pt modelId="{B44E4042-01DB-47E1-9886-56263B36CFEF}" type="pres">
      <dgm:prSet presAssocID="{5FEC711C-0FED-4B48-B4AC-EF800B19993A}" presName="sibTrans" presStyleLbl="sibTrans2D1" presStyleIdx="0" presStyleCnt="5"/>
      <dgm:spPr/>
    </dgm:pt>
    <dgm:pt modelId="{94B00636-2E4D-4C78-9D28-73786BA625F0}" type="pres">
      <dgm:prSet presAssocID="{5FEC711C-0FED-4B48-B4AC-EF800B19993A}" presName="connectorText" presStyleLbl="sibTrans2D1" presStyleIdx="0" presStyleCnt="5"/>
      <dgm:spPr/>
    </dgm:pt>
    <dgm:pt modelId="{C114ED43-5DB6-4710-894B-DCDA744C6C13}" type="pres">
      <dgm:prSet presAssocID="{FEE82E09-7F8C-40BD-B0A3-2EB34BBD2940}" presName="node" presStyleLbl="node1" presStyleIdx="1" presStyleCnt="6">
        <dgm:presLayoutVars>
          <dgm:bulletEnabled val="1"/>
        </dgm:presLayoutVars>
      </dgm:prSet>
      <dgm:spPr/>
    </dgm:pt>
    <dgm:pt modelId="{3FE7377D-1264-4242-BB52-763AD903B434}" type="pres">
      <dgm:prSet presAssocID="{412561BC-37F1-497B-B566-BA9EEAE23CA6}" presName="sibTrans" presStyleLbl="sibTrans2D1" presStyleIdx="1" presStyleCnt="5"/>
      <dgm:spPr/>
    </dgm:pt>
    <dgm:pt modelId="{81AC78DE-133A-4ACD-A3C9-FA0579B29E40}" type="pres">
      <dgm:prSet presAssocID="{412561BC-37F1-497B-B566-BA9EEAE23CA6}" presName="connectorText" presStyleLbl="sibTrans2D1" presStyleIdx="1" presStyleCnt="5"/>
      <dgm:spPr/>
    </dgm:pt>
    <dgm:pt modelId="{350D23AA-17D5-429F-80A2-9CDA407DED34}" type="pres">
      <dgm:prSet presAssocID="{D0EE175F-F2EE-44E6-A6CB-3BA1C0AE4EC8}" presName="node" presStyleLbl="node1" presStyleIdx="2" presStyleCnt="6">
        <dgm:presLayoutVars>
          <dgm:bulletEnabled val="1"/>
        </dgm:presLayoutVars>
      </dgm:prSet>
      <dgm:spPr/>
    </dgm:pt>
    <dgm:pt modelId="{01F8BEBB-AF1E-4FB2-B38D-E603D79CF741}" type="pres">
      <dgm:prSet presAssocID="{88830B7F-4B97-4977-B494-1B2F734DC829}" presName="sibTrans" presStyleLbl="sibTrans2D1" presStyleIdx="2" presStyleCnt="5"/>
      <dgm:spPr/>
    </dgm:pt>
    <dgm:pt modelId="{F33A4CB7-0016-47C0-84F5-58A8299ED267}" type="pres">
      <dgm:prSet presAssocID="{88830B7F-4B97-4977-B494-1B2F734DC829}" presName="connectorText" presStyleLbl="sibTrans2D1" presStyleIdx="2" presStyleCnt="5"/>
      <dgm:spPr/>
    </dgm:pt>
    <dgm:pt modelId="{060103B5-C36E-4F8B-9E36-DDFC8F9B7D86}" type="pres">
      <dgm:prSet presAssocID="{4879719A-8405-4DA6-915D-F63A337F5E76}" presName="node" presStyleLbl="node1" presStyleIdx="3" presStyleCnt="6">
        <dgm:presLayoutVars>
          <dgm:bulletEnabled val="1"/>
        </dgm:presLayoutVars>
      </dgm:prSet>
      <dgm:spPr/>
    </dgm:pt>
    <dgm:pt modelId="{A56717A2-8C74-45CC-B8A4-670503316C01}" type="pres">
      <dgm:prSet presAssocID="{AA7D5E7B-0556-4445-A6B1-9A5C37125302}" presName="sibTrans" presStyleLbl="sibTrans2D1" presStyleIdx="3" presStyleCnt="5"/>
      <dgm:spPr/>
    </dgm:pt>
    <dgm:pt modelId="{F07C56FE-7291-4B75-9FBB-B5FD09EDB0F6}" type="pres">
      <dgm:prSet presAssocID="{AA7D5E7B-0556-4445-A6B1-9A5C37125302}" presName="connectorText" presStyleLbl="sibTrans2D1" presStyleIdx="3" presStyleCnt="5"/>
      <dgm:spPr/>
    </dgm:pt>
    <dgm:pt modelId="{CB4E6DC6-31BD-4A17-B1D5-D4724C409322}" type="pres">
      <dgm:prSet presAssocID="{D4633C76-1509-4A1B-97AE-63CE42606E1E}" presName="node" presStyleLbl="node1" presStyleIdx="4" presStyleCnt="6" custScaleX="67184">
        <dgm:presLayoutVars>
          <dgm:bulletEnabled val="1"/>
        </dgm:presLayoutVars>
      </dgm:prSet>
      <dgm:spPr/>
    </dgm:pt>
    <dgm:pt modelId="{E52828FE-062B-442B-9831-810877E76BEA}" type="pres">
      <dgm:prSet presAssocID="{44E80BCD-2C67-48CB-8D66-19020F5D433B}" presName="sibTrans" presStyleLbl="sibTrans2D1" presStyleIdx="4" presStyleCnt="5"/>
      <dgm:spPr/>
    </dgm:pt>
    <dgm:pt modelId="{DDB3408F-C1DF-43DF-A609-B8E7007EC4A7}" type="pres">
      <dgm:prSet presAssocID="{44E80BCD-2C67-48CB-8D66-19020F5D433B}" presName="connectorText" presStyleLbl="sibTrans2D1" presStyleIdx="4" presStyleCnt="5"/>
      <dgm:spPr/>
    </dgm:pt>
    <dgm:pt modelId="{9F6A65BF-72C8-462F-ADEB-5469A6E2B69D}" type="pres">
      <dgm:prSet presAssocID="{5433A766-9BBF-4971-A93D-B063F8F56BAB}" presName="node" presStyleLbl="node1" presStyleIdx="5" presStyleCnt="6">
        <dgm:presLayoutVars>
          <dgm:bulletEnabled val="1"/>
        </dgm:presLayoutVars>
      </dgm:prSet>
      <dgm:spPr/>
    </dgm:pt>
  </dgm:ptLst>
  <dgm:cxnLst>
    <dgm:cxn modelId="{48421D05-2D91-48C7-8135-751E080746DA}" srcId="{A5B18631-D532-4FDD-8642-CA80A53A15E6}" destId="{D0EE175F-F2EE-44E6-A6CB-3BA1C0AE4EC8}" srcOrd="2" destOrd="0" parTransId="{FC648C6E-E748-4790-B907-7EE48ED3C671}" sibTransId="{88830B7F-4B97-4977-B494-1B2F734DC829}"/>
    <dgm:cxn modelId="{6C6E6921-15FA-455C-B1AB-F254BEC124C4}" type="presOf" srcId="{5433A766-9BBF-4971-A93D-B063F8F56BAB}" destId="{9F6A65BF-72C8-462F-ADEB-5469A6E2B69D}" srcOrd="0" destOrd="0" presId="urn:microsoft.com/office/officeart/2005/8/layout/process1"/>
    <dgm:cxn modelId="{F03BDE36-B440-4181-8A73-FD7DA5D33451}" type="presOf" srcId="{AA7D5E7B-0556-4445-A6B1-9A5C37125302}" destId="{A56717A2-8C74-45CC-B8A4-670503316C01}" srcOrd="0" destOrd="0" presId="urn:microsoft.com/office/officeart/2005/8/layout/process1"/>
    <dgm:cxn modelId="{17B8B339-B9D6-44D0-8132-8226BB1AD95F}" type="presOf" srcId="{88830B7F-4B97-4977-B494-1B2F734DC829}" destId="{F33A4CB7-0016-47C0-84F5-58A8299ED267}" srcOrd="1" destOrd="0" presId="urn:microsoft.com/office/officeart/2005/8/layout/process1"/>
    <dgm:cxn modelId="{62B9BE5E-4E5E-4500-8849-F14265E2421A}" type="presOf" srcId="{E0D22BD8-469A-4E8B-AD01-C6064EA5A237}" destId="{A450DA55-E4C2-407C-A3ED-3E855ECD44B0}" srcOrd="0" destOrd="0" presId="urn:microsoft.com/office/officeart/2005/8/layout/process1"/>
    <dgm:cxn modelId="{82BB1762-0206-4098-A693-99D814C0F83A}" type="presOf" srcId="{44E80BCD-2C67-48CB-8D66-19020F5D433B}" destId="{E52828FE-062B-442B-9831-810877E76BEA}" srcOrd="0" destOrd="0" presId="urn:microsoft.com/office/officeart/2005/8/layout/process1"/>
    <dgm:cxn modelId="{B9182974-B707-40BD-9357-446FCDE05BCD}" type="presOf" srcId="{5FEC711C-0FED-4B48-B4AC-EF800B19993A}" destId="{94B00636-2E4D-4C78-9D28-73786BA625F0}" srcOrd="1" destOrd="0" presId="urn:microsoft.com/office/officeart/2005/8/layout/process1"/>
    <dgm:cxn modelId="{0DD7C590-C6AE-4683-80F0-2DE33700F253}" type="presOf" srcId="{44E80BCD-2C67-48CB-8D66-19020F5D433B}" destId="{DDB3408F-C1DF-43DF-A609-B8E7007EC4A7}" srcOrd="1" destOrd="0" presId="urn:microsoft.com/office/officeart/2005/8/layout/process1"/>
    <dgm:cxn modelId="{4EF3C195-242E-4F79-9101-7EC3537B1094}" type="presOf" srcId="{D4633C76-1509-4A1B-97AE-63CE42606E1E}" destId="{CB4E6DC6-31BD-4A17-B1D5-D4724C409322}" srcOrd="0" destOrd="0" presId="urn:microsoft.com/office/officeart/2005/8/layout/process1"/>
    <dgm:cxn modelId="{94923498-4A0A-4E8D-8B2D-D62B2A8D2473}" type="presOf" srcId="{5FEC711C-0FED-4B48-B4AC-EF800B19993A}" destId="{B44E4042-01DB-47E1-9886-56263B36CFEF}" srcOrd="0" destOrd="0" presId="urn:microsoft.com/office/officeart/2005/8/layout/process1"/>
    <dgm:cxn modelId="{7437C999-0691-40C2-83C3-2D01C1F21B4F}" type="presOf" srcId="{AA7D5E7B-0556-4445-A6B1-9A5C37125302}" destId="{F07C56FE-7291-4B75-9FBB-B5FD09EDB0F6}" srcOrd="1" destOrd="0" presId="urn:microsoft.com/office/officeart/2005/8/layout/process1"/>
    <dgm:cxn modelId="{1FC1B69E-8A52-40A4-A738-EEFC64A57F24}" srcId="{A5B18631-D532-4FDD-8642-CA80A53A15E6}" destId="{D4633C76-1509-4A1B-97AE-63CE42606E1E}" srcOrd="4" destOrd="0" parTransId="{217F8CBB-9D69-4C9F-9CBD-39073954825C}" sibTransId="{44E80BCD-2C67-48CB-8D66-19020F5D433B}"/>
    <dgm:cxn modelId="{D7D41DA3-FA8D-4B77-B9EC-A1A8BC8EB8DB}" srcId="{A5B18631-D532-4FDD-8642-CA80A53A15E6}" destId="{E0D22BD8-469A-4E8B-AD01-C6064EA5A237}" srcOrd="0" destOrd="0" parTransId="{C9430386-0E4D-4C8D-9489-95611B21591A}" sibTransId="{5FEC711C-0FED-4B48-B4AC-EF800B19993A}"/>
    <dgm:cxn modelId="{823261C4-561F-49FC-B12E-967EDFACDA37}" type="presOf" srcId="{412561BC-37F1-497B-B566-BA9EEAE23CA6}" destId="{81AC78DE-133A-4ACD-A3C9-FA0579B29E40}" srcOrd="1" destOrd="0" presId="urn:microsoft.com/office/officeart/2005/8/layout/process1"/>
    <dgm:cxn modelId="{EC59CEC9-7A8D-4783-A818-0D6B3C4DD14C}" type="presOf" srcId="{FEE82E09-7F8C-40BD-B0A3-2EB34BBD2940}" destId="{C114ED43-5DB6-4710-894B-DCDA744C6C13}" srcOrd="0" destOrd="0" presId="urn:microsoft.com/office/officeart/2005/8/layout/process1"/>
    <dgm:cxn modelId="{4DD1D0C9-3988-4112-9CEF-14BEA9E51665}" type="presOf" srcId="{4879719A-8405-4DA6-915D-F63A337F5E76}" destId="{060103B5-C36E-4F8B-9E36-DDFC8F9B7D86}" srcOrd="0" destOrd="0" presId="urn:microsoft.com/office/officeart/2005/8/layout/process1"/>
    <dgm:cxn modelId="{A7AF14CB-0C4A-4FA5-A392-09E484134AEB}" type="presOf" srcId="{412561BC-37F1-497B-B566-BA9EEAE23CA6}" destId="{3FE7377D-1264-4242-BB52-763AD903B434}" srcOrd="0" destOrd="0" presId="urn:microsoft.com/office/officeart/2005/8/layout/process1"/>
    <dgm:cxn modelId="{F77461D3-0599-47A3-94DD-1676EDB2A039}" type="presOf" srcId="{A5B18631-D532-4FDD-8642-CA80A53A15E6}" destId="{82D08398-0576-4C80-A496-52D6EED0A665}" srcOrd="0" destOrd="0" presId="urn:microsoft.com/office/officeart/2005/8/layout/process1"/>
    <dgm:cxn modelId="{59E299DA-3D3D-4560-A42B-5FB3B8784BC1}" srcId="{A5B18631-D532-4FDD-8642-CA80A53A15E6}" destId="{5433A766-9BBF-4971-A93D-B063F8F56BAB}" srcOrd="5" destOrd="0" parTransId="{42CEC441-13A6-4768-9971-5219336284E8}" sibTransId="{18C030E0-FA47-4FB3-9DF0-3FDB382EBD2E}"/>
    <dgm:cxn modelId="{A5639EE2-5D27-4920-BF3F-59314E455907}" type="presOf" srcId="{88830B7F-4B97-4977-B494-1B2F734DC829}" destId="{01F8BEBB-AF1E-4FB2-B38D-E603D79CF741}" srcOrd="0" destOrd="0" presId="urn:microsoft.com/office/officeart/2005/8/layout/process1"/>
    <dgm:cxn modelId="{B22373E7-E966-451F-8E33-29444E8AE95E}" srcId="{A5B18631-D532-4FDD-8642-CA80A53A15E6}" destId="{4879719A-8405-4DA6-915D-F63A337F5E76}" srcOrd="3" destOrd="0" parTransId="{4CEB6092-11CF-4114-A8A8-CD986FE6D367}" sibTransId="{AA7D5E7B-0556-4445-A6B1-9A5C37125302}"/>
    <dgm:cxn modelId="{D77ED7E8-0BC1-4C88-9CC3-A39675503EDC}" type="presOf" srcId="{D0EE175F-F2EE-44E6-A6CB-3BA1C0AE4EC8}" destId="{350D23AA-17D5-429F-80A2-9CDA407DED34}" srcOrd="0" destOrd="0" presId="urn:microsoft.com/office/officeart/2005/8/layout/process1"/>
    <dgm:cxn modelId="{911C61FA-2652-41F1-B911-9A9FBD2255B8}" srcId="{A5B18631-D532-4FDD-8642-CA80A53A15E6}" destId="{FEE82E09-7F8C-40BD-B0A3-2EB34BBD2940}" srcOrd="1" destOrd="0" parTransId="{6899CFAF-C3A0-4D01-AD84-BDA82EAA235E}" sibTransId="{412561BC-37F1-497B-B566-BA9EEAE23CA6}"/>
    <dgm:cxn modelId="{7131C43F-1038-4CB8-94D3-B5E73C1B7A3D}" type="presParOf" srcId="{82D08398-0576-4C80-A496-52D6EED0A665}" destId="{A450DA55-E4C2-407C-A3ED-3E855ECD44B0}" srcOrd="0" destOrd="0" presId="urn:microsoft.com/office/officeart/2005/8/layout/process1"/>
    <dgm:cxn modelId="{F48C30D1-E9BD-4487-AB39-7197C4EA9F02}" type="presParOf" srcId="{82D08398-0576-4C80-A496-52D6EED0A665}" destId="{B44E4042-01DB-47E1-9886-56263B36CFEF}" srcOrd="1" destOrd="0" presId="urn:microsoft.com/office/officeart/2005/8/layout/process1"/>
    <dgm:cxn modelId="{0B4BD6C3-152C-4419-A577-0AA1D700DB39}" type="presParOf" srcId="{B44E4042-01DB-47E1-9886-56263B36CFEF}" destId="{94B00636-2E4D-4C78-9D28-73786BA625F0}" srcOrd="0" destOrd="0" presId="urn:microsoft.com/office/officeart/2005/8/layout/process1"/>
    <dgm:cxn modelId="{D35B391E-F87F-4F3D-8F51-58992C55219A}" type="presParOf" srcId="{82D08398-0576-4C80-A496-52D6EED0A665}" destId="{C114ED43-5DB6-4710-894B-DCDA744C6C13}" srcOrd="2" destOrd="0" presId="urn:microsoft.com/office/officeart/2005/8/layout/process1"/>
    <dgm:cxn modelId="{8B0E0345-1C1B-431C-B113-EFA18A67A9E9}" type="presParOf" srcId="{82D08398-0576-4C80-A496-52D6EED0A665}" destId="{3FE7377D-1264-4242-BB52-763AD903B434}" srcOrd="3" destOrd="0" presId="urn:microsoft.com/office/officeart/2005/8/layout/process1"/>
    <dgm:cxn modelId="{58BB87D6-863B-4B8F-A0EF-88F455B87620}" type="presParOf" srcId="{3FE7377D-1264-4242-BB52-763AD903B434}" destId="{81AC78DE-133A-4ACD-A3C9-FA0579B29E40}" srcOrd="0" destOrd="0" presId="urn:microsoft.com/office/officeart/2005/8/layout/process1"/>
    <dgm:cxn modelId="{1AF2E213-D39F-4EE8-BEE7-507360979D0D}" type="presParOf" srcId="{82D08398-0576-4C80-A496-52D6EED0A665}" destId="{350D23AA-17D5-429F-80A2-9CDA407DED34}" srcOrd="4" destOrd="0" presId="urn:microsoft.com/office/officeart/2005/8/layout/process1"/>
    <dgm:cxn modelId="{E47EB3A4-F1E6-4653-B427-678FDB545719}" type="presParOf" srcId="{82D08398-0576-4C80-A496-52D6EED0A665}" destId="{01F8BEBB-AF1E-4FB2-B38D-E603D79CF741}" srcOrd="5" destOrd="0" presId="urn:microsoft.com/office/officeart/2005/8/layout/process1"/>
    <dgm:cxn modelId="{8BBAA2CF-7692-44C5-BFFC-5ECF2042E1BE}" type="presParOf" srcId="{01F8BEBB-AF1E-4FB2-B38D-E603D79CF741}" destId="{F33A4CB7-0016-47C0-84F5-58A8299ED267}" srcOrd="0" destOrd="0" presId="urn:microsoft.com/office/officeart/2005/8/layout/process1"/>
    <dgm:cxn modelId="{96654433-39CA-4FC2-9FB4-E7A1FEB40006}" type="presParOf" srcId="{82D08398-0576-4C80-A496-52D6EED0A665}" destId="{060103B5-C36E-4F8B-9E36-DDFC8F9B7D86}" srcOrd="6" destOrd="0" presId="urn:microsoft.com/office/officeart/2005/8/layout/process1"/>
    <dgm:cxn modelId="{F35A64D9-3805-4BA1-9912-D20270C84622}" type="presParOf" srcId="{82D08398-0576-4C80-A496-52D6EED0A665}" destId="{A56717A2-8C74-45CC-B8A4-670503316C01}" srcOrd="7" destOrd="0" presId="urn:microsoft.com/office/officeart/2005/8/layout/process1"/>
    <dgm:cxn modelId="{B9105464-020E-499B-97DA-C2A9094845DE}" type="presParOf" srcId="{A56717A2-8C74-45CC-B8A4-670503316C01}" destId="{F07C56FE-7291-4B75-9FBB-B5FD09EDB0F6}" srcOrd="0" destOrd="0" presId="urn:microsoft.com/office/officeart/2005/8/layout/process1"/>
    <dgm:cxn modelId="{8BDA5B88-1E9B-47D8-AEC4-2CAB695E9776}" type="presParOf" srcId="{82D08398-0576-4C80-A496-52D6EED0A665}" destId="{CB4E6DC6-31BD-4A17-B1D5-D4724C409322}" srcOrd="8" destOrd="0" presId="urn:microsoft.com/office/officeart/2005/8/layout/process1"/>
    <dgm:cxn modelId="{CC5115BC-0B37-49BD-93C8-3BBF1FB961F6}" type="presParOf" srcId="{82D08398-0576-4C80-A496-52D6EED0A665}" destId="{E52828FE-062B-442B-9831-810877E76BEA}" srcOrd="9" destOrd="0" presId="urn:microsoft.com/office/officeart/2005/8/layout/process1"/>
    <dgm:cxn modelId="{1018F959-6635-4B4F-BC0E-5DDBA24DBE50}" type="presParOf" srcId="{E52828FE-062B-442B-9831-810877E76BEA}" destId="{DDB3408F-C1DF-43DF-A609-B8E7007EC4A7}" srcOrd="0" destOrd="0" presId="urn:microsoft.com/office/officeart/2005/8/layout/process1"/>
    <dgm:cxn modelId="{DB78E8DD-6C28-4728-AC7C-60F946C8010B}" type="presParOf" srcId="{82D08398-0576-4C80-A496-52D6EED0A665}" destId="{9F6A65BF-72C8-462F-ADEB-5469A6E2B69D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A5B18631-D532-4FDD-8642-CA80A53A15E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0D22BD8-469A-4E8B-AD01-C6064EA5A237}">
      <dgm:prSet phldrT="[文字]" custT="1"/>
      <dgm:spPr/>
      <dgm:t>
        <a:bodyPr/>
        <a:lstStyle/>
        <a:p>
          <a:r>
            <a: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切脈絡</a:t>
          </a:r>
        </a:p>
      </dgm:t>
    </dgm:pt>
    <dgm:pt modelId="{C9430386-0E4D-4C8D-9489-95611B21591A}" type="parTrans" cxnId="{D7D41DA3-FA8D-4B77-B9EC-A1A8BC8EB8DB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FEC711C-0FED-4B48-B4AC-EF800B19993A}" type="sibTrans" cxnId="{D7D41DA3-FA8D-4B77-B9EC-A1A8BC8EB8DB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EE82E09-7F8C-40BD-B0A3-2EB34BBD2940}">
      <dgm:prSet phldrT="[文字]" custT="1"/>
      <dgm:spPr/>
      <dgm:t>
        <a:bodyPr/>
        <a:lstStyle/>
        <a:p>
          <a:r>
            <a:rPr lang="en-US" altLang="zh-TW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  <a:r>
            <a:rPr lang="en-US" altLang="zh-TW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899CFAF-C3A0-4D01-AD84-BDA82EAA235E}" type="parTrans" cxnId="{911C61FA-2652-41F1-B911-9A9FBD2255B8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12561BC-37F1-497B-B566-BA9EEAE23CA6}" type="sibTrans" cxnId="{911C61FA-2652-41F1-B911-9A9FBD2255B8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633C76-1509-4A1B-97AE-63CE42606E1E}">
      <dgm:prSet phldrT="[文字]" custT="1"/>
      <dgm:spPr/>
      <dgm:t>
        <a:bodyPr/>
        <a:lstStyle/>
        <a:p>
          <a:r>
            <a: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找重點</a:t>
          </a:r>
        </a:p>
      </dgm:t>
    </dgm:pt>
    <dgm:pt modelId="{217F8CBB-9D69-4C9F-9CBD-39073954825C}" type="parTrans" cxnId="{1FC1B69E-8A52-40A4-A738-EEFC64A57F24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4E80BCD-2C67-48CB-8D66-19020F5D433B}" type="sibTrans" cxnId="{1FC1B69E-8A52-40A4-A738-EEFC64A57F24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433A766-9BBF-4971-A93D-B063F8F56BAB}">
      <dgm:prSet phldrT="[文字]" custT="1"/>
      <dgm:spPr/>
      <dgm:t>
        <a:bodyPr/>
        <a:lstStyle/>
        <a:p>
          <a:r>
            <a: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gm:t>
    </dgm:pt>
    <dgm:pt modelId="{42CEC441-13A6-4768-9971-5219336284E8}" type="parTrans" cxnId="{59E299DA-3D3D-4560-A42B-5FB3B8784BC1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8C030E0-FA47-4FB3-9DF0-3FDB382EBD2E}" type="sibTrans" cxnId="{59E299DA-3D3D-4560-A42B-5FB3B8784BC1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0EE175F-F2EE-44E6-A6CB-3BA1C0AE4EC8}">
      <dgm:prSet custT="1"/>
      <dgm:spPr/>
      <dgm:t>
        <a:bodyPr/>
        <a:lstStyle/>
        <a:p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>
              <a:latin typeface="微軟正黑體" panose="020B0604030504040204" pitchFamily="34" charset="-120"/>
              <a:ea typeface="微軟正黑體" panose="020B0604030504040204" pitchFamily="34" charset="-120"/>
            </a:rPr>
            <a:t>替換語詞</a:t>
          </a:r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C648C6E-E748-4790-B907-7EE48ED3C671}" type="parTrans" cxnId="{48421D05-2D91-48C7-8135-751E080746DA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830B7F-4B97-4977-B494-1B2F734DC829}" type="sibTrans" cxnId="{48421D05-2D91-48C7-8135-751E080746DA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879719A-8405-4DA6-915D-F63A337F5E76}">
      <dgm:prSet custT="1"/>
      <dgm:spPr/>
      <dgm:t>
        <a:bodyPr/>
        <a:lstStyle/>
        <a:p>
          <a:r>
            <a:rPr lang="en-US" altLang="zh-TW" sz="2100" b="1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b="1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還原句型</a:t>
          </a:r>
          <a:r>
            <a:rPr lang="en-US" altLang="zh-TW" sz="2100" b="1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b="1">
            <a:solidFill>
              <a:srgbClr val="FFFF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CEB6092-11CF-4114-A8A8-CD986FE6D367}" type="parTrans" cxnId="{B22373E7-E966-451F-8E33-29444E8AE95E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A7D5E7B-0556-4445-A6B1-9A5C37125302}" type="sibTrans" cxnId="{B22373E7-E966-451F-8E33-29444E8AE95E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2D08398-0576-4C80-A496-52D6EED0A665}" type="pres">
      <dgm:prSet presAssocID="{A5B18631-D532-4FDD-8642-CA80A53A15E6}" presName="Name0" presStyleCnt="0">
        <dgm:presLayoutVars>
          <dgm:dir/>
          <dgm:resizeHandles val="exact"/>
        </dgm:presLayoutVars>
      </dgm:prSet>
      <dgm:spPr/>
    </dgm:pt>
    <dgm:pt modelId="{A450DA55-E4C2-407C-A3ED-3E855ECD44B0}" type="pres">
      <dgm:prSet presAssocID="{E0D22BD8-469A-4E8B-AD01-C6064EA5A237}" presName="node" presStyleLbl="node1" presStyleIdx="0" presStyleCnt="6" custScaleX="62390">
        <dgm:presLayoutVars>
          <dgm:bulletEnabled val="1"/>
        </dgm:presLayoutVars>
      </dgm:prSet>
      <dgm:spPr/>
    </dgm:pt>
    <dgm:pt modelId="{B44E4042-01DB-47E1-9886-56263B36CFEF}" type="pres">
      <dgm:prSet presAssocID="{5FEC711C-0FED-4B48-B4AC-EF800B19993A}" presName="sibTrans" presStyleLbl="sibTrans2D1" presStyleIdx="0" presStyleCnt="5"/>
      <dgm:spPr/>
    </dgm:pt>
    <dgm:pt modelId="{94B00636-2E4D-4C78-9D28-73786BA625F0}" type="pres">
      <dgm:prSet presAssocID="{5FEC711C-0FED-4B48-B4AC-EF800B19993A}" presName="connectorText" presStyleLbl="sibTrans2D1" presStyleIdx="0" presStyleCnt="5"/>
      <dgm:spPr/>
    </dgm:pt>
    <dgm:pt modelId="{C114ED43-5DB6-4710-894B-DCDA744C6C13}" type="pres">
      <dgm:prSet presAssocID="{FEE82E09-7F8C-40BD-B0A3-2EB34BBD2940}" presName="node" presStyleLbl="node1" presStyleIdx="1" presStyleCnt="6">
        <dgm:presLayoutVars>
          <dgm:bulletEnabled val="1"/>
        </dgm:presLayoutVars>
      </dgm:prSet>
      <dgm:spPr/>
    </dgm:pt>
    <dgm:pt modelId="{3FE7377D-1264-4242-BB52-763AD903B434}" type="pres">
      <dgm:prSet presAssocID="{412561BC-37F1-497B-B566-BA9EEAE23CA6}" presName="sibTrans" presStyleLbl="sibTrans2D1" presStyleIdx="1" presStyleCnt="5"/>
      <dgm:spPr/>
    </dgm:pt>
    <dgm:pt modelId="{81AC78DE-133A-4ACD-A3C9-FA0579B29E40}" type="pres">
      <dgm:prSet presAssocID="{412561BC-37F1-497B-B566-BA9EEAE23CA6}" presName="connectorText" presStyleLbl="sibTrans2D1" presStyleIdx="1" presStyleCnt="5"/>
      <dgm:spPr/>
    </dgm:pt>
    <dgm:pt modelId="{350D23AA-17D5-429F-80A2-9CDA407DED34}" type="pres">
      <dgm:prSet presAssocID="{D0EE175F-F2EE-44E6-A6CB-3BA1C0AE4EC8}" presName="node" presStyleLbl="node1" presStyleIdx="2" presStyleCnt="6">
        <dgm:presLayoutVars>
          <dgm:bulletEnabled val="1"/>
        </dgm:presLayoutVars>
      </dgm:prSet>
      <dgm:spPr/>
    </dgm:pt>
    <dgm:pt modelId="{01F8BEBB-AF1E-4FB2-B38D-E603D79CF741}" type="pres">
      <dgm:prSet presAssocID="{88830B7F-4B97-4977-B494-1B2F734DC829}" presName="sibTrans" presStyleLbl="sibTrans2D1" presStyleIdx="2" presStyleCnt="5"/>
      <dgm:spPr/>
    </dgm:pt>
    <dgm:pt modelId="{F33A4CB7-0016-47C0-84F5-58A8299ED267}" type="pres">
      <dgm:prSet presAssocID="{88830B7F-4B97-4977-B494-1B2F734DC829}" presName="connectorText" presStyleLbl="sibTrans2D1" presStyleIdx="2" presStyleCnt="5"/>
      <dgm:spPr/>
    </dgm:pt>
    <dgm:pt modelId="{060103B5-C36E-4F8B-9E36-DDFC8F9B7D86}" type="pres">
      <dgm:prSet presAssocID="{4879719A-8405-4DA6-915D-F63A337F5E76}" presName="node" presStyleLbl="node1" presStyleIdx="3" presStyleCnt="6">
        <dgm:presLayoutVars>
          <dgm:bulletEnabled val="1"/>
        </dgm:presLayoutVars>
      </dgm:prSet>
      <dgm:spPr/>
    </dgm:pt>
    <dgm:pt modelId="{A56717A2-8C74-45CC-B8A4-670503316C01}" type="pres">
      <dgm:prSet presAssocID="{AA7D5E7B-0556-4445-A6B1-9A5C37125302}" presName="sibTrans" presStyleLbl="sibTrans2D1" presStyleIdx="3" presStyleCnt="5"/>
      <dgm:spPr/>
    </dgm:pt>
    <dgm:pt modelId="{F07C56FE-7291-4B75-9FBB-B5FD09EDB0F6}" type="pres">
      <dgm:prSet presAssocID="{AA7D5E7B-0556-4445-A6B1-9A5C37125302}" presName="connectorText" presStyleLbl="sibTrans2D1" presStyleIdx="3" presStyleCnt="5"/>
      <dgm:spPr/>
    </dgm:pt>
    <dgm:pt modelId="{CB4E6DC6-31BD-4A17-B1D5-D4724C409322}" type="pres">
      <dgm:prSet presAssocID="{D4633C76-1509-4A1B-97AE-63CE42606E1E}" presName="node" presStyleLbl="node1" presStyleIdx="4" presStyleCnt="6" custScaleX="67184">
        <dgm:presLayoutVars>
          <dgm:bulletEnabled val="1"/>
        </dgm:presLayoutVars>
      </dgm:prSet>
      <dgm:spPr/>
    </dgm:pt>
    <dgm:pt modelId="{E52828FE-062B-442B-9831-810877E76BEA}" type="pres">
      <dgm:prSet presAssocID="{44E80BCD-2C67-48CB-8D66-19020F5D433B}" presName="sibTrans" presStyleLbl="sibTrans2D1" presStyleIdx="4" presStyleCnt="5"/>
      <dgm:spPr/>
    </dgm:pt>
    <dgm:pt modelId="{DDB3408F-C1DF-43DF-A609-B8E7007EC4A7}" type="pres">
      <dgm:prSet presAssocID="{44E80BCD-2C67-48CB-8D66-19020F5D433B}" presName="connectorText" presStyleLbl="sibTrans2D1" presStyleIdx="4" presStyleCnt="5"/>
      <dgm:spPr/>
    </dgm:pt>
    <dgm:pt modelId="{9F6A65BF-72C8-462F-ADEB-5469A6E2B69D}" type="pres">
      <dgm:prSet presAssocID="{5433A766-9BBF-4971-A93D-B063F8F56BAB}" presName="node" presStyleLbl="node1" presStyleIdx="5" presStyleCnt="6">
        <dgm:presLayoutVars>
          <dgm:bulletEnabled val="1"/>
        </dgm:presLayoutVars>
      </dgm:prSet>
      <dgm:spPr/>
    </dgm:pt>
  </dgm:ptLst>
  <dgm:cxnLst>
    <dgm:cxn modelId="{48421D05-2D91-48C7-8135-751E080746DA}" srcId="{A5B18631-D532-4FDD-8642-CA80A53A15E6}" destId="{D0EE175F-F2EE-44E6-A6CB-3BA1C0AE4EC8}" srcOrd="2" destOrd="0" parTransId="{FC648C6E-E748-4790-B907-7EE48ED3C671}" sibTransId="{88830B7F-4B97-4977-B494-1B2F734DC829}"/>
    <dgm:cxn modelId="{6C6E6921-15FA-455C-B1AB-F254BEC124C4}" type="presOf" srcId="{5433A766-9BBF-4971-A93D-B063F8F56BAB}" destId="{9F6A65BF-72C8-462F-ADEB-5469A6E2B69D}" srcOrd="0" destOrd="0" presId="urn:microsoft.com/office/officeart/2005/8/layout/process1"/>
    <dgm:cxn modelId="{F03BDE36-B440-4181-8A73-FD7DA5D33451}" type="presOf" srcId="{AA7D5E7B-0556-4445-A6B1-9A5C37125302}" destId="{A56717A2-8C74-45CC-B8A4-670503316C01}" srcOrd="0" destOrd="0" presId="urn:microsoft.com/office/officeart/2005/8/layout/process1"/>
    <dgm:cxn modelId="{17B8B339-B9D6-44D0-8132-8226BB1AD95F}" type="presOf" srcId="{88830B7F-4B97-4977-B494-1B2F734DC829}" destId="{F33A4CB7-0016-47C0-84F5-58A8299ED267}" srcOrd="1" destOrd="0" presId="urn:microsoft.com/office/officeart/2005/8/layout/process1"/>
    <dgm:cxn modelId="{62B9BE5E-4E5E-4500-8849-F14265E2421A}" type="presOf" srcId="{E0D22BD8-469A-4E8B-AD01-C6064EA5A237}" destId="{A450DA55-E4C2-407C-A3ED-3E855ECD44B0}" srcOrd="0" destOrd="0" presId="urn:microsoft.com/office/officeart/2005/8/layout/process1"/>
    <dgm:cxn modelId="{82BB1762-0206-4098-A693-99D814C0F83A}" type="presOf" srcId="{44E80BCD-2C67-48CB-8D66-19020F5D433B}" destId="{E52828FE-062B-442B-9831-810877E76BEA}" srcOrd="0" destOrd="0" presId="urn:microsoft.com/office/officeart/2005/8/layout/process1"/>
    <dgm:cxn modelId="{B9182974-B707-40BD-9357-446FCDE05BCD}" type="presOf" srcId="{5FEC711C-0FED-4B48-B4AC-EF800B19993A}" destId="{94B00636-2E4D-4C78-9D28-73786BA625F0}" srcOrd="1" destOrd="0" presId="urn:microsoft.com/office/officeart/2005/8/layout/process1"/>
    <dgm:cxn modelId="{0DD7C590-C6AE-4683-80F0-2DE33700F253}" type="presOf" srcId="{44E80BCD-2C67-48CB-8D66-19020F5D433B}" destId="{DDB3408F-C1DF-43DF-A609-B8E7007EC4A7}" srcOrd="1" destOrd="0" presId="urn:microsoft.com/office/officeart/2005/8/layout/process1"/>
    <dgm:cxn modelId="{4EF3C195-242E-4F79-9101-7EC3537B1094}" type="presOf" srcId="{D4633C76-1509-4A1B-97AE-63CE42606E1E}" destId="{CB4E6DC6-31BD-4A17-B1D5-D4724C409322}" srcOrd="0" destOrd="0" presId="urn:microsoft.com/office/officeart/2005/8/layout/process1"/>
    <dgm:cxn modelId="{94923498-4A0A-4E8D-8B2D-D62B2A8D2473}" type="presOf" srcId="{5FEC711C-0FED-4B48-B4AC-EF800B19993A}" destId="{B44E4042-01DB-47E1-9886-56263B36CFEF}" srcOrd="0" destOrd="0" presId="urn:microsoft.com/office/officeart/2005/8/layout/process1"/>
    <dgm:cxn modelId="{7437C999-0691-40C2-83C3-2D01C1F21B4F}" type="presOf" srcId="{AA7D5E7B-0556-4445-A6B1-9A5C37125302}" destId="{F07C56FE-7291-4B75-9FBB-B5FD09EDB0F6}" srcOrd="1" destOrd="0" presId="urn:microsoft.com/office/officeart/2005/8/layout/process1"/>
    <dgm:cxn modelId="{1FC1B69E-8A52-40A4-A738-EEFC64A57F24}" srcId="{A5B18631-D532-4FDD-8642-CA80A53A15E6}" destId="{D4633C76-1509-4A1B-97AE-63CE42606E1E}" srcOrd="4" destOrd="0" parTransId="{217F8CBB-9D69-4C9F-9CBD-39073954825C}" sibTransId="{44E80BCD-2C67-48CB-8D66-19020F5D433B}"/>
    <dgm:cxn modelId="{D7D41DA3-FA8D-4B77-B9EC-A1A8BC8EB8DB}" srcId="{A5B18631-D532-4FDD-8642-CA80A53A15E6}" destId="{E0D22BD8-469A-4E8B-AD01-C6064EA5A237}" srcOrd="0" destOrd="0" parTransId="{C9430386-0E4D-4C8D-9489-95611B21591A}" sibTransId="{5FEC711C-0FED-4B48-B4AC-EF800B19993A}"/>
    <dgm:cxn modelId="{823261C4-561F-49FC-B12E-967EDFACDA37}" type="presOf" srcId="{412561BC-37F1-497B-B566-BA9EEAE23CA6}" destId="{81AC78DE-133A-4ACD-A3C9-FA0579B29E40}" srcOrd="1" destOrd="0" presId="urn:microsoft.com/office/officeart/2005/8/layout/process1"/>
    <dgm:cxn modelId="{EC59CEC9-7A8D-4783-A818-0D6B3C4DD14C}" type="presOf" srcId="{FEE82E09-7F8C-40BD-B0A3-2EB34BBD2940}" destId="{C114ED43-5DB6-4710-894B-DCDA744C6C13}" srcOrd="0" destOrd="0" presId="urn:microsoft.com/office/officeart/2005/8/layout/process1"/>
    <dgm:cxn modelId="{4DD1D0C9-3988-4112-9CEF-14BEA9E51665}" type="presOf" srcId="{4879719A-8405-4DA6-915D-F63A337F5E76}" destId="{060103B5-C36E-4F8B-9E36-DDFC8F9B7D86}" srcOrd="0" destOrd="0" presId="urn:microsoft.com/office/officeart/2005/8/layout/process1"/>
    <dgm:cxn modelId="{A7AF14CB-0C4A-4FA5-A392-09E484134AEB}" type="presOf" srcId="{412561BC-37F1-497B-B566-BA9EEAE23CA6}" destId="{3FE7377D-1264-4242-BB52-763AD903B434}" srcOrd="0" destOrd="0" presId="urn:microsoft.com/office/officeart/2005/8/layout/process1"/>
    <dgm:cxn modelId="{F77461D3-0599-47A3-94DD-1676EDB2A039}" type="presOf" srcId="{A5B18631-D532-4FDD-8642-CA80A53A15E6}" destId="{82D08398-0576-4C80-A496-52D6EED0A665}" srcOrd="0" destOrd="0" presId="urn:microsoft.com/office/officeart/2005/8/layout/process1"/>
    <dgm:cxn modelId="{59E299DA-3D3D-4560-A42B-5FB3B8784BC1}" srcId="{A5B18631-D532-4FDD-8642-CA80A53A15E6}" destId="{5433A766-9BBF-4971-A93D-B063F8F56BAB}" srcOrd="5" destOrd="0" parTransId="{42CEC441-13A6-4768-9971-5219336284E8}" sibTransId="{18C030E0-FA47-4FB3-9DF0-3FDB382EBD2E}"/>
    <dgm:cxn modelId="{A5639EE2-5D27-4920-BF3F-59314E455907}" type="presOf" srcId="{88830B7F-4B97-4977-B494-1B2F734DC829}" destId="{01F8BEBB-AF1E-4FB2-B38D-E603D79CF741}" srcOrd="0" destOrd="0" presId="urn:microsoft.com/office/officeart/2005/8/layout/process1"/>
    <dgm:cxn modelId="{B22373E7-E966-451F-8E33-29444E8AE95E}" srcId="{A5B18631-D532-4FDD-8642-CA80A53A15E6}" destId="{4879719A-8405-4DA6-915D-F63A337F5E76}" srcOrd="3" destOrd="0" parTransId="{4CEB6092-11CF-4114-A8A8-CD986FE6D367}" sibTransId="{AA7D5E7B-0556-4445-A6B1-9A5C37125302}"/>
    <dgm:cxn modelId="{D77ED7E8-0BC1-4C88-9CC3-A39675503EDC}" type="presOf" srcId="{D0EE175F-F2EE-44E6-A6CB-3BA1C0AE4EC8}" destId="{350D23AA-17D5-429F-80A2-9CDA407DED34}" srcOrd="0" destOrd="0" presId="urn:microsoft.com/office/officeart/2005/8/layout/process1"/>
    <dgm:cxn modelId="{911C61FA-2652-41F1-B911-9A9FBD2255B8}" srcId="{A5B18631-D532-4FDD-8642-CA80A53A15E6}" destId="{FEE82E09-7F8C-40BD-B0A3-2EB34BBD2940}" srcOrd="1" destOrd="0" parTransId="{6899CFAF-C3A0-4D01-AD84-BDA82EAA235E}" sibTransId="{412561BC-37F1-497B-B566-BA9EEAE23CA6}"/>
    <dgm:cxn modelId="{7131C43F-1038-4CB8-94D3-B5E73C1B7A3D}" type="presParOf" srcId="{82D08398-0576-4C80-A496-52D6EED0A665}" destId="{A450DA55-E4C2-407C-A3ED-3E855ECD44B0}" srcOrd="0" destOrd="0" presId="urn:microsoft.com/office/officeart/2005/8/layout/process1"/>
    <dgm:cxn modelId="{F48C30D1-E9BD-4487-AB39-7197C4EA9F02}" type="presParOf" srcId="{82D08398-0576-4C80-A496-52D6EED0A665}" destId="{B44E4042-01DB-47E1-9886-56263B36CFEF}" srcOrd="1" destOrd="0" presId="urn:microsoft.com/office/officeart/2005/8/layout/process1"/>
    <dgm:cxn modelId="{0B4BD6C3-152C-4419-A577-0AA1D700DB39}" type="presParOf" srcId="{B44E4042-01DB-47E1-9886-56263B36CFEF}" destId="{94B00636-2E4D-4C78-9D28-73786BA625F0}" srcOrd="0" destOrd="0" presId="urn:microsoft.com/office/officeart/2005/8/layout/process1"/>
    <dgm:cxn modelId="{D35B391E-F87F-4F3D-8F51-58992C55219A}" type="presParOf" srcId="{82D08398-0576-4C80-A496-52D6EED0A665}" destId="{C114ED43-5DB6-4710-894B-DCDA744C6C13}" srcOrd="2" destOrd="0" presId="urn:microsoft.com/office/officeart/2005/8/layout/process1"/>
    <dgm:cxn modelId="{8B0E0345-1C1B-431C-B113-EFA18A67A9E9}" type="presParOf" srcId="{82D08398-0576-4C80-A496-52D6EED0A665}" destId="{3FE7377D-1264-4242-BB52-763AD903B434}" srcOrd="3" destOrd="0" presId="urn:microsoft.com/office/officeart/2005/8/layout/process1"/>
    <dgm:cxn modelId="{58BB87D6-863B-4B8F-A0EF-88F455B87620}" type="presParOf" srcId="{3FE7377D-1264-4242-BB52-763AD903B434}" destId="{81AC78DE-133A-4ACD-A3C9-FA0579B29E40}" srcOrd="0" destOrd="0" presId="urn:microsoft.com/office/officeart/2005/8/layout/process1"/>
    <dgm:cxn modelId="{1AF2E213-D39F-4EE8-BEE7-507360979D0D}" type="presParOf" srcId="{82D08398-0576-4C80-A496-52D6EED0A665}" destId="{350D23AA-17D5-429F-80A2-9CDA407DED34}" srcOrd="4" destOrd="0" presId="urn:microsoft.com/office/officeart/2005/8/layout/process1"/>
    <dgm:cxn modelId="{E47EB3A4-F1E6-4653-B427-678FDB545719}" type="presParOf" srcId="{82D08398-0576-4C80-A496-52D6EED0A665}" destId="{01F8BEBB-AF1E-4FB2-B38D-E603D79CF741}" srcOrd="5" destOrd="0" presId="urn:microsoft.com/office/officeart/2005/8/layout/process1"/>
    <dgm:cxn modelId="{8BBAA2CF-7692-44C5-BFFC-5ECF2042E1BE}" type="presParOf" srcId="{01F8BEBB-AF1E-4FB2-B38D-E603D79CF741}" destId="{F33A4CB7-0016-47C0-84F5-58A8299ED267}" srcOrd="0" destOrd="0" presId="urn:microsoft.com/office/officeart/2005/8/layout/process1"/>
    <dgm:cxn modelId="{96654433-39CA-4FC2-9FB4-E7A1FEB40006}" type="presParOf" srcId="{82D08398-0576-4C80-A496-52D6EED0A665}" destId="{060103B5-C36E-4F8B-9E36-DDFC8F9B7D86}" srcOrd="6" destOrd="0" presId="urn:microsoft.com/office/officeart/2005/8/layout/process1"/>
    <dgm:cxn modelId="{F35A64D9-3805-4BA1-9912-D20270C84622}" type="presParOf" srcId="{82D08398-0576-4C80-A496-52D6EED0A665}" destId="{A56717A2-8C74-45CC-B8A4-670503316C01}" srcOrd="7" destOrd="0" presId="urn:microsoft.com/office/officeart/2005/8/layout/process1"/>
    <dgm:cxn modelId="{B9105464-020E-499B-97DA-C2A9094845DE}" type="presParOf" srcId="{A56717A2-8C74-45CC-B8A4-670503316C01}" destId="{F07C56FE-7291-4B75-9FBB-B5FD09EDB0F6}" srcOrd="0" destOrd="0" presId="urn:microsoft.com/office/officeart/2005/8/layout/process1"/>
    <dgm:cxn modelId="{8BDA5B88-1E9B-47D8-AEC4-2CAB695E9776}" type="presParOf" srcId="{82D08398-0576-4C80-A496-52D6EED0A665}" destId="{CB4E6DC6-31BD-4A17-B1D5-D4724C409322}" srcOrd="8" destOrd="0" presId="urn:microsoft.com/office/officeart/2005/8/layout/process1"/>
    <dgm:cxn modelId="{CC5115BC-0B37-49BD-93C8-3BBF1FB961F6}" type="presParOf" srcId="{82D08398-0576-4C80-A496-52D6EED0A665}" destId="{E52828FE-062B-442B-9831-810877E76BEA}" srcOrd="9" destOrd="0" presId="urn:microsoft.com/office/officeart/2005/8/layout/process1"/>
    <dgm:cxn modelId="{1018F959-6635-4B4F-BC0E-5DDBA24DBE50}" type="presParOf" srcId="{E52828FE-062B-442B-9831-810877E76BEA}" destId="{DDB3408F-C1DF-43DF-A609-B8E7007EC4A7}" srcOrd="0" destOrd="0" presId="urn:microsoft.com/office/officeart/2005/8/layout/process1"/>
    <dgm:cxn modelId="{DB78E8DD-6C28-4728-AC7C-60F946C8010B}" type="presParOf" srcId="{82D08398-0576-4C80-A496-52D6EED0A665}" destId="{9F6A65BF-72C8-462F-ADEB-5469A6E2B69D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A5B18631-D532-4FDD-8642-CA80A53A15E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0D22BD8-469A-4E8B-AD01-C6064EA5A237}">
      <dgm:prSet phldrT="[文字]" custT="1"/>
      <dgm:spPr/>
      <dgm:t>
        <a:bodyPr/>
        <a:lstStyle/>
        <a:p>
          <a:r>
            <a: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切脈絡</a:t>
          </a:r>
        </a:p>
      </dgm:t>
    </dgm:pt>
    <dgm:pt modelId="{C9430386-0E4D-4C8D-9489-95611B21591A}" type="parTrans" cxnId="{D7D41DA3-FA8D-4B77-B9EC-A1A8BC8EB8DB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FEC711C-0FED-4B48-B4AC-EF800B19993A}" type="sibTrans" cxnId="{D7D41DA3-FA8D-4B77-B9EC-A1A8BC8EB8DB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EE82E09-7F8C-40BD-B0A3-2EB34BBD2940}">
      <dgm:prSet phldrT="[文字]" custT="1"/>
      <dgm:spPr/>
      <dgm:t>
        <a:bodyPr/>
        <a:lstStyle/>
        <a:p>
          <a:r>
            <a:rPr lang="en-US" altLang="zh-TW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  <a:r>
            <a:rPr lang="en-US" altLang="zh-TW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899CFAF-C3A0-4D01-AD84-BDA82EAA235E}" type="parTrans" cxnId="{911C61FA-2652-41F1-B911-9A9FBD2255B8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12561BC-37F1-497B-B566-BA9EEAE23CA6}" type="sibTrans" cxnId="{911C61FA-2652-41F1-B911-9A9FBD2255B8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633C76-1509-4A1B-97AE-63CE42606E1E}">
      <dgm:prSet phldrT="[文字]" custT="1"/>
      <dgm:spPr/>
      <dgm:t>
        <a:bodyPr/>
        <a:lstStyle/>
        <a:p>
          <a:r>
            <a:rPr lang="zh-TW" altLang="en-US" sz="21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找重點</a:t>
          </a:r>
        </a:p>
      </dgm:t>
    </dgm:pt>
    <dgm:pt modelId="{217F8CBB-9D69-4C9F-9CBD-39073954825C}" type="parTrans" cxnId="{1FC1B69E-8A52-40A4-A738-EEFC64A57F24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4E80BCD-2C67-48CB-8D66-19020F5D433B}" type="sibTrans" cxnId="{1FC1B69E-8A52-40A4-A738-EEFC64A57F24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433A766-9BBF-4971-A93D-B063F8F56BAB}">
      <dgm:prSet phldrT="[文字]" custT="1"/>
      <dgm:spPr/>
      <dgm:t>
        <a:bodyPr/>
        <a:lstStyle/>
        <a:p>
          <a:r>
            <a: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gm:t>
    </dgm:pt>
    <dgm:pt modelId="{42CEC441-13A6-4768-9971-5219336284E8}" type="parTrans" cxnId="{59E299DA-3D3D-4560-A42B-5FB3B8784BC1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8C030E0-FA47-4FB3-9DF0-3FDB382EBD2E}" type="sibTrans" cxnId="{59E299DA-3D3D-4560-A42B-5FB3B8784BC1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0EE175F-F2EE-44E6-A6CB-3BA1C0AE4EC8}">
      <dgm:prSet custT="1"/>
      <dgm:spPr/>
      <dgm:t>
        <a:bodyPr/>
        <a:lstStyle/>
        <a:p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>
              <a:latin typeface="微軟正黑體" panose="020B0604030504040204" pitchFamily="34" charset="-120"/>
              <a:ea typeface="微軟正黑體" panose="020B0604030504040204" pitchFamily="34" charset="-120"/>
            </a:rPr>
            <a:t>替換語詞</a:t>
          </a:r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C648C6E-E748-4790-B907-7EE48ED3C671}" type="parTrans" cxnId="{48421D05-2D91-48C7-8135-751E080746DA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830B7F-4B97-4977-B494-1B2F734DC829}" type="sibTrans" cxnId="{48421D05-2D91-48C7-8135-751E080746DA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879719A-8405-4DA6-915D-F63A337F5E76}">
      <dgm:prSet custT="1"/>
      <dgm:spPr/>
      <dgm:t>
        <a:bodyPr/>
        <a:lstStyle/>
        <a:p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>
              <a:latin typeface="微軟正黑體" panose="020B0604030504040204" pitchFamily="34" charset="-120"/>
              <a:ea typeface="微軟正黑體" panose="020B0604030504040204" pitchFamily="34" charset="-120"/>
            </a:rPr>
            <a:t>還原句型</a:t>
          </a:r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CEB6092-11CF-4114-A8A8-CD986FE6D367}" type="parTrans" cxnId="{B22373E7-E966-451F-8E33-29444E8AE95E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A7D5E7B-0556-4445-A6B1-9A5C37125302}" type="sibTrans" cxnId="{B22373E7-E966-451F-8E33-29444E8AE95E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2D08398-0576-4C80-A496-52D6EED0A665}" type="pres">
      <dgm:prSet presAssocID="{A5B18631-D532-4FDD-8642-CA80A53A15E6}" presName="Name0" presStyleCnt="0">
        <dgm:presLayoutVars>
          <dgm:dir/>
          <dgm:resizeHandles val="exact"/>
        </dgm:presLayoutVars>
      </dgm:prSet>
      <dgm:spPr/>
    </dgm:pt>
    <dgm:pt modelId="{A450DA55-E4C2-407C-A3ED-3E855ECD44B0}" type="pres">
      <dgm:prSet presAssocID="{E0D22BD8-469A-4E8B-AD01-C6064EA5A237}" presName="node" presStyleLbl="node1" presStyleIdx="0" presStyleCnt="6" custScaleX="62390">
        <dgm:presLayoutVars>
          <dgm:bulletEnabled val="1"/>
        </dgm:presLayoutVars>
      </dgm:prSet>
      <dgm:spPr/>
    </dgm:pt>
    <dgm:pt modelId="{B44E4042-01DB-47E1-9886-56263B36CFEF}" type="pres">
      <dgm:prSet presAssocID="{5FEC711C-0FED-4B48-B4AC-EF800B19993A}" presName="sibTrans" presStyleLbl="sibTrans2D1" presStyleIdx="0" presStyleCnt="5"/>
      <dgm:spPr/>
    </dgm:pt>
    <dgm:pt modelId="{94B00636-2E4D-4C78-9D28-73786BA625F0}" type="pres">
      <dgm:prSet presAssocID="{5FEC711C-0FED-4B48-B4AC-EF800B19993A}" presName="connectorText" presStyleLbl="sibTrans2D1" presStyleIdx="0" presStyleCnt="5"/>
      <dgm:spPr/>
    </dgm:pt>
    <dgm:pt modelId="{C114ED43-5DB6-4710-894B-DCDA744C6C13}" type="pres">
      <dgm:prSet presAssocID="{FEE82E09-7F8C-40BD-B0A3-2EB34BBD2940}" presName="node" presStyleLbl="node1" presStyleIdx="1" presStyleCnt="6">
        <dgm:presLayoutVars>
          <dgm:bulletEnabled val="1"/>
        </dgm:presLayoutVars>
      </dgm:prSet>
      <dgm:spPr/>
    </dgm:pt>
    <dgm:pt modelId="{3FE7377D-1264-4242-BB52-763AD903B434}" type="pres">
      <dgm:prSet presAssocID="{412561BC-37F1-497B-B566-BA9EEAE23CA6}" presName="sibTrans" presStyleLbl="sibTrans2D1" presStyleIdx="1" presStyleCnt="5"/>
      <dgm:spPr/>
    </dgm:pt>
    <dgm:pt modelId="{81AC78DE-133A-4ACD-A3C9-FA0579B29E40}" type="pres">
      <dgm:prSet presAssocID="{412561BC-37F1-497B-B566-BA9EEAE23CA6}" presName="connectorText" presStyleLbl="sibTrans2D1" presStyleIdx="1" presStyleCnt="5"/>
      <dgm:spPr/>
    </dgm:pt>
    <dgm:pt modelId="{350D23AA-17D5-429F-80A2-9CDA407DED34}" type="pres">
      <dgm:prSet presAssocID="{D0EE175F-F2EE-44E6-A6CB-3BA1C0AE4EC8}" presName="node" presStyleLbl="node1" presStyleIdx="2" presStyleCnt="6">
        <dgm:presLayoutVars>
          <dgm:bulletEnabled val="1"/>
        </dgm:presLayoutVars>
      </dgm:prSet>
      <dgm:spPr/>
    </dgm:pt>
    <dgm:pt modelId="{01F8BEBB-AF1E-4FB2-B38D-E603D79CF741}" type="pres">
      <dgm:prSet presAssocID="{88830B7F-4B97-4977-B494-1B2F734DC829}" presName="sibTrans" presStyleLbl="sibTrans2D1" presStyleIdx="2" presStyleCnt="5"/>
      <dgm:spPr/>
    </dgm:pt>
    <dgm:pt modelId="{F33A4CB7-0016-47C0-84F5-58A8299ED267}" type="pres">
      <dgm:prSet presAssocID="{88830B7F-4B97-4977-B494-1B2F734DC829}" presName="connectorText" presStyleLbl="sibTrans2D1" presStyleIdx="2" presStyleCnt="5"/>
      <dgm:spPr/>
    </dgm:pt>
    <dgm:pt modelId="{060103B5-C36E-4F8B-9E36-DDFC8F9B7D86}" type="pres">
      <dgm:prSet presAssocID="{4879719A-8405-4DA6-915D-F63A337F5E76}" presName="node" presStyleLbl="node1" presStyleIdx="3" presStyleCnt="6">
        <dgm:presLayoutVars>
          <dgm:bulletEnabled val="1"/>
        </dgm:presLayoutVars>
      </dgm:prSet>
      <dgm:spPr/>
    </dgm:pt>
    <dgm:pt modelId="{A56717A2-8C74-45CC-B8A4-670503316C01}" type="pres">
      <dgm:prSet presAssocID="{AA7D5E7B-0556-4445-A6B1-9A5C37125302}" presName="sibTrans" presStyleLbl="sibTrans2D1" presStyleIdx="3" presStyleCnt="5"/>
      <dgm:spPr/>
    </dgm:pt>
    <dgm:pt modelId="{F07C56FE-7291-4B75-9FBB-B5FD09EDB0F6}" type="pres">
      <dgm:prSet presAssocID="{AA7D5E7B-0556-4445-A6B1-9A5C37125302}" presName="connectorText" presStyleLbl="sibTrans2D1" presStyleIdx="3" presStyleCnt="5"/>
      <dgm:spPr/>
    </dgm:pt>
    <dgm:pt modelId="{CB4E6DC6-31BD-4A17-B1D5-D4724C409322}" type="pres">
      <dgm:prSet presAssocID="{D4633C76-1509-4A1B-97AE-63CE42606E1E}" presName="node" presStyleLbl="node1" presStyleIdx="4" presStyleCnt="6" custScaleX="67184">
        <dgm:presLayoutVars>
          <dgm:bulletEnabled val="1"/>
        </dgm:presLayoutVars>
      </dgm:prSet>
      <dgm:spPr/>
    </dgm:pt>
    <dgm:pt modelId="{E52828FE-062B-442B-9831-810877E76BEA}" type="pres">
      <dgm:prSet presAssocID="{44E80BCD-2C67-48CB-8D66-19020F5D433B}" presName="sibTrans" presStyleLbl="sibTrans2D1" presStyleIdx="4" presStyleCnt="5"/>
      <dgm:spPr/>
    </dgm:pt>
    <dgm:pt modelId="{DDB3408F-C1DF-43DF-A609-B8E7007EC4A7}" type="pres">
      <dgm:prSet presAssocID="{44E80BCD-2C67-48CB-8D66-19020F5D433B}" presName="connectorText" presStyleLbl="sibTrans2D1" presStyleIdx="4" presStyleCnt="5"/>
      <dgm:spPr/>
    </dgm:pt>
    <dgm:pt modelId="{9F6A65BF-72C8-462F-ADEB-5469A6E2B69D}" type="pres">
      <dgm:prSet presAssocID="{5433A766-9BBF-4971-A93D-B063F8F56BAB}" presName="node" presStyleLbl="node1" presStyleIdx="5" presStyleCnt="6">
        <dgm:presLayoutVars>
          <dgm:bulletEnabled val="1"/>
        </dgm:presLayoutVars>
      </dgm:prSet>
      <dgm:spPr/>
    </dgm:pt>
  </dgm:ptLst>
  <dgm:cxnLst>
    <dgm:cxn modelId="{48421D05-2D91-48C7-8135-751E080746DA}" srcId="{A5B18631-D532-4FDD-8642-CA80A53A15E6}" destId="{D0EE175F-F2EE-44E6-A6CB-3BA1C0AE4EC8}" srcOrd="2" destOrd="0" parTransId="{FC648C6E-E748-4790-B907-7EE48ED3C671}" sibTransId="{88830B7F-4B97-4977-B494-1B2F734DC829}"/>
    <dgm:cxn modelId="{6C6E6921-15FA-455C-B1AB-F254BEC124C4}" type="presOf" srcId="{5433A766-9BBF-4971-A93D-B063F8F56BAB}" destId="{9F6A65BF-72C8-462F-ADEB-5469A6E2B69D}" srcOrd="0" destOrd="0" presId="urn:microsoft.com/office/officeart/2005/8/layout/process1"/>
    <dgm:cxn modelId="{F03BDE36-B440-4181-8A73-FD7DA5D33451}" type="presOf" srcId="{AA7D5E7B-0556-4445-A6B1-9A5C37125302}" destId="{A56717A2-8C74-45CC-B8A4-670503316C01}" srcOrd="0" destOrd="0" presId="urn:microsoft.com/office/officeart/2005/8/layout/process1"/>
    <dgm:cxn modelId="{17B8B339-B9D6-44D0-8132-8226BB1AD95F}" type="presOf" srcId="{88830B7F-4B97-4977-B494-1B2F734DC829}" destId="{F33A4CB7-0016-47C0-84F5-58A8299ED267}" srcOrd="1" destOrd="0" presId="urn:microsoft.com/office/officeart/2005/8/layout/process1"/>
    <dgm:cxn modelId="{62B9BE5E-4E5E-4500-8849-F14265E2421A}" type="presOf" srcId="{E0D22BD8-469A-4E8B-AD01-C6064EA5A237}" destId="{A450DA55-E4C2-407C-A3ED-3E855ECD44B0}" srcOrd="0" destOrd="0" presId="urn:microsoft.com/office/officeart/2005/8/layout/process1"/>
    <dgm:cxn modelId="{82BB1762-0206-4098-A693-99D814C0F83A}" type="presOf" srcId="{44E80BCD-2C67-48CB-8D66-19020F5D433B}" destId="{E52828FE-062B-442B-9831-810877E76BEA}" srcOrd="0" destOrd="0" presId="urn:microsoft.com/office/officeart/2005/8/layout/process1"/>
    <dgm:cxn modelId="{B9182974-B707-40BD-9357-446FCDE05BCD}" type="presOf" srcId="{5FEC711C-0FED-4B48-B4AC-EF800B19993A}" destId="{94B00636-2E4D-4C78-9D28-73786BA625F0}" srcOrd="1" destOrd="0" presId="urn:microsoft.com/office/officeart/2005/8/layout/process1"/>
    <dgm:cxn modelId="{0DD7C590-C6AE-4683-80F0-2DE33700F253}" type="presOf" srcId="{44E80BCD-2C67-48CB-8D66-19020F5D433B}" destId="{DDB3408F-C1DF-43DF-A609-B8E7007EC4A7}" srcOrd="1" destOrd="0" presId="urn:microsoft.com/office/officeart/2005/8/layout/process1"/>
    <dgm:cxn modelId="{4EF3C195-242E-4F79-9101-7EC3537B1094}" type="presOf" srcId="{D4633C76-1509-4A1B-97AE-63CE42606E1E}" destId="{CB4E6DC6-31BD-4A17-B1D5-D4724C409322}" srcOrd="0" destOrd="0" presId="urn:microsoft.com/office/officeart/2005/8/layout/process1"/>
    <dgm:cxn modelId="{94923498-4A0A-4E8D-8B2D-D62B2A8D2473}" type="presOf" srcId="{5FEC711C-0FED-4B48-B4AC-EF800B19993A}" destId="{B44E4042-01DB-47E1-9886-56263B36CFEF}" srcOrd="0" destOrd="0" presId="urn:microsoft.com/office/officeart/2005/8/layout/process1"/>
    <dgm:cxn modelId="{7437C999-0691-40C2-83C3-2D01C1F21B4F}" type="presOf" srcId="{AA7D5E7B-0556-4445-A6B1-9A5C37125302}" destId="{F07C56FE-7291-4B75-9FBB-B5FD09EDB0F6}" srcOrd="1" destOrd="0" presId="urn:microsoft.com/office/officeart/2005/8/layout/process1"/>
    <dgm:cxn modelId="{1FC1B69E-8A52-40A4-A738-EEFC64A57F24}" srcId="{A5B18631-D532-4FDD-8642-CA80A53A15E6}" destId="{D4633C76-1509-4A1B-97AE-63CE42606E1E}" srcOrd="4" destOrd="0" parTransId="{217F8CBB-9D69-4C9F-9CBD-39073954825C}" sibTransId="{44E80BCD-2C67-48CB-8D66-19020F5D433B}"/>
    <dgm:cxn modelId="{D7D41DA3-FA8D-4B77-B9EC-A1A8BC8EB8DB}" srcId="{A5B18631-D532-4FDD-8642-CA80A53A15E6}" destId="{E0D22BD8-469A-4E8B-AD01-C6064EA5A237}" srcOrd="0" destOrd="0" parTransId="{C9430386-0E4D-4C8D-9489-95611B21591A}" sibTransId="{5FEC711C-0FED-4B48-B4AC-EF800B19993A}"/>
    <dgm:cxn modelId="{823261C4-561F-49FC-B12E-967EDFACDA37}" type="presOf" srcId="{412561BC-37F1-497B-B566-BA9EEAE23CA6}" destId="{81AC78DE-133A-4ACD-A3C9-FA0579B29E40}" srcOrd="1" destOrd="0" presId="urn:microsoft.com/office/officeart/2005/8/layout/process1"/>
    <dgm:cxn modelId="{EC59CEC9-7A8D-4783-A818-0D6B3C4DD14C}" type="presOf" srcId="{FEE82E09-7F8C-40BD-B0A3-2EB34BBD2940}" destId="{C114ED43-5DB6-4710-894B-DCDA744C6C13}" srcOrd="0" destOrd="0" presId="urn:microsoft.com/office/officeart/2005/8/layout/process1"/>
    <dgm:cxn modelId="{4DD1D0C9-3988-4112-9CEF-14BEA9E51665}" type="presOf" srcId="{4879719A-8405-4DA6-915D-F63A337F5E76}" destId="{060103B5-C36E-4F8B-9E36-DDFC8F9B7D86}" srcOrd="0" destOrd="0" presId="urn:microsoft.com/office/officeart/2005/8/layout/process1"/>
    <dgm:cxn modelId="{A7AF14CB-0C4A-4FA5-A392-09E484134AEB}" type="presOf" srcId="{412561BC-37F1-497B-B566-BA9EEAE23CA6}" destId="{3FE7377D-1264-4242-BB52-763AD903B434}" srcOrd="0" destOrd="0" presId="urn:microsoft.com/office/officeart/2005/8/layout/process1"/>
    <dgm:cxn modelId="{F77461D3-0599-47A3-94DD-1676EDB2A039}" type="presOf" srcId="{A5B18631-D532-4FDD-8642-CA80A53A15E6}" destId="{82D08398-0576-4C80-A496-52D6EED0A665}" srcOrd="0" destOrd="0" presId="urn:microsoft.com/office/officeart/2005/8/layout/process1"/>
    <dgm:cxn modelId="{59E299DA-3D3D-4560-A42B-5FB3B8784BC1}" srcId="{A5B18631-D532-4FDD-8642-CA80A53A15E6}" destId="{5433A766-9BBF-4971-A93D-B063F8F56BAB}" srcOrd="5" destOrd="0" parTransId="{42CEC441-13A6-4768-9971-5219336284E8}" sibTransId="{18C030E0-FA47-4FB3-9DF0-3FDB382EBD2E}"/>
    <dgm:cxn modelId="{A5639EE2-5D27-4920-BF3F-59314E455907}" type="presOf" srcId="{88830B7F-4B97-4977-B494-1B2F734DC829}" destId="{01F8BEBB-AF1E-4FB2-B38D-E603D79CF741}" srcOrd="0" destOrd="0" presId="urn:microsoft.com/office/officeart/2005/8/layout/process1"/>
    <dgm:cxn modelId="{B22373E7-E966-451F-8E33-29444E8AE95E}" srcId="{A5B18631-D532-4FDD-8642-CA80A53A15E6}" destId="{4879719A-8405-4DA6-915D-F63A337F5E76}" srcOrd="3" destOrd="0" parTransId="{4CEB6092-11CF-4114-A8A8-CD986FE6D367}" sibTransId="{AA7D5E7B-0556-4445-A6B1-9A5C37125302}"/>
    <dgm:cxn modelId="{D77ED7E8-0BC1-4C88-9CC3-A39675503EDC}" type="presOf" srcId="{D0EE175F-F2EE-44E6-A6CB-3BA1C0AE4EC8}" destId="{350D23AA-17D5-429F-80A2-9CDA407DED34}" srcOrd="0" destOrd="0" presId="urn:microsoft.com/office/officeart/2005/8/layout/process1"/>
    <dgm:cxn modelId="{911C61FA-2652-41F1-B911-9A9FBD2255B8}" srcId="{A5B18631-D532-4FDD-8642-CA80A53A15E6}" destId="{FEE82E09-7F8C-40BD-B0A3-2EB34BBD2940}" srcOrd="1" destOrd="0" parTransId="{6899CFAF-C3A0-4D01-AD84-BDA82EAA235E}" sibTransId="{412561BC-37F1-497B-B566-BA9EEAE23CA6}"/>
    <dgm:cxn modelId="{7131C43F-1038-4CB8-94D3-B5E73C1B7A3D}" type="presParOf" srcId="{82D08398-0576-4C80-A496-52D6EED0A665}" destId="{A450DA55-E4C2-407C-A3ED-3E855ECD44B0}" srcOrd="0" destOrd="0" presId="urn:microsoft.com/office/officeart/2005/8/layout/process1"/>
    <dgm:cxn modelId="{F48C30D1-E9BD-4487-AB39-7197C4EA9F02}" type="presParOf" srcId="{82D08398-0576-4C80-A496-52D6EED0A665}" destId="{B44E4042-01DB-47E1-9886-56263B36CFEF}" srcOrd="1" destOrd="0" presId="urn:microsoft.com/office/officeart/2005/8/layout/process1"/>
    <dgm:cxn modelId="{0B4BD6C3-152C-4419-A577-0AA1D700DB39}" type="presParOf" srcId="{B44E4042-01DB-47E1-9886-56263B36CFEF}" destId="{94B00636-2E4D-4C78-9D28-73786BA625F0}" srcOrd="0" destOrd="0" presId="urn:microsoft.com/office/officeart/2005/8/layout/process1"/>
    <dgm:cxn modelId="{D35B391E-F87F-4F3D-8F51-58992C55219A}" type="presParOf" srcId="{82D08398-0576-4C80-A496-52D6EED0A665}" destId="{C114ED43-5DB6-4710-894B-DCDA744C6C13}" srcOrd="2" destOrd="0" presId="urn:microsoft.com/office/officeart/2005/8/layout/process1"/>
    <dgm:cxn modelId="{8B0E0345-1C1B-431C-B113-EFA18A67A9E9}" type="presParOf" srcId="{82D08398-0576-4C80-A496-52D6EED0A665}" destId="{3FE7377D-1264-4242-BB52-763AD903B434}" srcOrd="3" destOrd="0" presId="urn:microsoft.com/office/officeart/2005/8/layout/process1"/>
    <dgm:cxn modelId="{58BB87D6-863B-4B8F-A0EF-88F455B87620}" type="presParOf" srcId="{3FE7377D-1264-4242-BB52-763AD903B434}" destId="{81AC78DE-133A-4ACD-A3C9-FA0579B29E40}" srcOrd="0" destOrd="0" presId="urn:microsoft.com/office/officeart/2005/8/layout/process1"/>
    <dgm:cxn modelId="{1AF2E213-D39F-4EE8-BEE7-507360979D0D}" type="presParOf" srcId="{82D08398-0576-4C80-A496-52D6EED0A665}" destId="{350D23AA-17D5-429F-80A2-9CDA407DED34}" srcOrd="4" destOrd="0" presId="urn:microsoft.com/office/officeart/2005/8/layout/process1"/>
    <dgm:cxn modelId="{E47EB3A4-F1E6-4653-B427-678FDB545719}" type="presParOf" srcId="{82D08398-0576-4C80-A496-52D6EED0A665}" destId="{01F8BEBB-AF1E-4FB2-B38D-E603D79CF741}" srcOrd="5" destOrd="0" presId="urn:microsoft.com/office/officeart/2005/8/layout/process1"/>
    <dgm:cxn modelId="{8BBAA2CF-7692-44C5-BFFC-5ECF2042E1BE}" type="presParOf" srcId="{01F8BEBB-AF1E-4FB2-B38D-E603D79CF741}" destId="{F33A4CB7-0016-47C0-84F5-58A8299ED267}" srcOrd="0" destOrd="0" presId="urn:microsoft.com/office/officeart/2005/8/layout/process1"/>
    <dgm:cxn modelId="{96654433-39CA-4FC2-9FB4-E7A1FEB40006}" type="presParOf" srcId="{82D08398-0576-4C80-A496-52D6EED0A665}" destId="{060103B5-C36E-4F8B-9E36-DDFC8F9B7D86}" srcOrd="6" destOrd="0" presId="urn:microsoft.com/office/officeart/2005/8/layout/process1"/>
    <dgm:cxn modelId="{F35A64D9-3805-4BA1-9912-D20270C84622}" type="presParOf" srcId="{82D08398-0576-4C80-A496-52D6EED0A665}" destId="{A56717A2-8C74-45CC-B8A4-670503316C01}" srcOrd="7" destOrd="0" presId="urn:microsoft.com/office/officeart/2005/8/layout/process1"/>
    <dgm:cxn modelId="{B9105464-020E-499B-97DA-C2A9094845DE}" type="presParOf" srcId="{A56717A2-8C74-45CC-B8A4-670503316C01}" destId="{F07C56FE-7291-4B75-9FBB-B5FD09EDB0F6}" srcOrd="0" destOrd="0" presId="urn:microsoft.com/office/officeart/2005/8/layout/process1"/>
    <dgm:cxn modelId="{8BDA5B88-1E9B-47D8-AEC4-2CAB695E9776}" type="presParOf" srcId="{82D08398-0576-4C80-A496-52D6EED0A665}" destId="{CB4E6DC6-31BD-4A17-B1D5-D4724C409322}" srcOrd="8" destOrd="0" presId="urn:microsoft.com/office/officeart/2005/8/layout/process1"/>
    <dgm:cxn modelId="{CC5115BC-0B37-49BD-93C8-3BBF1FB961F6}" type="presParOf" srcId="{82D08398-0576-4C80-A496-52D6EED0A665}" destId="{E52828FE-062B-442B-9831-810877E76BEA}" srcOrd="9" destOrd="0" presId="urn:microsoft.com/office/officeart/2005/8/layout/process1"/>
    <dgm:cxn modelId="{1018F959-6635-4B4F-BC0E-5DDBA24DBE50}" type="presParOf" srcId="{E52828FE-062B-442B-9831-810877E76BEA}" destId="{DDB3408F-C1DF-43DF-A609-B8E7007EC4A7}" srcOrd="0" destOrd="0" presId="urn:microsoft.com/office/officeart/2005/8/layout/process1"/>
    <dgm:cxn modelId="{DB78E8DD-6C28-4728-AC7C-60F946C8010B}" type="presParOf" srcId="{82D08398-0576-4C80-A496-52D6EED0A665}" destId="{9F6A65BF-72C8-462F-ADEB-5469A6E2B69D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A5B18631-D532-4FDD-8642-CA80A53A15E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0D22BD8-469A-4E8B-AD01-C6064EA5A237}">
      <dgm:prSet phldrT="[文字]" custT="1"/>
      <dgm:spPr/>
      <dgm:t>
        <a:bodyPr/>
        <a:lstStyle/>
        <a:p>
          <a:r>
            <a: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切脈絡</a:t>
          </a:r>
        </a:p>
      </dgm:t>
    </dgm:pt>
    <dgm:pt modelId="{C9430386-0E4D-4C8D-9489-95611B21591A}" type="parTrans" cxnId="{D7D41DA3-FA8D-4B77-B9EC-A1A8BC8EB8DB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FEC711C-0FED-4B48-B4AC-EF800B19993A}" type="sibTrans" cxnId="{D7D41DA3-FA8D-4B77-B9EC-A1A8BC8EB8DB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EE82E09-7F8C-40BD-B0A3-2EB34BBD2940}">
      <dgm:prSet phldrT="[文字]" custT="1"/>
      <dgm:spPr/>
      <dgm:t>
        <a:bodyPr/>
        <a:lstStyle/>
        <a:p>
          <a:r>
            <a:rPr lang="en-US" altLang="zh-TW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  <a:r>
            <a:rPr lang="en-US" altLang="zh-TW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899CFAF-C3A0-4D01-AD84-BDA82EAA235E}" type="parTrans" cxnId="{911C61FA-2652-41F1-B911-9A9FBD2255B8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12561BC-37F1-497B-B566-BA9EEAE23CA6}" type="sibTrans" cxnId="{911C61FA-2652-41F1-B911-9A9FBD2255B8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633C76-1509-4A1B-97AE-63CE42606E1E}">
      <dgm:prSet phldrT="[文字]" custT="1"/>
      <dgm:spPr/>
      <dgm:t>
        <a:bodyPr/>
        <a:lstStyle/>
        <a:p>
          <a:r>
            <a: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找重點</a:t>
          </a:r>
        </a:p>
      </dgm:t>
    </dgm:pt>
    <dgm:pt modelId="{217F8CBB-9D69-4C9F-9CBD-39073954825C}" type="parTrans" cxnId="{1FC1B69E-8A52-40A4-A738-EEFC64A57F24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4E80BCD-2C67-48CB-8D66-19020F5D433B}" type="sibTrans" cxnId="{1FC1B69E-8A52-40A4-A738-EEFC64A57F24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433A766-9BBF-4971-A93D-B063F8F56BAB}">
      <dgm:prSet phldrT="[文字]" custT="1"/>
      <dgm:spPr/>
      <dgm:t>
        <a:bodyPr/>
        <a:lstStyle/>
        <a:p>
          <a:r>
            <a:rPr lang="zh-TW" altLang="en-US" sz="21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gm:t>
    </dgm:pt>
    <dgm:pt modelId="{42CEC441-13A6-4768-9971-5219336284E8}" type="parTrans" cxnId="{59E299DA-3D3D-4560-A42B-5FB3B8784BC1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8C030E0-FA47-4FB3-9DF0-3FDB382EBD2E}" type="sibTrans" cxnId="{59E299DA-3D3D-4560-A42B-5FB3B8784BC1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0EE175F-F2EE-44E6-A6CB-3BA1C0AE4EC8}">
      <dgm:prSet custT="1"/>
      <dgm:spPr/>
      <dgm:t>
        <a:bodyPr/>
        <a:lstStyle/>
        <a:p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>
              <a:latin typeface="微軟正黑體" panose="020B0604030504040204" pitchFamily="34" charset="-120"/>
              <a:ea typeface="微軟正黑體" panose="020B0604030504040204" pitchFamily="34" charset="-120"/>
            </a:rPr>
            <a:t>替換語詞</a:t>
          </a:r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C648C6E-E748-4790-B907-7EE48ED3C671}" type="parTrans" cxnId="{48421D05-2D91-48C7-8135-751E080746DA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830B7F-4B97-4977-B494-1B2F734DC829}" type="sibTrans" cxnId="{48421D05-2D91-48C7-8135-751E080746DA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879719A-8405-4DA6-915D-F63A337F5E76}">
      <dgm:prSet custT="1"/>
      <dgm:spPr/>
      <dgm:t>
        <a:bodyPr/>
        <a:lstStyle/>
        <a:p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>
              <a:latin typeface="微軟正黑體" panose="020B0604030504040204" pitchFamily="34" charset="-120"/>
              <a:ea typeface="微軟正黑體" panose="020B0604030504040204" pitchFamily="34" charset="-120"/>
            </a:rPr>
            <a:t>還原句型</a:t>
          </a:r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CEB6092-11CF-4114-A8A8-CD986FE6D367}" type="parTrans" cxnId="{B22373E7-E966-451F-8E33-29444E8AE95E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A7D5E7B-0556-4445-A6B1-9A5C37125302}" type="sibTrans" cxnId="{B22373E7-E966-451F-8E33-29444E8AE95E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2D08398-0576-4C80-A496-52D6EED0A665}" type="pres">
      <dgm:prSet presAssocID="{A5B18631-D532-4FDD-8642-CA80A53A15E6}" presName="Name0" presStyleCnt="0">
        <dgm:presLayoutVars>
          <dgm:dir/>
          <dgm:resizeHandles val="exact"/>
        </dgm:presLayoutVars>
      </dgm:prSet>
      <dgm:spPr/>
    </dgm:pt>
    <dgm:pt modelId="{A450DA55-E4C2-407C-A3ED-3E855ECD44B0}" type="pres">
      <dgm:prSet presAssocID="{E0D22BD8-469A-4E8B-AD01-C6064EA5A237}" presName="node" presStyleLbl="node1" presStyleIdx="0" presStyleCnt="6" custScaleX="62390">
        <dgm:presLayoutVars>
          <dgm:bulletEnabled val="1"/>
        </dgm:presLayoutVars>
      </dgm:prSet>
      <dgm:spPr/>
    </dgm:pt>
    <dgm:pt modelId="{B44E4042-01DB-47E1-9886-56263B36CFEF}" type="pres">
      <dgm:prSet presAssocID="{5FEC711C-0FED-4B48-B4AC-EF800B19993A}" presName="sibTrans" presStyleLbl="sibTrans2D1" presStyleIdx="0" presStyleCnt="5"/>
      <dgm:spPr/>
    </dgm:pt>
    <dgm:pt modelId="{94B00636-2E4D-4C78-9D28-73786BA625F0}" type="pres">
      <dgm:prSet presAssocID="{5FEC711C-0FED-4B48-B4AC-EF800B19993A}" presName="connectorText" presStyleLbl="sibTrans2D1" presStyleIdx="0" presStyleCnt="5"/>
      <dgm:spPr/>
    </dgm:pt>
    <dgm:pt modelId="{C114ED43-5DB6-4710-894B-DCDA744C6C13}" type="pres">
      <dgm:prSet presAssocID="{FEE82E09-7F8C-40BD-B0A3-2EB34BBD2940}" presName="node" presStyleLbl="node1" presStyleIdx="1" presStyleCnt="6">
        <dgm:presLayoutVars>
          <dgm:bulletEnabled val="1"/>
        </dgm:presLayoutVars>
      </dgm:prSet>
      <dgm:spPr/>
    </dgm:pt>
    <dgm:pt modelId="{3FE7377D-1264-4242-BB52-763AD903B434}" type="pres">
      <dgm:prSet presAssocID="{412561BC-37F1-497B-B566-BA9EEAE23CA6}" presName="sibTrans" presStyleLbl="sibTrans2D1" presStyleIdx="1" presStyleCnt="5"/>
      <dgm:spPr/>
    </dgm:pt>
    <dgm:pt modelId="{81AC78DE-133A-4ACD-A3C9-FA0579B29E40}" type="pres">
      <dgm:prSet presAssocID="{412561BC-37F1-497B-B566-BA9EEAE23CA6}" presName="connectorText" presStyleLbl="sibTrans2D1" presStyleIdx="1" presStyleCnt="5"/>
      <dgm:spPr/>
    </dgm:pt>
    <dgm:pt modelId="{350D23AA-17D5-429F-80A2-9CDA407DED34}" type="pres">
      <dgm:prSet presAssocID="{D0EE175F-F2EE-44E6-A6CB-3BA1C0AE4EC8}" presName="node" presStyleLbl="node1" presStyleIdx="2" presStyleCnt="6">
        <dgm:presLayoutVars>
          <dgm:bulletEnabled val="1"/>
        </dgm:presLayoutVars>
      </dgm:prSet>
      <dgm:spPr/>
    </dgm:pt>
    <dgm:pt modelId="{01F8BEBB-AF1E-4FB2-B38D-E603D79CF741}" type="pres">
      <dgm:prSet presAssocID="{88830B7F-4B97-4977-B494-1B2F734DC829}" presName="sibTrans" presStyleLbl="sibTrans2D1" presStyleIdx="2" presStyleCnt="5"/>
      <dgm:spPr/>
    </dgm:pt>
    <dgm:pt modelId="{F33A4CB7-0016-47C0-84F5-58A8299ED267}" type="pres">
      <dgm:prSet presAssocID="{88830B7F-4B97-4977-B494-1B2F734DC829}" presName="connectorText" presStyleLbl="sibTrans2D1" presStyleIdx="2" presStyleCnt="5"/>
      <dgm:spPr/>
    </dgm:pt>
    <dgm:pt modelId="{060103B5-C36E-4F8B-9E36-DDFC8F9B7D86}" type="pres">
      <dgm:prSet presAssocID="{4879719A-8405-4DA6-915D-F63A337F5E76}" presName="node" presStyleLbl="node1" presStyleIdx="3" presStyleCnt="6">
        <dgm:presLayoutVars>
          <dgm:bulletEnabled val="1"/>
        </dgm:presLayoutVars>
      </dgm:prSet>
      <dgm:spPr/>
    </dgm:pt>
    <dgm:pt modelId="{A56717A2-8C74-45CC-B8A4-670503316C01}" type="pres">
      <dgm:prSet presAssocID="{AA7D5E7B-0556-4445-A6B1-9A5C37125302}" presName="sibTrans" presStyleLbl="sibTrans2D1" presStyleIdx="3" presStyleCnt="5"/>
      <dgm:spPr/>
    </dgm:pt>
    <dgm:pt modelId="{F07C56FE-7291-4B75-9FBB-B5FD09EDB0F6}" type="pres">
      <dgm:prSet presAssocID="{AA7D5E7B-0556-4445-A6B1-9A5C37125302}" presName="connectorText" presStyleLbl="sibTrans2D1" presStyleIdx="3" presStyleCnt="5"/>
      <dgm:spPr/>
    </dgm:pt>
    <dgm:pt modelId="{CB4E6DC6-31BD-4A17-B1D5-D4724C409322}" type="pres">
      <dgm:prSet presAssocID="{D4633C76-1509-4A1B-97AE-63CE42606E1E}" presName="node" presStyleLbl="node1" presStyleIdx="4" presStyleCnt="6" custScaleX="67184">
        <dgm:presLayoutVars>
          <dgm:bulletEnabled val="1"/>
        </dgm:presLayoutVars>
      </dgm:prSet>
      <dgm:spPr/>
    </dgm:pt>
    <dgm:pt modelId="{E52828FE-062B-442B-9831-810877E76BEA}" type="pres">
      <dgm:prSet presAssocID="{44E80BCD-2C67-48CB-8D66-19020F5D433B}" presName="sibTrans" presStyleLbl="sibTrans2D1" presStyleIdx="4" presStyleCnt="5"/>
      <dgm:spPr/>
    </dgm:pt>
    <dgm:pt modelId="{DDB3408F-C1DF-43DF-A609-B8E7007EC4A7}" type="pres">
      <dgm:prSet presAssocID="{44E80BCD-2C67-48CB-8D66-19020F5D433B}" presName="connectorText" presStyleLbl="sibTrans2D1" presStyleIdx="4" presStyleCnt="5"/>
      <dgm:spPr/>
    </dgm:pt>
    <dgm:pt modelId="{9F6A65BF-72C8-462F-ADEB-5469A6E2B69D}" type="pres">
      <dgm:prSet presAssocID="{5433A766-9BBF-4971-A93D-B063F8F56BAB}" presName="node" presStyleLbl="node1" presStyleIdx="5" presStyleCnt="6">
        <dgm:presLayoutVars>
          <dgm:bulletEnabled val="1"/>
        </dgm:presLayoutVars>
      </dgm:prSet>
      <dgm:spPr/>
    </dgm:pt>
  </dgm:ptLst>
  <dgm:cxnLst>
    <dgm:cxn modelId="{48421D05-2D91-48C7-8135-751E080746DA}" srcId="{A5B18631-D532-4FDD-8642-CA80A53A15E6}" destId="{D0EE175F-F2EE-44E6-A6CB-3BA1C0AE4EC8}" srcOrd="2" destOrd="0" parTransId="{FC648C6E-E748-4790-B907-7EE48ED3C671}" sibTransId="{88830B7F-4B97-4977-B494-1B2F734DC829}"/>
    <dgm:cxn modelId="{6C6E6921-15FA-455C-B1AB-F254BEC124C4}" type="presOf" srcId="{5433A766-9BBF-4971-A93D-B063F8F56BAB}" destId="{9F6A65BF-72C8-462F-ADEB-5469A6E2B69D}" srcOrd="0" destOrd="0" presId="urn:microsoft.com/office/officeart/2005/8/layout/process1"/>
    <dgm:cxn modelId="{F03BDE36-B440-4181-8A73-FD7DA5D33451}" type="presOf" srcId="{AA7D5E7B-0556-4445-A6B1-9A5C37125302}" destId="{A56717A2-8C74-45CC-B8A4-670503316C01}" srcOrd="0" destOrd="0" presId="urn:microsoft.com/office/officeart/2005/8/layout/process1"/>
    <dgm:cxn modelId="{17B8B339-B9D6-44D0-8132-8226BB1AD95F}" type="presOf" srcId="{88830B7F-4B97-4977-B494-1B2F734DC829}" destId="{F33A4CB7-0016-47C0-84F5-58A8299ED267}" srcOrd="1" destOrd="0" presId="urn:microsoft.com/office/officeart/2005/8/layout/process1"/>
    <dgm:cxn modelId="{62B9BE5E-4E5E-4500-8849-F14265E2421A}" type="presOf" srcId="{E0D22BD8-469A-4E8B-AD01-C6064EA5A237}" destId="{A450DA55-E4C2-407C-A3ED-3E855ECD44B0}" srcOrd="0" destOrd="0" presId="urn:microsoft.com/office/officeart/2005/8/layout/process1"/>
    <dgm:cxn modelId="{82BB1762-0206-4098-A693-99D814C0F83A}" type="presOf" srcId="{44E80BCD-2C67-48CB-8D66-19020F5D433B}" destId="{E52828FE-062B-442B-9831-810877E76BEA}" srcOrd="0" destOrd="0" presId="urn:microsoft.com/office/officeart/2005/8/layout/process1"/>
    <dgm:cxn modelId="{B9182974-B707-40BD-9357-446FCDE05BCD}" type="presOf" srcId="{5FEC711C-0FED-4B48-B4AC-EF800B19993A}" destId="{94B00636-2E4D-4C78-9D28-73786BA625F0}" srcOrd="1" destOrd="0" presId="urn:microsoft.com/office/officeart/2005/8/layout/process1"/>
    <dgm:cxn modelId="{0DD7C590-C6AE-4683-80F0-2DE33700F253}" type="presOf" srcId="{44E80BCD-2C67-48CB-8D66-19020F5D433B}" destId="{DDB3408F-C1DF-43DF-A609-B8E7007EC4A7}" srcOrd="1" destOrd="0" presId="urn:microsoft.com/office/officeart/2005/8/layout/process1"/>
    <dgm:cxn modelId="{4EF3C195-242E-4F79-9101-7EC3537B1094}" type="presOf" srcId="{D4633C76-1509-4A1B-97AE-63CE42606E1E}" destId="{CB4E6DC6-31BD-4A17-B1D5-D4724C409322}" srcOrd="0" destOrd="0" presId="urn:microsoft.com/office/officeart/2005/8/layout/process1"/>
    <dgm:cxn modelId="{94923498-4A0A-4E8D-8B2D-D62B2A8D2473}" type="presOf" srcId="{5FEC711C-0FED-4B48-B4AC-EF800B19993A}" destId="{B44E4042-01DB-47E1-9886-56263B36CFEF}" srcOrd="0" destOrd="0" presId="urn:microsoft.com/office/officeart/2005/8/layout/process1"/>
    <dgm:cxn modelId="{7437C999-0691-40C2-83C3-2D01C1F21B4F}" type="presOf" srcId="{AA7D5E7B-0556-4445-A6B1-9A5C37125302}" destId="{F07C56FE-7291-4B75-9FBB-B5FD09EDB0F6}" srcOrd="1" destOrd="0" presId="urn:microsoft.com/office/officeart/2005/8/layout/process1"/>
    <dgm:cxn modelId="{1FC1B69E-8A52-40A4-A738-EEFC64A57F24}" srcId="{A5B18631-D532-4FDD-8642-CA80A53A15E6}" destId="{D4633C76-1509-4A1B-97AE-63CE42606E1E}" srcOrd="4" destOrd="0" parTransId="{217F8CBB-9D69-4C9F-9CBD-39073954825C}" sibTransId="{44E80BCD-2C67-48CB-8D66-19020F5D433B}"/>
    <dgm:cxn modelId="{D7D41DA3-FA8D-4B77-B9EC-A1A8BC8EB8DB}" srcId="{A5B18631-D532-4FDD-8642-CA80A53A15E6}" destId="{E0D22BD8-469A-4E8B-AD01-C6064EA5A237}" srcOrd="0" destOrd="0" parTransId="{C9430386-0E4D-4C8D-9489-95611B21591A}" sibTransId="{5FEC711C-0FED-4B48-B4AC-EF800B19993A}"/>
    <dgm:cxn modelId="{823261C4-561F-49FC-B12E-967EDFACDA37}" type="presOf" srcId="{412561BC-37F1-497B-B566-BA9EEAE23CA6}" destId="{81AC78DE-133A-4ACD-A3C9-FA0579B29E40}" srcOrd="1" destOrd="0" presId="urn:microsoft.com/office/officeart/2005/8/layout/process1"/>
    <dgm:cxn modelId="{EC59CEC9-7A8D-4783-A818-0D6B3C4DD14C}" type="presOf" srcId="{FEE82E09-7F8C-40BD-B0A3-2EB34BBD2940}" destId="{C114ED43-5DB6-4710-894B-DCDA744C6C13}" srcOrd="0" destOrd="0" presId="urn:microsoft.com/office/officeart/2005/8/layout/process1"/>
    <dgm:cxn modelId="{4DD1D0C9-3988-4112-9CEF-14BEA9E51665}" type="presOf" srcId="{4879719A-8405-4DA6-915D-F63A337F5E76}" destId="{060103B5-C36E-4F8B-9E36-DDFC8F9B7D86}" srcOrd="0" destOrd="0" presId="urn:microsoft.com/office/officeart/2005/8/layout/process1"/>
    <dgm:cxn modelId="{A7AF14CB-0C4A-4FA5-A392-09E484134AEB}" type="presOf" srcId="{412561BC-37F1-497B-B566-BA9EEAE23CA6}" destId="{3FE7377D-1264-4242-BB52-763AD903B434}" srcOrd="0" destOrd="0" presId="urn:microsoft.com/office/officeart/2005/8/layout/process1"/>
    <dgm:cxn modelId="{F77461D3-0599-47A3-94DD-1676EDB2A039}" type="presOf" srcId="{A5B18631-D532-4FDD-8642-CA80A53A15E6}" destId="{82D08398-0576-4C80-A496-52D6EED0A665}" srcOrd="0" destOrd="0" presId="urn:microsoft.com/office/officeart/2005/8/layout/process1"/>
    <dgm:cxn modelId="{59E299DA-3D3D-4560-A42B-5FB3B8784BC1}" srcId="{A5B18631-D532-4FDD-8642-CA80A53A15E6}" destId="{5433A766-9BBF-4971-A93D-B063F8F56BAB}" srcOrd="5" destOrd="0" parTransId="{42CEC441-13A6-4768-9971-5219336284E8}" sibTransId="{18C030E0-FA47-4FB3-9DF0-3FDB382EBD2E}"/>
    <dgm:cxn modelId="{A5639EE2-5D27-4920-BF3F-59314E455907}" type="presOf" srcId="{88830B7F-4B97-4977-B494-1B2F734DC829}" destId="{01F8BEBB-AF1E-4FB2-B38D-E603D79CF741}" srcOrd="0" destOrd="0" presId="urn:microsoft.com/office/officeart/2005/8/layout/process1"/>
    <dgm:cxn modelId="{B22373E7-E966-451F-8E33-29444E8AE95E}" srcId="{A5B18631-D532-4FDD-8642-CA80A53A15E6}" destId="{4879719A-8405-4DA6-915D-F63A337F5E76}" srcOrd="3" destOrd="0" parTransId="{4CEB6092-11CF-4114-A8A8-CD986FE6D367}" sibTransId="{AA7D5E7B-0556-4445-A6B1-9A5C37125302}"/>
    <dgm:cxn modelId="{D77ED7E8-0BC1-4C88-9CC3-A39675503EDC}" type="presOf" srcId="{D0EE175F-F2EE-44E6-A6CB-3BA1C0AE4EC8}" destId="{350D23AA-17D5-429F-80A2-9CDA407DED34}" srcOrd="0" destOrd="0" presId="urn:microsoft.com/office/officeart/2005/8/layout/process1"/>
    <dgm:cxn modelId="{911C61FA-2652-41F1-B911-9A9FBD2255B8}" srcId="{A5B18631-D532-4FDD-8642-CA80A53A15E6}" destId="{FEE82E09-7F8C-40BD-B0A3-2EB34BBD2940}" srcOrd="1" destOrd="0" parTransId="{6899CFAF-C3A0-4D01-AD84-BDA82EAA235E}" sibTransId="{412561BC-37F1-497B-B566-BA9EEAE23CA6}"/>
    <dgm:cxn modelId="{7131C43F-1038-4CB8-94D3-B5E73C1B7A3D}" type="presParOf" srcId="{82D08398-0576-4C80-A496-52D6EED0A665}" destId="{A450DA55-E4C2-407C-A3ED-3E855ECD44B0}" srcOrd="0" destOrd="0" presId="urn:microsoft.com/office/officeart/2005/8/layout/process1"/>
    <dgm:cxn modelId="{F48C30D1-E9BD-4487-AB39-7197C4EA9F02}" type="presParOf" srcId="{82D08398-0576-4C80-A496-52D6EED0A665}" destId="{B44E4042-01DB-47E1-9886-56263B36CFEF}" srcOrd="1" destOrd="0" presId="urn:microsoft.com/office/officeart/2005/8/layout/process1"/>
    <dgm:cxn modelId="{0B4BD6C3-152C-4419-A577-0AA1D700DB39}" type="presParOf" srcId="{B44E4042-01DB-47E1-9886-56263B36CFEF}" destId="{94B00636-2E4D-4C78-9D28-73786BA625F0}" srcOrd="0" destOrd="0" presId="urn:microsoft.com/office/officeart/2005/8/layout/process1"/>
    <dgm:cxn modelId="{D35B391E-F87F-4F3D-8F51-58992C55219A}" type="presParOf" srcId="{82D08398-0576-4C80-A496-52D6EED0A665}" destId="{C114ED43-5DB6-4710-894B-DCDA744C6C13}" srcOrd="2" destOrd="0" presId="urn:microsoft.com/office/officeart/2005/8/layout/process1"/>
    <dgm:cxn modelId="{8B0E0345-1C1B-431C-B113-EFA18A67A9E9}" type="presParOf" srcId="{82D08398-0576-4C80-A496-52D6EED0A665}" destId="{3FE7377D-1264-4242-BB52-763AD903B434}" srcOrd="3" destOrd="0" presId="urn:microsoft.com/office/officeart/2005/8/layout/process1"/>
    <dgm:cxn modelId="{58BB87D6-863B-4B8F-A0EF-88F455B87620}" type="presParOf" srcId="{3FE7377D-1264-4242-BB52-763AD903B434}" destId="{81AC78DE-133A-4ACD-A3C9-FA0579B29E40}" srcOrd="0" destOrd="0" presId="urn:microsoft.com/office/officeart/2005/8/layout/process1"/>
    <dgm:cxn modelId="{1AF2E213-D39F-4EE8-BEE7-507360979D0D}" type="presParOf" srcId="{82D08398-0576-4C80-A496-52D6EED0A665}" destId="{350D23AA-17D5-429F-80A2-9CDA407DED34}" srcOrd="4" destOrd="0" presId="urn:microsoft.com/office/officeart/2005/8/layout/process1"/>
    <dgm:cxn modelId="{E47EB3A4-F1E6-4653-B427-678FDB545719}" type="presParOf" srcId="{82D08398-0576-4C80-A496-52D6EED0A665}" destId="{01F8BEBB-AF1E-4FB2-B38D-E603D79CF741}" srcOrd="5" destOrd="0" presId="urn:microsoft.com/office/officeart/2005/8/layout/process1"/>
    <dgm:cxn modelId="{8BBAA2CF-7692-44C5-BFFC-5ECF2042E1BE}" type="presParOf" srcId="{01F8BEBB-AF1E-4FB2-B38D-E603D79CF741}" destId="{F33A4CB7-0016-47C0-84F5-58A8299ED267}" srcOrd="0" destOrd="0" presId="urn:microsoft.com/office/officeart/2005/8/layout/process1"/>
    <dgm:cxn modelId="{96654433-39CA-4FC2-9FB4-E7A1FEB40006}" type="presParOf" srcId="{82D08398-0576-4C80-A496-52D6EED0A665}" destId="{060103B5-C36E-4F8B-9E36-DDFC8F9B7D86}" srcOrd="6" destOrd="0" presId="urn:microsoft.com/office/officeart/2005/8/layout/process1"/>
    <dgm:cxn modelId="{F35A64D9-3805-4BA1-9912-D20270C84622}" type="presParOf" srcId="{82D08398-0576-4C80-A496-52D6EED0A665}" destId="{A56717A2-8C74-45CC-B8A4-670503316C01}" srcOrd="7" destOrd="0" presId="urn:microsoft.com/office/officeart/2005/8/layout/process1"/>
    <dgm:cxn modelId="{B9105464-020E-499B-97DA-C2A9094845DE}" type="presParOf" srcId="{A56717A2-8C74-45CC-B8A4-670503316C01}" destId="{F07C56FE-7291-4B75-9FBB-B5FD09EDB0F6}" srcOrd="0" destOrd="0" presId="urn:microsoft.com/office/officeart/2005/8/layout/process1"/>
    <dgm:cxn modelId="{8BDA5B88-1E9B-47D8-AEC4-2CAB695E9776}" type="presParOf" srcId="{82D08398-0576-4C80-A496-52D6EED0A665}" destId="{CB4E6DC6-31BD-4A17-B1D5-D4724C409322}" srcOrd="8" destOrd="0" presId="urn:microsoft.com/office/officeart/2005/8/layout/process1"/>
    <dgm:cxn modelId="{CC5115BC-0B37-49BD-93C8-3BBF1FB961F6}" type="presParOf" srcId="{82D08398-0576-4C80-A496-52D6EED0A665}" destId="{E52828FE-062B-442B-9831-810877E76BEA}" srcOrd="9" destOrd="0" presId="urn:microsoft.com/office/officeart/2005/8/layout/process1"/>
    <dgm:cxn modelId="{1018F959-6635-4B4F-BC0E-5DDBA24DBE50}" type="presParOf" srcId="{E52828FE-062B-442B-9831-810877E76BEA}" destId="{DDB3408F-C1DF-43DF-A609-B8E7007EC4A7}" srcOrd="0" destOrd="0" presId="urn:microsoft.com/office/officeart/2005/8/layout/process1"/>
    <dgm:cxn modelId="{DB78E8DD-6C28-4728-AC7C-60F946C8010B}" type="presParOf" srcId="{82D08398-0576-4C80-A496-52D6EED0A665}" destId="{9F6A65BF-72C8-462F-ADEB-5469A6E2B69D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A5B18631-D532-4FDD-8642-CA80A53A15E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0D22BD8-469A-4E8B-AD01-C6064EA5A237}">
      <dgm:prSet phldrT="[文字]" custT="1"/>
      <dgm:spPr/>
      <dgm:t>
        <a:bodyPr/>
        <a:lstStyle/>
        <a:p>
          <a:r>
            <a:rPr lang="zh-TW" altLang="en-US" sz="21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切脈絡</a:t>
          </a:r>
        </a:p>
      </dgm:t>
    </dgm:pt>
    <dgm:pt modelId="{C9430386-0E4D-4C8D-9489-95611B21591A}" type="parTrans" cxnId="{D7D41DA3-FA8D-4B77-B9EC-A1A8BC8EB8DB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FEC711C-0FED-4B48-B4AC-EF800B19993A}" type="sibTrans" cxnId="{D7D41DA3-FA8D-4B77-B9EC-A1A8BC8EB8DB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EE82E09-7F8C-40BD-B0A3-2EB34BBD2940}">
      <dgm:prSet phldrT="[文字]" custT="1"/>
      <dgm:spPr/>
      <dgm:t>
        <a:bodyPr/>
        <a:lstStyle/>
        <a:p>
          <a:r>
            <a:rPr lang="en-US" altLang="zh-TW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  <a:r>
            <a:rPr lang="en-US" altLang="zh-TW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899CFAF-C3A0-4D01-AD84-BDA82EAA235E}" type="parTrans" cxnId="{911C61FA-2652-41F1-B911-9A9FBD2255B8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12561BC-37F1-497B-B566-BA9EEAE23CA6}" type="sibTrans" cxnId="{911C61FA-2652-41F1-B911-9A9FBD2255B8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633C76-1509-4A1B-97AE-63CE42606E1E}">
      <dgm:prSet phldrT="[文字]" custT="1"/>
      <dgm:spPr/>
      <dgm:t>
        <a:bodyPr/>
        <a:lstStyle/>
        <a:p>
          <a:r>
            <a: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找重點</a:t>
          </a:r>
        </a:p>
      </dgm:t>
    </dgm:pt>
    <dgm:pt modelId="{217F8CBB-9D69-4C9F-9CBD-39073954825C}" type="parTrans" cxnId="{1FC1B69E-8A52-40A4-A738-EEFC64A57F24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4E80BCD-2C67-48CB-8D66-19020F5D433B}" type="sibTrans" cxnId="{1FC1B69E-8A52-40A4-A738-EEFC64A57F24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433A766-9BBF-4971-A93D-B063F8F56BAB}">
      <dgm:prSet phldrT="[文字]" custT="1"/>
      <dgm:spPr/>
      <dgm:t>
        <a:bodyPr/>
        <a:lstStyle/>
        <a:p>
          <a:r>
            <a: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gm:t>
    </dgm:pt>
    <dgm:pt modelId="{42CEC441-13A6-4768-9971-5219336284E8}" type="parTrans" cxnId="{59E299DA-3D3D-4560-A42B-5FB3B8784BC1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8C030E0-FA47-4FB3-9DF0-3FDB382EBD2E}" type="sibTrans" cxnId="{59E299DA-3D3D-4560-A42B-5FB3B8784BC1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0EE175F-F2EE-44E6-A6CB-3BA1C0AE4EC8}">
      <dgm:prSet custT="1"/>
      <dgm:spPr/>
      <dgm:t>
        <a:bodyPr/>
        <a:lstStyle/>
        <a:p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>
              <a:latin typeface="微軟正黑體" panose="020B0604030504040204" pitchFamily="34" charset="-120"/>
              <a:ea typeface="微軟正黑體" panose="020B0604030504040204" pitchFamily="34" charset="-120"/>
            </a:rPr>
            <a:t>替換語詞</a:t>
          </a:r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C648C6E-E748-4790-B907-7EE48ED3C671}" type="parTrans" cxnId="{48421D05-2D91-48C7-8135-751E080746DA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830B7F-4B97-4977-B494-1B2F734DC829}" type="sibTrans" cxnId="{48421D05-2D91-48C7-8135-751E080746DA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879719A-8405-4DA6-915D-F63A337F5E76}">
      <dgm:prSet custT="1"/>
      <dgm:spPr/>
      <dgm:t>
        <a:bodyPr/>
        <a:lstStyle/>
        <a:p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>
              <a:latin typeface="微軟正黑體" panose="020B0604030504040204" pitchFamily="34" charset="-120"/>
              <a:ea typeface="微軟正黑體" panose="020B0604030504040204" pitchFamily="34" charset="-120"/>
            </a:rPr>
            <a:t>還原句型</a:t>
          </a:r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CEB6092-11CF-4114-A8A8-CD986FE6D367}" type="parTrans" cxnId="{B22373E7-E966-451F-8E33-29444E8AE95E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A7D5E7B-0556-4445-A6B1-9A5C37125302}" type="sibTrans" cxnId="{B22373E7-E966-451F-8E33-29444E8AE95E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2D08398-0576-4C80-A496-52D6EED0A665}" type="pres">
      <dgm:prSet presAssocID="{A5B18631-D532-4FDD-8642-CA80A53A15E6}" presName="Name0" presStyleCnt="0">
        <dgm:presLayoutVars>
          <dgm:dir/>
          <dgm:resizeHandles val="exact"/>
        </dgm:presLayoutVars>
      </dgm:prSet>
      <dgm:spPr/>
    </dgm:pt>
    <dgm:pt modelId="{A450DA55-E4C2-407C-A3ED-3E855ECD44B0}" type="pres">
      <dgm:prSet presAssocID="{E0D22BD8-469A-4E8B-AD01-C6064EA5A237}" presName="node" presStyleLbl="node1" presStyleIdx="0" presStyleCnt="6" custScaleX="62390">
        <dgm:presLayoutVars>
          <dgm:bulletEnabled val="1"/>
        </dgm:presLayoutVars>
      </dgm:prSet>
      <dgm:spPr/>
    </dgm:pt>
    <dgm:pt modelId="{B44E4042-01DB-47E1-9886-56263B36CFEF}" type="pres">
      <dgm:prSet presAssocID="{5FEC711C-0FED-4B48-B4AC-EF800B19993A}" presName="sibTrans" presStyleLbl="sibTrans2D1" presStyleIdx="0" presStyleCnt="5"/>
      <dgm:spPr/>
    </dgm:pt>
    <dgm:pt modelId="{94B00636-2E4D-4C78-9D28-73786BA625F0}" type="pres">
      <dgm:prSet presAssocID="{5FEC711C-0FED-4B48-B4AC-EF800B19993A}" presName="connectorText" presStyleLbl="sibTrans2D1" presStyleIdx="0" presStyleCnt="5"/>
      <dgm:spPr/>
    </dgm:pt>
    <dgm:pt modelId="{C114ED43-5DB6-4710-894B-DCDA744C6C13}" type="pres">
      <dgm:prSet presAssocID="{FEE82E09-7F8C-40BD-B0A3-2EB34BBD2940}" presName="node" presStyleLbl="node1" presStyleIdx="1" presStyleCnt="6">
        <dgm:presLayoutVars>
          <dgm:bulletEnabled val="1"/>
        </dgm:presLayoutVars>
      </dgm:prSet>
      <dgm:spPr/>
    </dgm:pt>
    <dgm:pt modelId="{3FE7377D-1264-4242-BB52-763AD903B434}" type="pres">
      <dgm:prSet presAssocID="{412561BC-37F1-497B-B566-BA9EEAE23CA6}" presName="sibTrans" presStyleLbl="sibTrans2D1" presStyleIdx="1" presStyleCnt="5"/>
      <dgm:spPr/>
    </dgm:pt>
    <dgm:pt modelId="{81AC78DE-133A-4ACD-A3C9-FA0579B29E40}" type="pres">
      <dgm:prSet presAssocID="{412561BC-37F1-497B-B566-BA9EEAE23CA6}" presName="connectorText" presStyleLbl="sibTrans2D1" presStyleIdx="1" presStyleCnt="5"/>
      <dgm:spPr/>
    </dgm:pt>
    <dgm:pt modelId="{350D23AA-17D5-429F-80A2-9CDA407DED34}" type="pres">
      <dgm:prSet presAssocID="{D0EE175F-F2EE-44E6-A6CB-3BA1C0AE4EC8}" presName="node" presStyleLbl="node1" presStyleIdx="2" presStyleCnt="6">
        <dgm:presLayoutVars>
          <dgm:bulletEnabled val="1"/>
        </dgm:presLayoutVars>
      </dgm:prSet>
      <dgm:spPr/>
    </dgm:pt>
    <dgm:pt modelId="{01F8BEBB-AF1E-4FB2-B38D-E603D79CF741}" type="pres">
      <dgm:prSet presAssocID="{88830B7F-4B97-4977-B494-1B2F734DC829}" presName="sibTrans" presStyleLbl="sibTrans2D1" presStyleIdx="2" presStyleCnt="5"/>
      <dgm:spPr/>
    </dgm:pt>
    <dgm:pt modelId="{F33A4CB7-0016-47C0-84F5-58A8299ED267}" type="pres">
      <dgm:prSet presAssocID="{88830B7F-4B97-4977-B494-1B2F734DC829}" presName="connectorText" presStyleLbl="sibTrans2D1" presStyleIdx="2" presStyleCnt="5"/>
      <dgm:spPr/>
    </dgm:pt>
    <dgm:pt modelId="{060103B5-C36E-4F8B-9E36-DDFC8F9B7D86}" type="pres">
      <dgm:prSet presAssocID="{4879719A-8405-4DA6-915D-F63A337F5E76}" presName="node" presStyleLbl="node1" presStyleIdx="3" presStyleCnt="6">
        <dgm:presLayoutVars>
          <dgm:bulletEnabled val="1"/>
        </dgm:presLayoutVars>
      </dgm:prSet>
      <dgm:spPr/>
    </dgm:pt>
    <dgm:pt modelId="{A56717A2-8C74-45CC-B8A4-670503316C01}" type="pres">
      <dgm:prSet presAssocID="{AA7D5E7B-0556-4445-A6B1-9A5C37125302}" presName="sibTrans" presStyleLbl="sibTrans2D1" presStyleIdx="3" presStyleCnt="5"/>
      <dgm:spPr/>
    </dgm:pt>
    <dgm:pt modelId="{F07C56FE-7291-4B75-9FBB-B5FD09EDB0F6}" type="pres">
      <dgm:prSet presAssocID="{AA7D5E7B-0556-4445-A6B1-9A5C37125302}" presName="connectorText" presStyleLbl="sibTrans2D1" presStyleIdx="3" presStyleCnt="5"/>
      <dgm:spPr/>
    </dgm:pt>
    <dgm:pt modelId="{CB4E6DC6-31BD-4A17-B1D5-D4724C409322}" type="pres">
      <dgm:prSet presAssocID="{D4633C76-1509-4A1B-97AE-63CE42606E1E}" presName="node" presStyleLbl="node1" presStyleIdx="4" presStyleCnt="6" custScaleX="67184">
        <dgm:presLayoutVars>
          <dgm:bulletEnabled val="1"/>
        </dgm:presLayoutVars>
      </dgm:prSet>
      <dgm:spPr/>
    </dgm:pt>
    <dgm:pt modelId="{E52828FE-062B-442B-9831-810877E76BEA}" type="pres">
      <dgm:prSet presAssocID="{44E80BCD-2C67-48CB-8D66-19020F5D433B}" presName="sibTrans" presStyleLbl="sibTrans2D1" presStyleIdx="4" presStyleCnt="5"/>
      <dgm:spPr/>
    </dgm:pt>
    <dgm:pt modelId="{DDB3408F-C1DF-43DF-A609-B8E7007EC4A7}" type="pres">
      <dgm:prSet presAssocID="{44E80BCD-2C67-48CB-8D66-19020F5D433B}" presName="connectorText" presStyleLbl="sibTrans2D1" presStyleIdx="4" presStyleCnt="5"/>
      <dgm:spPr/>
    </dgm:pt>
    <dgm:pt modelId="{9F6A65BF-72C8-462F-ADEB-5469A6E2B69D}" type="pres">
      <dgm:prSet presAssocID="{5433A766-9BBF-4971-A93D-B063F8F56BAB}" presName="node" presStyleLbl="node1" presStyleIdx="5" presStyleCnt="6">
        <dgm:presLayoutVars>
          <dgm:bulletEnabled val="1"/>
        </dgm:presLayoutVars>
      </dgm:prSet>
      <dgm:spPr/>
    </dgm:pt>
  </dgm:ptLst>
  <dgm:cxnLst>
    <dgm:cxn modelId="{48421D05-2D91-48C7-8135-751E080746DA}" srcId="{A5B18631-D532-4FDD-8642-CA80A53A15E6}" destId="{D0EE175F-F2EE-44E6-A6CB-3BA1C0AE4EC8}" srcOrd="2" destOrd="0" parTransId="{FC648C6E-E748-4790-B907-7EE48ED3C671}" sibTransId="{88830B7F-4B97-4977-B494-1B2F734DC829}"/>
    <dgm:cxn modelId="{6C6E6921-15FA-455C-B1AB-F254BEC124C4}" type="presOf" srcId="{5433A766-9BBF-4971-A93D-B063F8F56BAB}" destId="{9F6A65BF-72C8-462F-ADEB-5469A6E2B69D}" srcOrd="0" destOrd="0" presId="urn:microsoft.com/office/officeart/2005/8/layout/process1"/>
    <dgm:cxn modelId="{F03BDE36-B440-4181-8A73-FD7DA5D33451}" type="presOf" srcId="{AA7D5E7B-0556-4445-A6B1-9A5C37125302}" destId="{A56717A2-8C74-45CC-B8A4-670503316C01}" srcOrd="0" destOrd="0" presId="urn:microsoft.com/office/officeart/2005/8/layout/process1"/>
    <dgm:cxn modelId="{17B8B339-B9D6-44D0-8132-8226BB1AD95F}" type="presOf" srcId="{88830B7F-4B97-4977-B494-1B2F734DC829}" destId="{F33A4CB7-0016-47C0-84F5-58A8299ED267}" srcOrd="1" destOrd="0" presId="urn:microsoft.com/office/officeart/2005/8/layout/process1"/>
    <dgm:cxn modelId="{62B9BE5E-4E5E-4500-8849-F14265E2421A}" type="presOf" srcId="{E0D22BD8-469A-4E8B-AD01-C6064EA5A237}" destId="{A450DA55-E4C2-407C-A3ED-3E855ECD44B0}" srcOrd="0" destOrd="0" presId="urn:microsoft.com/office/officeart/2005/8/layout/process1"/>
    <dgm:cxn modelId="{82BB1762-0206-4098-A693-99D814C0F83A}" type="presOf" srcId="{44E80BCD-2C67-48CB-8D66-19020F5D433B}" destId="{E52828FE-062B-442B-9831-810877E76BEA}" srcOrd="0" destOrd="0" presId="urn:microsoft.com/office/officeart/2005/8/layout/process1"/>
    <dgm:cxn modelId="{B9182974-B707-40BD-9357-446FCDE05BCD}" type="presOf" srcId="{5FEC711C-0FED-4B48-B4AC-EF800B19993A}" destId="{94B00636-2E4D-4C78-9D28-73786BA625F0}" srcOrd="1" destOrd="0" presId="urn:microsoft.com/office/officeart/2005/8/layout/process1"/>
    <dgm:cxn modelId="{0DD7C590-C6AE-4683-80F0-2DE33700F253}" type="presOf" srcId="{44E80BCD-2C67-48CB-8D66-19020F5D433B}" destId="{DDB3408F-C1DF-43DF-A609-B8E7007EC4A7}" srcOrd="1" destOrd="0" presId="urn:microsoft.com/office/officeart/2005/8/layout/process1"/>
    <dgm:cxn modelId="{4EF3C195-242E-4F79-9101-7EC3537B1094}" type="presOf" srcId="{D4633C76-1509-4A1B-97AE-63CE42606E1E}" destId="{CB4E6DC6-31BD-4A17-B1D5-D4724C409322}" srcOrd="0" destOrd="0" presId="urn:microsoft.com/office/officeart/2005/8/layout/process1"/>
    <dgm:cxn modelId="{94923498-4A0A-4E8D-8B2D-D62B2A8D2473}" type="presOf" srcId="{5FEC711C-0FED-4B48-B4AC-EF800B19993A}" destId="{B44E4042-01DB-47E1-9886-56263B36CFEF}" srcOrd="0" destOrd="0" presId="urn:microsoft.com/office/officeart/2005/8/layout/process1"/>
    <dgm:cxn modelId="{7437C999-0691-40C2-83C3-2D01C1F21B4F}" type="presOf" srcId="{AA7D5E7B-0556-4445-A6B1-9A5C37125302}" destId="{F07C56FE-7291-4B75-9FBB-B5FD09EDB0F6}" srcOrd="1" destOrd="0" presId="urn:microsoft.com/office/officeart/2005/8/layout/process1"/>
    <dgm:cxn modelId="{1FC1B69E-8A52-40A4-A738-EEFC64A57F24}" srcId="{A5B18631-D532-4FDD-8642-CA80A53A15E6}" destId="{D4633C76-1509-4A1B-97AE-63CE42606E1E}" srcOrd="4" destOrd="0" parTransId="{217F8CBB-9D69-4C9F-9CBD-39073954825C}" sibTransId="{44E80BCD-2C67-48CB-8D66-19020F5D433B}"/>
    <dgm:cxn modelId="{D7D41DA3-FA8D-4B77-B9EC-A1A8BC8EB8DB}" srcId="{A5B18631-D532-4FDD-8642-CA80A53A15E6}" destId="{E0D22BD8-469A-4E8B-AD01-C6064EA5A237}" srcOrd="0" destOrd="0" parTransId="{C9430386-0E4D-4C8D-9489-95611B21591A}" sibTransId="{5FEC711C-0FED-4B48-B4AC-EF800B19993A}"/>
    <dgm:cxn modelId="{823261C4-561F-49FC-B12E-967EDFACDA37}" type="presOf" srcId="{412561BC-37F1-497B-B566-BA9EEAE23CA6}" destId="{81AC78DE-133A-4ACD-A3C9-FA0579B29E40}" srcOrd="1" destOrd="0" presId="urn:microsoft.com/office/officeart/2005/8/layout/process1"/>
    <dgm:cxn modelId="{EC59CEC9-7A8D-4783-A818-0D6B3C4DD14C}" type="presOf" srcId="{FEE82E09-7F8C-40BD-B0A3-2EB34BBD2940}" destId="{C114ED43-5DB6-4710-894B-DCDA744C6C13}" srcOrd="0" destOrd="0" presId="urn:microsoft.com/office/officeart/2005/8/layout/process1"/>
    <dgm:cxn modelId="{4DD1D0C9-3988-4112-9CEF-14BEA9E51665}" type="presOf" srcId="{4879719A-8405-4DA6-915D-F63A337F5E76}" destId="{060103B5-C36E-4F8B-9E36-DDFC8F9B7D86}" srcOrd="0" destOrd="0" presId="urn:microsoft.com/office/officeart/2005/8/layout/process1"/>
    <dgm:cxn modelId="{A7AF14CB-0C4A-4FA5-A392-09E484134AEB}" type="presOf" srcId="{412561BC-37F1-497B-B566-BA9EEAE23CA6}" destId="{3FE7377D-1264-4242-BB52-763AD903B434}" srcOrd="0" destOrd="0" presId="urn:microsoft.com/office/officeart/2005/8/layout/process1"/>
    <dgm:cxn modelId="{F77461D3-0599-47A3-94DD-1676EDB2A039}" type="presOf" srcId="{A5B18631-D532-4FDD-8642-CA80A53A15E6}" destId="{82D08398-0576-4C80-A496-52D6EED0A665}" srcOrd="0" destOrd="0" presId="urn:microsoft.com/office/officeart/2005/8/layout/process1"/>
    <dgm:cxn modelId="{59E299DA-3D3D-4560-A42B-5FB3B8784BC1}" srcId="{A5B18631-D532-4FDD-8642-CA80A53A15E6}" destId="{5433A766-9BBF-4971-A93D-B063F8F56BAB}" srcOrd="5" destOrd="0" parTransId="{42CEC441-13A6-4768-9971-5219336284E8}" sibTransId="{18C030E0-FA47-4FB3-9DF0-3FDB382EBD2E}"/>
    <dgm:cxn modelId="{A5639EE2-5D27-4920-BF3F-59314E455907}" type="presOf" srcId="{88830B7F-4B97-4977-B494-1B2F734DC829}" destId="{01F8BEBB-AF1E-4FB2-B38D-E603D79CF741}" srcOrd="0" destOrd="0" presId="urn:microsoft.com/office/officeart/2005/8/layout/process1"/>
    <dgm:cxn modelId="{B22373E7-E966-451F-8E33-29444E8AE95E}" srcId="{A5B18631-D532-4FDD-8642-CA80A53A15E6}" destId="{4879719A-8405-4DA6-915D-F63A337F5E76}" srcOrd="3" destOrd="0" parTransId="{4CEB6092-11CF-4114-A8A8-CD986FE6D367}" sibTransId="{AA7D5E7B-0556-4445-A6B1-9A5C37125302}"/>
    <dgm:cxn modelId="{D77ED7E8-0BC1-4C88-9CC3-A39675503EDC}" type="presOf" srcId="{D0EE175F-F2EE-44E6-A6CB-3BA1C0AE4EC8}" destId="{350D23AA-17D5-429F-80A2-9CDA407DED34}" srcOrd="0" destOrd="0" presId="urn:microsoft.com/office/officeart/2005/8/layout/process1"/>
    <dgm:cxn modelId="{911C61FA-2652-41F1-B911-9A9FBD2255B8}" srcId="{A5B18631-D532-4FDD-8642-CA80A53A15E6}" destId="{FEE82E09-7F8C-40BD-B0A3-2EB34BBD2940}" srcOrd="1" destOrd="0" parTransId="{6899CFAF-C3A0-4D01-AD84-BDA82EAA235E}" sibTransId="{412561BC-37F1-497B-B566-BA9EEAE23CA6}"/>
    <dgm:cxn modelId="{7131C43F-1038-4CB8-94D3-B5E73C1B7A3D}" type="presParOf" srcId="{82D08398-0576-4C80-A496-52D6EED0A665}" destId="{A450DA55-E4C2-407C-A3ED-3E855ECD44B0}" srcOrd="0" destOrd="0" presId="urn:microsoft.com/office/officeart/2005/8/layout/process1"/>
    <dgm:cxn modelId="{F48C30D1-E9BD-4487-AB39-7197C4EA9F02}" type="presParOf" srcId="{82D08398-0576-4C80-A496-52D6EED0A665}" destId="{B44E4042-01DB-47E1-9886-56263B36CFEF}" srcOrd="1" destOrd="0" presId="urn:microsoft.com/office/officeart/2005/8/layout/process1"/>
    <dgm:cxn modelId="{0B4BD6C3-152C-4419-A577-0AA1D700DB39}" type="presParOf" srcId="{B44E4042-01DB-47E1-9886-56263B36CFEF}" destId="{94B00636-2E4D-4C78-9D28-73786BA625F0}" srcOrd="0" destOrd="0" presId="urn:microsoft.com/office/officeart/2005/8/layout/process1"/>
    <dgm:cxn modelId="{D35B391E-F87F-4F3D-8F51-58992C55219A}" type="presParOf" srcId="{82D08398-0576-4C80-A496-52D6EED0A665}" destId="{C114ED43-5DB6-4710-894B-DCDA744C6C13}" srcOrd="2" destOrd="0" presId="urn:microsoft.com/office/officeart/2005/8/layout/process1"/>
    <dgm:cxn modelId="{8B0E0345-1C1B-431C-B113-EFA18A67A9E9}" type="presParOf" srcId="{82D08398-0576-4C80-A496-52D6EED0A665}" destId="{3FE7377D-1264-4242-BB52-763AD903B434}" srcOrd="3" destOrd="0" presId="urn:microsoft.com/office/officeart/2005/8/layout/process1"/>
    <dgm:cxn modelId="{58BB87D6-863B-4B8F-A0EF-88F455B87620}" type="presParOf" srcId="{3FE7377D-1264-4242-BB52-763AD903B434}" destId="{81AC78DE-133A-4ACD-A3C9-FA0579B29E40}" srcOrd="0" destOrd="0" presId="urn:microsoft.com/office/officeart/2005/8/layout/process1"/>
    <dgm:cxn modelId="{1AF2E213-D39F-4EE8-BEE7-507360979D0D}" type="presParOf" srcId="{82D08398-0576-4C80-A496-52D6EED0A665}" destId="{350D23AA-17D5-429F-80A2-9CDA407DED34}" srcOrd="4" destOrd="0" presId="urn:microsoft.com/office/officeart/2005/8/layout/process1"/>
    <dgm:cxn modelId="{E47EB3A4-F1E6-4653-B427-678FDB545719}" type="presParOf" srcId="{82D08398-0576-4C80-A496-52D6EED0A665}" destId="{01F8BEBB-AF1E-4FB2-B38D-E603D79CF741}" srcOrd="5" destOrd="0" presId="urn:microsoft.com/office/officeart/2005/8/layout/process1"/>
    <dgm:cxn modelId="{8BBAA2CF-7692-44C5-BFFC-5ECF2042E1BE}" type="presParOf" srcId="{01F8BEBB-AF1E-4FB2-B38D-E603D79CF741}" destId="{F33A4CB7-0016-47C0-84F5-58A8299ED267}" srcOrd="0" destOrd="0" presId="urn:microsoft.com/office/officeart/2005/8/layout/process1"/>
    <dgm:cxn modelId="{96654433-39CA-4FC2-9FB4-E7A1FEB40006}" type="presParOf" srcId="{82D08398-0576-4C80-A496-52D6EED0A665}" destId="{060103B5-C36E-4F8B-9E36-DDFC8F9B7D86}" srcOrd="6" destOrd="0" presId="urn:microsoft.com/office/officeart/2005/8/layout/process1"/>
    <dgm:cxn modelId="{F35A64D9-3805-4BA1-9912-D20270C84622}" type="presParOf" srcId="{82D08398-0576-4C80-A496-52D6EED0A665}" destId="{A56717A2-8C74-45CC-B8A4-670503316C01}" srcOrd="7" destOrd="0" presId="urn:microsoft.com/office/officeart/2005/8/layout/process1"/>
    <dgm:cxn modelId="{B9105464-020E-499B-97DA-C2A9094845DE}" type="presParOf" srcId="{A56717A2-8C74-45CC-B8A4-670503316C01}" destId="{F07C56FE-7291-4B75-9FBB-B5FD09EDB0F6}" srcOrd="0" destOrd="0" presId="urn:microsoft.com/office/officeart/2005/8/layout/process1"/>
    <dgm:cxn modelId="{8BDA5B88-1E9B-47D8-AEC4-2CAB695E9776}" type="presParOf" srcId="{82D08398-0576-4C80-A496-52D6EED0A665}" destId="{CB4E6DC6-31BD-4A17-B1D5-D4724C409322}" srcOrd="8" destOrd="0" presId="urn:microsoft.com/office/officeart/2005/8/layout/process1"/>
    <dgm:cxn modelId="{CC5115BC-0B37-49BD-93C8-3BBF1FB961F6}" type="presParOf" srcId="{82D08398-0576-4C80-A496-52D6EED0A665}" destId="{E52828FE-062B-442B-9831-810877E76BEA}" srcOrd="9" destOrd="0" presId="urn:microsoft.com/office/officeart/2005/8/layout/process1"/>
    <dgm:cxn modelId="{1018F959-6635-4B4F-BC0E-5DDBA24DBE50}" type="presParOf" srcId="{E52828FE-062B-442B-9831-810877E76BEA}" destId="{DDB3408F-C1DF-43DF-A609-B8E7007EC4A7}" srcOrd="0" destOrd="0" presId="urn:microsoft.com/office/officeart/2005/8/layout/process1"/>
    <dgm:cxn modelId="{DB78E8DD-6C28-4728-AC7C-60F946C8010B}" type="presParOf" srcId="{82D08398-0576-4C80-A496-52D6EED0A665}" destId="{9F6A65BF-72C8-462F-ADEB-5469A6E2B69D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A5B18631-D532-4FDD-8642-CA80A53A15E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0D22BD8-469A-4E8B-AD01-C6064EA5A237}">
      <dgm:prSet phldrT="[文字]" custT="1"/>
      <dgm:spPr/>
      <dgm:t>
        <a:bodyPr/>
        <a:lstStyle/>
        <a:p>
          <a:r>
            <a: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切脈絡</a:t>
          </a:r>
        </a:p>
      </dgm:t>
    </dgm:pt>
    <dgm:pt modelId="{C9430386-0E4D-4C8D-9489-95611B21591A}" type="parTrans" cxnId="{D7D41DA3-FA8D-4B77-B9EC-A1A8BC8EB8DB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FEC711C-0FED-4B48-B4AC-EF800B19993A}" type="sibTrans" cxnId="{D7D41DA3-FA8D-4B77-B9EC-A1A8BC8EB8DB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EE82E09-7F8C-40BD-B0A3-2EB34BBD2940}">
      <dgm:prSet phldrT="[文字]" custT="1"/>
      <dgm:spPr/>
      <dgm:t>
        <a:bodyPr/>
        <a:lstStyle/>
        <a:p>
          <a:r>
            <a:rPr lang="en-US" altLang="zh-TW" sz="21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  <a:r>
            <a:rPr lang="en-US" altLang="zh-TW" sz="21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b="1" dirty="0">
            <a:solidFill>
              <a:srgbClr val="FFFF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899CFAF-C3A0-4D01-AD84-BDA82EAA235E}" type="parTrans" cxnId="{911C61FA-2652-41F1-B911-9A9FBD2255B8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12561BC-37F1-497B-B566-BA9EEAE23CA6}" type="sibTrans" cxnId="{911C61FA-2652-41F1-B911-9A9FBD2255B8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633C76-1509-4A1B-97AE-63CE42606E1E}">
      <dgm:prSet phldrT="[文字]" custT="1"/>
      <dgm:spPr/>
      <dgm:t>
        <a:bodyPr/>
        <a:lstStyle/>
        <a:p>
          <a:r>
            <a: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找重點</a:t>
          </a:r>
        </a:p>
      </dgm:t>
    </dgm:pt>
    <dgm:pt modelId="{217F8CBB-9D69-4C9F-9CBD-39073954825C}" type="parTrans" cxnId="{1FC1B69E-8A52-40A4-A738-EEFC64A57F24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4E80BCD-2C67-48CB-8D66-19020F5D433B}" type="sibTrans" cxnId="{1FC1B69E-8A52-40A4-A738-EEFC64A57F24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433A766-9BBF-4971-A93D-B063F8F56BAB}">
      <dgm:prSet phldrT="[文字]" custT="1"/>
      <dgm:spPr/>
      <dgm:t>
        <a:bodyPr/>
        <a:lstStyle/>
        <a:p>
          <a:r>
            <a: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gm:t>
    </dgm:pt>
    <dgm:pt modelId="{42CEC441-13A6-4768-9971-5219336284E8}" type="parTrans" cxnId="{59E299DA-3D3D-4560-A42B-5FB3B8784BC1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8C030E0-FA47-4FB3-9DF0-3FDB382EBD2E}" type="sibTrans" cxnId="{59E299DA-3D3D-4560-A42B-5FB3B8784BC1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0EE175F-F2EE-44E6-A6CB-3BA1C0AE4EC8}">
      <dgm:prSet custT="1"/>
      <dgm:spPr/>
      <dgm:t>
        <a:bodyPr/>
        <a:lstStyle/>
        <a:p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>
              <a:latin typeface="微軟正黑體" panose="020B0604030504040204" pitchFamily="34" charset="-120"/>
              <a:ea typeface="微軟正黑體" panose="020B0604030504040204" pitchFamily="34" charset="-120"/>
            </a:rPr>
            <a:t>替換語詞</a:t>
          </a:r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C648C6E-E748-4790-B907-7EE48ED3C671}" type="parTrans" cxnId="{48421D05-2D91-48C7-8135-751E080746DA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830B7F-4B97-4977-B494-1B2F734DC829}" type="sibTrans" cxnId="{48421D05-2D91-48C7-8135-751E080746DA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879719A-8405-4DA6-915D-F63A337F5E76}">
      <dgm:prSet custT="1"/>
      <dgm:spPr/>
      <dgm:t>
        <a:bodyPr/>
        <a:lstStyle/>
        <a:p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>
              <a:latin typeface="微軟正黑體" panose="020B0604030504040204" pitchFamily="34" charset="-120"/>
              <a:ea typeface="微軟正黑體" panose="020B0604030504040204" pitchFamily="34" charset="-120"/>
            </a:rPr>
            <a:t>還原句型</a:t>
          </a:r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CEB6092-11CF-4114-A8A8-CD986FE6D367}" type="parTrans" cxnId="{B22373E7-E966-451F-8E33-29444E8AE95E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A7D5E7B-0556-4445-A6B1-9A5C37125302}" type="sibTrans" cxnId="{B22373E7-E966-451F-8E33-29444E8AE95E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2D08398-0576-4C80-A496-52D6EED0A665}" type="pres">
      <dgm:prSet presAssocID="{A5B18631-D532-4FDD-8642-CA80A53A15E6}" presName="Name0" presStyleCnt="0">
        <dgm:presLayoutVars>
          <dgm:dir/>
          <dgm:resizeHandles val="exact"/>
        </dgm:presLayoutVars>
      </dgm:prSet>
      <dgm:spPr/>
    </dgm:pt>
    <dgm:pt modelId="{A450DA55-E4C2-407C-A3ED-3E855ECD44B0}" type="pres">
      <dgm:prSet presAssocID="{E0D22BD8-469A-4E8B-AD01-C6064EA5A237}" presName="node" presStyleLbl="node1" presStyleIdx="0" presStyleCnt="6" custScaleX="62390">
        <dgm:presLayoutVars>
          <dgm:bulletEnabled val="1"/>
        </dgm:presLayoutVars>
      </dgm:prSet>
      <dgm:spPr/>
    </dgm:pt>
    <dgm:pt modelId="{B44E4042-01DB-47E1-9886-56263B36CFEF}" type="pres">
      <dgm:prSet presAssocID="{5FEC711C-0FED-4B48-B4AC-EF800B19993A}" presName="sibTrans" presStyleLbl="sibTrans2D1" presStyleIdx="0" presStyleCnt="5"/>
      <dgm:spPr/>
    </dgm:pt>
    <dgm:pt modelId="{94B00636-2E4D-4C78-9D28-73786BA625F0}" type="pres">
      <dgm:prSet presAssocID="{5FEC711C-0FED-4B48-B4AC-EF800B19993A}" presName="connectorText" presStyleLbl="sibTrans2D1" presStyleIdx="0" presStyleCnt="5"/>
      <dgm:spPr/>
    </dgm:pt>
    <dgm:pt modelId="{C114ED43-5DB6-4710-894B-DCDA744C6C13}" type="pres">
      <dgm:prSet presAssocID="{FEE82E09-7F8C-40BD-B0A3-2EB34BBD2940}" presName="node" presStyleLbl="node1" presStyleIdx="1" presStyleCnt="6">
        <dgm:presLayoutVars>
          <dgm:bulletEnabled val="1"/>
        </dgm:presLayoutVars>
      </dgm:prSet>
      <dgm:spPr/>
    </dgm:pt>
    <dgm:pt modelId="{3FE7377D-1264-4242-BB52-763AD903B434}" type="pres">
      <dgm:prSet presAssocID="{412561BC-37F1-497B-B566-BA9EEAE23CA6}" presName="sibTrans" presStyleLbl="sibTrans2D1" presStyleIdx="1" presStyleCnt="5"/>
      <dgm:spPr/>
    </dgm:pt>
    <dgm:pt modelId="{81AC78DE-133A-4ACD-A3C9-FA0579B29E40}" type="pres">
      <dgm:prSet presAssocID="{412561BC-37F1-497B-B566-BA9EEAE23CA6}" presName="connectorText" presStyleLbl="sibTrans2D1" presStyleIdx="1" presStyleCnt="5"/>
      <dgm:spPr/>
    </dgm:pt>
    <dgm:pt modelId="{350D23AA-17D5-429F-80A2-9CDA407DED34}" type="pres">
      <dgm:prSet presAssocID="{D0EE175F-F2EE-44E6-A6CB-3BA1C0AE4EC8}" presName="node" presStyleLbl="node1" presStyleIdx="2" presStyleCnt="6">
        <dgm:presLayoutVars>
          <dgm:bulletEnabled val="1"/>
        </dgm:presLayoutVars>
      </dgm:prSet>
      <dgm:spPr/>
    </dgm:pt>
    <dgm:pt modelId="{01F8BEBB-AF1E-4FB2-B38D-E603D79CF741}" type="pres">
      <dgm:prSet presAssocID="{88830B7F-4B97-4977-B494-1B2F734DC829}" presName="sibTrans" presStyleLbl="sibTrans2D1" presStyleIdx="2" presStyleCnt="5"/>
      <dgm:spPr/>
    </dgm:pt>
    <dgm:pt modelId="{F33A4CB7-0016-47C0-84F5-58A8299ED267}" type="pres">
      <dgm:prSet presAssocID="{88830B7F-4B97-4977-B494-1B2F734DC829}" presName="connectorText" presStyleLbl="sibTrans2D1" presStyleIdx="2" presStyleCnt="5"/>
      <dgm:spPr/>
    </dgm:pt>
    <dgm:pt modelId="{060103B5-C36E-4F8B-9E36-DDFC8F9B7D86}" type="pres">
      <dgm:prSet presAssocID="{4879719A-8405-4DA6-915D-F63A337F5E76}" presName="node" presStyleLbl="node1" presStyleIdx="3" presStyleCnt="6">
        <dgm:presLayoutVars>
          <dgm:bulletEnabled val="1"/>
        </dgm:presLayoutVars>
      </dgm:prSet>
      <dgm:spPr/>
    </dgm:pt>
    <dgm:pt modelId="{A56717A2-8C74-45CC-B8A4-670503316C01}" type="pres">
      <dgm:prSet presAssocID="{AA7D5E7B-0556-4445-A6B1-9A5C37125302}" presName="sibTrans" presStyleLbl="sibTrans2D1" presStyleIdx="3" presStyleCnt="5"/>
      <dgm:spPr/>
    </dgm:pt>
    <dgm:pt modelId="{F07C56FE-7291-4B75-9FBB-B5FD09EDB0F6}" type="pres">
      <dgm:prSet presAssocID="{AA7D5E7B-0556-4445-A6B1-9A5C37125302}" presName="connectorText" presStyleLbl="sibTrans2D1" presStyleIdx="3" presStyleCnt="5"/>
      <dgm:spPr/>
    </dgm:pt>
    <dgm:pt modelId="{CB4E6DC6-31BD-4A17-B1D5-D4724C409322}" type="pres">
      <dgm:prSet presAssocID="{D4633C76-1509-4A1B-97AE-63CE42606E1E}" presName="node" presStyleLbl="node1" presStyleIdx="4" presStyleCnt="6" custScaleX="67184">
        <dgm:presLayoutVars>
          <dgm:bulletEnabled val="1"/>
        </dgm:presLayoutVars>
      </dgm:prSet>
      <dgm:spPr/>
    </dgm:pt>
    <dgm:pt modelId="{E52828FE-062B-442B-9831-810877E76BEA}" type="pres">
      <dgm:prSet presAssocID="{44E80BCD-2C67-48CB-8D66-19020F5D433B}" presName="sibTrans" presStyleLbl="sibTrans2D1" presStyleIdx="4" presStyleCnt="5"/>
      <dgm:spPr/>
    </dgm:pt>
    <dgm:pt modelId="{DDB3408F-C1DF-43DF-A609-B8E7007EC4A7}" type="pres">
      <dgm:prSet presAssocID="{44E80BCD-2C67-48CB-8D66-19020F5D433B}" presName="connectorText" presStyleLbl="sibTrans2D1" presStyleIdx="4" presStyleCnt="5"/>
      <dgm:spPr/>
    </dgm:pt>
    <dgm:pt modelId="{9F6A65BF-72C8-462F-ADEB-5469A6E2B69D}" type="pres">
      <dgm:prSet presAssocID="{5433A766-9BBF-4971-A93D-B063F8F56BAB}" presName="node" presStyleLbl="node1" presStyleIdx="5" presStyleCnt="6">
        <dgm:presLayoutVars>
          <dgm:bulletEnabled val="1"/>
        </dgm:presLayoutVars>
      </dgm:prSet>
      <dgm:spPr/>
    </dgm:pt>
  </dgm:ptLst>
  <dgm:cxnLst>
    <dgm:cxn modelId="{48421D05-2D91-48C7-8135-751E080746DA}" srcId="{A5B18631-D532-4FDD-8642-CA80A53A15E6}" destId="{D0EE175F-F2EE-44E6-A6CB-3BA1C0AE4EC8}" srcOrd="2" destOrd="0" parTransId="{FC648C6E-E748-4790-B907-7EE48ED3C671}" sibTransId="{88830B7F-4B97-4977-B494-1B2F734DC829}"/>
    <dgm:cxn modelId="{6C6E6921-15FA-455C-B1AB-F254BEC124C4}" type="presOf" srcId="{5433A766-9BBF-4971-A93D-B063F8F56BAB}" destId="{9F6A65BF-72C8-462F-ADEB-5469A6E2B69D}" srcOrd="0" destOrd="0" presId="urn:microsoft.com/office/officeart/2005/8/layout/process1"/>
    <dgm:cxn modelId="{F03BDE36-B440-4181-8A73-FD7DA5D33451}" type="presOf" srcId="{AA7D5E7B-0556-4445-A6B1-9A5C37125302}" destId="{A56717A2-8C74-45CC-B8A4-670503316C01}" srcOrd="0" destOrd="0" presId="urn:microsoft.com/office/officeart/2005/8/layout/process1"/>
    <dgm:cxn modelId="{17B8B339-B9D6-44D0-8132-8226BB1AD95F}" type="presOf" srcId="{88830B7F-4B97-4977-B494-1B2F734DC829}" destId="{F33A4CB7-0016-47C0-84F5-58A8299ED267}" srcOrd="1" destOrd="0" presId="urn:microsoft.com/office/officeart/2005/8/layout/process1"/>
    <dgm:cxn modelId="{62B9BE5E-4E5E-4500-8849-F14265E2421A}" type="presOf" srcId="{E0D22BD8-469A-4E8B-AD01-C6064EA5A237}" destId="{A450DA55-E4C2-407C-A3ED-3E855ECD44B0}" srcOrd="0" destOrd="0" presId="urn:microsoft.com/office/officeart/2005/8/layout/process1"/>
    <dgm:cxn modelId="{82BB1762-0206-4098-A693-99D814C0F83A}" type="presOf" srcId="{44E80BCD-2C67-48CB-8D66-19020F5D433B}" destId="{E52828FE-062B-442B-9831-810877E76BEA}" srcOrd="0" destOrd="0" presId="urn:microsoft.com/office/officeart/2005/8/layout/process1"/>
    <dgm:cxn modelId="{B9182974-B707-40BD-9357-446FCDE05BCD}" type="presOf" srcId="{5FEC711C-0FED-4B48-B4AC-EF800B19993A}" destId="{94B00636-2E4D-4C78-9D28-73786BA625F0}" srcOrd="1" destOrd="0" presId="urn:microsoft.com/office/officeart/2005/8/layout/process1"/>
    <dgm:cxn modelId="{0DD7C590-C6AE-4683-80F0-2DE33700F253}" type="presOf" srcId="{44E80BCD-2C67-48CB-8D66-19020F5D433B}" destId="{DDB3408F-C1DF-43DF-A609-B8E7007EC4A7}" srcOrd="1" destOrd="0" presId="urn:microsoft.com/office/officeart/2005/8/layout/process1"/>
    <dgm:cxn modelId="{4EF3C195-242E-4F79-9101-7EC3537B1094}" type="presOf" srcId="{D4633C76-1509-4A1B-97AE-63CE42606E1E}" destId="{CB4E6DC6-31BD-4A17-B1D5-D4724C409322}" srcOrd="0" destOrd="0" presId="urn:microsoft.com/office/officeart/2005/8/layout/process1"/>
    <dgm:cxn modelId="{94923498-4A0A-4E8D-8B2D-D62B2A8D2473}" type="presOf" srcId="{5FEC711C-0FED-4B48-B4AC-EF800B19993A}" destId="{B44E4042-01DB-47E1-9886-56263B36CFEF}" srcOrd="0" destOrd="0" presId="urn:microsoft.com/office/officeart/2005/8/layout/process1"/>
    <dgm:cxn modelId="{7437C999-0691-40C2-83C3-2D01C1F21B4F}" type="presOf" srcId="{AA7D5E7B-0556-4445-A6B1-9A5C37125302}" destId="{F07C56FE-7291-4B75-9FBB-B5FD09EDB0F6}" srcOrd="1" destOrd="0" presId="urn:microsoft.com/office/officeart/2005/8/layout/process1"/>
    <dgm:cxn modelId="{1FC1B69E-8A52-40A4-A738-EEFC64A57F24}" srcId="{A5B18631-D532-4FDD-8642-CA80A53A15E6}" destId="{D4633C76-1509-4A1B-97AE-63CE42606E1E}" srcOrd="4" destOrd="0" parTransId="{217F8CBB-9D69-4C9F-9CBD-39073954825C}" sibTransId="{44E80BCD-2C67-48CB-8D66-19020F5D433B}"/>
    <dgm:cxn modelId="{D7D41DA3-FA8D-4B77-B9EC-A1A8BC8EB8DB}" srcId="{A5B18631-D532-4FDD-8642-CA80A53A15E6}" destId="{E0D22BD8-469A-4E8B-AD01-C6064EA5A237}" srcOrd="0" destOrd="0" parTransId="{C9430386-0E4D-4C8D-9489-95611B21591A}" sibTransId="{5FEC711C-0FED-4B48-B4AC-EF800B19993A}"/>
    <dgm:cxn modelId="{823261C4-561F-49FC-B12E-967EDFACDA37}" type="presOf" srcId="{412561BC-37F1-497B-B566-BA9EEAE23CA6}" destId="{81AC78DE-133A-4ACD-A3C9-FA0579B29E40}" srcOrd="1" destOrd="0" presId="urn:microsoft.com/office/officeart/2005/8/layout/process1"/>
    <dgm:cxn modelId="{EC59CEC9-7A8D-4783-A818-0D6B3C4DD14C}" type="presOf" srcId="{FEE82E09-7F8C-40BD-B0A3-2EB34BBD2940}" destId="{C114ED43-5DB6-4710-894B-DCDA744C6C13}" srcOrd="0" destOrd="0" presId="urn:microsoft.com/office/officeart/2005/8/layout/process1"/>
    <dgm:cxn modelId="{4DD1D0C9-3988-4112-9CEF-14BEA9E51665}" type="presOf" srcId="{4879719A-8405-4DA6-915D-F63A337F5E76}" destId="{060103B5-C36E-4F8B-9E36-DDFC8F9B7D86}" srcOrd="0" destOrd="0" presId="urn:microsoft.com/office/officeart/2005/8/layout/process1"/>
    <dgm:cxn modelId="{A7AF14CB-0C4A-4FA5-A392-09E484134AEB}" type="presOf" srcId="{412561BC-37F1-497B-B566-BA9EEAE23CA6}" destId="{3FE7377D-1264-4242-BB52-763AD903B434}" srcOrd="0" destOrd="0" presId="urn:microsoft.com/office/officeart/2005/8/layout/process1"/>
    <dgm:cxn modelId="{F77461D3-0599-47A3-94DD-1676EDB2A039}" type="presOf" srcId="{A5B18631-D532-4FDD-8642-CA80A53A15E6}" destId="{82D08398-0576-4C80-A496-52D6EED0A665}" srcOrd="0" destOrd="0" presId="urn:microsoft.com/office/officeart/2005/8/layout/process1"/>
    <dgm:cxn modelId="{59E299DA-3D3D-4560-A42B-5FB3B8784BC1}" srcId="{A5B18631-D532-4FDD-8642-CA80A53A15E6}" destId="{5433A766-9BBF-4971-A93D-B063F8F56BAB}" srcOrd="5" destOrd="0" parTransId="{42CEC441-13A6-4768-9971-5219336284E8}" sibTransId="{18C030E0-FA47-4FB3-9DF0-3FDB382EBD2E}"/>
    <dgm:cxn modelId="{A5639EE2-5D27-4920-BF3F-59314E455907}" type="presOf" srcId="{88830B7F-4B97-4977-B494-1B2F734DC829}" destId="{01F8BEBB-AF1E-4FB2-B38D-E603D79CF741}" srcOrd="0" destOrd="0" presId="urn:microsoft.com/office/officeart/2005/8/layout/process1"/>
    <dgm:cxn modelId="{B22373E7-E966-451F-8E33-29444E8AE95E}" srcId="{A5B18631-D532-4FDD-8642-CA80A53A15E6}" destId="{4879719A-8405-4DA6-915D-F63A337F5E76}" srcOrd="3" destOrd="0" parTransId="{4CEB6092-11CF-4114-A8A8-CD986FE6D367}" sibTransId="{AA7D5E7B-0556-4445-A6B1-9A5C37125302}"/>
    <dgm:cxn modelId="{D77ED7E8-0BC1-4C88-9CC3-A39675503EDC}" type="presOf" srcId="{D0EE175F-F2EE-44E6-A6CB-3BA1C0AE4EC8}" destId="{350D23AA-17D5-429F-80A2-9CDA407DED34}" srcOrd="0" destOrd="0" presId="urn:microsoft.com/office/officeart/2005/8/layout/process1"/>
    <dgm:cxn modelId="{911C61FA-2652-41F1-B911-9A9FBD2255B8}" srcId="{A5B18631-D532-4FDD-8642-CA80A53A15E6}" destId="{FEE82E09-7F8C-40BD-B0A3-2EB34BBD2940}" srcOrd="1" destOrd="0" parTransId="{6899CFAF-C3A0-4D01-AD84-BDA82EAA235E}" sibTransId="{412561BC-37F1-497B-B566-BA9EEAE23CA6}"/>
    <dgm:cxn modelId="{7131C43F-1038-4CB8-94D3-B5E73C1B7A3D}" type="presParOf" srcId="{82D08398-0576-4C80-A496-52D6EED0A665}" destId="{A450DA55-E4C2-407C-A3ED-3E855ECD44B0}" srcOrd="0" destOrd="0" presId="urn:microsoft.com/office/officeart/2005/8/layout/process1"/>
    <dgm:cxn modelId="{F48C30D1-E9BD-4487-AB39-7197C4EA9F02}" type="presParOf" srcId="{82D08398-0576-4C80-A496-52D6EED0A665}" destId="{B44E4042-01DB-47E1-9886-56263B36CFEF}" srcOrd="1" destOrd="0" presId="urn:microsoft.com/office/officeart/2005/8/layout/process1"/>
    <dgm:cxn modelId="{0B4BD6C3-152C-4419-A577-0AA1D700DB39}" type="presParOf" srcId="{B44E4042-01DB-47E1-9886-56263B36CFEF}" destId="{94B00636-2E4D-4C78-9D28-73786BA625F0}" srcOrd="0" destOrd="0" presId="urn:microsoft.com/office/officeart/2005/8/layout/process1"/>
    <dgm:cxn modelId="{D35B391E-F87F-4F3D-8F51-58992C55219A}" type="presParOf" srcId="{82D08398-0576-4C80-A496-52D6EED0A665}" destId="{C114ED43-5DB6-4710-894B-DCDA744C6C13}" srcOrd="2" destOrd="0" presId="urn:microsoft.com/office/officeart/2005/8/layout/process1"/>
    <dgm:cxn modelId="{8B0E0345-1C1B-431C-B113-EFA18A67A9E9}" type="presParOf" srcId="{82D08398-0576-4C80-A496-52D6EED0A665}" destId="{3FE7377D-1264-4242-BB52-763AD903B434}" srcOrd="3" destOrd="0" presId="urn:microsoft.com/office/officeart/2005/8/layout/process1"/>
    <dgm:cxn modelId="{58BB87D6-863B-4B8F-A0EF-88F455B87620}" type="presParOf" srcId="{3FE7377D-1264-4242-BB52-763AD903B434}" destId="{81AC78DE-133A-4ACD-A3C9-FA0579B29E40}" srcOrd="0" destOrd="0" presId="urn:microsoft.com/office/officeart/2005/8/layout/process1"/>
    <dgm:cxn modelId="{1AF2E213-D39F-4EE8-BEE7-507360979D0D}" type="presParOf" srcId="{82D08398-0576-4C80-A496-52D6EED0A665}" destId="{350D23AA-17D5-429F-80A2-9CDA407DED34}" srcOrd="4" destOrd="0" presId="urn:microsoft.com/office/officeart/2005/8/layout/process1"/>
    <dgm:cxn modelId="{E47EB3A4-F1E6-4653-B427-678FDB545719}" type="presParOf" srcId="{82D08398-0576-4C80-A496-52D6EED0A665}" destId="{01F8BEBB-AF1E-4FB2-B38D-E603D79CF741}" srcOrd="5" destOrd="0" presId="urn:microsoft.com/office/officeart/2005/8/layout/process1"/>
    <dgm:cxn modelId="{8BBAA2CF-7692-44C5-BFFC-5ECF2042E1BE}" type="presParOf" srcId="{01F8BEBB-AF1E-4FB2-B38D-E603D79CF741}" destId="{F33A4CB7-0016-47C0-84F5-58A8299ED267}" srcOrd="0" destOrd="0" presId="urn:microsoft.com/office/officeart/2005/8/layout/process1"/>
    <dgm:cxn modelId="{96654433-39CA-4FC2-9FB4-E7A1FEB40006}" type="presParOf" srcId="{82D08398-0576-4C80-A496-52D6EED0A665}" destId="{060103B5-C36E-4F8B-9E36-DDFC8F9B7D86}" srcOrd="6" destOrd="0" presId="urn:microsoft.com/office/officeart/2005/8/layout/process1"/>
    <dgm:cxn modelId="{F35A64D9-3805-4BA1-9912-D20270C84622}" type="presParOf" srcId="{82D08398-0576-4C80-A496-52D6EED0A665}" destId="{A56717A2-8C74-45CC-B8A4-670503316C01}" srcOrd="7" destOrd="0" presId="urn:microsoft.com/office/officeart/2005/8/layout/process1"/>
    <dgm:cxn modelId="{B9105464-020E-499B-97DA-C2A9094845DE}" type="presParOf" srcId="{A56717A2-8C74-45CC-B8A4-670503316C01}" destId="{F07C56FE-7291-4B75-9FBB-B5FD09EDB0F6}" srcOrd="0" destOrd="0" presId="urn:microsoft.com/office/officeart/2005/8/layout/process1"/>
    <dgm:cxn modelId="{8BDA5B88-1E9B-47D8-AEC4-2CAB695E9776}" type="presParOf" srcId="{82D08398-0576-4C80-A496-52D6EED0A665}" destId="{CB4E6DC6-31BD-4A17-B1D5-D4724C409322}" srcOrd="8" destOrd="0" presId="urn:microsoft.com/office/officeart/2005/8/layout/process1"/>
    <dgm:cxn modelId="{CC5115BC-0B37-49BD-93C8-3BBF1FB961F6}" type="presParOf" srcId="{82D08398-0576-4C80-A496-52D6EED0A665}" destId="{E52828FE-062B-442B-9831-810877E76BEA}" srcOrd="9" destOrd="0" presId="urn:microsoft.com/office/officeart/2005/8/layout/process1"/>
    <dgm:cxn modelId="{1018F959-6635-4B4F-BC0E-5DDBA24DBE50}" type="presParOf" srcId="{E52828FE-062B-442B-9831-810877E76BEA}" destId="{DDB3408F-C1DF-43DF-A609-B8E7007EC4A7}" srcOrd="0" destOrd="0" presId="urn:microsoft.com/office/officeart/2005/8/layout/process1"/>
    <dgm:cxn modelId="{DB78E8DD-6C28-4728-AC7C-60F946C8010B}" type="presParOf" srcId="{82D08398-0576-4C80-A496-52D6EED0A665}" destId="{9F6A65BF-72C8-462F-ADEB-5469A6E2B69D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A5B18631-D532-4FDD-8642-CA80A53A15E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0D22BD8-469A-4E8B-AD01-C6064EA5A237}">
      <dgm:prSet phldrT="[文字]" custT="1"/>
      <dgm:spPr/>
      <dgm:t>
        <a:bodyPr/>
        <a:lstStyle/>
        <a:p>
          <a:r>
            <a: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切脈絡</a:t>
          </a:r>
        </a:p>
      </dgm:t>
    </dgm:pt>
    <dgm:pt modelId="{C9430386-0E4D-4C8D-9489-95611B21591A}" type="parTrans" cxnId="{D7D41DA3-FA8D-4B77-B9EC-A1A8BC8EB8DB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FEC711C-0FED-4B48-B4AC-EF800B19993A}" type="sibTrans" cxnId="{D7D41DA3-FA8D-4B77-B9EC-A1A8BC8EB8DB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EE82E09-7F8C-40BD-B0A3-2EB34BBD2940}">
      <dgm:prSet phldrT="[文字]" custT="1"/>
      <dgm:spPr/>
      <dgm:t>
        <a:bodyPr/>
        <a:lstStyle/>
        <a:p>
          <a:r>
            <a:rPr lang="en-US" altLang="zh-TW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  <a:r>
            <a:rPr lang="en-US" altLang="zh-TW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899CFAF-C3A0-4D01-AD84-BDA82EAA235E}" type="parTrans" cxnId="{911C61FA-2652-41F1-B911-9A9FBD2255B8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12561BC-37F1-497B-B566-BA9EEAE23CA6}" type="sibTrans" cxnId="{911C61FA-2652-41F1-B911-9A9FBD2255B8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633C76-1509-4A1B-97AE-63CE42606E1E}">
      <dgm:prSet phldrT="[文字]" custT="1"/>
      <dgm:spPr/>
      <dgm:t>
        <a:bodyPr/>
        <a:lstStyle/>
        <a:p>
          <a:r>
            <a: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找重點</a:t>
          </a:r>
        </a:p>
      </dgm:t>
    </dgm:pt>
    <dgm:pt modelId="{217F8CBB-9D69-4C9F-9CBD-39073954825C}" type="parTrans" cxnId="{1FC1B69E-8A52-40A4-A738-EEFC64A57F24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4E80BCD-2C67-48CB-8D66-19020F5D433B}" type="sibTrans" cxnId="{1FC1B69E-8A52-40A4-A738-EEFC64A57F24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433A766-9BBF-4971-A93D-B063F8F56BAB}">
      <dgm:prSet phldrT="[文字]" custT="1"/>
      <dgm:spPr/>
      <dgm:t>
        <a:bodyPr/>
        <a:lstStyle/>
        <a:p>
          <a:r>
            <a: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gm:t>
    </dgm:pt>
    <dgm:pt modelId="{42CEC441-13A6-4768-9971-5219336284E8}" type="parTrans" cxnId="{59E299DA-3D3D-4560-A42B-5FB3B8784BC1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8C030E0-FA47-4FB3-9DF0-3FDB382EBD2E}" type="sibTrans" cxnId="{59E299DA-3D3D-4560-A42B-5FB3B8784BC1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0EE175F-F2EE-44E6-A6CB-3BA1C0AE4EC8}">
      <dgm:prSet custT="1"/>
      <dgm:spPr/>
      <dgm:t>
        <a:bodyPr/>
        <a:lstStyle/>
        <a:p>
          <a:r>
            <a:rPr lang="en-US" altLang="zh-TW" sz="2100" b="1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b="1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替換語詞</a:t>
          </a:r>
          <a:r>
            <a:rPr lang="en-US" altLang="zh-TW" sz="2100" b="1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b="1">
            <a:solidFill>
              <a:srgbClr val="FFFF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C648C6E-E748-4790-B907-7EE48ED3C671}" type="parTrans" cxnId="{48421D05-2D91-48C7-8135-751E080746DA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830B7F-4B97-4977-B494-1B2F734DC829}" type="sibTrans" cxnId="{48421D05-2D91-48C7-8135-751E080746DA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879719A-8405-4DA6-915D-F63A337F5E76}">
      <dgm:prSet custT="1"/>
      <dgm:spPr/>
      <dgm:t>
        <a:bodyPr/>
        <a:lstStyle/>
        <a:p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>
              <a:latin typeface="微軟正黑體" panose="020B0604030504040204" pitchFamily="34" charset="-120"/>
              <a:ea typeface="微軟正黑體" panose="020B0604030504040204" pitchFamily="34" charset="-120"/>
            </a:rPr>
            <a:t>還原句型</a:t>
          </a:r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CEB6092-11CF-4114-A8A8-CD986FE6D367}" type="parTrans" cxnId="{B22373E7-E966-451F-8E33-29444E8AE95E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A7D5E7B-0556-4445-A6B1-9A5C37125302}" type="sibTrans" cxnId="{B22373E7-E966-451F-8E33-29444E8AE95E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2D08398-0576-4C80-A496-52D6EED0A665}" type="pres">
      <dgm:prSet presAssocID="{A5B18631-D532-4FDD-8642-CA80A53A15E6}" presName="Name0" presStyleCnt="0">
        <dgm:presLayoutVars>
          <dgm:dir/>
          <dgm:resizeHandles val="exact"/>
        </dgm:presLayoutVars>
      </dgm:prSet>
      <dgm:spPr/>
    </dgm:pt>
    <dgm:pt modelId="{A450DA55-E4C2-407C-A3ED-3E855ECD44B0}" type="pres">
      <dgm:prSet presAssocID="{E0D22BD8-469A-4E8B-AD01-C6064EA5A237}" presName="node" presStyleLbl="node1" presStyleIdx="0" presStyleCnt="6" custScaleX="62390">
        <dgm:presLayoutVars>
          <dgm:bulletEnabled val="1"/>
        </dgm:presLayoutVars>
      </dgm:prSet>
      <dgm:spPr/>
    </dgm:pt>
    <dgm:pt modelId="{B44E4042-01DB-47E1-9886-56263B36CFEF}" type="pres">
      <dgm:prSet presAssocID="{5FEC711C-0FED-4B48-B4AC-EF800B19993A}" presName="sibTrans" presStyleLbl="sibTrans2D1" presStyleIdx="0" presStyleCnt="5"/>
      <dgm:spPr/>
    </dgm:pt>
    <dgm:pt modelId="{94B00636-2E4D-4C78-9D28-73786BA625F0}" type="pres">
      <dgm:prSet presAssocID="{5FEC711C-0FED-4B48-B4AC-EF800B19993A}" presName="connectorText" presStyleLbl="sibTrans2D1" presStyleIdx="0" presStyleCnt="5"/>
      <dgm:spPr/>
    </dgm:pt>
    <dgm:pt modelId="{C114ED43-5DB6-4710-894B-DCDA744C6C13}" type="pres">
      <dgm:prSet presAssocID="{FEE82E09-7F8C-40BD-B0A3-2EB34BBD2940}" presName="node" presStyleLbl="node1" presStyleIdx="1" presStyleCnt="6">
        <dgm:presLayoutVars>
          <dgm:bulletEnabled val="1"/>
        </dgm:presLayoutVars>
      </dgm:prSet>
      <dgm:spPr/>
    </dgm:pt>
    <dgm:pt modelId="{3FE7377D-1264-4242-BB52-763AD903B434}" type="pres">
      <dgm:prSet presAssocID="{412561BC-37F1-497B-B566-BA9EEAE23CA6}" presName="sibTrans" presStyleLbl="sibTrans2D1" presStyleIdx="1" presStyleCnt="5"/>
      <dgm:spPr/>
    </dgm:pt>
    <dgm:pt modelId="{81AC78DE-133A-4ACD-A3C9-FA0579B29E40}" type="pres">
      <dgm:prSet presAssocID="{412561BC-37F1-497B-B566-BA9EEAE23CA6}" presName="connectorText" presStyleLbl="sibTrans2D1" presStyleIdx="1" presStyleCnt="5"/>
      <dgm:spPr/>
    </dgm:pt>
    <dgm:pt modelId="{350D23AA-17D5-429F-80A2-9CDA407DED34}" type="pres">
      <dgm:prSet presAssocID="{D0EE175F-F2EE-44E6-A6CB-3BA1C0AE4EC8}" presName="node" presStyleLbl="node1" presStyleIdx="2" presStyleCnt="6">
        <dgm:presLayoutVars>
          <dgm:bulletEnabled val="1"/>
        </dgm:presLayoutVars>
      </dgm:prSet>
      <dgm:spPr/>
    </dgm:pt>
    <dgm:pt modelId="{01F8BEBB-AF1E-4FB2-B38D-E603D79CF741}" type="pres">
      <dgm:prSet presAssocID="{88830B7F-4B97-4977-B494-1B2F734DC829}" presName="sibTrans" presStyleLbl="sibTrans2D1" presStyleIdx="2" presStyleCnt="5"/>
      <dgm:spPr/>
    </dgm:pt>
    <dgm:pt modelId="{F33A4CB7-0016-47C0-84F5-58A8299ED267}" type="pres">
      <dgm:prSet presAssocID="{88830B7F-4B97-4977-B494-1B2F734DC829}" presName="connectorText" presStyleLbl="sibTrans2D1" presStyleIdx="2" presStyleCnt="5"/>
      <dgm:spPr/>
    </dgm:pt>
    <dgm:pt modelId="{060103B5-C36E-4F8B-9E36-DDFC8F9B7D86}" type="pres">
      <dgm:prSet presAssocID="{4879719A-8405-4DA6-915D-F63A337F5E76}" presName="node" presStyleLbl="node1" presStyleIdx="3" presStyleCnt="6">
        <dgm:presLayoutVars>
          <dgm:bulletEnabled val="1"/>
        </dgm:presLayoutVars>
      </dgm:prSet>
      <dgm:spPr/>
    </dgm:pt>
    <dgm:pt modelId="{A56717A2-8C74-45CC-B8A4-670503316C01}" type="pres">
      <dgm:prSet presAssocID="{AA7D5E7B-0556-4445-A6B1-9A5C37125302}" presName="sibTrans" presStyleLbl="sibTrans2D1" presStyleIdx="3" presStyleCnt="5"/>
      <dgm:spPr/>
    </dgm:pt>
    <dgm:pt modelId="{F07C56FE-7291-4B75-9FBB-B5FD09EDB0F6}" type="pres">
      <dgm:prSet presAssocID="{AA7D5E7B-0556-4445-A6B1-9A5C37125302}" presName="connectorText" presStyleLbl="sibTrans2D1" presStyleIdx="3" presStyleCnt="5"/>
      <dgm:spPr/>
    </dgm:pt>
    <dgm:pt modelId="{CB4E6DC6-31BD-4A17-B1D5-D4724C409322}" type="pres">
      <dgm:prSet presAssocID="{D4633C76-1509-4A1B-97AE-63CE42606E1E}" presName="node" presStyleLbl="node1" presStyleIdx="4" presStyleCnt="6" custScaleX="67184">
        <dgm:presLayoutVars>
          <dgm:bulletEnabled val="1"/>
        </dgm:presLayoutVars>
      </dgm:prSet>
      <dgm:spPr/>
    </dgm:pt>
    <dgm:pt modelId="{E52828FE-062B-442B-9831-810877E76BEA}" type="pres">
      <dgm:prSet presAssocID="{44E80BCD-2C67-48CB-8D66-19020F5D433B}" presName="sibTrans" presStyleLbl="sibTrans2D1" presStyleIdx="4" presStyleCnt="5"/>
      <dgm:spPr/>
    </dgm:pt>
    <dgm:pt modelId="{DDB3408F-C1DF-43DF-A609-B8E7007EC4A7}" type="pres">
      <dgm:prSet presAssocID="{44E80BCD-2C67-48CB-8D66-19020F5D433B}" presName="connectorText" presStyleLbl="sibTrans2D1" presStyleIdx="4" presStyleCnt="5"/>
      <dgm:spPr/>
    </dgm:pt>
    <dgm:pt modelId="{9F6A65BF-72C8-462F-ADEB-5469A6E2B69D}" type="pres">
      <dgm:prSet presAssocID="{5433A766-9BBF-4971-A93D-B063F8F56BAB}" presName="node" presStyleLbl="node1" presStyleIdx="5" presStyleCnt="6">
        <dgm:presLayoutVars>
          <dgm:bulletEnabled val="1"/>
        </dgm:presLayoutVars>
      </dgm:prSet>
      <dgm:spPr/>
    </dgm:pt>
  </dgm:ptLst>
  <dgm:cxnLst>
    <dgm:cxn modelId="{48421D05-2D91-48C7-8135-751E080746DA}" srcId="{A5B18631-D532-4FDD-8642-CA80A53A15E6}" destId="{D0EE175F-F2EE-44E6-A6CB-3BA1C0AE4EC8}" srcOrd="2" destOrd="0" parTransId="{FC648C6E-E748-4790-B907-7EE48ED3C671}" sibTransId="{88830B7F-4B97-4977-B494-1B2F734DC829}"/>
    <dgm:cxn modelId="{6C6E6921-15FA-455C-B1AB-F254BEC124C4}" type="presOf" srcId="{5433A766-9BBF-4971-A93D-B063F8F56BAB}" destId="{9F6A65BF-72C8-462F-ADEB-5469A6E2B69D}" srcOrd="0" destOrd="0" presId="urn:microsoft.com/office/officeart/2005/8/layout/process1"/>
    <dgm:cxn modelId="{F03BDE36-B440-4181-8A73-FD7DA5D33451}" type="presOf" srcId="{AA7D5E7B-0556-4445-A6B1-9A5C37125302}" destId="{A56717A2-8C74-45CC-B8A4-670503316C01}" srcOrd="0" destOrd="0" presId="urn:microsoft.com/office/officeart/2005/8/layout/process1"/>
    <dgm:cxn modelId="{17B8B339-B9D6-44D0-8132-8226BB1AD95F}" type="presOf" srcId="{88830B7F-4B97-4977-B494-1B2F734DC829}" destId="{F33A4CB7-0016-47C0-84F5-58A8299ED267}" srcOrd="1" destOrd="0" presId="urn:microsoft.com/office/officeart/2005/8/layout/process1"/>
    <dgm:cxn modelId="{62B9BE5E-4E5E-4500-8849-F14265E2421A}" type="presOf" srcId="{E0D22BD8-469A-4E8B-AD01-C6064EA5A237}" destId="{A450DA55-E4C2-407C-A3ED-3E855ECD44B0}" srcOrd="0" destOrd="0" presId="urn:microsoft.com/office/officeart/2005/8/layout/process1"/>
    <dgm:cxn modelId="{82BB1762-0206-4098-A693-99D814C0F83A}" type="presOf" srcId="{44E80BCD-2C67-48CB-8D66-19020F5D433B}" destId="{E52828FE-062B-442B-9831-810877E76BEA}" srcOrd="0" destOrd="0" presId="urn:microsoft.com/office/officeart/2005/8/layout/process1"/>
    <dgm:cxn modelId="{B9182974-B707-40BD-9357-446FCDE05BCD}" type="presOf" srcId="{5FEC711C-0FED-4B48-B4AC-EF800B19993A}" destId="{94B00636-2E4D-4C78-9D28-73786BA625F0}" srcOrd="1" destOrd="0" presId="urn:microsoft.com/office/officeart/2005/8/layout/process1"/>
    <dgm:cxn modelId="{0DD7C590-C6AE-4683-80F0-2DE33700F253}" type="presOf" srcId="{44E80BCD-2C67-48CB-8D66-19020F5D433B}" destId="{DDB3408F-C1DF-43DF-A609-B8E7007EC4A7}" srcOrd="1" destOrd="0" presId="urn:microsoft.com/office/officeart/2005/8/layout/process1"/>
    <dgm:cxn modelId="{4EF3C195-242E-4F79-9101-7EC3537B1094}" type="presOf" srcId="{D4633C76-1509-4A1B-97AE-63CE42606E1E}" destId="{CB4E6DC6-31BD-4A17-B1D5-D4724C409322}" srcOrd="0" destOrd="0" presId="urn:microsoft.com/office/officeart/2005/8/layout/process1"/>
    <dgm:cxn modelId="{94923498-4A0A-4E8D-8B2D-D62B2A8D2473}" type="presOf" srcId="{5FEC711C-0FED-4B48-B4AC-EF800B19993A}" destId="{B44E4042-01DB-47E1-9886-56263B36CFEF}" srcOrd="0" destOrd="0" presId="urn:microsoft.com/office/officeart/2005/8/layout/process1"/>
    <dgm:cxn modelId="{7437C999-0691-40C2-83C3-2D01C1F21B4F}" type="presOf" srcId="{AA7D5E7B-0556-4445-A6B1-9A5C37125302}" destId="{F07C56FE-7291-4B75-9FBB-B5FD09EDB0F6}" srcOrd="1" destOrd="0" presId="urn:microsoft.com/office/officeart/2005/8/layout/process1"/>
    <dgm:cxn modelId="{1FC1B69E-8A52-40A4-A738-EEFC64A57F24}" srcId="{A5B18631-D532-4FDD-8642-CA80A53A15E6}" destId="{D4633C76-1509-4A1B-97AE-63CE42606E1E}" srcOrd="4" destOrd="0" parTransId="{217F8CBB-9D69-4C9F-9CBD-39073954825C}" sibTransId="{44E80BCD-2C67-48CB-8D66-19020F5D433B}"/>
    <dgm:cxn modelId="{D7D41DA3-FA8D-4B77-B9EC-A1A8BC8EB8DB}" srcId="{A5B18631-D532-4FDD-8642-CA80A53A15E6}" destId="{E0D22BD8-469A-4E8B-AD01-C6064EA5A237}" srcOrd="0" destOrd="0" parTransId="{C9430386-0E4D-4C8D-9489-95611B21591A}" sibTransId="{5FEC711C-0FED-4B48-B4AC-EF800B19993A}"/>
    <dgm:cxn modelId="{823261C4-561F-49FC-B12E-967EDFACDA37}" type="presOf" srcId="{412561BC-37F1-497B-B566-BA9EEAE23CA6}" destId="{81AC78DE-133A-4ACD-A3C9-FA0579B29E40}" srcOrd="1" destOrd="0" presId="urn:microsoft.com/office/officeart/2005/8/layout/process1"/>
    <dgm:cxn modelId="{EC59CEC9-7A8D-4783-A818-0D6B3C4DD14C}" type="presOf" srcId="{FEE82E09-7F8C-40BD-B0A3-2EB34BBD2940}" destId="{C114ED43-5DB6-4710-894B-DCDA744C6C13}" srcOrd="0" destOrd="0" presId="urn:microsoft.com/office/officeart/2005/8/layout/process1"/>
    <dgm:cxn modelId="{4DD1D0C9-3988-4112-9CEF-14BEA9E51665}" type="presOf" srcId="{4879719A-8405-4DA6-915D-F63A337F5E76}" destId="{060103B5-C36E-4F8B-9E36-DDFC8F9B7D86}" srcOrd="0" destOrd="0" presId="urn:microsoft.com/office/officeart/2005/8/layout/process1"/>
    <dgm:cxn modelId="{A7AF14CB-0C4A-4FA5-A392-09E484134AEB}" type="presOf" srcId="{412561BC-37F1-497B-B566-BA9EEAE23CA6}" destId="{3FE7377D-1264-4242-BB52-763AD903B434}" srcOrd="0" destOrd="0" presId="urn:microsoft.com/office/officeart/2005/8/layout/process1"/>
    <dgm:cxn modelId="{F77461D3-0599-47A3-94DD-1676EDB2A039}" type="presOf" srcId="{A5B18631-D532-4FDD-8642-CA80A53A15E6}" destId="{82D08398-0576-4C80-A496-52D6EED0A665}" srcOrd="0" destOrd="0" presId="urn:microsoft.com/office/officeart/2005/8/layout/process1"/>
    <dgm:cxn modelId="{59E299DA-3D3D-4560-A42B-5FB3B8784BC1}" srcId="{A5B18631-D532-4FDD-8642-CA80A53A15E6}" destId="{5433A766-9BBF-4971-A93D-B063F8F56BAB}" srcOrd="5" destOrd="0" parTransId="{42CEC441-13A6-4768-9971-5219336284E8}" sibTransId="{18C030E0-FA47-4FB3-9DF0-3FDB382EBD2E}"/>
    <dgm:cxn modelId="{A5639EE2-5D27-4920-BF3F-59314E455907}" type="presOf" srcId="{88830B7F-4B97-4977-B494-1B2F734DC829}" destId="{01F8BEBB-AF1E-4FB2-B38D-E603D79CF741}" srcOrd="0" destOrd="0" presId="urn:microsoft.com/office/officeart/2005/8/layout/process1"/>
    <dgm:cxn modelId="{B22373E7-E966-451F-8E33-29444E8AE95E}" srcId="{A5B18631-D532-4FDD-8642-CA80A53A15E6}" destId="{4879719A-8405-4DA6-915D-F63A337F5E76}" srcOrd="3" destOrd="0" parTransId="{4CEB6092-11CF-4114-A8A8-CD986FE6D367}" sibTransId="{AA7D5E7B-0556-4445-A6B1-9A5C37125302}"/>
    <dgm:cxn modelId="{D77ED7E8-0BC1-4C88-9CC3-A39675503EDC}" type="presOf" srcId="{D0EE175F-F2EE-44E6-A6CB-3BA1C0AE4EC8}" destId="{350D23AA-17D5-429F-80A2-9CDA407DED34}" srcOrd="0" destOrd="0" presId="urn:microsoft.com/office/officeart/2005/8/layout/process1"/>
    <dgm:cxn modelId="{911C61FA-2652-41F1-B911-9A9FBD2255B8}" srcId="{A5B18631-D532-4FDD-8642-CA80A53A15E6}" destId="{FEE82E09-7F8C-40BD-B0A3-2EB34BBD2940}" srcOrd="1" destOrd="0" parTransId="{6899CFAF-C3A0-4D01-AD84-BDA82EAA235E}" sibTransId="{412561BC-37F1-497B-B566-BA9EEAE23CA6}"/>
    <dgm:cxn modelId="{7131C43F-1038-4CB8-94D3-B5E73C1B7A3D}" type="presParOf" srcId="{82D08398-0576-4C80-A496-52D6EED0A665}" destId="{A450DA55-E4C2-407C-A3ED-3E855ECD44B0}" srcOrd="0" destOrd="0" presId="urn:microsoft.com/office/officeart/2005/8/layout/process1"/>
    <dgm:cxn modelId="{F48C30D1-E9BD-4487-AB39-7197C4EA9F02}" type="presParOf" srcId="{82D08398-0576-4C80-A496-52D6EED0A665}" destId="{B44E4042-01DB-47E1-9886-56263B36CFEF}" srcOrd="1" destOrd="0" presId="urn:microsoft.com/office/officeart/2005/8/layout/process1"/>
    <dgm:cxn modelId="{0B4BD6C3-152C-4419-A577-0AA1D700DB39}" type="presParOf" srcId="{B44E4042-01DB-47E1-9886-56263B36CFEF}" destId="{94B00636-2E4D-4C78-9D28-73786BA625F0}" srcOrd="0" destOrd="0" presId="urn:microsoft.com/office/officeart/2005/8/layout/process1"/>
    <dgm:cxn modelId="{D35B391E-F87F-4F3D-8F51-58992C55219A}" type="presParOf" srcId="{82D08398-0576-4C80-A496-52D6EED0A665}" destId="{C114ED43-5DB6-4710-894B-DCDA744C6C13}" srcOrd="2" destOrd="0" presId="urn:microsoft.com/office/officeart/2005/8/layout/process1"/>
    <dgm:cxn modelId="{8B0E0345-1C1B-431C-B113-EFA18A67A9E9}" type="presParOf" srcId="{82D08398-0576-4C80-A496-52D6EED0A665}" destId="{3FE7377D-1264-4242-BB52-763AD903B434}" srcOrd="3" destOrd="0" presId="urn:microsoft.com/office/officeart/2005/8/layout/process1"/>
    <dgm:cxn modelId="{58BB87D6-863B-4B8F-A0EF-88F455B87620}" type="presParOf" srcId="{3FE7377D-1264-4242-BB52-763AD903B434}" destId="{81AC78DE-133A-4ACD-A3C9-FA0579B29E40}" srcOrd="0" destOrd="0" presId="urn:microsoft.com/office/officeart/2005/8/layout/process1"/>
    <dgm:cxn modelId="{1AF2E213-D39F-4EE8-BEE7-507360979D0D}" type="presParOf" srcId="{82D08398-0576-4C80-A496-52D6EED0A665}" destId="{350D23AA-17D5-429F-80A2-9CDA407DED34}" srcOrd="4" destOrd="0" presId="urn:microsoft.com/office/officeart/2005/8/layout/process1"/>
    <dgm:cxn modelId="{E47EB3A4-F1E6-4653-B427-678FDB545719}" type="presParOf" srcId="{82D08398-0576-4C80-A496-52D6EED0A665}" destId="{01F8BEBB-AF1E-4FB2-B38D-E603D79CF741}" srcOrd="5" destOrd="0" presId="urn:microsoft.com/office/officeart/2005/8/layout/process1"/>
    <dgm:cxn modelId="{8BBAA2CF-7692-44C5-BFFC-5ECF2042E1BE}" type="presParOf" srcId="{01F8BEBB-AF1E-4FB2-B38D-E603D79CF741}" destId="{F33A4CB7-0016-47C0-84F5-58A8299ED267}" srcOrd="0" destOrd="0" presId="urn:microsoft.com/office/officeart/2005/8/layout/process1"/>
    <dgm:cxn modelId="{96654433-39CA-4FC2-9FB4-E7A1FEB40006}" type="presParOf" srcId="{82D08398-0576-4C80-A496-52D6EED0A665}" destId="{060103B5-C36E-4F8B-9E36-DDFC8F9B7D86}" srcOrd="6" destOrd="0" presId="urn:microsoft.com/office/officeart/2005/8/layout/process1"/>
    <dgm:cxn modelId="{F35A64D9-3805-4BA1-9912-D20270C84622}" type="presParOf" srcId="{82D08398-0576-4C80-A496-52D6EED0A665}" destId="{A56717A2-8C74-45CC-B8A4-670503316C01}" srcOrd="7" destOrd="0" presId="urn:microsoft.com/office/officeart/2005/8/layout/process1"/>
    <dgm:cxn modelId="{B9105464-020E-499B-97DA-C2A9094845DE}" type="presParOf" srcId="{A56717A2-8C74-45CC-B8A4-670503316C01}" destId="{F07C56FE-7291-4B75-9FBB-B5FD09EDB0F6}" srcOrd="0" destOrd="0" presId="urn:microsoft.com/office/officeart/2005/8/layout/process1"/>
    <dgm:cxn modelId="{8BDA5B88-1E9B-47D8-AEC4-2CAB695E9776}" type="presParOf" srcId="{82D08398-0576-4C80-A496-52D6EED0A665}" destId="{CB4E6DC6-31BD-4A17-B1D5-D4724C409322}" srcOrd="8" destOrd="0" presId="urn:microsoft.com/office/officeart/2005/8/layout/process1"/>
    <dgm:cxn modelId="{CC5115BC-0B37-49BD-93C8-3BBF1FB961F6}" type="presParOf" srcId="{82D08398-0576-4C80-A496-52D6EED0A665}" destId="{E52828FE-062B-442B-9831-810877E76BEA}" srcOrd="9" destOrd="0" presId="urn:microsoft.com/office/officeart/2005/8/layout/process1"/>
    <dgm:cxn modelId="{1018F959-6635-4B4F-BC0E-5DDBA24DBE50}" type="presParOf" srcId="{E52828FE-062B-442B-9831-810877E76BEA}" destId="{DDB3408F-C1DF-43DF-A609-B8E7007EC4A7}" srcOrd="0" destOrd="0" presId="urn:microsoft.com/office/officeart/2005/8/layout/process1"/>
    <dgm:cxn modelId="{DB78E8DD-6C28-4728-AC7C-60F946C8010B}" type="presParOf" srcId="{82D08398-0576-4C80-A496-52D6EED0A665}" destId="{9F6A65BF-72C8-462F-ADEB-5469A6E2B69D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9D458FC-9628-454A-852A-1A52D763394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4DDCAC40-F562-41AE-8D3A-27ADC5B9F944}">
      <dgm:prSet phldrT="[文字]" custT="1"/>
      <dgm:spPr/>
      <dgm:t>
        <a:bodyPr/>
        <a:lstStyle/>
        <a:p>
          <a:r>
            <a:rPr lang="zh-TW" altLang="en-US" sz="24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教師說明、示範</a:t>
          </a:r>
        </a:p>
      </dgm:t>
    </dgm:pt>
    <dgm:pt modelId="{1B07FEB1-2F62-4CF0-9531-CCC2F88C4A27}" type="parTrans" cxnId="{C2AE39AF-91C8-4ABB-B3A6-0E67CD4A8437}">
      <dgm:prSet/>
      <dgm:spPr/>
      <dgm:t>
        <a:bodyPr/>
        <a:lstStyle/>
        <a:p>
          <a:endParaRPr lang="zh-TW" altLang="en-US" sz="24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D13C4BC-0D45-4CA3-9206-F50A54A12A42}" type="sibTrans" cxnId="{C2AE39AF-91C8-4ABB-B3A6-0E67CD4A8437}">
      <dgm:prSet custT="1"/>
      <dgm:spPr/>
      <dgm:t>
        <a:bodyPr/>
        <a:lstStyle/>
        <a:p>
          <a:endParaRPr lang="zh-TW" altLang="en-US" sz="24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FB48B19-F549-4B8D-8216-A696E10591D5}">
      <dgm:prSet phldrT="[文字]" custT="1"/>
      <dgm:spPr/>
      <dgm:t>
        <a:bodyPr/>
        <a:lstStyle/>
        <a:p>
          <a:r>
            <a:rPr lang="zh-TW" altLang="en-US" sz="2400" b="0">
              <a:latin typeface="微軟正黑體" panose="020B0604030504040204" pitchFamily="34" charset="-120"/>
              <a:ea typeface="微軟正黑體" panose="020B0604030504040204" pitchFamily="34" charset="-120"/>
            </a:rPr>
            <a:t>小組共作學習</a:t>
          </a:r>
        </a:p>
      </dgm:t>
    </dgm:pt>
    <dgm:pt modelId="{15A295A6-54FE-406E-AFD9-8FCE1A60F5E9}" type="parTrans" cxnId="{B4B43121-724F-49CE-BB11-80DABBAB1A82}">
      <dgm:prSet/>
      <dgm:spPr/>
      <dgm:t>
        <a:bodyPr/>
        <a:lstStyle/>
        <a:p>
          <a:endParaRPr lang="zh-TW" altLang="en-US" sz="24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278C2FE-774E-482E-9FE7-991C33261B54}" type="sibTrans" cxnId="{B4B43121-724F-49CE-BB11-80DABBAB1A82}">
      <dgm:prSet custT="1"/>
      <dgm:spPr/>
      <dgm:t>
        <a:bodyPr/>
        <a:lstStyle/>
        <a:p>
          <a:endParaRPr lang="zh-TW" altLang="en-US" sz="24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22E6E62-4BCF-4F86-8EBF-4DF0E236AB22}">
      <dgm:prSet phldrT="[文字]" custT="1"/>
      <dgm:spPr/>
      <dgm:t>
        <a:bodyPr/>
        <a:lstStyle/>
        <a:p>
          <a:r>
            <a:rPr lang="zh-TW" altLang="en-US" sz="2400" b="0">
              <a:latin typeface="微軟正黑體" panose="020B0604030504040204" pitchFamily="34" charset="-120"/>
              <a:ea typeface="微軟正黑體" panose="020B0604030504040204" pitchFamily="34" charset="-120"/>
            </a:rPr>
            <a:t>學生獨立自學</a:t>
          </a:r>
        </a:p>
      </dgm:t>
    </dgm:pt>
    <dgm:pt modelId="{3CBA9875-6671-4075-9C26-C9F0CDF8FF77}" type="parTrans" cxnId="{8E898C7F-26C7-46C4-AF5C-8418122D0F21}">
      <dgm:prSet/>
      <dgm:spPr/>
      <dgm:t>
        <a:bodyPr/>
        <a:lstStyle/>
        <a:p>
          <a:endParaRPr lang="zh-TW" altLang="en-US" sz="24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F60D727-74F7-432A-9A24-2A488C38A172}" type="sibTrans" cxnId="{8E898C7F-26C7-46C4-AF5C-8418122D0F21}">
      <dgm:prSet/>
      <dgm:spPr/>
      <dgm:t>
        <a:bodyPr/>
        <a:lstStyle/>
        <a:p>
          <a:endParaRPr lang="zh-TW" altLang="en-US" sz="24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3F4134C-E987-40A5-82B9-1811E781F9FB}" type="pres">
      <dgm:prSet presAssocID="{F9D458FC-9628-454A-852A-1A52D7633946}" presName="Name0" presStyleCnt="0">
        <dgm:presLayoutVars>
          <dgm:dir/>
          <dgm:resizeHandles val="exact"/>
        </dgm:presLayoutVars>
      </dgm:prSet>
      <dgm:spPr/>
    </dgm:pt>
    <dgm:pt modelId="{83C8E09A-4A7B-4B3C-B7AB-90ADF3E0301E}" type="pres">
      <dgm:prSet presAssocID="{4DDCAC40-F562-41AE-8D3A-27ADC5B9F944}" presName="node" presStyleLbl="node1" presStyleIdx="0" presStyleCnt="3">
        <dgm:presLayoutVars>
          <dgm:bulletEnabled val="1"/>
        </dgm:presLayoutVars>
      </dgm:prSet>
      <dgm:spPr/>
    </dgm:pt>
    <dgm:pt modelId="{B06226F4-386F-4B19-8078-3782B499D8F0}" type="pres">
      <dgm:prSet presAssocID="{5D13C4BC-0D45-4CA3-9206-F50A54A12A42}" presName="sibTrans" presStyleLbl="sibTrans2D1" presStyleIdx="0" presStyleCnt="2"/>
      <dgm:spPr/>
    </dgm:pt>
    <dgm:pt modelId="{72796F3E-D22F-4156-8D20-4CB884791444}" type="pres">
      <dgm:prSet presAssocID="{5D13C4BC-0D45-4CA3-9206-F50A54A12A42}" presName="connectorText" presStyleLbl="sibTrans2D1" presStyleIdx="0" presStyleCnt="2"/>
      <dgm:spPr/>
    </dgm:pt>
    <dgm:pt modelId="{41AA5D80-6C78-4D9E-8BCF-D86D5777D0B5}" type="pres">
      <dgm:prSet presAssocID="{DFB48B19-F549-4B8D-8216-A696E10591D5}" presName="node" presStyleLbl="node1" presStyleIdx="1" presStyleCnt="3">
        <dgm:presLayoutVars>
          <dgm:bulletEnabled val="1"/>
        </dgm:presLayoutVars>
      </dgm:prSet>
      <dgm:spPr/>
    </dgm:pt>
    <dgm:pt modelId="{89251263-6125-4233-9A4B-C069772BE328}" type="pres">
      <dgm:prSet presAssocID="{0278C2FE-774E-482E-9FE7-991C33261B54}" presName="sibTrans" presStyleLbl="sibTrans2D1" presStyleIdx="1" presStyleCnt="2"/>
      <dgm:spPr/>
    </dgm:pt>
    <dgm:pt modelId="{3B6D2107-6293-45DA-8947-F29D54861D23}" type="pres">
      <dgm:prSet presAssocID="{0278C2FE-774E-482E-9FE7-991C33261B54}" presName="connectorText" presStyleLbl="sibTrans2D1" presStyleIdx="1" presStyleCnt="2"/>
      <dgm:spPr/>
    </dgm:pt>
    <dgm:pt modelId="{ABE2F9D7-9929-4AA1-B760-6B130EE0CB40}" type="pres">
      <dgm:prSet presAssocID="{922E6E62-4BCF-4F86-8EBF-4DF0E236AB22}" presName="node" presStyleLbl="node1" presStyleIdx="2" presStyleCnt="3">
        <dgm:presLayoutVars>
          <dgm:bulletEnabled val="1"/>
        </dgm:presLayoutVars>
      </dgm:prSet>
      <dgm:spPr/>
    </dgm:pt>
  </dgm:ptLst>
  <dgm:cxnLst>
    <dgm:cxn modelId="{B4B43121-724F-49CE-BB11-80DABBAB1A82}" srcId="{F9D458FC-9628-454A-852A-1A52D7633946}" destId="{DFB48B19-F549-4B8D-8216-A696E10591D5}" srcOrd="1" destOrd="0" parTransId="{15A295A6-54FE-406E-AFD9-8FCE1A60F5E9}" sibTransId="{0278C2FE-774E-482E-9FE7-991C33261B54}"/>
    <dgm:cxn modelId="{7FE6832B-DE48-4DB3-8248-1A3BF7FF313F}" type="presOf" srcId="{5D13C4BC-0D45-4CA3-9206-F50A54A12A42}" destId="{B06226F4-386F-4B19-8078-3782B499D8F0}" srcOrd="0" destOrd="0" presId="urn:microsoft.com/office/officeart/2005/8/layout/process1"/>
    <dgm:cxn modelId="{1FC41038-08D3-47EE-BED2-40E9CA36C3FC}" type="presOf" srcId="{F9D458FC-9628-454A-852A-1A52D7633946}" destId="{F3F4134C-E987-40A5-82B9-1811E781F9FB}" srcOrd="0" destOrd="0" presId="urn:microsoft.com/office/officeart/2005/8/layout/process1"/>
    <dgm:cxn modelId="{5D525E3B-9B24-4B98-A4FF-12B033320568}" type="presOf" srcId="{0278C2FE-774E-482E-9FE7-991C33261B54}" destId="{89251263-6125-4233-9A4B-C069772BE328}" srcOrd="0" destOrd="0" presId="urn:microsoft.com/office/officeart/2005/8/layout/process1"/>
    <dgm:cxn modelId="{31F60C53-9EAB-4BD5-9527-495C0E64F27C}" type="presOf" srcId="{4DDCAC40-F562-41AE-8D3A-27ADC5B9F944}" destId="{83C8E09A-4A7B-4B3C-B7AB-90ADF3E0301E}" srcOrd="0" destOrd="0" presId="urn:microsoft.com/office/officeart/2005/8/layout/process1"/>
    <dgm:cxn modelId="{C29F5955-744C-405A-A84C-60876F328269}" type="presOf" srcId="{0278C2FE-774E-482E-9FE7-991C33261B54}" destId="{3B6D2107-6293-45DA-8947-F29D54861D23}" srcOrd="1" destOrd="0" presId="urn:microsoft.com/office/officeart/2005/8/layout/process1"/>
    <dgm:cxn modelId="{8E898C7F-26C7-46C4-AF5C-8418122D0F21}" srcId="{F9D458FC-9628-454A-852A-1A52D7633946}" destId="{922E6E62-4BCF-4F86-8EBF-4DF0E236AB22}" srcOrd="2" destOrd="0" parTransId="{3CBA9875-6671-4075-9C26-C9F0CDF8FF77}" sibTransId="{FF60D727-74F7-432A-9A24-2A488C38A172}"/>
    <dgm:cxn modelId="{C2AE39AF-91C8-4ABB-B3A6-0E67CD4A8437}" srcId="{F9D458FC-9628-454A-852A-1A52D7633946}" destId="{4DDCAC40-F562-41AE-8D3A-27ADC5B9F944}" srcOrd="0" destOrd="0" parTransId="{1B07FEB1-2F62-4CF0-9531-CCC2F88C4A27}" sibTransId="{5D13C4BC-0D45-4CA3-9206-F50A54A12A42}"/>
    <dgm:cxn modelId="{3F1AC5BF-B3DB-41A6-9C2A-17A4C75A7A2E}" type="presOf" srcId="{5D13C4BC-0D45-4CA3-9206-F50A54A12A42}" destId="{72796F3E-D22F-4156-8D20-4CB884791444}" srcOrd="1" destOrd="0" presId="urn:microsoft.com/office/officeart/2005/8/layout/process1"/>
    <dgm:cxn modelId="{2DED86C1-264B-4914-B13C-90E8BF0F7DC3}" type="presOf" srcId="{922E6E62-4BCF-4F86-8EBF-4DF0E236AB22}" destId="{ABE2F9D7-9929-4AA1-B760-6B130EE0CB40}" srcOrd="0" destOrd="0" presId="urn:microsoft.com/office/officeart/2005/8/layout/process1"/>
    <dgm:cxn modelId="{719E38E8-463F-41B4-887A-069EA7932775}" type="presOf" srcId="{DFB48B19-F549-4B8D-8216-A696E10591D5}" destId="{41AA5D80-6C78-4D9E-8BCF-D86D5777D0B5}" srcOrd="0" destOrd="0" presId="urn:microsoft.com/office/officeart/2005/8/layout/process1"/>
    <dgm:cxn modelId="{6D5B82FE-A43B-4AC5-91DF-D1A0BAB127F4}" type="presParOf" srcId="{F3F4134C-E987-40A5-82B9-1811E781F9FB}" destId="{83C8E09A-4A7B-4B3C-B7AB-90ADF3E0301E}" srcOrd="0" destOrd="0" presId="urn:microsoft.com/office/officeart/2005/8/layout/process1"/>
    <dgm:cxn modelId="{AA56F43F-A1FC-4895-8458-732044B5F5D6}" type="presParOf" srcId="{F3F4134C-E987-40A5-82B9-1811E781F9FB}" destId="{B06226F4-386F-4B19-8078-3782B499D8F0}" srcOrd="1" destOrd="0" presId="urn:microsoft.com/office/officeart/2005/8/layout/process1"/>
    <dgm:cxn modelId="{3CC7D4E5-8317-4368-8AD2-FBC956D24118}" type="presParOf" srcId="{B06226F4-386F-4B19-8078-3782B499D8F0}" destId="{72796F3E-D22F-4156-8D20-4CB884791444}" srcOrd="0" destOrd="0" presId="urn:microsoft.com/office/officeart/2005/8/layout/process1"/>
    <dgm:cxn modelId="{91FBE4AF-3FDE-4EBE-BB31-392AB084E9E0}" type="presParOf" srcId="{F3F4134C-E987-40A5-82B9-1811E781F9FB}" destId="{41AA5D80-6C78-4D9E-8BCF-D86D5777D0B5}" srcOrd="2" destOrd="0" presId="urn:microsoft.com/office/officeart/2005/8/layout/process1"/>
    <dgm:cxn modelId="{0365020C-19B4-4BEC-B425-6D42B401B5B1}" type="presParOf" srcId="{F3F4134C-E987-40A5-82B9-1811E781F9FB}" destId="{89251263-6125-4233-9A4B-C069772BE328}" srcOrd="3" destOrd="0" presId="urn:microsoft.com/office/officeart/2005/8/layout/process1"/>
    <dgm:cxn modelId="{70D33354-65E6-451B-8D03-6995FAA4BA90}" type="presParOf" srcId="{89251263-6125-4233-9A4B-C069772BE328}" destId="{3B6D2107-6293-45DA-8947-F29D54861D23}" srcOrd="0" destOrd="0" presId="urn:microsoft.com/office/officeart/2005/8/layout/process1"/>
    <dgm:cxn modelId="{40F988AB-50F8-4616-8852-1C616865409A}" type="presParOf" srcId="{F3F4134C-E987-40A5-82B9-1811E781F9FB}" destId="{ABE2F9D7-9929-4AA1-B760-6B130EE0CB40}" srcOrd="4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A5B18631-D532-4FDD-8642-CA80A53A15E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0D22BD8-469A-4E8B-AD01-C6064EA5A237}">
      <dgm:prSet phldrT="[文字]" custT="1"/>
      <dgm:spPr/>
      <dgm:t>
        <a:bodyPr/>
        <a:lstStyle/>
        <a:p>
          <a:r>
            <a: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切脈絡</a:t>
          </a:r>
        </a:p>
      </dgm:t>
    </dgm:pt>
    <dgm:pt modelId="{C9430386-0E4D-4C8D-9489-95611B21591A}" type="parTrans" cxnId="{D7D41DA3-FA8D-4B77-B9EC-A1A8BC8EB8DB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FEC711C-0FED-4B48-B4AC-EF800B19993A}" type="sibTrans" cxnId="{D7D41DA3-FA8D-4B77-B9EC-A1A8BC8EB8DB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EE82E09-7F8C-40BD-B0A3-2EB34BBD2940}">
      <dgm:prSet phldrT="[文字]" custT="1"/>
      <dgm:spPr/>
      <dgm:t>
        <a:bodyPr/>
        <a:lstStyle/>
        <a:p>
          <a:r>
            <a:rPr lang="en-US" altLang="zh-TW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  <a:r>
            <a:rPr lang="en-US" altLang="zh-TW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899CFAF-C3A0-4D01-AD84-BDA82EAA235E}" type="parTrans" cxnId="{911C61FA-2652-41F1-B911-9A9FBD2255B8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12561BC-37F1-497B-B566-BA9EEAE23CA6}" type="sibTrans" cxnId="{911C61FA-2652-41F1-B911-9A9FBD2255B8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633C76-1509-4A1B-97AE-63CE42606E1E}">
      <dgm:prSet phldrT="[文字]" custT="1"/>
      <dgm:spPr/>
      <dgm:t>
        <a:bodyPr/>
        <a:lstStyle/>
        <a:p>
          <a:r>
            <a:rPr lang="zh-TW" altLang="en-US" sz="21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找重點</a:t>
          </a:r>
        </a:p>
      </dgm:t>
    </dgm:pt>
    <dgm:pt modelId="{217F8CBB-9D69-4C9F-9CBD-39073954825C}" type="parTrans" cxnId="{1FC1B69E-8A52-40A4-A738-EEFC64A57F24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4E80BCD-2C67-48CB-8D66-19020F5D433B}" type="sibTrans" cxnId="{1FC1B69E-8A52-40A4-A738-EEFC64A57F24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433A766-9BBF-4971-A93D-B063F8F56BAB}">
      <dgm:prSet phldrT="[文字]" custT="1"/>
      <dgm:spPr/>
      <dgm:t>
        <a:bodyPr/>
        <a:lstStyle/>
        <a:p>
          <a:r>
            <a: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gm:t>
    </dgm:pt>
    <dgm:pt modelId="{42CEC441-13A6-4768-9971-5219336284E8}" type="parTrans" cxnId="{59E299DA-3D3D-4560-A42B-5FB3B8784BC1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8C030E0-FA47-4FB3-9DF0-3FDB382EBD2E}" type="sibTrans" cxnId="{59E299DA-3D3D-4560-A42B-5FB3B8784BC1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0EE175F-F2EE-44E6-A6CB-3BA1C0AE4EC8}">
      <dgm:prSet custT="1"/>
      <dgm:spPr/>
      <dgm:t>
        <a:bodyPr/>
        <a:lstStyle/>
        <a:p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>
              <a:latin typeface="微軟正黑體" panose="020B0604030504040204" pitchFamily="34" charset="-120"/>
              <a:ea typeface="微軟正黑體" panose="020B0604030504040204" pitchFamily="34" charset="-120"/>
            </a:rPr>
            <a:t>替換語詞</a:t>
          </a:r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C648C6E-E748-4790-B907-7EE48ED3C671}" type="parTrans" cxnId="{48421D05-2D91-48C7-8135-751E080746DA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830B7F-4B97-4977-B494-1B2F734DC829}" type="sibTrans" cxnId="{48421D05-2D91-48C7-8135-751E080746DA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879719A-8405-4DA6-915D-F63A337F5E76}">
      <dgm:prSet custT="1"/>
      <dgm:spPr/>
      <dgm:t>
        <a:bodyPr/>
        <a:lstStyle/>
        <a:p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>
              <a:latin typeface="微軟正黑體" panose="020B0604030504040204" pitchFamily="34" charset="-120"/>
              <a:ea typeface="微軟正黑體" panose="020B0604030504040204" pitchFamily="34" charset="-120"/>
            </a:rPr>
            <a:t>還原句型</a:t>
          </a:r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CEB6092-11CF-4114-A8A8-CD986FE6D367}" type="parTrans" cxnId="{B22373E7-E966-451F-8E33-29444E8AE95E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A7D5E7B-0556-4445-A6B1-9A5C37125302}" type="sibTrans" cxnId="{B22373E7-E966-451F-8E33-29444E8AE95E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2D08398-0576-4C80-A496-52D6EED0A665}" type="pres">
      <dgm:prSet presAssocID="{A5B18631-D532-4FDD-8642-CA80A53A15E6}" presName="Name0" presStyleCnt="0">
        <dgm:presLayoutVars>
          <dgm:dir/>
          <dgm:resizeHandles val="exact"/>
        </dgm:presLayoutVars>
      </dgm:prSet>
      <dgm:spPr/>
    </dgm:pt>
    <dgm:pt modelId="{A450DA55-E4C2-407C-A3ED-3E855ECD44B0}" type="pres">
      <dgm:prSet presAssocID="{E0D22BD8-469A-4E8B-AD01-C6064EA5A237}" presName="node" presStyleLbl="node1" presStyleIdx="0" presStyleCnt="6" custScaleX="62390">
        <dgm:presLayoutVars>
          <dgm:bulletEnabled val="1"/>
        </dgm:presLayoutVars>
      </dgm:prSet>
      <dgm:spPr/>
    </dgm:pt>
    <dgm:pt modelId="{B44E4042-01DB-47E1-9886-56263B36CFEF}" type="pres">
      <dgm:prSet presAssocID="{5FEC711C-0FED-4B48-B4AC-EF800B19993A}" presName="sibTrans" presStyleLbl="sibTrans2D1" presStyleIdx="0" presStyleCnt="5"/>
      <dgm:spPr/>
    </dgm:pt>
    <dgm:pt modelId="{94B00636-2E4D-4C78-9D28-73786BA625F0}" type="pres">
      <dgm:prSet presAssocID="{5FEC711C-0FED-4B48-B4AC-EF800B19993A}" presName="connectorText" presStyleLbl="sibTrans2D1" presStyleIdx="0" presStyleCnt="5"/>
      <dgm:spPr/>
    </dgm:pt>
    <dgm:pt modelId="{C114ED43-5DB6-4710-894B-DCDA744C6C13}" type="pres">
      <dgm:prSet presAssocID="{FEE82E09-7F8C-40BD-B0A3-2EB34BBD2940}" presName="node" presStyleLbl="node1" presStyleIdx="1" presStyleCnt="6">
        <dgm:presLayoutVars>
          <dgm:bulletEnabled val="1"/>
        </dgm:presLayoutVars>
      </dgm:prSet>
      <dgm:spPr/>
    </dgm:pt>
    <dgm:pt modelId="{3FE7377D-1264-4242-BB52-763AD903B434}" type="pres">
      <dgm:prSet presAssocID="{412561BC-37F1-497B-B566-BA9EEAE23CA6}" presName="sibTrans" presStyleLbl="sibTrans2D1" presStyleIdx="1" presStyleCnt="5"/>
      <dgm:spPr/>
    </dgm:pt>
    <dgm:pt modelId="{81AC78DE-133A-4ACD-A3C9-FA0579B29E40}" type="pres">
      <dgm:prSet presAssocID="{412561BC-37F1-497B-B566-BA9EEAE23CA6}" presName="connectorText" presStyleLbl="sibTrans2D1" presStyleIdx="1" presStyleCnt="5"/>
      <dgm:spPr/>
    </dgm:pt>
    <dgm:pt modelId="{350D23AA-17D5-429F-80A2-9CDA407DED34}" type="pres">
      <dgm:prSet presAssocID="{D0EE175F-F2EE-44E6-A6CB-3BA1C0AE4EC8}" presName="node" presStyleLbl="node1" presStyleIdx="2" presStyleCnt="6">
        <dgm:presLayoutVars>
          <dgm:bulletEnabled val="1"/>
        </dgm:presLayoutVars>
      </dgm:prSet>
      <dgm:spPr/>
    </dgm:pt>
    <dgm:pt modelId="{01F8BEBB-AF1E-4FB2-B38D-E603D79CF741}" type="pres">
      <dgm:prSet presAssocID="{88830B7F-4B97-4977-B494-1B2F734DC829}" presName="sibTrans" presStyleLbl="sibTrans2D1" presStyleIdx="2" presStyleCnt="5"/>
      <dgm:spPr/>
    </dgm:pt>
    <dgm:pt modelId="{F33A4CB7-0016-47C0-84F5-58A8299ED267}" type="pres">
      <dgm:prSet presAssocID="{88830B7F-4B97-4977-B494-1B2F734DC829}" presName="connectorText" presStyleLbl="sibTrans2D1" presStyleIdx="2" presStyleCnt="5"/>
      <dgm:spPr/>
    </dgm:pt>
    <dgm:pt modelId="{060103B5-C36E-4F8B-9E36-DDFC8F9B7D86}" type="pres">
      <dgm:prSet presAssocID="{4879719A-8405-4DA6-915D-F63A337F5E76}" presName="node" presStyleLbl="node1" presStyleIdx="3" presStyleCnt="6">
        <dgm:presLayoutVars>
          <dgm:bulletEnabled val="1"/>
        </dgm:presLayoutVars>
      </dgm:prSet>
      <dgm:spPr/>
    </dgm:pt>
    <dgm:pt modelId="{A56717A2-8C74-45CC-B8A4-670503316C01}" type="pres">
      <dgm:prSet presAssocID="{AA7D5E7B-0556-4445-A6B1-9A5C37125302}" presName="sibTrans" presStyleLbl="sibTrans2D1" presStyleIdx="3" presStyleCnt="5"/>
      <dgm:spPr/>
    </dgm:pt>
    <dgm:pt modelId="{F07C56FE-7291-4B75-9FBB-B5FD09EDB0F6}" type="pres">
      <dgm:prSet presAssocID="{AA7D5E7B-0556-4445-A6B1-9A5C37125302}" presName="connectorText" presStyleLbl="sibTrans2D1" presStyleIdx="3" presStyleCnt="5"/>
      <dgm:spPr/>
    </dgm:pt>
    <dgm:pt modelId="{CB4E6DC6-31BD-4A17-B1D5-D4724C409322}" type="pres">
      <dgm:prSet presAssocID="{D4633C76-1509-4A1B-97AE-63CE42606E1E}" presName="node" presStyleLbl="node1" presStyleIdx="4" presStyleCnt="6" custScaleX="67184">
        <dgm:presLayoutVars>
          <dgm:bulletEnabled val="1"/>
        </dgm:presLayoutVars>
      </dgm:prSet>
      <dgm:spPr/>
    </dgm:pt>
    <dgm:pt modelId="{E52828FE-062B-442B-9831-810877E76BEA}" type="pres">
      <dgm:prSet presAssocID="{44E80BCD-2C67-48CB-8D66-19020F5D433B}" presName="sibTrans" presStyleLbl="sibTrans2D1" presStyleIdx="4" presStyleCnt="5"/>
      <dgm:spPr/>
    </dgm:pt>
    <dgm:pt modelId="{DDB3408F-C1DF-43DF-A609-B8E7007EC4A7}" type="pres">
      <dgm:prSet presAssocID="{44E80BCD-2C67-48CB-8D66-19020F5D433B}" presName="connectorText" presStyleLbl="sibTrans2D1" presStyleIdx="4" presStyleCnt="5"/>
      <dgm:spPr/>
    </dgm:pt>
    <dgm:pt modelId="{9F6A65BF-72C8-462F-ADEB-5469A6E2B69D}" type="pres">
      <dgm:prSet presAssocID="{5433A766-9BBF-4971-A93D-B063F8F56BAB}" presName="node" presStyleLbl="node1" presStyleIdx="5" presStyleCnt="6">
        <dgm:presLayoutVars>
          <dgm:bulletEnabled val="1"/>
        </dgm:presLayoutVars>
      </dgm:prSet>
      <dgm:spPr/>
    </dgm:pt>
  </dgm:ptLst>
  <dgm:cxnLst>
    <dgm:cxn modelId="{48421D05-2D91-48C7-8135-751E080746DA}" srcId="{A5B18631-D532-4FDD-8642-CA80A53A15E6}" destId="{D0EE175F-F2EE-44E6-A6CB-3BA1C0AE4EC8}" srcOrd="2" destOrd="0" parTransId="{FC648C6E-E748-4790-B907-7EE48ED3C671}" sibTransId="{88830B7F-4B97-4977-B494-1B2F734DC829}"/>
    <dgm:cxn modelId="{6C6E6921-15FA-455C-B1AB-F254BEC124C4}" type="presOf" srcId="{5433A766-9BBF-4971-A93D-B063F8F56BAB}" destId="{9F6A65BF-72C8-462F-ADEB-5469A6E2B69D}" srcOrd="0" destOrd="0" presId="urn:microsoft.com/office/officeart/2005/8/layout/process1"/>
    <dgm:cxn modelId="{F03BDE36-B440-4181-8A73-FD7DA5D33451}" type="presOf" srcId="{AA7D5E7B-0556-4445-A6B1-9A5C37125302}" destId="{A56717A2-8C74-45CC-B8A4-670503316C01}" srcOrd="0" destOrd="0" presId="urn:microsoft.com/office/officeart/2005/8/layout/process1"/>
    <dgm:cxn modelId="{17B8B339-B9D6-44D0-8132-8226BB1AD95F}" type="presOf" srcId="{88830B7F-4B97-4977-B494-1B2F734DC829}" destId="{F33A4CB7-0016-47C0-84F5-58A8299ED267}" srcOrd="1" destOrd="0" presId="urn:microsoft.com/office/officeart/2005/8/layout/process1"/>
    <dgm:cxn modelId="{62B9BE5E-4E5E-4500-8849-F14265E2421A}" type="presOf" srcId="{E0D22BD8-469A-4E8B-AD01-C6064EA5A237}" destId="{A450DA55-E4C2-407C-A3ED-3E855ECD44B0}" srcOrd="0" destOrd="0" presId="urn:microsoft.com/office/officeart/2005/8/layout/process1"/>
    <dgm:cxn modelId="{82BB1762-0206-4098-A693-99D814C0F83A}" type="presOf" srcId="{44E80BCD-2C67-48CB-8D66-19020F5D433B}" destId="{E52828FE-062B-442B-9831-810877E76BEA}" srcOrd="0" destOrd="0" presId="urn:microsoft.com/office/officeart/2005/8/layout/process1"/>
    <dgm:cxn modelId="{B9182974-B707-40BD-9357-446FCDE05BCD}" type="presOf" srcId="{5FEC711C-0FED-4B48-B4AC-EF800B19993A}" destId="{94B00636-2E4D-4C78-9D28-73786BA625F0}" srcOrd="1" destOrd="0" presId="urn:microsoft.com/office/officeart/2005/8/layout/process1"/>
    <dgm:cxn modelId="{0DD7C590-C6AE-4683-80F0-2DE33700F253}" type="presOf" srcId="{44E80BCD-2C67-48CB-8D66-19020F5D433B}" destId="{DDB3408F-C1DF-43DF-A609-B8E7007EC4A7}" srcOrd="1" destOrd="0" presId="urn:microsoft.com/office/officeart/2005/8/layout/process1"/>
    <dgm:cxn modelId="{4EF3C195-242E-4F79-9101-7EC3537B1094}" type="presOf" srcId="{D4633C76-1509-4A1B-97AE-63CE42606E1E}" destId="{CB4E6DC6-31BD-4A17-B1D5-D4724C409322}" srcOrd="0" destOrd="0" presId="urn:microsoft.com/office/officeart/2005/8/layout/process1"/>
    <dgm:cxn modelId="{94923498-4A0A-4E8D-8B2D-D62B2A8D2473}" type="presOf" srcId="{5FEC711C-0FED-4B48-B4AC-EF800B19993A}" destId="{B44E4042-01DB-47E1-9886-56263B36CFEF}" srcOrd="0" destOrd="0" presId="urn:microsoft.com/office/officeart/2005/8/layout/process1"/>
    <dgm:cxn modelId="{7437C999-0691-40C2-83C3-2D01C1F21B4F}" type="presOf" srcId="{AA7D5E7B-0556-4445-A6B1-9A5C37125302}" destId="{F07C56FE-7291-4B75-9FBB-B5FD09EDB0F6}" srcOrd="1" destOrd="0" presId="urn:microsoft.com/office/officeart/2005/8/layout/process1"/>
    <dgm:cxn modelId="{1FC1B69E-8A52-40A4-A738-EEFC64A57F24}" srcId="{A5B18631-D532-4FDD-8642-CA80A53A15E6}" destId="{D4633C76-1509-4A1B-97AE-63CE42606E1E}" srcOrd="4" destOrd="0" parTransId="{217F8CBB-9D69-4C9F-9CBD-39073954825C}" sibTransId="{44E80BCD-2C67-48CB-8D66-19020F5D433B}"/>
    <dgm:cxn modelId="{D7D41DA3-FA8D-4B77-B9EC-A1A8BC8EB8DB}" srcId="{A5B18631-D532-4FDD-8642-CA80A53A15E6}" destId="{E0D22BD8-469A-4E8B-AD01-C6064EA5A237}" srcOrd="0" destOrd="0" parTransId="{C9430386-0E4D-4C8D-9489-95611B21591A}" sibTransId="{5FEC711C-0FED-4B48-B4AC-EF800B19993A}"/>
    <dgm:cxn modelId="{823261C4-561F-49FC-B12E-967EDFACDA37}" type="presOf" srcId="{412561BC-37F1-497B-B566-BA9EEAE23CA6}" destId="{81AC78DE-133A-4ACD-A3C9-FA0579B29E40}" srcOrd="1" destOrd="0" presId="urn:microsoft.com/office/officeart/2005/8/layout/process1"/>
    <dgm:cxn modelId="{EC59CEC9-7A8D-4783-A818-0D6B3C4DD14C}" type="presOf" srcId="{FEE82E09-7F8C-40BD-B0A3-2EB34BBD2940}" destId="{C114ED43-5DB6-4710-894B-DCDA744C6C13}" srcOrd="0" destOrd="0" presId="urn:microsoft.com/office/officeart/2005/8/layout/process1"/>
    <dgm:cxn modelId="{4DD1D0C9-3988-4112-9CEF-14BEA9E51665}" type="presOf" srcId="{4879719A-8405-4DA6-915D-F63A337F5E76}" destId="{060103B5-C36E-4F8B-9E36-DDFC8F9B7D86}" srcOrd="0" destOrd="0" presId="urn:microsoft.com/office/officeart/2005/8/layout/process1"/>
    <dgm:cxn modelId="{A7AF14CB-0C4A-4FA5-A392-09E484134AEB}" type="presOf" srcId="{412561BC-37F1-497B-B566-BA9EEAE23CA6}" destId="{3FE7377D-1264-4242-BB52-763AD903B434}" srcOrd="0" destOrd="0" presId="urn:microsoft.com/office/officeart/2005/8/layout/process1"/>
    <dgm:cxn modelId="{F77461D3-0599-47A3-94DD-1676EDB2A039}" type="presOf" srcId="{A5B18631-D532-4FDD-8642-CA80A53A15E6}" destId="{82D08398-0576-4C80-A496-52D6EED0A665}" srcOrd="0" destOrd="0" presId="urn:microsoft.com/office/officeart/2005/8/layout/process1"/>
    <dgm:cxn modelId="{59E299DA-3D3D-4560-A42B-5FB3B8784BC1}" srcId="{A5B18631-D532-4FDD-8642-CA80A53A15E6}" destId="{5433A766-9BBF-4971-A93D-B063F8F56BAB}" srcOrd="5" destOrd="0" parTransId="{42CEC441-13A6-4768-9971-5219336284E8}" sibTransId="{18C030E0-FA47-4FB3-9DF0-3FDB382EBD2E}"/>
    <dgm:cxn modelId="{A5639EE2-5D27-4920-BF3F-59314E455907}" type="presOf" srcId="{88830B7F-4B97-4977-B494-1B2F734DC829}" destId="{01F8BEBB-AF1E-4FB2-B38D-E603D79CF741}" srcOrd="0" destOrd="0" presId="urn:microsoft.com/office/officeart/2005/8/layout/process1"/>
    <dgm:cxn modelId="{B22373E7-E966-451F-8E33-29444E8AE95E}" srcId="{A5B18631-D532-4FDD-8642-CA80A53A15E6}" destId="{4879719A-8405-4DA6-915D-F63A337F5E76}" srcOrd="3" destOrd="0" parTransId="{4CEB6092-11CF-4114-A8A8-CD986FE6D367}" sibTransId="{AA7D5E7B-0556-4445-A6B1-9A5C37125302}"/>
    <dgm:cxn modelId="{D77ED7E8-0BC1-4C88-9CC3-A39675503EDC}" type="presOf" srcId="{D0EE175F-F2EE-44E6-A6CB-3BA1C0AE4EC8}" destId="{350D23AA-17D5-429F-80A2-9CDA407DED34}" srcOrd="0" destOrd="0" presId="urn:microsoft.com/office/officeart/2005/8/layout/process1"/>
    <dgm:cxn modelId="{911C61FA-2652-41F1-B911-9A9FBD2255B8}" srcId="{A5B18631-D532-4FDD-8642-CA80A53A15E6}" destId="{FEE82E09-7F8C-40BD-B0A3-2EB34BBD2940}" srcOrd="1" destOrd="0" parTransId="{6899CFAF-C3A0-4D01-AD84-BDA82EAA235E}" sibTransId="{412561BC-37F1-497B-B566-BA9EEAE23CA6}"/>
    <dgm:cxn modelId="{7131C43F-1038-4CB8-94D3-B5E73C1B7A3D}" type="presParOf" srcId="{82D08398-0576-4C80-A496-52D6EED0A665}" destId="{A450DA55-E4C2-407C-A3ED-3E855ECD44B0}" srcOrd="0" destOrd="0" presId="urn:microsoft.com/office/officeart/2005/8/layout/process1"/>
    <dgm:cxn modelId="{F48C30D1-E9BD-4487-AB39-7197C4EA9F02}" type="presParOf" srcId="{82D08398-0576-4C80-A496-52D6EED0A665}" destId="{B44E4042-01DB-47E1-9886-56263B36CFEF}" srcOrd="1" destOrd="0" presId="urn:microsoft.com/office/officeart/2005/8/layout/process1"/>
    <dgm:cxn modelId="{0B4BD6C3-152C-4419-A577-0AA1D700DB39}" type="presParOf" srcId="{B44E4042-01DB-47E1-9886-56263B36CFEF}" destId="{94B00636-2E4D-4C78-9D28-73786BA625F0}" srcOrd="0" destOrd="0" presId="urn:microsoft.com/office/officeart/2005/8/layout/process1"/>
    <dgm:cxn modelId="{D35B391E-F87F-4F3D-8F51-58992C55219A}" type="presParOf" srcId="{82D08398-0576-4C80-A496-52D6EED0A665}" destId="{C114ED43-5DB6-4710-894B-DCDA744C6C13}" srcOrd="2" destOrd="0" presId="urn:microsoft.com/office/officeart/2005/8/layout/process1"/>
    <dgm:cxn modelId="{8B0E0345-1C1B-431C-B113-EFA18A67A9E9}" type="presParOf" srcId="{82D08398-0576-4C80-A496-52D6EED0A665}" destId="{3FE7377D-1264-4242-BB52-763AD903B434}" srcOrd="3" destOrd="0" presId="urn:microsoft.com/office/officeart/2005/8/layout/process1"/>
    <dgm:cxn modelId="{58BB87D6-863B-4B8F-A0EF-88F455B87620}" type="presParOf" srcId="{3FE7377D-1264-4242-BB52-763AD903B434}" destId="{81AC78DE-133A-4ACD-A3C9-FA0579B29E40}" srcOrd="0" destOrd="0" presId="urn:microsoft.com/office/officeart/2005/8/layout/process1"/>
    <dgm:cxn modelId="{1AF2E213-D39F-4EE8-BEE7-507360979D0D}" type="presParOf" srcId="{82D08398-0576-4C80-A496-52D6EED0A665}" destId="{350D23AA-17D5-429F-80A2-9CDA407DED34}" srcOrd="4" destOrd="0" presId="urn:microsoft.com/office/officeart/2005/8/layout/process1"/>
    <dgm:cxn modelId="{E47EB3A4-F1E6-4653-B427-678FDB545719}" type="presParOf" srcId="{82D08398-0576-4C80-A496-52D6EED0A665}" destId="{01F8BEBB-AF1E-4FB2-B38D-E603D79CF741}" srcOrd="5" destOrd="0" presId="urn:microsoft.com/office/officeart/2005/8/layout/process1"/>
    <dgm:cxn modelId="{8BBAA2CF-7692-44C5-BFFC-5ECF2042E1BE}" type="presParOf" srcId="{01F8BEBB-AF1E-4FB2-B38D-E603D79CF741}" destId="{F33A4CB7-0016-47C0-84F5-58A8299ED267}" srcOrd="0" destOrd="0" presId="urn:microsoft.com/office/officeart/2005/8/layout/process1"/>
    <dgm:cxn modelId="{96654433-39CA-4FC2-9FB4-E7A1FEB40006}" type="presParOf" srcId="{82D08398-0576-4C80-A496-52D6EED0A665}" destId="{060103B5-C36E-4F8B-9E36-DDFC8F9B7D86}" srcOrd="6" destOrd="0" presId="urn:microsoft.com/office/officeart/2005/8/layout/process1"/>
    <dgm:cxn modelId="{F35A64D9-3805-4BA1-9912-D20270C84622}" type="presParOf" srcId="{82D08398-0576-4C80-A496-52D6EED0A665}" destId="{A56717A2-8C74-45CC-B8A4-670503316C01}" srcOrd="7" destOrd="0" presId="urn:microsoft.com/office/officeart/2005/8/layout/process1"/>
    <dgm:cxn modelId="{B9105464-020E-499B-97DA-C2A9094845DE}" type="presParOf" srcId="{A56717A2-8C74-45CC-B8A4-670503316C01}" destId="{F07C56FE-7291-4B75-9FBB-B5FD09EDB0F6}" srcOrd="0" destOrd="0" presId="urn:microsoft.com/office/officeart/2005/8/layout/process1"/>
    <dgm:cxn modelId="{8BDA5B88-1E9B-47D8-AEC4-2CAB695E9776}" type="presParOf" srcId="{82D08398-0576-4C80-A496-52D6EED0A665}" destId="{CB4E6DC6-31BD-4A17-B1D5-D4724C409322}" srcOrd="8" destOrd="0" presId="urn:microsoft.com/office/officeart/2005/8/layout/process1"/>
    <dgm:cxn modelId="{CC5115BC-0B37-49BD-93C8-3BBF1FB961F6}" type="presParOf" srcId="{82D08398-0576-4C80-A496-52D6EED0A665}" destId="{E52828FE-062B-442B-9831-810877E76BEA}" srcOrd="9" destOrd="0" presId="urn:microsoft.com/office/officeart/2005/8/layout/process1"/>
    <dgm:cxn modelId="{1018F959-6635-4B4F-BC0E-5DDBA24DBE50}" type="presParOf" srcId="{E52828FE-062B-442B-9831-810877E76BEA}" destId="{DDB3408F-C1DF-43DF-A609-B8E7007EC4A7}" srcOrd="0" destOrd="0" presId="urn:microsoft.com/office/officeart/2005/8/layout/process1"/>
    <dgm:cxn modelId="{DB78E8DD-6C28-4728-AC7C-60F946C8010B}" type="presParOf" srcId="{82D08398-0576-4C80-A496-52D6EED0A665}" destId="{9F6A65BF-72C8-462F-ADEB-5469A6E2B69D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A5B18631-D532-4FDD-8642-CA80A53A15E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0D22BD8-469A-4E8B-AD01-C6064EA5A237}">
      <dgm:prSet phldrT="[文字]" custT="1"/>
      <dgm:spPr/>
      <dgm:t>
        <a:bodyPr/>
        <a:lstStyle/>
        <a:p>
          <a:r>
            <a: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切脈絡</a:t>
          </a:r>
        </a:p>
      </dgm:t>
    </dgm:pt>
    <dgm:pt modelId="{C9430386-0E4D-4C8D-9489-95611B21591A}" type="parTrans" cxnId="{D7D41DA3-FA8D-4B77-B9EC-A1A8BC8EB8DB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FEC711C-0FED-4B48-B4AC-EF800B19993A}" type="sibTrans" cxnId="{D7D41DA3-FA8D-4B77-B9EC-A1A8BC8EB8DB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EE82E09-7F8C-40BD-B0A3-2EB34BBD2940}">
      <dgm:prSet phldrT="[文字]" custT="1"/>
      <dgm:spPr/>
      <dgm:t>
        <a:bodyPr/>
        <a:lstStyle/>
        <a:p>
          <a:r>
            <a:rPr lang="en-US" altLang="zh-TW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  <a:r>
            <a:rPr lang="en-US" altLang="zh-TW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899CFAF-C3A0-4D01-AD84-BDA82EAA235E}" type="parTrans" cxnId="{911C61FA-2652-41F1-B911-9A9FBD2255B8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12561BC-37F1-497B-B566-BA9EEAE23CA6}" type="sibTrans" cxnId="{911C61FA-2652-41F1-B911-9A9FBD2255B8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633C76-1509-4A1B-97AE-63CE42606E1E}">
      <dgm:prSet phldrT="[文字]" custT="1"/>
      <dgm:spPr/>
      <dgm:t>
        <a:bodyPr/>
        <a:lstStyle/>
        <a:p>
          <a:r>
            <a:rPr lang="zh-TW" altLang="en-US" sz="21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找重點</a:t>
          </a:r>
        </a:p>
      </dgm:t>
    </dgm:pt>
    <dgm:pt modelId="{217F8CBB-9D69-4C9F-9CBD-39073954825C}" type="parTrans" cxnId="{1FC1B69E-8A52-40A4-A738-EEFC64A57F24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4E80BCD-2C67-48CB-8D66-19020F5D433B}" type="sibTrans" cxnId="{1FC1B69E-8A52-40A4-A738-EEFC64A57F24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433A766-9BBF-4971-A93D-B063F8F56BAB}">
      <dgm:prSet phldrT="[文字]" custT="1"/>
      <dgm:spPr/>
      <dgm:t>
        <a:bodyPr/>
        <a:lstStyle/>
        <a:p>
          <a:r>
            <a:rPr lang="zh-TW" altLang="en-US" sz="21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gm:t>
    </dgm:pt>
    <dgm:pt modelId="{42CEC441-13A6-4768-9971-5219336284E8}" type="parTrans" cxnId="{59E299DA-3D3D-4560-A42B-5FB3B8784BC1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8C030E0-FA47-4FB3-9DF0-3FDB382EBD2E}" type="sibTrans" cxnId="{59E299DA-3D3D-4560-A42B-5FB3B8784BC1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0EE175F-F2EE-44E6-A6CB-3BA1C0AE4EC8}">
      <dgm:prSet custT="1"/>
      <dgm:spPr/>
      <dgm:t>
        <a:bodyPr/>
        <a:lstStyle/>
        <a:p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>
              <a:latin typeface="微軟正黑體" panose="020B0604030504040204" pitchFamily="34" charset="-120"/>
              <a:ea typeface="微軟正黑體" panose="020B0604030504040204" pitchFamily="34" charset="-120"/>
            </a:rPr>
            <a:t>替換語詞</a:t>
          </a:r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C648C6E-E748-4790-B907-7EE48ED3C671}" type="parTrans" cxnId="{48421D05-2D91-48C7-8135-751E080746DA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830B7F-4B97-4977-B494-1B2F734DC829}" type="sibTrans" cxnId="{48421D05-2D91-48C7-8135-751E080746DA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879719A-8405-4DA6-915D-F63A337F5E76}">
      <dgm:prSet custT="1"/>
      <dgm:spPr/>
      <dgm:t>
        <a:bodyPr/>
        <a:lstStyle/>
        <a:p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>
              <a:latin typeface="微軟正黑體" panose="020B0604030504040204" pitchFamily="34" charset="-120"/>
              <a:ea typeface="微軟正黑體" panose="020B0604030504040204" pitchFamily="34" charset="-120"/>
            </a:rPr>
            <a:t>還原句型</a:t>
          </a:r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CEB6092-11CF-4114-A8A8-CD986FE6D367}" type="parTrans" cxnId="{B22373E7-E966-451F-8E33-29444E8AE95E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A7D5E7B-0556-4445-A6B1-9A5C37125302}" type="sibTrans" cxnId="{B22373E7-E966-451F-8E33-29444E8AE95E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2D08398-0576-4C80-A496-52D6EED0A665}" type="pres">
      <dgm:prSet presAssocID="{A5B18631-D532-4FDD-8642-CA80A53A15E6}" presName="Name0" presStyleCnt="0">
        <dgm:presLayoutVars>
          <dgm:dir/>
          <dgm:resizeHandles val="exact"/>
        </dgm:presLayoutVars>
      </dgm:prSet>
      <dgm:spPr/>
    </dgm:pt>
    <dgm:pt modelId="{A450DA55-E4C2-407C-A3ED-3E855ECD44B0}" type="pres">
      <dgm:prSet presAssocID="{E0D22BD8-469A-4E8B-AD01-C6064EA5A237}" presName="node" presStyleLbl="node1" presStyleIdx="0" presStyleCnt="6" custScaleX="62390">
        <dgm:presLayoutVars>
          <dgm:bulletEnabled val="1"/>
        </dgm:presLayoutVars>
      </dgm:prSet>
      <dgm:spPr/>
    </dgm:pt>
    <dgm:pt modelId="{B44E4042-01DB-47E1-9886-56263B36CFEF}" type="pres">
      <dgm:prSet presAssocID="{5FEC711C-0FED-4B48-B4AC-EF800B19993A}" presName="sibTrans" presStyleLbl="sibTrans2D1" presStyleIdx="0" presStyleCnt="5"/>
      <dgm:spPr/>
    </dgm:pt>
    <dgm:pt modelId="{94B00636-2E4D-4C78-9D28-73786BA625F0}" type="pres">
      <dgm:prSet presAssocID="{5FEC711C-0FED-4B48-B4AC-EF800B19993A}" presName="connectorText" presStyleLbl="sibTrans2D1" presStyleIdx="0" presStyleCnt="5"/>
      <dgm:spPr/>
    </dgm:pt>
    <dgm:pt modelId="{C114ED43-5DB6-4710-894B-DCDA744C6C13}" type="pres">
      <dgm:prSet presAssocID="{FEE82E09-7F8C-40BD-B0A3-2EB34BBD2940}" presName="node" presStyleLbl="node1" presStyleIdx="1" presStyleCnt="6">
        <dgm:presLayoutVars>
          <dgm:bulletEnabled val="1"/>
        </dgm:presLayoutVars>
      </dgm:prSet>
      <dgm:spPr/>
    </dgm:pt>
    <dgm:pt modelId="{3FE7377D-1264-4242-BB52-763AD903B434}" type="pres">
      <dgm:prSet presAssocID="{412561BC-37F1-497B-B566-BA9EEAE23CA6}" presName="sibTrans" presStyleLbl="sibTrans2D1" presStyleIdx="1" presStyleCnt="5"/>
      <dgm:spPr/>
    </dgm:pt>
    <dgm:pt modelId="{81AC78DE-133A-4ACD-A3C9-FA0579B29E40}" type="pres">
      <dgm:prSet presAssocID="{412561BC-37F1-497B-B566-BA9EEAE23CA6}" presName="connectorText" presStyleLbl="sibTrans2D1" presStyleIdx="1" presStyleCnt="5"/>
      <dgm:spPr/>
    </dgm:pt>
    <dgm:pt modelId="{350D23AA-17D5-429F-80A2-9CDA407DED34}" type="pres">
      <dgm:prSet presAssocID="{D0EE175F-F2EE-44E6-A6CB-3BA1C0AE4EC8}" presName="node" presStyleLbl="node1" presStyleIdx="2" presStyleCnt="6">
        <dgm:presLayoutVars>
          <dgm:bulletEnabled val="1"/>
        </dgm:presLayoutVars>
      </dgm:prSet>
      <dgm:spPr/>
    </dgm:pt>
    <dgm:pt modelId="{01F8BEBB-AF1E-4FB2-B38D-E603D79CF741}" type="pres">
      <dgm:prSet presAssocID="{88830B7F-4B97-4977-B494-1B2F734DC829}" presName="sibTrans" presStyleLbl="sibTrans2D1" presStyleIdx="2" presStyleCnt="5"/>
      <dgm:spPr/>
    </dgm:pt>
    <dgm:pt modelId="{F33A4CB7-0016-47C0-84F5-58A8299ED267}" type="pres">
      <dgm:prSet presAssocID="{88830B7F-4B97-4977-B494-1B2F734DC829}" presName="connectorText" presStyleLbl="sibTrans2D1" presStyleIdx="2" presStyleCnt="5"/>
      <dgm:spPr/>
    </dgm:pt>
    <dgm:pt modelId="{060103B5-C36E-4F8B-9E36-DDFC8F9B7D86}" type="pres">
      <dgm:prSet presAssocID="{4879719A-8405-4DA6-915D-F63A337F5E76}" presName="node" presStyleLbl="node1" presStyleIdx="3" presStyleCnt="6">
        <dgm:presLayoutVars>
          <dgm:bulletEnabled val="1"/>
        </dgm:presLayoutVars>
      </dgm:prSet>
      <dgm:spPr/>
    </dgm:pt>
    <dgm:pt modelId="{A56717A2-8C74-45CC-B8A4-670503316C01}" type="pres">
      <dgm:prSet presAssocID="{AA7D5E7B-0556-4445-A6B1-9A5C37125302}" presName="sibTrans" presStyleLbl="sibTrans2D1" presStyleIdx="3" presStyleCnt="5"/>
      <dgm:spPr/>
    </dgm:pt>
    <dgm:pt modelId="{F07C56FE-7291-4B75-9FBB-B5FD09EDB0F6}" type="pres">
      <dgm:prSet presAssocID="{AA7D5E7B-0556-4445-A6B1-9A5C37125302}" presName="connectorText" presStyleLbl="sibTrans2D1" presStyleIdx="3" presStyleCnt="5"/>
      <dgm:spPr/>
    </dgm:pt>
    <dgm:pt modelId="{CB4E6DC6-31BD-4A17-B1D5-D4724C409322}" type="pres">
      <dgm:prSet presAssocID="{D4633C76-1509-4A1B-97AE-63CE42606E1E}" presName="node" presStyleLbl="node1" presStyleIdx="4" presStyleCnt="6" custScaleX="67184">
        <dgm:presLayoutVars>
          <dgm:bulletEnabled val="1"/>
        </dgm:presLayoutVars>
      </dgm:prSet>
      <dgm:spPr/>
    </dgm:pt>
    <dgm:pt modelId="{E52828FE-062B-442B-9831-810877E76BEA}" type="pres">
      <dgm:prSet presAssocID="{44E80BCD-2C67-48CB-8D66-19020F5D433B}" presName="sibTrans" presStyleLbl="sibTrans2D1" presStyleIdx="4" presStyleCnt="5"/>
      <dgm:spPr/>
    </dgm:pt>
    <dgm:pt modelId="{DDB3408F-C1DF-43DF-A609-B8E7007EC4A7}" type="pres">
      <dgm:prSet presAssocID="{44E80BCD-2C67-48CB-8D66-19020F5D433B}" presName="connectorText" presStyleLbl="sibTrans2D1" presStyleIdx="4" presStyleCnt="5"/>
      <dgm:spPr/>
    </dgm:pt>
    <dgm:pt modelId="{9F6A65BF-72C8-462F-ADEB-5469A6E2B69D}" type="pres">
      <dgm:prSet presAssocID="{5433A766-9BBF-4971-A93D-B063F8F56BAB}" presName="node" presStyleLbl="node1" presStyleIdx="5" presStyleCnt="6">
        <dgm:presLayoutVars>
          <dgm:bulletEnabled val="1"/>
        </dgm:presLayoutVars>
      </dgm:prSet>
      <dgm:spPr/>
    </dgm:pt>
  </dgm:ptLst>
  <dgm:cxnLst>
    <dgm:cxn modelId="{48421D05-2D91-48C7-8135-751E080746DA}" srcId="{A5B18631-D532-4FDD-8642-CA80A53A15E6}" destId="{D0EE175F-F2EE-44E6-A6CB-3BA1C0AE4EC8}" srcOrd="2" destOrd="0" parTransId="{FC648C6E-E748-4790-B907-7EE48ED3C671}" sibTransId="{88830B7F-4B97-4977-B494-1B2F734DC829}"/>
    <dgm:cxn modelId="{6C6E6921-15FA-455C-B1AB-F254BEC124C4}" type="presOf" srcId="{5433A766-9BBF-4971-A93D-B063F8F56BAB}" destId="{9F6A65BF-72C8-462F-ADEB-5469A6E2B69D}" srcOrd="0" destOrd="0" presId="urn:microsoft.com/office/officeart/2005/8/layout/process1"/>
    <dgm:cxn modelId="{F03BDE36-B440-4181-8A73-FD7DA5D33451}" type="presOf" srcId="{AA7D5E7B-0556-4445-A6B1-9A5C37125302}" destId="{A56717A2-8C74-45CC-B8A4-670503316C01}" srcOrd="0" destOrd="0" presId="urn:microsoft.com/office/officeart/2005/8/layout/process1"/>
    <dgm:cxn modelId="{17B8B339-B9D6-44D0-8132-8226BB1AD95F}" type="presOf" srcId="{88830B7F-4B97-4977-B494-1B2F734DC829}" destId="{F33A4CB7-0016-47C0-84F5-58A8299ED267}" srcOrd="1" destOrd="0" presId="urn:microsoft.com/office/officeart/2005/8/layout/process1"/>
    <dgm:cxn modelId="{62B9BE5E-4E5E-4500-8849-F14265E2421A}" type="presOf" srcId="{E0D22BD8-469A-4E8B-AD01-C6064EA5A237}" destId="{A450DA55-E4C2-407C-A3ED-3E855ECD44B0}" srcOrd="0" destOrd="0" presId="urn:microsoft.com/office/officeart/2005/8/layout/process1"/>
    <dgm:cxn modelId="{82BB1762-0206-4098-A693-99D814C0F83A}" type="presOf" srcId="{44E80BCD-2C67-48CB-8D66-19020F5D433B}" destId="{E52828FE-062B-442B-9831-810877E76BEA}" srcOrd="0" destOrd="0" presId="urn:microsoft.com/office/officeart/2005/8/layout/process1"/>
    <dgm:cxn modelId="{B9182974-B707-40BD-9357-446FCDE05BCD}" type="presOf" srcId="{5FEC711C-0FED-4B48-B4AC-EF800B19993A}" destId="{94B00636-2E4D-4C78-9D28-73786BA625F0}" srcOrd="1" destOrd="0" presId="urn:microsoft.com/office/officeart/2005/8/layout/process1"/>
    <dgm:cxn modelId="{0DD7C590-C6AE-4683-80F0-2DE33700F253}" type="presOf" srcId="{44E80BCD-2C67-48CB-8D66-19020F5D433B}" destId="{DDB3408F-C1DF-43DF-A609-B8E7007EC4A7}" srcOrd="1" destOrd="0" presId="urn:microsoft.com/office/officeart/2005/8/layout/process1"/>
    <dgm:cxn modelId="{4EF3C195-242E-4F79-9101-7EC3537B1094}" type="presOf" srcId="{D4633C76-1509-4A1B-97AE-63CE42606E1E}" destId="{CB4E6DC6-31BD-4A17-B1D5-D4724C409322}" srcOrd="0" destOrd="0" presId="urn:microsoft.com/office/officeart/2005/8/layout/process1"/>
    <dgm:cxn modelId="{94923498-4A0A-4E8D-8B2D-D62B2A8D2473}" type="presOf" srcId="{5FEC711C-0FED-4B48-B4AC-EF800B19993A}" destId="{B44E4042-01DB-47E1-9886-56263B36CFEF}" srcOrd="0" destOrd="0" presId="urn:microsoft.com/office/officeart/2005/8/layout/process1"/>
    <dgm:cxn modelId="{7437C999-0691-40C2-83C3-2D01C1F21B4F}" type="presOf" srcId="{AA7D5E7B-0556-4445-A6B1-9A5C37125302}" destId="{F07C56FE-7291-4B75-9FBB-B5FD09EDB0F6}" srcOrd="1" destOrd="0" presId="urn:microsoft.com/office/officeart/2005/8/layout/process1"/>
    <dgm:cxn modelId="{1FC1B69E-8A52-40A4-A738-EEFC64A57F24}" srcId="{A5B18631-D532-4FDD-8642-CA80A53A15E6}" destId="{D4633C76-1509-4A1B-97AE-63CE42606E1E}" srcOrd="4" destOrd="0" parTransId="{217F8CBB-9D69-4C9F-9CBD-39073954825C}" sibTransId="{44E80BCD-2C67-48CB-8D66-19020F5D433B}"/>
    <dgm:cxn modelId="{D7D41DA3-FA8D-4B77-B9EC-A1A8BC8EB8DB}" srcId="{A5B18631-D532-4FDD-8642-CA80A53A15E6}" destId="{E0D22BD8-469A-4E8B-AD01-C6064EA5A237}" srcOrd="0" destOrd="0" parTransId="{C9430386-0E4D-4C8D-9489-95611B21591A}" sibTransId="{5FEC711C-0FED-4B48-B4AC-EF800B19993A}"/>
    <dgm:cxn modelId="{823261C4-561F-49FC-B12E-967EDFACDA37}" type="presOf" srcId="{412561BC-37F1-497B-B566-BA9EEAE23CA6}" destId="{81AC78DE-133A-4ACD-A3C9-FA0579B29E40}" srcOrd="1" destOrd="0" presId="urn:microsoft.com/office/officeart/2005/8/layout/process1"/>
    <dgm:cxn modelId="{EC59CEC9-7A8D-4783-A818-0D6B3C4DD14C}" type="presOf" srcId="{FEE82E09-7F8C-40BD-B0A3-2EB34BBD2940}" destId="{C114ED43-5DB6-4710-894B-DCDA744C6C13}" srcOrd="0" destOrd="0" presId="urn:microsoft.com/office/officeart/2005/8/layout/process1"/>
    <dgm:cxn modelId="{4DD1D0C9-3988-4112-9CEF-14BEA9E51665}" type="presOf" srcId="{4879719A-8405-4DA6-915D-F63A337F5E76}" destId="{060103B5-C36E-4F8B-9E36-DDFC8F9B7D86}" srcOrd="0" destOrd="0" presId="urn:microsoft.com/office/officeart/2005/8/layout/process1"/>
    <dgm:cxn modelId="{A7AF14CB-0C4A-4FA5-A392-09E484134AEB}" type="presOf" srcId="{412561BC-37F1-497B-B566-BA9EEAE23CA6}" destId="{3FE7377D-1264-4242-BB52-763AD903B434}" srcOrd="0" destOrd="0" presId="urn:microsoft.com/office/officeart/2005/8/layout/process1"/>
    <dgm:cxn modelId="{F77461D3-0599-47A3-94DD-1676EDB2A039}" type="presOf" srcId="{A5B18631-D532-4FDD-8642-CA80A53A15E6}" destId="{82D08398-0576-4C80-A496-52D6EED0A665}" srcOrd="0" destOrd="0" presId="urn:microsoft.com/office/officeart/2005/8/layout/process1"/>
    <dgm:cxn modelId="{59E299DA-3D3D-4560-A42B-5FB3B8784BC1}" srcId="{A5B18631-D532-4FDD-8642-CA80A53A15E6}" destId="{5433A766-9BBF-4971-A93D-B063F8F56BAB}" srcOrd="5" destOrd="0" parTransId="{42CEC441-13A6-4768-9971-5219336284E8}" sibTransId="{18C030E0-FA47-4FB3-9DF0-3FDB382EBD2E}"/>
    <dgm:cxn modelId="{A5639EE2-5D27-4920-BF3F-59314E455907}" type="presOf" srcId="{88830B7F-4B97-4977-B494-1B2F734DC829}" destId="{01F8BEBB-AF1E-4FB2-B38D-E603D79CF741}" srcOrd="0" destOrd="0" presId="urn:microsoft.com/office/officeart/2005/8/layout/process1"/>
    <dgm:cxn modelId="{B22373E7-E966-451F-8E33-29444E8AE95E}" srcId="{A5B18631-D532-4FDD-8642-CA80A53A15E6}" destId="{4879719A-8405-4DA6-915D-F63A337F5E76}" srcOrd="3" destOrd="0" parTransId="{4CEB6092-11CF-4114-A8A8-CD986FE6D367}" sibTransId="{AA7D5E7B-0556-4445-A6B1-9A5C37125302}"/>
    <dgm:cxn modelId="{D77ED7E8-0BC1-4C88-9CC3-A39675503EDC}" type="presOf" srcId="{D0EE175F-F2EE-44E6-A6CB-3BA1C0AE4EC8}" destId="{350D23AA-17D5-429F-80A2-9CDA407DED34}" srcOrd="0" destOrd="0" presId="urn:microsoft.com/office/officeart/2005/8/layout/process1"/>
    <dgm:cxn modelId="{911C61FA-2652-41F1-B911-9A9FBD2255B8}" srcId="{A5B18631-D532-4FDD-8642-CA80A53A15E6}" destId="{FEE82E09-7F8C-40BD-B0A3-2EB34BBD2940}" srcOrd="1" destOrd="0" parTransId="{6899CFAF-C3A0-4D01-AD84-BDA82EAA235E}" sibTransId="{412561BC-37F1-497B-B566-BA9EEAE23CA6}"/>
    <dgm:cxn modelId="{7131C43F-1038-4CB8-94D3-B5E73C1B7A3D}" type="presParOf" srcId="{82D08398-0576-4C80-A496-52D6EED0A665}" destId="{A450DA55-E4C2-407C-A3ED-3E855ECD44B0}" srcOrd="0" destOrd="0" presId="urn:microsoft.com/office/officeart/2005/8/layout/process1"/>
    <dgm:cxn modelId="{F48C30D1-E9BD-4487-AB39-7197C4EA9F02}" type="presParOf" srcId="{82D08398-0576-4C80-A496-52D6EED0A665}" destId="{B44E4042-01DB-47E1-9886-56263B36CFEF}" srcOrd="1" destOrd="0" presId="urn:microsoft.com/office/officeart/2005/8/layout/process1"/>
    <dgm:cxn modelId="{0B4BD6C3-152C-4419-A577-0AA1D700DB39}" type="presParOf" srcId="{B44E4042-01DB-47E1-9886-56263B36CFEF}" destId="{94B00636-2E4D-4C78-9D28-73786BA625F0}" srcOrd="0" destOrd="0" presId="urn:microsoft.com/office/officeart/2005/8/layout/process1"/>
    <dgm:cxn modelId="{D35B391E-F87F-4F3D-8F51-58992C55219A}" type="presParOf" srcId="{82D08398-0576-4C80-A496-52D6EED0A665}" destId="{C114ED43-5DB6-4710-894B-DCDA744C6C13}" srcOrd="2" destOrd="0" presId="urn:microsoft.com/office/officeart/2005/8/layout/process1"/>
    <dgm:cxn modelId="{8B0E0345-1C1B-431C-B113-EFA18A67A9E9}" type="presParOf" srcId="{82D08398-0576-4C80-A496-52D6EED0A665}" destId="{3FE7377D-1264-4242-BB52-763AD903B434}" srcOrd="3" destOrd="0" presId="urn:microsoft.com/office/officeart/2005/8/layout/process1"/>
    <dgm:cxn modelId="{58BB87D6-863B-4B8F-A0EF-88F455B87620}" type="presParOf" srcId="{3FE7377D-1264-4242-BB52-763AD903B434}" destId="{81AC78DE-133A-4ACD-A3C9-FA0579B29E40}" srcOrd="0" destOrd="0" presId="urn:microsoft.com/office/officeart/2005/8/layout/process1"/>
    <dgm:cxn modelId="{1AF2E213-D39F-4EE8-BEE7-507360979D0D}" type="presParOf" srcId="{82D08398-0576-4C80-A496-52D6EED0A665}" destId="{350D23AA-17D5-429F-80A2-9CDA407DED34}" srcOrd="4" destOrd="0" presId="urn:microsoft.com/office/officeart/2005/8/layout/process1"/>
    <dgm:cxn modelId="{E47EB3A4-F1E6-4653-B427-678FDB545719}" type="presParOf" srcId="{82D08398-0576-4C80-A496-52D6EED0A665}" destId="{01F8BEBB-AF1E-4FB2-B38D-E603D79CF741}" srcOrd="5" destOrd="0" presId="urn:microsoft.com/office/officeart/2005/8/layout/process1"/>
    <dgm:cxn modelId="{8BBAA2CF-7692-44C5-BFFC-5ECF2042E1BE}" type="presParOf" srcId="{01F8BEBB-AF1E-4FB2-B38D-E603D79CF741}" destId="{F33A4CB7-0016-47C0-84F5-58A8299ED267}" srcOrd="0" destOrd="0" presId="urn:microsoft.com/office/officeart/2005/8/layout/process1"/>
    <dgm:cxn modelId="{96654433-39CA-4FC2-9FB4-E7A1FEB40006}" type="presParOf" srcId="{82D08398-0576-4C80-A496-52D6EED0A665}" destId="{060103B5-C36E-4F8B-9E36-DDFC8F9B7D86}" srcOrd="6" destOrd="0" presId="urn:microsoft.com/office/officeart/2005/8/layout/process1"/>
    <dgm:cxn modelId="{F35A64D9-3805-4BA1-9912-D20270C84622}" type="presParOf" srcId="{82D08398-0576-4C80-A496-52D6EED0A665}" destId="{A56717A2-8C74-45CC-B8A4-670503316C01}" srcOrd="7" destOrd="0" presId="urn:microsoft.com/office/officeart/2005/8/layout/process1"/>
    <dgm:cxn modelId="{B9105464-020E-499B-97DA-C2A9094845DE}" type="presParOf" srcId="{A56717A2-8C74-45CC-B8A4-670503316C01}" destId="{F07C56FE-7291-4B75-9FBB-B5FD09EDB0F6}" srcOrd="0" destOrd="0" presId="urn:microsoft.com/office/officeart/2005/8/layout/process1"/>
    <dgm:cxn modelId="{8BDA5B88-1E9B-47D8-AEC4-2CAB695E9776}" type="presParOf" srcId="{82D08398-0576-4C80-A496-52D6EED0A665}" destId="{CB4E6DC6-31BD-4A17-B1D5-D4724C409322}" srcOrd="8" destOrd="0" presId="urn:microsoft.com/office/officeart/2005/8/layout/process1"/>
    <dgm:cxn modelId="{CC5115BC-0B37-49BD-93C8-3BBF1FB961F6}" type="presParOf" srcId="{82D08398-0576-4C80-A496-52D6EED0A665}" destId="{E52828FE-062B-442B-9831-810877E76BEA}" srcOrd="9" destOrd="0" presId="urn:microsoft.com/office/officeart/2005/8/layout/process1"/>
    <dgm:cxn modelId="{1018F959-6635-4B4F-BC0E-5DDBA24DBE50}" type="presParOf" srcId="{E52828FE-062B-442B-9831-810877E76BEA}" destId="{DDB3408F-C1DF-43DF-A609-B8E7007EC4A7}" srcOrd="0" destOrd="0" presId="urn:microsoft.com/office/officeart/2005/8/layout/process1"/>
    <dgm:cxn modelId="{DB78E8DD-6C28-4728-AC7C-60F946C8010B}" type="presParOf" srcId="{82D08398-0576-4C80-A496-52D6EED0A665}" destId="{9F6A65BF-72C8-462F-ADEB-5469A6E2B69D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A5B18631-D532-4FDD-8642-CA80A53A15E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0D22BD8-469A-4E8B-AD01-C6064EA5A237}">
      <dgm:prSet phldrT="[文字]" custT="1"/>
      <dgm:spPr/>
      <dgm:t>
        <a:bodyPr/>
        <a:lstStyle/>
        <a:p>
          <a:r>
            <a:rPr lang="zh-TW" altLang="en-US" sz="21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切脈絡</a:t>
          </a:r>
        </a:p>
      </dgm:t>
    </dgm:pt>
    <dgm:pt modelId="{C9430386-0E4D-4C8D-9489-95611B21591A}" type="parTrans" cxnId="{D7D41DA3-FA8D-4B77-B9EC-A1A8BC8EB8DB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FEC711C-0FED-4B48-B4AC-EF800B19993A}" type="sibTrans" cxnId="{D7D41DA3-FA8D-4B77-B9EC-A1A8BC8EB8DB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EE82E09-7F8C-40BD-B0A3-2EB34BBD2940}">
      <dgm:prSet phldrT="[文字]" custT="1"/>
      <dgm:spPr/>
      <dgm:t>
        <a:bodyPr/>
        <a:lstStyle/>
        <a:p>
          <a:r>
            <a: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</a:p>
      </dgm:t>
    </dgm:pt>
    <dgm:pt modelId="{6899CFAF-C3A0-4D01-AD84-BDA82EAA235E}" type="parTrans" cxnId="{911C61FA-2652-41F1-B911-9A9FBD2255B8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12561BC-37F1-497B-B566-BA9EEAE23CA6}" type="sibTrans" cxnId="{911C61FA-2652-41F1-B911-9A9FBD2255B8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633C76-1509-4A1B-97AE-63CE42606E1E}">
      <dgm:prSet phldrT="[文字]" custT="1"/>
      <dgm:spPr/>
      <dgm:t>
        <a:bodyPr/>
        <a:lstStyle/>
        <a:p>
          <a:r>
            <a: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找重點</a:t>
          </a:r>
        </a:p>
      </dgm:t>
    </dgm:pt>
    <dgm:pt modelId="{217F8CBB-9D69-4C9F-9CBD-39073954825C}" type="parTrans" cxnId="{1FC1B69E-8A52-40A4-A738-EEFC64A57F24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4E80BCD-2C67-48CB-8D66-19020F5D433B}" type="sibTrans" cxnId="{1FC1B69E-8A52-40A4-A738-EEFC64A57F24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433A766-9BBF-4971-A93D-B063F8F56BAB}">
      <dgm:prSet phldrT="[文字]" custT="1"/>
      <dgm:spPr/>
      <dgm:t>
        <a:bodyPr/>
        <a:lstStyle/>
        <a:p>
          <a:r>
            <a: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gm:t>
    </dgm:pt>
    <dgm:pt modelId="{42CEC441-13A6-4768-9971-5219336284E8}" type="parTrans" cxnId="{59E299DA-3D3D-4560-A42B-5FB3B8784BC1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8C030E0-FA47-4FB3-9DF0-3FDB382EBD2E}" type="sibTrans" cxnId="{59E299DA-3D3D-4560-A42B-5FB3B8784BC1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0EE175F-F2EE-44E6-A6CB-3BA1C0AE4EC8}">
      <dgm:prSet custT="1"/>
      <dgm:spPr/>
      <dgm:t>
        <a:bodyPr/>
        <a:lstStyle/>
        <a:p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>
              <a:latin typeface="微軟正黑體" panose="020B0604030504040204" pitchFamily="34" charset="-120"/>
              <a:ea typeface="微軟正黑體" panose="020B0604030504040204" pitchFamily="34" charset="-120"/>
            </a:rPr>
            <a:t>替換語詞</a:t>
          </a:r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C648C6E-E748-4790-B907-7EE48ED3C671}" type="parTrans" cxnId="{48421D05-2D91-48C7-8135-751E080746DA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830B7F-4B97-4977-B494-1B2F734DC829}" type="sibTrans" cxnId="{48421D05-2D91-48C7-8135-751E080746DA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879719A-8405-4DA6-915D-F63A337F5E76}">
      <dgm:prSet custT="1"/>
      <dgm:spPr/>
      <dgm:t>
        <a:bodyPr/>
        <a:lstStyle/>
        <a:p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>
              <a:latin typeface="微軟正黑體" panose="020B0604030504040204" pitchFamily="34" charset="-120"/>
              <a:ea typeface="微軟正黑體" panose="020B0604030504040204" pitchFamily="34" charset="-120"/>
            </a:rPr>
            <a:t>還原句型</a:t>
          </a:r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CEB6092-11CF-4114-A8A8-CD986FE6D367}" type="parTrans" cxnId="{B22373E7-E966-451F-8E33-29444E8AE95E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A7D5E7B-0556-4445-A6B1-9A5C37125302}" type="sibTrans" cxnId="{B22373E7-E966-451F-8E33-29444E8AE95E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2D08398-0576-4C80-A496-52D6EED0A665}" type="pres">
      <dgm:prSet presAssocID="{A5B18631-D532-4FDD-8642-CA80A53A15E6}" presName="Name0" presStyleCnt="0">
        <dgm:presLayoutVars>
          <dgm:dir/>
          <dgm:resizeHandles val="exact"/>
        </dgm:presLayoutVars>
      </dgm:prSet>
      <dgm:spPr/>
    </dgm:pt>
    <dgm:pt modelId="{A450DA55-E4C2-407C-A3ED-3E855ECD44B0}" type="pres">
      <dgm:prSet presAssocID="{E0D22BD8-469A-4E8B-AD01-C6064EA5A237}" presName="node" presStyleLbl="node1" presStyleIdx="0" presStyleCnt="6" custScaleX="62390">
        <dgm:presLayoutVars>
          <dgm:bulletEnabled val="1"/>
        </dgm:presLayoutVars>
      </dgm:prSet>
      <dgm:spPr/>
    </dgm:pt>
    <dgm:pt modelId="{B44E4042-01DB-47E1-9886-56263B36CFEF}" type="pres">
      <dgm:prSet presAssocID="{5FEC711C-0FED-4B48-B4AC-EF800B19993A}" presName="sibTrans" presStyleLbl="sibTrans2D1" presStyleIdx="0" presStyleCnt="5"/>
      <dgm:spPr/>
    </dgm:pt>
    <dgm:pt modelId="{94B00636-2E4D-4C78-9D28-73786BA625F0}" type="pres">
      <dgm:prSet presAssocID="{5FEC711C-0FED-4B48-B4AC-EF800B19993A}" presName="connectorText" presStyleLbl="sibTrans2D1" presStyleIdx="0" presStyleCnt="5"/>
      <dgm:spPr/>
    </dgm:pt>
    <dgm:pt modelId="{C114ED43-5DB6-4710-894B-DCDA744C6C13}" type="pres">
      <dgm:prSet presAssocID="{FEE82E09-7F8C-40BD-B0A3-2EB34BBD2940}" presName="node" presStyleLbl="node1" presStyleIdx="1" presStyleCnt="6">
        <dgm:presLayoutVars>
          <dgm:bulletEnabled val="1"/>
        </dgm:presLayoutVars>
      </dgm:prSet>
      <dgm:spPr/>
    </dgm:pt>
    <dgm:pt modelId="{3FE7377D-1264-4242-BB52-763AD903B434}" type="pres">
      <dgm:prSet presAssocID="{412561BC-37F1-497B-B566-BA9EEAE23CA6}" presName="sibTrans" presStyleLbl="sibTrans2D1" presStyleIdx="1" presStyleCnt="5"/>
      <dgm:spPr/>
    </dgm:pt>
    <dgm:pt modelId="{81AC78DE-133A-4ACD-A3C9-FA0579B29E40}" type="pres">
      <dgm:prSet presAssocID="{412561BC-37F1-497B-B566-BA9EEAE23CA6}" presName="connectorText" presStyleLbl="sibTrans2D1" presStyleIdx="1" presStyleCnt="5"/>
      <dgm:spPr/>
    </dgm:pt>
    <dgm:pt modelId="{350D23AA-17D5-429F-80A2-9CDA407DED34}" type="pres">
      <dgm:prSet presAssocID="{D0EE175F-F2EE-44E6-A6CB-3BA1C0AE4EC8}" presName="node" presStyleLbl="node1" presStyleIdx="2" presStyleCnt="6">
        <dgm:presLayoutVars>
          <dgm:bulletEnabled val="1"/>
        </dgm:presLayoutVars>
      </dgm:prSet>
      <dgm:spPr/>
    </dgm:pt>
    <dgm:pt modelId="{01F8BEBB-AF1E-4FB2-B38D-E603D79CF741}" type="pres">
      <dgm:prSet presAssocID="{88830B7F-4B97-4977-B494-1B2F734DC829}" presName="sibTrans" presStyleLbl="sibTrans2D1" presStyleIdx="2" presStyleCnt="5"/>
      <dgm:spPr/>
    </dgm:pt>
    <dgm:pt modelId="{F33A4CB7-0016-47C0-84F5-58A8299ED267}" type="pres">
      <dgm:prSet presAssocID="{88830B7F-4B97-4977-B494-1B2F734DC829}" presName="connectorText" presStyleLbl="sibTrans2D1" presStyleIdx="2" presStyleCnt="5"/>
      <dgm:spPr/>
    </dgm:pt>
    <dgm:pt modelId="{060103B5-C36E-4F8B-9E36-DDFC8F9B7D86}" type="pres">
      <dgm:prSet presAssocID="{4879719A-8405-4DA6-915D-F63A337F5E76}" presName="node" presStyleLbl="node1" presStyleIdx="3" presStyleCnt="6">
        <dgm:presLayoutVars>
          <dgm:bulletEnabled val="1"/>
        </dgm:presLayoutVars>
      </dgm:prSet>
      <dgm:spPr/>
    </dgm:pt>
    <dgm:pt modelId="{A56717A2-8C74-45CC-B8A4-670503316C01}" type="pres">
      <dgm:prSet presAssocID="{AA7D5E7B-0556-4445-A6B1-9A5C37125302}" presName="sibTrans" presStyleLbl="sibTrans2D1" presStyleIdx="3" presStyleCnt="5"/>
      <dgm:spPr/>
    </dgm:pt>
    <dgm:pt modelId="{F07C56FE-7291-4B75-9FBB-B5FD09EDB0F6}" type="pres">
      <dgm:prSet presAssocID="{AA7D5E7B-0556-4445-A6B1-9A5C37125302}" presName="connectorText" presStyleLbl="sibTrans2D1" presStyleIdx="3" presStyleCnt="5"/>
      <dgm:spPr/>
    </dgm:pt>
    <dgm:pt modelId="{CB4E6DC6-31BD-4A17-B1D5-D4724C409322}" type="pres">
      <dgm:prSet presAssocID="{D4633C76-1509-4A1B-97AE-63CE42606E1E}" presName="node" presStyleLbl="node1" presStyleIdx="4" presStyleCnt="6" custScaleX="67184">
        <dgm:presLayoutVars>
          <dgm:bulletEnabled val="1"/>
        </dgm:presLayoutVars>
      </dgm:prSet>
      <dgm:spPr/>
    </dgm:pt>
    <dgm:pt modelId="{E52828FE-062B-442B-9831-810877E76BEA}" type="pres">
      <dgm:prSet presAssocID="{44E80BCD-2C67-48CB-8D66-19020F5D433B}" presName="sibTrans" presStyleLbl="sibTrans2D1" presStyleIdx="4" presStyleCnt="5"/>
      <dgm:spPr/>
    </dgm:pt>
    <dgm:pt modelId="{DDB3408F-C1DF-43DF-A609-B8E7007EC4A7}" type="pres">
      <dgm:prSet presAssocID="{44E80BCD-2C67-48CB-8D66-19020F5D433B}" presName="connectorText" presStyleLbl="sibTrans2D1" presStyleIdx="4" presStyleCnt="5"/>
      <dgm:spPr/>
    </dgm:pt>
    <dgm:pt modelId="{9F6A65BF-72C8-462F-ADEB-5469A6E2B69D}" type="pres">
      <dgm:prSet presAssocID="{5433A766-9BBF-4971-A93D-B063F8F56BAB}" presName="node" presStyleLbl="node1" presStyleIdx="5" presStyleCnt="6">
        <dgm:presLayoutVars>
          <dgm:bulletEnabled val="1"/>
        </dgm:presLayoutVars>
      </dgm:prSet>
      <dgm:spPr/>
    </dgm:pt>
  </dgm:ptLst>
  <dgm:cxnLst>
    <dgm:cxn modelId="{48421D05-2D91-48C7-8135-751E080746DA}" srcId="{A5B18631-D532-4FDD-8642-CA80A53A15E6}" destId="{D0EE175F-F2EE-44E6-A6CB-3BA1C0AE4EC8}" srcOrd="2" destOrd="0" parTransId="{FC648C6E-E748-4790-B907-7EE48ED3C671}" sibTransId="{88830B7F-4B97-4977-B494-1B2F734DC829}"/>
    <dgm:cxn modelId="{6C6E6921-15FA-455C-B1AB-F254BEC124C4}" type="presOf" srcId="{5433A766-9BBF-4971-A93D-B063F8F56BAB}" destId="{9F6A65BF-72C8-462F-ADEB-5469A6E2B69D}" srcOrd="0" destOrd="0" presId="urn:microsoft.com/office/officeart/2005/8/layout/process1"/>
    <dgm:cxn modelId="{F03BDE36-B440-4181-8A73-FD7DA5D33451}" type="presOf" srcId="{AA7D5E7B-0556-4445-A6B1-9A5C37125302}" destId="{A56717A2-8C74-45CC-B8A4-670503316C01}" srcOrd="0" destOrd="0" presId="urn:microsoft.com/office/officeart/2005/8/layout/process1"/>
    <dgm:cxn modelId="{17B8B339-B9D6-44D0-8132-8226BB1AD95F}" type="presOf" srcId="{88830B7F-4B97-4977-B494-1B2F734DC829}" destId="{F33A4CB7-0016-47C0-84F5-58A8299ED267}" srcOrd="1" destOrd="0" presId="urn:microsoft.com/office/officeart/2005/8/layout/process1"/>
    <dgm:cxn modelId="{62B9BE5E-4E5E-4500-8849-F14265E2421A}" type="presOf" srcId="{E0D22BD8-469A-4E8B-AD01-C6064EA5A237}" destId="{A450DA55-E4C2-407C-A3ED-3E855ECD44B0}" srcOrd="0" destOrd="0" presId="urn:microsoft.com/office/officeart/2005/8/layout/process1"/>
    <dgm:cxn modelId="{82BB1762-0206-4098-A693-99D814C0F83A}" type="presOf" srcId="{44E80BCD-2C67-48CB-8D66-19020F5D433B}" destId="{E52828FE-062B-442B-9831-810877E76BEA}" srcOrd="0" destOrd="0" presId="urn:microsoft.com/office/officeart/2005/8/layout/process1"/>
    <dgm:cxn modelId="{B9182974-B707-40BD-9357-446FCDE05BCD}" type="presOf" srcId="{5FEC711C-0FED-4B48-B4AC-EF800B19993A}" destId="{94B00636-2E4D-4C78-9D28-73786BA625F0}" srcOrd="1" destOrd="0" presId="urn:microsoft.com/office/officeart/2005/8/layout/process1"/>
    <dgm:cxn modelId="{0DD7C590-C6AE-4683-80F0-2DE33700F253}" type="presOf" srcId="{44E80BCD-2C67-48CB-8D66-19020F5D433B}" destId="{DDB3408F-C1DF-43DF-A609-B8E7007EC4A7}" srcOrd="1" destOrd="0" presId="urn:microsoft.com/office/officeart/2005/8/layout/process1"/>
    <dgm:cxn modelId="{4EF3C195-242E-4F79-9101-7EC3537B1094}" type="presOf" srcId="{D4633C76-1509-4A1B-97AE-63CE42606E1E}" destId="{CB4E6DC6-31BD-4A17-B1D5-D4724C409322}" srcOrd="0" destOrd="0" presId="urn:microsoft.com/office/officeart/2005/8/layout/process1"/>
    <dgm:cxn modelId="{94923498-4A0A-4E8D-8B2D-D62B2A8D2473}" type="presOf" srcId="{5FEC711C-0FED-4B48-B4AC-EF800B19993A}" destId="{B44E4042-01DB-47E1-9886-56263B36CFEF}" srcOrd="0" destOrd="0" presId="urn:microsoft.com/office/officeart/2005/8/layout/process1"/>
    <dgm:cxn modelId="{7437C999-0691-40C2-83C3-2D01C1F21B4F}" type="presOf" srcId="{AA7D5E7B-0556-4445-A6B1-9A5C37125302}" destId="{F07C56FE-7291-4B75-9FBB-B5FD09EDB0F6}" srcOrd="1" destOrd="0" presId="urn:microsoft.com/office/officeart/2005/8/layout/process1"/>
    <dgm:cxn modelId="{1FC1B69E-8A52-40A4-A738-EEFC64A57F24}" srcId="{A5B18631-D532-4FDD-8642-CA80A53A15E6}" destId="{D4633C76-1509-4A1B-97AE-63CE42606E1E}" srcOrd="4" destOrd="0" parTransId="{217F8CBB-9D69-4C9F-9CBD-39073954825C}" sibTransId="{44E80BCD-2C67-48CB-8D66-19020F5D433B}"/>
    <dgm:cxn modelId="{D7D41DA3-FA8D-4B77-B9EC-A1A8BC8EB8DB}" srcId="{A5B18631-D532-4FDD-8642-CA80A53A15E6}" destId="{E0D22BD8-469A-4E8B-AD01-C6064EA5A237}" srcOrd="0" destOrd="0" parTransId="{C9430386-0E4D-4C8D-9489-95611B21591A}" sibTransId="{5FEC711C-0FED-4B48-B4AC-EF800B19993A}"/>
    <dgm:cxn modelId="{823261C4-561F-49FC-B12E-967EDFACDA37}" type="presOf" srcId="{412561BC-37F1-497B-B566-BA9EEAE23CA6}" destId="{81AC78DE-133A-4ACD-A3C9-FA0579B29E40}" srcOrd="1" destOrd="0" presId="urn:microsoft.com/office/officeart/2005/8/layout/process1"/>
    <dgm:cxn modelId="{EC59CEC9-7A8D-4783-A818-0D6B3C4DD14C}" type="presOf" srcId="{FEE82E09-7F8C-40BD-B0A3-2EB34BBD2940}" destId="{C114ED43-5DB6-4710-894B-DCDA744C6C13}" srcOrd="0" destOrd="0" presId="urn:microsoft.com/office/officeart/2005/8/layout/process1"/>
    <dgm:cxn modelId="{4DD1D0C9-3988-4112-9CEF-14BEA9E51665}" type="presOf" srcId="{4879719A-8405-4DA6-915D-F63A337F5E76}" destId="{060103B5-C36E-4F8B-9E36-DDFC8F9B7D86}" srcOrd="0" destOrd="0" presId="urn:microsoft.com/office/officeart/2005/8/layout/process1"/>
    <dgm:cxn modelId="{A7AF14CB-0C4A-4FA5-A392-09E484134AEB}" type="presOf" srcId="{412561BC-37F1-497B-B566-BA9EEAE23CA6}" destId="{3FE7377D-1264-4242-BB52-763AD903B434}" srcOrd="0" destOrd="0" presId="urn:microsoft.com/office/officeart/2005/8/layout/process1"/>
    <dgm:cxn modelId="{F77461D3-0599-47A3-94DD-1676EDB2A039}" type="presOf" srcId="{A5B18631-D532-4FDD-8642-CA80A53A15E6}" destId="{82D08398-0576-4C80-A496-52D6EED0A665}" srcOrd="0" destOrd="0" presId="urn:microsoft.com/office/officeart/2005/8/layout/process1"/>
    <dgm:cxn modelId="{59E299DA-3D3D-4560-A42B-5FB3B8784BC1}" srcId="{A5B18631-D532-4FDD-8642-CA80A53A15E6}" destId="{5433A766-9BBF-4971-A93D-B063F8F56BAB}" srcOrd="5" destOrd="0" parTransId="{42CEC441-13A6-4768-9971-5219336284E8}" sibTransId="{18C030E0-FA47-4FB3-9DF0-3FDB382EBD2E}"/>
    <dgm:cxn modelId="{A5639EE2-5D27-4920-BF3F-59314E455907}" type="presOf" srcId="{88830B7F-4B97-4977-B494-1B2F734DC829}" destId="{01F8BEBB-AF1E-4FB2-B38D-E603D79CF741}" srcOrd="0" destOrd="0" presId="urn:microsoft.com/office/officeart/2005/8/layout/process1"/>
    <dgm:cxn modelId="{B22373E7-E966-451F-8E33-29444E8AE95E}" srcId="{A5B18631-D532-4FDD-8642-CA80A53A15E6}" destId="{4879719A-8405-4DA6-915D-F63A337F5E76}" srcOrd="3" destOrd="0" parTransId="{4CEB6092-11CF-4114-A8A8-CD986FE6D367}" sibTransId="{AA7D5E7B-0556-4445-A6B1-9A5C37125302}"/>
    <dgm:cxn modelId="{D77ED7E8-0BC1-4C88-9CC3-A39675503EDC}" type="presOf" srcId="{D0EE175F-F2EE-44E6-A6CB-3BA1C0AE4EC8}" destId="{350D23AA-17D5-429F-80A2-9CDA407DED34}" srcOrd="0" destOrd="0" presId="urn:microsoft.com/office/officeart/2005/8/layout/process1"/>
    <dgm:cxn modelId="{911C61FA-2652-41F1-B911-9A9FBD2255B8}" srcId="{A5B18631-D532-4FDD-8642-CA80A53A15E6}" destId="{FEE82E09-7F8C-40BD-B0A3-2EB34BBD2940}" srcOrd="1" destOrd="0" parTransId="{6899CFAF-C3A0-4D01-AD84-BDA82EAA235E}" sibTransId="{412561BC-37F1-497B-B566-BA9EEAE23CA6}"/>
    <dgm:cxn modelId="{7131C43F-1038-4CB8-94D3-B5E73C1B7A3D}" type="presParOf" srcId="{82D08398-0576-4C80-A496-52D6EED0A665}" destId="{A450DA55-E4C2-407C-A3ED-3E855ECD44B0}" srcOrd="0" destOrd="0" presId="urn:microsoft.com/office/officeart/2005/8/layout/process1"/>
    <dgm:cxn modelId="{F48C30D1-E9BD-4487-AB39-7197C4EA9F02}" type="presParOf" srcId="{82D08398-0576-4C80-A496-52D6EED0A665}" destId="{B44E4042-01DB-47E1-9886-56263B36CFEF}" srcOrd="1" destOrd="0" presId="urn:microsoft.com/office/officeart/2005/8/layout/process1"/>
    <dgm:cxn modelId="{0B4BD6C3-152C-4419-A577-0AA1D700DB39}" type="presParOf" srcId="{B44E4042-01DB-47E1-9886-56263B36CFEF}" destId="{94B00636-2E4D-4C78-9D28-73786BA625F0}" srcOrd="0" destOrd="0" presId="urn:microsoft.com/office/officeart/2005/8/layout/process1"/>
    <dgm:cxn modelId="{D35B391E-F87F-4F3D-8F51-58992C55219A}" type="presParOf" srcId="{82D08398-0576-4C80-A496-52D6EED0A665}" destId="{C114ED43-5DB6-4710-894B-DCDA744C6C13}" srcOrd="2" destOrd="0" presId="urn:microsoft.com/office/officeart/2005/8/layout/process1"/>
    <dgm:cxn modelId="{8B0E0345-1C1B-431C-B113-EFA18A67A9E9}" type="presParOf" srcId="{82D08398-0576-4C80-A496-52D6EED0A665}" destId="{3FE7377D-1264-4242-BB52-763AD903B434}" srcOrd="3" destOrd="0" presId="urn:microsoft.com/office/officeart/2005/8/layout/process1"/>
    <dgm:cxn modelId="{58BB87D6-863B-4B8F-A0EF-88F455B87620}" type="presParOf" srcId="{3FE7377D-1264-4242-BB52-763AD903B434}" destId="{81AC78DE-133A-4ACD-A3C9-FA0579B29E40}" srcOrd="0" destOrd="0" presId="urn:microsoft.com/office/officeart/2005/8/layout/process1"/>
    <dgm:cxn modelId="{1AF2E213-D39F-4EE8-BEE7-507360979D0D}" type="presParOf" srcId="{82D08398-0576-4C80-A496-52D6EED0A665}" destId="{350D23AA-17D5-429F-80A2-9CDA407DED34}" srcOrd="4" destOrd="0" presId="urn:microsoft.com/office/officeart/2005/8/layout/process1"/>
    <dgm:cxn modelId="{E47EB3A4-F1E6-4653-B427-678FDB545719}" type="presParOf" srcId="{82D08398-0576-4C80-A496-52D6EED0A665}" destId="{01F8BEBB-AF1E-4FB2-B38D-E603D79CF741}" srcOrd="5" destOrd="0" presId="urn:microsoft.com/office/officeart/2005/8/layout/process1"/>
    <dgm:cxn modelId="{8BBAA2CF-7692-44C5-BFFC-5ECF2042E1BE}" type="presParOf" srcId="{01F8BEBB-AF1E-4FB2-B38D-E603D79CF741}" destId="{F33A4CB7-0016-47C0-84F5-58A8299ED267}" srcOrd="0" destOrd="0" presId="urn:microsoft.com/office/officeart/2005/8/layout/process1"/>
    <dgm:cxn modelId="{96654433-39CA-4FC2-9FB4-E7A1FEB40006}" type="presParOf" srcId="{82D08398-0576-4C80-A496-52D6EED0A665}" destId="{060103B5-C36E-4F8B-9E36-DDFC8F9B7D86}" srcOrd="6" destOrd="0" presId="urn:microsoft.com/office/officeart/2005/8/layout/process1"/>
    <dgm:cxn modelId="{F35A64D9-3805-4BA1-9912-D20270C84622}" type="presParOf" srcId="{82D08398-0576-4C80-A496-52D6EED0A665}" destId="{A56717A2-8C74-45CC-B8A4-670503316C01}" srcOrd="7" destOrd="0" presId="urn:microsoft.com/office/officeart/2005/8/layout/process1"/>
    <dgm:cxn modelId="{B9105464-020E-499B-97DA-C2A9094845DE}" type="presParOf" srcId="{A56717A2-8C74-45CC-B8A4-670503316C01}" destId="{F07C56FE-7291-4B75-9FBB-B5FD09EDB0F6}" srcOrd="0" destOrd="0" presId="urn:microsoft.com/office/officeart/2005/8/layout/process1"/>
    <dgm:cxn modelId="{8BDA5B88-1E9B-47D8-AEC4-2CAB695E9776}" type="presParOf" srcId="{82D08398-0576-4C80-A496-52D6EED0A665}" destId="{CB4E6DC6-31BD-4A17-B1D5-D4724C409322}" srcOrd="8" destOrd="0" presId="urn:microsoft.com/office/officeart/2005/8/layout/process1"/>
    <dgm:cxn modelId="{CC5115BC-0B37-49BD-93C8-3BBF1FB961F6}" type="presParOf" srcId="{82D08398-0576-4C80-A496-52D6EED0A665}" destId="{E52828FE-062B-442B-9831-810877E76BEA}" srcOrd="9" destOrd="0" presId="urn:microsoft.com/office/officeart/2005/8/layout/process1"/>
    <dgm:cxn modelId="{1018F959-6635-4B4F-BC0E-5DDBA24DBE50}" type="presParOf" srcId="{E52828FE-062B-442B-9831-810877E76BEA}" destId="{DDB3408F-C1DF-43DF-A609-B8E7007EC4A7}" srcOrd="0" destOrd="0" presId="urn:microsoft.com/office/officeart/2005/8/layout/process1"/>
    <dgm:cxn modelId="{DB78E8DD-6C28-4728-AC7C-60F946C8010B}" type="presParOf" srcId="{82D08398-0576-4C80-A496-52D6EED0A665}" destId="{9F6A65BF-72C8-462F-ADEB-5469A6E2B69D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A5B18631-D532-4FDD-8642-CA80A53A15E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0D22BD8-469A-4E8B-AD01-C6064EA5A237}">
      <dgm:prSet phldrT="[文字]" custT="1"/>
      <dgm:spPr/>
      <dgm:t>
        <a:bodyPr/>
        <a:lstStyle/>
        <a:p>
          <a:r>
            <a:rPr lang="zh-TW" altLang="en-US" sz="2100" b="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切脈絡</a:t>
          </a:r>
        </a:p>
      </dgm:t>
    </dgm:pt>
    <dgm:pt modelId="{C9430386-0E4D-4C8D-9489-95611B21591A}" type="parTrans" cxnId="{D7D41DA3-FA8D-4B77-B9EC-A1A8BC8EB8DB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FEC711C-0FED-4B48-B4AC-EF800B19993A}" type="sibTrans" cxnId="{D7D41DA3-FA8D-4B77-B9EC-A1A8BC8EB8DB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EE82E09-7F8C-40BD-B0A3-2EB34BBD2940}">
      <dgm:prSet phldrT="[文字]" custT="1"/>
      <dgm:spPr/>
      <dgm:t>
        <a:bodyPr/>
        <a:lstStyle/>
        <a:p>
          <a:r>
            <a:rPr lang="zh-TW" altLang="en-US" sz="21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</a:p>
      </dgm:t>
    </dgm:pt>
    <dgm:pt modelId="{6899CFAF-C3A0-4D01-AD84-BDA82EAA235E}" type="parTrans" cxnId="{911C61FA-2652-41F1-B911-9A9FBD2255B8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12561BC-37F1-497B-B566-BA9EEAE23CA6}" type="sibTrans" cxnId="{911C61FA-2652-41F1-B911-9A9FBD2255B8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633C76-1509-4A1B-97AE-63CE42606E1E}">
      <dgm:prSet phldrT="[文字]" custT="1"/>
      <dgm:spPr/>
      <dgm:t>
        <a:bodyPr/>
        <a:lstStyle/>
        <a:p>
          <a:r>
            <a: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找重點</a:t>
          </a:r>
        </a:p>
      </dgm:t>
    </dgm:pt>
    <dgm:pt modelId="{217F8CBB-9D69-4C9F-9CBD-39073954825C}" type="parTrans" cxnId="{1FC1B69E-8A52-40A4-A738-EEFC64A57F24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4E80BCD-2C67-48CB-8D66-19020F5D433B}" type="sibTrans" cxnId="{1FC1B69E-8A52-40A4-A738-EEFC64A57F24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433A766-9BBF-4971-A93D-B063F8F56BAB}">
      <dgm:prSet phldrT="[文字]" custT="1"/>
      <dgm:spPr/>
      <dgm:t>
        <a:bodyPr/>
        <a:lstStyle/>
        <a:p>
          <a:r>
            <a: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gm:t>
    </dgm:pt>
    <dgm:pt modelId="{42CEC441-13A6-4768-9971-5219336284E8}" type="parTrans" cxnId="{59E299DA-3D3D-4560-A42B-5FB3B8784BC1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8C030E0-FA47-4FB3-9DF0-3FDB382EBD2E}" type="sibTrans" cxnId="{59E299DA-3D3D-4560-A42B-5FB3B8784BC1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0EE175F-F2EE-44E6-A6CB-3BA1C0AE4EC8}">
      <dgm:prSet custT="1"/>
      <dgm:spPr/>
      <dgm:t>
        <a:bodyPr/>
        <a:lstStyle/>
        <a:p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>
              <a:latin typeface="微軟正黑體" panose="020B0604030504040204" pitchFamily="34" charset="-120"/>
              <a:ea typeface="微軟正黑體" panose="020B0604030504040204" pitchFamily="34" charset="-120"/>
            </a:rPr>
            <a:t>替換語詞</a:t>
          </a:r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C648C6E-E748-4790-B907-7EE48ED3C671}" type="parTrans" cxnId="{48421D05-2D91-48C7-8135-751E080746DA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830B7F-4B97-4977-B494-1B2F734DC829}" type="sibTrans" cxnId="{48421D05-2D91-48C7-8135-751E080746DA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879719A-8405-4DA6-915D-F63A337F5E76}">
      <dgm:prSet custT="1"/>
      <dgm:spPr/>
      <dgm:t>
        <a:bodyPr/>
        <a:lstStyle/>
        <a:p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>
              <a:latin typeface="微軟正黑體" panose="020B0604030504040204" pitchFamily="34" charset="-120"/>
              <a:ea typeface="微軟正黑體" panose="020B0604030504040204" pitchFamily="34" charset="-120"/>
            </a:rPr>
            <a:t>還原句型</a:t>
          </a:r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CEB6092-11CF-4114-A8A8-CD986FE6D367}" type="parTrans" cxnId="{B22373E7-E966-451F-8E33-29444E8AE95E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A7D5E7B-0556-4445-A6B1-9A5C37125302}" type="sibTrans" cxnId="{B22373E7-E966-451F-8E33-29444E8AE95E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2D08398-0576-4C80-A496-52D6EED0A665}" type="pres">
      <dgm:prSet presAssocID="{A5B18631-D532-4FDD-8642-CA80A53A15E6}" presName="Name0" presStyleCnt="0">
        <dgm:presLayoutVars>
          <dgm:dir/>
          <dgm:resizeHandles val="exact"/>
        </dgm:presLayoutVars>
      </dgm:prSet>
      <dgm:spPr/>
    </dgm:pt>
    <dgm:pt modelId="{A450DA55-E4C2-407C-A3ED-3E855ECD44B0}" type="pres">
      <dgm:prSet presAssocID="{E0D22BD8-469A-4E8B-AD01-C6064EA5A237}" presName="node" presStyleLbl="node1" presStyleIdx="0" presStyleCnt="6" custScaleX="62390">
        <dgm:presLayoutVars>
          <dgm:bulletEnabled val="1"/>
        </dgm:presLayoutVars>
      </dgm:prSet>
      <dgm:spPr/>
    </dgm:pt>
    <dgm:pt modelId="{B44E4042-01DB-47E1-9886-56263B36CFEF}" type="pres">
      <dgm:prSet presAssocID="{5FEC711C-0FED-4B48-B4AC-EF800B19993A}" presName="sibTrans" presStyleLbl="sibTrans2D1" presStyleIdx="0" presStyleCnt="5"/>
      <dgm:spPr/>
    </dgm:pt>
    <dgm:pt modelId="{94B00636-2E4D-4C78-9D28-73786BA625F0}" type="pres">
      <dgm:prSet presAssocID="{5FEC711C-0FED-4B48-B4AC-EF800B19993A}" presName="connectorText" presStyleLbl="sibTrans2D1" presStyleIdx="0" presStyleCnt="5"/>
      <dgm:spPr/>
    </dgm:pt>
    <dgm:pt modelId="{C114ED43-5DB6-4710-894B-DCDA744C6C13}" type="pres">
      <dgm:prSet presAssocID="{FEE82E09-7F8C-40BD-B0A3-2EB34BBD2940}" presName="node" presStyleLbl="node1" presStyleIdx="1" presStyleCnt="6">
        <dgm:presLayoutVars>
          <dgm:bulletEnabled val="1"/>
        </dgm:presLayoutVars>
      </dgm:prSet>
      <dgm:spPr/>
    </dgm:pt>
    <dgm:pt modelId="{3FE7377D-1264-4242-BB52-763AD903B434}" type="pres">
      <dgm:prSet presAssocID="{412561BC-37F1-497B-B566-BA9EEAE23CA6}" presName="sibTrans" presStyleLbl="sibTrans2D1" presStyleIdx="1" presStyleCnt="5"/>
      <dgm:spPr/>
    </dgm:pt>
    <dgm:pt modelId="{81AC78DE-133A-4ACD-A3C9-FA0579B29E40}" type="pres">
      <dgm:prSet presAssocID="{412561BC-37F1-497B-B566-BA9EEAE23CA6}" presName="connectorText" presStyleLbl="sibTrans2D1" presStyleIdx="1" presStyleCnt="5"/>
      <dgm:spPr/>
    </dgm:pt>
    <dgm:pt modelId="{350D23AA-17D5-429F-80A2-9CDA407DED34}" type="pres">
      <dgm:prSet presAssocID="{D0EE175F-F2EE-44E6-A6CB-3BA1C0AE4EC8}" presName="node" presStyleLbl="node1" presStyleIdx="2" presStyleCnt="6">
        <dgm:presLayoutVars>
          <dgm:bulletEnabled val="1"/>
        </dgm:presLayoutVars>
      </dgm:prSet>
      <dgm:spPr/>
    </dgm:pt>
    <dgm:pt modelId="{01F8BEBB-AF1E-4FB2-B38D-E603D79CF741}" type="pres">
      <dgm:prSet presAssocID="{88830B7F-4B97-4977-B494-1B2F734DC829}" presName="sibTrans" presStyleLbl="sibTrans2D1" presStyleIdx="2" presStyleCnt="5"/>
      <dgm:spPr/>
    </dgm:pt>
    <dgm:pt modelId="{F33A4CB7-0016-47C0-84F5-58A8299ED267}" type="pres">
      <dgm:prSet presAssocID="{88830B7F-4B97-4977-B494-1B2F734DC829}" presName="connectorText" presStyleLbl="sibTrans2D1" presStyleIdx="2" presStyleCnt="5"/>
      <dgm:spPr/>
    </dgm:pt>
    <dgm:pt modelId="{060103B5-C36E-4F8B-9E36-DDFC8F9B7D86}" type="pres">
      <dgm:prSet presAssocID="{4879719A-8405-4DA6-915D-F63A337F5E76}" presName="node" presStyleLbl="node1" presStyleIdx="3" presStyleCnt="6">
        <dgm:presLayoutVars>
          <dgm:bulletEnabled val="1"/>
        </dgm:presLayoutVars>
      </dgm:prSet>
      <dgm:spPr/>
    </dgm:pt>
    <dgm:pt modelId="{A56717A2-8C74-45CC-B8A4-670503316C01}" type="pres">
      <dgm:prSet presAssocID="{AA7D5E7B-0556-4445-A6B1-9A5C37125302}" presName="sibTrans" presStyleLbl="sibTrans2D1" presStyleIdx="3" presStyleCnt="5"/>
      <dgm:spPr/>
    </dgm:pt>
    <dgm:pt modelId="{F07C56FE-7291-4B75-9FBB-B5FD09EDB0F6}" type="pres">
      <dgm:prSet presAssocID="{AA7D5E7B-0556-4445-A6B1-9A5C37125302}" presName="connectorText" presStyleLbl="sibTrans2D1" presStyleIdx="3" presStyleCnt="5"/>
      <dgm:spPr/>
    </dgm:pt>
    <dgm:pt modelId="{CB4E6DC6-31BD-4A17-B1D5-D4724C409322}" type="pres">
      <dgm:prSet presAssocID="{D4633C76-1509-4A1B-97AE-63CE42606E1E}" presName="node" presStyleLbl="node1" presStyleIdx="4" presStyleCnt="6" custScaleX="67184">
        <dgm:presLayoutVars>
          <dgm:bulletEnabled val="1"/>
        </dgm:presLayoutVars>
      </dgm:prSet>
      <dgm:spPr/>
    </dgm:pt>
    <dgm:pt modelId="{E52828FE-062B-442B-9831-810877E76BEA}" type="pres">
      <dgm:prSet presAssocID="{44E80BCD-2C67-48CB-8D66-19020F5D433B}" presName="sibTrans" presStyleLbl="sibTrans2D1" presStyleIdx="4" presStyleCnt="5"/>
      <dgm:spPr/>
    </dgm:pt>
    <dgm:pt modelId="{DDB3408F-C1DF-43DF-A609-B8E7007EC4A7}" type="pres">
      <dgm:prSet presAssocID="{44E80BCD-2C67-48CB-8D66-19020F5D433B}" presName="connectorText" presStyleLbl="sibTrans2D1" presStyleIdx="4" presStyleCnt="5"/>
      <dgm:spPr/>
    </dgm:pt>
    <dgm:pt modelId="{9F6A65BF-72C8-462F-ADEB-5469A6E2B69D}" type="pres">
      <dgm:prSet presAssocID="{5433A766-9BBF-4971-A93D-B063F8F56BAB}" presName="node" presStyleLbl="node1" presStyleIdx="5" presStyleCnt="6">
        <dgm:presLayoutVars>
          <dgm:bulletEnabled val="1"/>
        </dgm:presLayoutVars>
      </dgm:prSet>
      <dgm:spPr/>
    </dgm:pt>
  </dgm:ptLst>
  <dgm:cxnLst>
    <dgm:cxn modelId="{48421D05-2D91-48C7-8135-751E080746DA}" srcId="{A5B18631-D532-4FDD-8642-CA80A53A15E6}" destId="{D0EE175F-F2EE-44E6-A6CB-3BA1C0AE4EC8}" srcOrd="2" destOrd="0" parTransId="{FC648C6E-E748-4790-B907-7EE48ED3C671}" sibTransId="{88830B7F-4B97-4977-B494-1B2F734DC829}"/>
    <dgm:cxn modelId="{6C6E6921-15FA-455C-B1AB-F254BEC124C4}" type="presOf" srcId="{5433A766-9BBF-4971-A93D-B063F8F56BAB}" destId="{9F6A65BF-72C8-462F-ADEB-5469A6E2B69D}" srcOrd="0" destOrd="0" presId="urn:microsoft.com/office/officeart/2005/8/layout/process1"/>
    <dgm:cxn modelId="{F03BDE36-B440-4181-8A73-FD7DA5D33451}" type="presOf" srcId="{AA7D5E7B-0556-4445-A6B1-9A5C37125302}" destId="{A56717A2-8C74-45CC-B8A4-670503316C01}" srcOrd="0" destOrd="0" presId="urn:microsoft.com/office/officeart/2005/8/layout/process1"/>
    <dgm:cxn modelId="{17B8B339-B9D6-44D0-8132-8226BB1AD95F}" type="presOf" srcId="{88830B7F-4B97-4977-B494-1B2F734DC829}" destId="{F33A4CB7-0016-47C0-84F5-58A8299ED267}" srcOrd="1" destOrd="0" presId="urn:microsoft.com/office/officeart/2005/8/layout/process1"/>
    <dgm:cxn modelId="{62B9BE5E-4E5E-4500-8849-F14265E2421A}" type="presOf" srcId="{E0D22BD8-469A-4E8B-AD01-C6064EA5A237}" destId="{A450DA55-E4C2-407C-A3ED-3E855ECD44B0}" srcOrd="0" destOrd="0" presId="urn:microsoft.com/office/officeart/2005/8/layout/process1"/>
    <dgm:cxn modelId="{82BB1762-0206-4098-A693-99D814C0F83A}" type="presOf" srcId="{44E80BCD-2C67-48CB-8D66-19020F5D433B}" destId="{E52828FE-062B-442B-9831-810877E76BEA}" srcOrd="0" destOrd="0" presId="urn:microsoft.com/office/officeart/2005/8/layout/process1"/>
    <dgm:cxn modelId="{B9182974-B707-40BD-9357-446FCDE05BCD}" type="presOf" srcId="{5FEC711C-0FED-4B48-B4AC-EF800B19993A}" destId="{94B00636-2E4D-4C78-9D28-73786BA625F0}" srcOrd="1" destOrd="0" presId="urn:microsoft.com/office/officeart/2005/8/layout/process1"/>
    <dgm:cxn modelId="{0DD7C590-C6AE-4683-80F0-2DE33700F253}" type="presOf" srcId="{44E80BCD-2C67-48CB-8D66-19020F5D433B}" destId="{DDB3408F-C1DF-43DF-A609-B8E7007EC4A7}" srcOrd="1" destOrd="0" presId="urn:microsoft.com/office/officeart/2005/8/layout/process1"/>
    <dgm:cxn modelId="{4EF3C195-242E-4F79-9101-7EC3537B1094}" type="presOf" srcId="{D4633C76-1509-4A1B-97AE-63CE42606E1E}" destId="{CB4E6DC6-31BD-4A17-B1D5-D4724C409322}" srcOrd="0" destOrd="0" presId="urn:microsoft.com/office/officeart/2005/8/layout/process1"/>
    <dgm:cxn modelId="{94923498-4A0A-4E8D-8B2D-D62B2A8D2473}" type="presOf" srcId="{5FEC711C-0FED-4B48-B4AC-EF800B19993A}" destId="{B44E4042-01DB-47E1-9886-56263B36CFEF}" srcOrd="0" destOrd="0" presId="urn:microsoft.com/office/officeart/2005/8/layout/process1"/>
    <dgm:cxn modelId="{7437C999-0691-40C2-83C3-2D01C1F21B4F}" type="presOf" srcId="{AA7D5E7B-0556-4445-A6B1-9A5C37125302}" destId="{F07C56FE-7291-4B75-9FBB-B5FD09EDB0F6}" srcOrd="1" destOrd="0" presId="urn:microsoft.com/office/officeart/2005/8/layout/process1"/>
    <dgm:cxn modelId="{1FC1B69E-8A52-40A4-A738-EEFC64A57F24}" srcId="{A5B18631-D532-4FDD-8642-CA80A53A15E6}" destId="{D4633C76-1509-4A1B-97AE-63CE42606E1E}" srcOrd="4" destOrd="0" parTransId="{217F8CBB-9D69-4C9F-9CBD-39073954825C}" sibTransId="{44E80BCD-2C67-48CB-8D66-19020F5D433B}"/>
    <dgm:cxn modelId="{D7D41DA3-FA8D-4B77-B9EC-A1A8BC8EB8DB}" srcId="{A5B18631-D532-4FDD-8642-CA80A53A15E6}" destId="{E0D22BD8-469A-4E8B-AD01-C6064EA5A237}" srcOrd="0" destOrd="0" parTransId="{C9430386-0E4D-4C8D-9489-95611B21591A}" sibTransId="{5FEC711C-0FED-4B48-B4AC-EF800B19993A}"/>
    <dgm:cxn modelId="{823261C4-561F-49FC-B12E-967EDFACDA37}" type="presOf" srcId="{412561BC-37F1-497B-B566-BA9EEAE23CA6}" destId="{81AC78DE-133A-4ACD-A3C9-FA0579B29E40}" srcOrd="1" destOrd="0" presId="urn:microsoft.com/office/officeart/2005/8/layout/process1"/>
    <dgm:cxn modelId="{EC59CEC9-7A8D-4783-A818-0D6B3C4DD14C}" type="presOf" srcId="{FEE82E09-7F8C-40BD-B0A3-2EB34BBD2940}" destId="{C114ED43-5DB6-4710-894B-DCDA744C6C13}" srcOrd="0" destOrd="0" presId="urn:microsoft.com/office/officeart/2005/8/layout/process1"/>
    <dgm:cxn modelId="{4DD1D0C9-3988-4112-9CEF-14BEA9E51665}" type="presOf" srcId="{4879719A-8405-4DA6-915D-F63A337F5E76}" destId="{060103B5-C36E-4F8B-9E36-DDFC8F9B7D86}" srcOrd="0" destOrd="0" presId="urn:microsoft.com/office/officeart/2005/8/layout/process1"/>
    <dgm:cxn modelId="{A7AF14CB-0C4A-4FA5-A392-09E484134AEB}" type="presOf" srcId="{412561BC-37F1-497B-B566-BA9EEAE23CA6}" destId="{3FE7377D-1264-4242-BB52-763AD903B434}" srcOrd="0" destOrd="0" presId="urn:microsoft.com/office/officeart/2005/8/layout/process1"/>
    <dgm:cxn modelId="{F77461D3-0599-47A3-94DD-1676EDB2A039}" type="presOf" srcId="{A5B18631-D532-4FDD-8642-CA80A53A15E6}" destId="{82D08398-0576-4C80-A496-52D6EED0A665}" srcOrd="0" destOrd="0" presId="urn:microsoft.com/office/officeart/2005/8/layout/process1"/>
    <dgm:cxn modelId="{59E299DA-3D3D-4560-A42B-5FB3B8784BC1}" srcId="{A5B18631-D532-4FDD-8642-CA80A53A15E6}" destId="{5433A766-9BBF-4971-A93D-B063F8F56BAB}" srcOrd="5" destOrd="0" parTransId="{42CEC441-13A6-4768-9971-5219336284E8}" sibTransId="{18C030E0-FA47-4FB3-9DF0-3FDB382EBD2E}"/>
    <dgm:cxn modelId="{A5639EE2-5D27-4920-BF3F-59314E455907}" type="presOf" srcId="{88830B7F-4B97-4977-B494-1B2F734DC829}" destId="{01F8BEBB-AF1E-4FB2-B38D-E603D79CF741}" srcOrd="0" destOrd="0" presId="urn:microsoft.com/office/officeart/2005/8/layout/process1"/>
    <dgm:cxn modelId="{B22373E7-E966-451F-8E33-29444E8AE95E}" srcId="{A5B18631-D532-4FDD-8642-CA80A53A15E6}" destId="{4879719A-8405-4DA6-915D-F63A337F5E76}" srcOrd="3" destOrd="0" parTransId="{4CEB6092-11CF-4114-A8A8-CD986FE6D367}" sibTransId="{AA7D5E7B-0556-4445-A6B1-9A5C37125302}"/>
    <dgm:cxn modelId="{D77ED7E8-0BC1-4C88-9CC3-A39675503EDC}" type="presOf" srcId="{D0EE175F-F2EE-44E6-A6CB-3BA1C0AE4EC8}" destId="{350D23AA-17D5-429F-80A2-9CDA407DED34}" srcOrd="0" destOrd="0" presId="urn:microsoft.com/office/officeart/2005/8/layout/process1"/>
    <dgm:cxn modelId="{911C61FA-2652-41F1-B911-9A9FBD2255B8}" srcId="{A5B18631-D532-4FDD-8642-CA80A53A15E6}" destId="{FEE82E09-7F8C-40BD-B0A3-2EB34BBD2940}" srcOrd="1" destOrd="0" parTransId="{6899CFAF-C3A0-4D01-AD84-BDA82EAA235E}" sibTransId="{412561BC-37F1-497B-B566-BA9EEAE23CA6}"/>
    <dgm:cxn modelId="{7131C43F-1038-4CB8-94D3-B5E73C1B7A3D}" type="presParOf" srcId="{82D08398-0576-4C80-A496-52D6EED0A665}" destId="{A450DA55-E4C2-407C-A3ED-3E855ECD44B0}" srcOrd="0" destOrd="0" presId="urn:microsoft.com/office/officeart/2005/8/layout/process1"/>
    <dgm:cxn modelId="{F48C30D1-E9BD-4487-AB39-7197C4EA9F02}" type="presParOf" srcId="{82D08398-0576-4C80-A496-52D6EED0A665}" destId="{B44E4042-01DB-47E1-9886-56263B36CFEF}" srcOrd="1" destOrd="0" presId="urn:microsoft.com/office/officeart/2005/8/layout/process1"/>
    <dgm:cxn modelId="{0B4BD6C3-152C-4419-A577-0AA1D700DB39}" type="presParOf" srcId="{B44E4042-01DB-47E1-9886-56263B36CFEF}" destId="{94B00636-2E4D-4C78-9D28-73786BA625F0}" srcOrd="0" destOrd="0" presId="urn:microsoft.com/office/officeart/2005/8/layout/process1"/>
    <dgm:cxn modelId="{D35B391E-F87F-4F3D-8F51-58992C55219A}" type="presParOf" srcId="{82D08398-0576-4C80-A496-52D6EED0A665}" destId="{C114ED43-5DB6-4710-894B-DCDA744C6C13}" srcOrd="2" destOrd="0" presId="urn:microsoft.com/office/officeart/2005/8/layout/process1"/>
    <dgm:cxn modelId="{8B0E0345-1C1B-431C-B113-EFA18A67A9E9}" type="presParOf" srcId="{82D08398-0576-4C80-A496-52D6EED0A665}" destId="{3FE7377D-1264-4242-BB52-763AD903B434}" srcOrd="3" destOrd="0" presId="urn:microsoft.com/office/officeart/2005/8/layout/process1"/>
    <dgm:cxn modelId="{58BB87D6-863B-4B8F-A0EF-88F455B87620}" type="presParOf" srcId="{3FE7377D-1264-4242-BB52-763AD903B434}" destId="{81AC78DE-133A-4ACD-A3C9-FA0579B29E40}" srcOrd="0" destOrd="0" presId="urn:microsoft.com/office/officeart/2005/8/layout/process1"/>
    <dgm:cxn modelId="{1AF2E213-D39F-4EE8-BEE7-507360979D0D}" type="presParOf" srcId="{82D08398-0576-4C80-A496-52D6EED0A665}" destId="{350D23AA-17D5-429F-80A2-9CDA407DED34}" srcOrd="4" destOrd="0" presId="urn:microsoft.com/office/officeart/2005/8/layout/process1"/>
    <dgm:cxn modelId="{E47EB3A4-F1E6-4653-B427-678FDB545719}" type="presParOf" srcId="{82D08398-0576-4C80-A496-52D6EED0A665}" destId="{01F8BEBB-AF1E-4FB2-B38D-E603D79CF741}" srcOrd="5" destOrd="0" presId="urn:microsoft.com/office/officeart/2005/8/layout/process1"/>
    <dgm:cxn modelId="{8BBAA2CF-7692-44C5-BFFC-5ECF2042E1BE}" type="presParOf" srcId="{01F8BEBB-AF1E-4FB2-B38D-E603D79CF741}" destId="{F33A4CB7-0016-47C0-84F5-58A8299ED267}" srcOrd="0" destOrd="0" presId="urn:microsoft.com/office/officeart/2005/8/layout/process1"/>
    <dgm:cxn modelId="{96654433-39CA-4FC2-9FB4-E7A1FEB40006}" type="presParOf" srcId="{82D08398-0576-4C80-A496-52D6EED0A665}" destId="{060103B5-C36E-4F8B-9E36-DDFC8F9B7D86}" srcOrd="6" destOrd="0" presId="urn:microsoft.com/office/officeart/2005/8/layout/process1"/>
    <dgm:cxn modelId="{F35A64D9-3805-4BA1-9912-D20270C84622}" type="presParOf" srcId="{82D08398-0576-4C80-A496-52D6EED0A665}" destId="{A56717A2-8C74-45CC-B8A4-670503316C01}" srcOrd="7" destOrd="0" presId="urn:microsoft.com/office/officeart/2005/8/layout/process1"/>
    <dgm:cxn modelId="{B9105464-020E-499B-97DA-C2A9094845DE}" type="presParOf" srcId="{A56717A2-8C74-45CC-B8A4-670503316C01}" destId="{F07C56FE-7291-4B75-9FBB-B5FD09EDB0F6}" srcOrd="0" destOrd="0" presId="urn:microsoft.com/office/officeart/2005/8/layout/process1"/>
    <dgm:cxn modelId="{8BDA5B88-1E9B-47D8-AEC4-2CAB695E9776}" type="presParOf" srcId="{82D08398-0576-4C80-A496-52D6EED0A665}" destId="{CB4E6DC6-31BD-4A17-B1D5-D4724C409322}" srcOrd="8" destOrd="0" presId="urn:microsoft.com/office/officeart/2005/8/layout/process1"/>
    <dgm:cxn modelId="{CC5115BC-0B37-49BD-93C8-3BBF1FB961F6}" type="presParOf" srcId="{82D08398-0576-4C80-A496-52D6EED0A665}" destId="{E52828FE-062B-442B-9831-810877E76BEA}" srcOrd="9" destOrd="0" presId="urn:microsoft.com/office/officeart/2005/8/layout/process1"/>
    <dgm:cxn modelId="{1018F959-6635-4B4F-BC0E-5DDBA24DBE50}" type="presParOf" srcId="{E52828FE-062B-442B-9831-810877E76BEA}" destId="{DDB3408F-C1DF-43DF-A609-B8E7007EC4A7}" srcOrd="0" destOrd="0" presId="urn:microsoft.com/office/officeart/2005/8/layout/process1"/>
    <dgm:cxn modelId="{DB78E8DD-6C28-4728-AC7C-60F946C8010B}" type="presParOf" srcId="{82D08398-0576-4C80-A496-52D6EED0A665}" destId="{9F6A65BF-72C8-462F-ADEB-5469A6E2B69D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A5B18631-D532-4FDD-8642-CA80A53A15E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0D22BD8-469A-4E8B-AD01-C6064EA5A237}">
      <dgm:prSet phldrT="[文字]" custT="1"/>
      <dgm:spPr/>
      <dgm:t>
        <a:bodyPr/>
        <a:lstStyle/>
        <a:p>
          <a:r>
            <a:rPr lang="zh-TW" altLang="en-US" sz="2100" b="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切脈絡</a:t>
          </a:r>
        </a:p>
      </dgm:t>
    </dgm:pt>
    <dgm:pt modelId="{C9430386-0E4D-4C8D-9489-95611B21591A}" type="parTrans" cxnId="{D7D41DA3-FA8D-4B77-B9EC-A1A8BC8EB8DB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FEC711C-0FED-4B48-B4AC-EF800B19993A}" type="sibTrans" cxnId="{D7D41DA3-FA8D-4B77-B9EC-A1A8BC8EB8DB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EE82E09-7F8C-40BD-B0A3-2EB34BBD2940}">
      <dgm:prSet phldrT="[文字]" custT="1"/>
      <dgm:spPr/>
      <dgm:t>
        <a:bodyPr/>
        <a:lstStyle/>
        <a:p>
          <a:r>
            <a: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</a:p>
      </dgm:t>
    </dgm:pt>
    <dgm:pt modelId="{6899CFAF-C3A0-4D01-AD84-BDA82EAA235E}" type="parTrans" cxnId="{911C61FA-2652-41F1-B911-9A9FBD2255B8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12561BC-37F1-497B-B566-BA9EEAE23CA6}" type="sibTrans" cxnId="{911C61FA-2652-41F1-B911-9A9FBD2255B8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633C76-1509-4A1B-97AE-63CE42606E1E}">
      <dgm:prSet phldrT="[文字]" custT="1"/>
      <dgm:spPr/>
      <dgm:t>
        <a:bodyPr/>
        <a:lstStyle/>
        <a:p>
          <a:r>
            <a:rPr lang="zh-TW" altLang="en-US" sz="21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找重點</a:t>
          </a:r>
        </a:p>
      </dgm:t>
    </dgm:pt>
    <dgm:pt modelId="{217F8CBB-9D69-4C9F-9CBD-39073954825C}" type="parTrans" cxnId="{1FC1B69E-8A52-40A4-A738-EEFC64A57F24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4E80BCD-2C67-48CB-8D66-19020F5D433B}" type="sibTrans" cxnId="{1FC1B69E-8A52-40A4-A738-EEFC64A57F24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433A766-9BBF-4971-A93D-B063F8F56BAB}">
      <dgm:prSet phldrT="[文字]" custT="1"/>
      <dgm:spPr/>
      <dgm:t>
        <a:bodyPr/>
        <a:lstStyle/>
        <a:p>
          <a:r>
            <a: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gm:t>
    </dgm:pt>
    <dgm:pt modelId="{42CEC441-13A6-4768-9971-5219336284E8}" type="parTrans" cxnId="{59E299DA-3D3D-4560-A42B-5FB3B8784BC1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8C030E0-FA47-4FB3-9DF0-3FDB382EBD2E}" type="sibTrans" cxnId="{59E299DA-3D3D-4560-A42B-5FB3B8784BC1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0EE175F-F2EE-44E6-A6CB-3BA1C0AE4EC8}">
      <dgm:prSet custT="1"/>
      <dgm:spPr/>
      <dgm:t>
        <a:bodyPr/>
        <a:lstStyle/>
        <a:p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>
              <a:latin typeface="微軟正黑體" panose="020B0604030504040204" pitchFamily="34" charset="-120"/>
              <a:ea typeface="微軟正黑體" panose="020B0604030504040204" pitchFamily="34" charset="-120"/>
            </a:rPr>
            <a:t>替換語詞</a:t>
          </a:r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C648C6E-E748-4790-B907-7EE48ED3C671}" type="parTrans" cxnId="{48421D05-2D91-48C7-8135-751E080746DA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830B7F-4B97-4977-B494-1B2F734DC829}" type="sibTrans" cxnId="{48421D05-2D91-48C7-8135-751E080746DA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879719A-8405-4DA6-915D-F63A337F5E76}">
      <dgm:prSet custT="1"/>
      <dgm:spPr/>
      <dgm:t>
        <a:bodyPr/>
        <a:lstStyle/>
        <a:p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>
              <a:latin typeface="微軟正黑體" panose="020B0604030504040204" pitchFamily="34" charset="-120"/>
              <a:ea typeface="微軟正黑體" panose="020B0604030504040204" pitchFamily="34" charset="-120"/>
            </a:rPr>
            <a:t>還原句型</a:t>
          </a:r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CEB6092-11CF-4114-A8A8-CD986FE6D367}" type="parTrans" cxnId="{B22373E7-E966-451F-8E33-29444E8AE95E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A7D5E7B-0556-4445-A6B1-9A5C37125302}" type="sibTrans" cxnId="{B22373E7-E966-451F-8E33-29444E8AE95E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2D08398-0576-4C80-A496-52D6EED0A665}" type="pres">
      <dgm:prSet presAssocID="{A5B18631-D532-4FDD-8642-CA80A53A15E6}" presName="Name0" presStyleCnt="0">
        <dgm:presLayoutVars>
          <dgm:dir/>
          <dgm:resizeHandles val="exact"/>
        </dgm:presLayoutVars>
      </dgm:prSet>
      <dgm:spPr/>
    </dgm:pt>
    <dgm:pt modelId="{A450DA55-E4C2-407C-A3ED-3E855ECD44B0}" type="pres">
      <dgm:prSet presAssocID="{E0D22BD8-469A-4E8B-AD01-C6064EA5A237}" presName="node" presStyleLbl="node1" presStyleIdx="0" presStyleCnt="6" custScaleX="62390">
        <dgm:presLayoutVars>
          <dgm:bulletEnabled val="1"/>
        </dgm:presLayoutVars>
      </dgm:prSet>
      <dgm:spPr/>
    </dgm:pt>
    <dgm:pt modelId="{B44E4042-01DB-47E1-9886-56263B36CFEF}" type="pres">
      <dgm:prSet presAssocID="{5FEC711C-0FED-4B48-B4AC-EF800B19993A}" presName="sibTrans" presStyleLbl="sibTrans2D1" presStyleIdx="0" presStyleCnt="5"/>
      <dgm:spPr/>
    </dgm:pt>
    <dgm:pt modelId="{94B00636-2E4D-4C78-9D28-73786BA625F0}" type="pres">
      <dgm:prSet presAssocID="{5FEC711C-0FED-4B48-B4AC-EF800B19993A}" presName="connectorText" presStyleLbl="sibTrans2D1" presStyleIdx="0" presStyleCnt="5"/>
      <dgm:spPr/>
    </dgm:pt>
    <dgm:pt modelId="{C114ED43-5DB6-4710-894B-DCDA744C6C13}" type="pres">
      <dgm:prSet presAssocID="{FEE82E09-7F8C-40BD-B0A3-2EB34BBD2940}" presName="node" presStyleLbl="node1" presStyleIdx="1" presStyleCnt="6">
        <dgm:presLayoutVars>
          <dgm:bulletEnabled val="1"/>
        </dgm:presLayoutVars>
      </dgm:prSet>
      <dgm:spPr/>
    </dgm:pt>
    <dgm:pt modelId="{3FE7377D-1264-4242-BB52-763AD903B434}" type="pres">
      <dgm:prSet presAssocID="{412561BC-37F1-497B-B566-BA9EEAE23CA6}" presName="sibTrans" presStyleLbl="sibTrans2D1" presStyleIdx="1" presStyleCnt="5"/>
      <dgm:spPr/>
    </dgm:pt>
    <dgm:pt modelId="{81AC78DE-133A-4ACD-A3C9-FA0579B29E40}" type="pres">
      <dgm:prSet presAssocID="{412561BC-37F1-497B-B566-BA9EEAE23CA6}" presName="connectorText" presStyleLbl="sibTrans2D1" presStyleIdx="1" presStyleCnt="5"/>
      <dgm:spPr/>
    </dgm:pt>
    <dgm:pt modelId="{350D23AA-17D5-429F-80A2-9CDA407DED34}" type="pres">
      <dgm:prSet presAssocID="{D0EE175F-F2EE-44E6-A6CB-3BA1C0AE4EC8}" presName="node" presStyleLbl="node1" presStyleIdx="2" presStyleCnt="6">
        <dgm:presLayoutVars>
          <dgm:bulletEnabled val="1"/>
        </dgm:presLayoutVars>
      </dgm:prSet>
      <dgm:spPr/>
    </dgm:pt>
    <dgm:pt modelId="{01F8BEBB-AF1E-4FB2-B38D-E603D79CF741}" type="pres">
      <dgm:prSet presAssocID="{88830B7F-4B97-4977-B494-1B2F734DC829}" presName="sibTrans" presStyleLbl="sibTrans2D1" presStyleIdx="2" presStyleCnt="5"/>
      <dgm:spPr/>
    </dgm:pt>
    <dgm:pt modelId="{F33A4CB7-0016-47C0-84F5-58A8299ED267}" type="pres">
      <dgm:prSet presAssocID="{88830B7F-4B97-4977-B494-1B2F734DC829}" presName="connectorText" presStyleLbl="sibTrans2D1" presStyleIdx="2" presStyleCnt="5"/>
      <dgm:spPr/>
    </dgm:pt>
    <dgm:pt modelId="{060103B5-C36E-4F8B-9E36-DDFC8F9B7D86}" type="pres">
      <dgm:prSet presAssocID="{4879719A-8405-4DA6-915D-F63A337F5E76}" presName="node" presStyleLbl="node1" presStyleIdx="3" presStyleCnt="6">
        <dgm:presLayoutVars>
          <dgm:bulletEnabled val="1"/>
        </dgm:presLayoutVars>
      </dgm:prSet>
      <dgm:spPr/>
    </dgm:pt>
    <dgm:pt modelId="{A56717A2-8C74-45CC-B8A4-670503316C01}" type="pres">
      <dgm:prSet presAssocID="{AA7D5E7B-0556-4445-A6B1-9A5C37125302}" presName="sibTrans" presStyleLbl="sibTrans2D1" presStyleIdx="3" presStyleCnt="5"/>
      <dgm:spPr/>
    </dgm:pt>
    <dgm:pt modelId="{F07C56FE-7291-4B75-9FBB-B5FD09EDB0F6}" type="pres">
      <dgm:prSet presAssocID="{AA7D5E7B-0556-4445-A6B1-9A5C37125302}" presName="connectorText" presStyleLbl="sibTrans2D1" presStyleIdx="3" presStyleCnt="5"/>
      <dgm:spPr/>
    </dgm:pt>
    <dgm:pt modelId="{CB4E6DC6-31BD-4A17-B1D5-D4724C409322}" type="pres">
      <dgm:prSet presAssocID="{D4633C76-1509-4A1B-97AE-63CE42606E1E}" presName="node" presStyleLbl="node1" presStyleIdx="4" presStyleCnt="6" custScaleX="67184">
        <dgm:presLayoutVars>
          <dgm:bulletEnabled val="1"/>
        </dgm:presLayoutVars>
      </dgm:prSet>
      <dgm:spPr/>
    </dgm:pt>
    <dgm:pt modelId="{E52828FE-062B-442B-9831-810877E76BEA}" type="pres">
      <dgm:prSet presAssocID="{44E80BCD-2C67-48CB-8D66-19020F5D433B}" presName="sibTrans" presStyleLbl="sibTrans2D1" presStyleIdx="4" presStyleCnt="5"/>
      <dgm:spPr/>
    </dgm:pt>
    <dgm:pt modelId="{DDB3408F-C1DF-43DF-A609-B8E7007EC4A7}" type="pres">
      <dgm:prSet presAssocID="{44E80BCD-2C67-48CB-8D66-19020F5D433B}" presName="connectorText" presStyleLbl="sibTrans2D1" presStyleIdx="4" presStyleCnt="5"/>
      <dgm:spPr/>
    </dgm:pt>
    <dgm:pt modelId="{9F6A65BF-72C8-462F-ADEB-5469A6E2B69D}" type="pres">
      <dgm:prSet presAssocID="{5433A766-9BBF-4971-A93D-B063F8F56BAB}" presName="node" presStyleLbl="node1" presStyleIdx="5" presStyleCnt="6">
        <dgm:presLayoutVars>
          <dgm:bulletEnabled val="1"/>
        </dgm:presLayoutVars>
      </dgm:prSet>
      <dgm:spPr/>
    </dgm:pt>
  </dgm:ptLst>
  <dgm:cxnLst>
    <dgm:cxn modelId="{48421D05-2D91-48C7-8135-751E080746DA}" srcId="{A5B18631-D532-4FDD-8642-CA80A53A15E6}" destId="{D0EE175F-F2EE-44E6-A6CB-3BA1C0AE4EC8}" srcOrd="2" destOrd="0" parTransId="{FC648C6E-E748-4790-B907-7EE48ED3C671}" sibTransId="{88830B7F-4B97-4977-B494-1B2F734DC829}"/>
    <dgm:cxn modelId="{6C6E6921-15FA-455C-B1AB-F254BEC124C4}" type="presOf" srcId="{5433A766-9BBF-4971-A93D-B063F8F56BAB}" destId="{9F6A65BF-72C8-462F-ADEB-5469A6E2B69D}" srcOrd="0" destOrd="0" presId="urn:microsoft.com/office/officeart/2005/8/layout/process1"/>
    <dgm:cxn modelId="{F03BDE36-B440-4181-8A73-FD7DA5D33451}" type="presOf" srcId="{AA7D5E7B-0556-4445-A6B1-9A5C37125302}" destId="{A56717A2-8C74-45CC-B8A4-670503316C01}" srcOrd="0" destOrd="0" presId="urn:microsoft.com/office/officeart/2005/8/layout/process1"/>
    <dgm:cxn modelId="{17B8B339-B9D6-44D0-8132-8226BB1AD95F}" type="presOf" srcId="{88830B7F-4B97-4977-B494-1B2F734DC829}" destId="{F33A4CB7-0016-47C0-84F5-58A8299ED267}" srcOrd="1" destOrd="0" presId="urn:microsoft.com/office/officeart/2005/8/layout/process1"/>
    <dgm:cxn modelId="{62B9BE5E-4E5E-4500-8849-F14265E2421A}" type="presOf" srcId="{E0D22BD8-469A-4E8B-AD01-C6064EA5A237}" destId="{A450DA55-E4C2-407C-A3ED-3E855ECD44B0}" srcOrd="0" destOrd="0" presId="urn:microsoft.com/office/officeart/2005/8/layout/process1"/>
    <dgm:cxn modelId="{82BB1762-0206-4098-A693-99D814C0F83A}" type="presOf" srcId="{44E80BCD-2C67-48CB-8D66-19020F5D433B}" destId="{E52828FE-062B-442B-9831-810877E76BEA}" srcOrd="0" destOrd="0" presId="urn:microsoft.com/office/officeart/2005/8/layout/process1"/>
    <dgm:cxn modelId="{B9182974-B707-40BD-9357-446FCDE05BCD}" type="presOf" srcId="{5FEC711C-0FED-4B48-B4AC-EF800B19993A}" destId="{94B00636-2E4D-4C78-9D28-73786BA625F0}" srcOrd="1" destOrd="0" presId="urn:microsoft.com/office/officeart/2005/8/layout/process1"/>
    <dgm:cxn modelId="{0DD7C590-C6AE-4683-80F0-2DE33700F253}" type="presOf" srcId="{44E80BCD-2C67-48CB-8D66-19020F5D433B}" destId="{DDB3408F-C1DF-43DF-A609-B8E7007EC4A7}" srcOrd="1" destOrd="0" presId="urn:microsoft.com/office/officeart/2005/8/layout/process1"/>
    <dgm:cxn modelId="{4EF3C195-242E-4F79-9101-7EC3537B1094}" type="presOf" srcId="{D4633C76-1509-4A1B-97AE-63CE42606E1E}" destId="{CB4E6DC6-31BD-4A17-B1D5-D4724C409322}" srcOrd="0" destOrd="0" presId="urn:microsoft.com/office/officeart/2005/8/layout/process1"/>
    <dgm:cxn modelId="{94923498-4A0A-4E8D-8B2D-D62B2A8D2473}" type="presOf" srcId="{5FEC711C-0FED-4B48-B4AC-EF800B19993A}" destId="{B44E4042-01DB-47E1-9886-56263B36CFEF}" srcOrd="0" destOrd="0" presId="urn:microsoft.com/office/officeart/2005/8/layout/process1"/>
    <dgm:cxn modelId="{7437C999-0691-40C2-83C3-2D01C1F21B4F}" type="presOf" srcId="{AA7D5E7B-0556-4445-A6B1-9A5C37125302}" destId="{F07C56FE-7291-4B75-9FBB-B5FD09EDB0F6}" srcOrd="1" destOrd="0" presId="urn:microsoft.com/office/officeart/2005/8/layout/process1"/>
    <dgm:cxn modelId="{1FC1B69E-8A52-40A4-A738-EEFC64A57F24}" srcId="{A5B18631-D532-4FDD-8642-CA80A53A15E6}" destId="{D4633C76-1509-4A1B-97AE-63CE42606E1E}" srcOrd="4" destOrd="0" parTransId="{217F8CBB-9D69-4C9F-9CBD-39073954825C}" sibTransId="{44E80BCD-2C67-48CB-8D66-19020F5D433B}"/>
    <dgm:cxn modelId="{D7D41DA3-FA8D-4B77-B9EC-A1A8BC8EB8DB}" srcId="{A5B18631-D532-4FDD-8642-CA80A53A15E6}" destId="{E0D22BD8-469A-4E8B-AD01-C6064EA5A237}" srcOrd="0" destOrd="0" parTransId="{C9430386-0E4D-4C8D-9489-95611B21591A}" sibTransId="{5FEC711C-0FED-4B48-B4AC-EF800B19993A}"/>
    <dgm:cxn modelId="{823261C4-561F-49FC-B12E-967EDFACDA37}" type="presOf" srcId="{412561BC-37F1-497B-B566-BA9EEAE23CA6}" destId="{81AC78DE-133A-4ACD-A3C9-FA0579B29E40}" srcOrd="1" destOrd="0" presId="urn:microsoft.com/office/officeart/2005/8/layout/process1"/>
    <dgm:cxn modelId="{EC59CEC9-7A8D-4783-A818-0D6B3C4DD14C}" type="presOf" srcId="{FEE82E09-7F8C-40BD-B0A3-2EB34BBD2940}" destId="{C114ED43-5DB6-4710-894B-DCDA744C6C13}" srcOrd="0" destOrd="0" presId="urn:microsoft.com/office/officeart/2005/8/layout/process1"/>
    <dgm:cxn modelId="{4DD1D0C9-3988-4112-9CEF-14BEA9E51665}" type="presOf" srcId="{4879719A-8405-4DA6-915D-F63A337F5E76}" destId="{060103B5-C36E-4F8B-9E36-DDFC8F9B7D86}" srcOrd="0" destOrd="0" presId="urn:microsoft.com/office/officeart/2005/8/layout/process1"/>
    <dgm:cxn modelId="{A7AF14CB-0C4A-4FA5-A392-09E484134AEB}" type="presOf" srcId="{412561BC-37F1-497B-B566-BA9EEAE23CA6}" destId="{3FE7377D-1264-4242-BB52-763AD903B434}" srcOrd="0" destOrd="0" presId="urn:microsoft.com/office/officeart/2005/8/layout/process1"/>
    <dgm:cxn modelId="{F77461D3-0599-47A3-94DD-1676EDB2A039}" type="presOf" srcId="{A5B18631-D532-4FDD-8642-CA80A53A15E6}" destId="{82D08398-0576-4C80-A496-52D6EED0A665}" srcOrd="0" destOrd="0" presId="urn:microsoft.com/office/officeart/2005/8/layout/process1"/>
    <dgm:cxn modelId="{59E299DA-3D3D-4560-A42B-5FB3B8784BC1}" srcId="{A5B18631-D532-4FDD-8642-CA80A53A15E6}" destId="{5433A766-9BBF-4971-A93D-B063F8F56BAB}" srcOrd="5" destOrd="0" parTransId="{42CEC441-13A6-4768-9971-5219336284E8}" sibTransId="{18C030E0-FA47-4FB3-9DF0-3FDB382EBD2E}"/>
    <dgm:cxn modelId="{A5639EE2-5D27-4920-BF3F-59314E455907}" type="presOf" srcId="{88830B7F-4B97-4977-B494-1B2F734DC829}" destId="{01F8BEBB-AF1E-4FB2-B38D-E603D79CF741}" srcOrd="0" destOrd="0" presId="urn:microsoft.com/office/officeart/2005/8/layout/process1"/>
    <dgm:cxn modelId="{B22373E7-E966-451F-8E33-29444E8AE95E}" srcId="{A5B18631-D532-4FDD-8642-CA80A53A15E6}" destId="{4879719A-8405-4DA6-915D-F63A337F5E76}" srcOrd="3" destOrd="0" parTransId="{4CEB6092-11CF-4114-A8A8-CD986FE6D367}" sibTransId="{AA7D5E7B-0556-4445-A6B1-9A5C37125302}"/>
    <dgm:cxn modelId="{D77ED7E8-0BC1-4C88-9CC3-A39675503EDC}" type="presOf" srcId="{D0EE175F-F2EE-44E6-A6CB-3BA1C0AE4EC8}" destId="{350D23AA-17D5-429F-80A2-9CDA407DED34}" srcOrd="0" destOrd="0" presId="urn:microsoft.com/office/officeart/2005/8/layout/process1"/>
    <dgm:cxn modelId="{911C61FA-2652-41F1-B911-9A9FBD2255B8}" srcId="{A5B18631-D532-4FDD-8642-CA80A53A15E6}" destId="{FEE82E09-7F8C-40BD-B0A3-2EB34BBD2940}" srcOrd="1" destOrd="0" parTransId="{6899CFAF-C3A0-4D01-AD84-BDA82EAA235E}" sibTransId="{412561BC-37F1-497B-B566-BA9EEAE23CA6}"/>
    <dgm:cxn modelId="{7131C43F-1038-4CB8-94D3-B5E73C1B7A3D}" type="presParOf" srcId="{82D08398-0576-4C80-A496-52D6EED0A665}" destId="{A450DA55-E4C2-407C-A3ED-3E855ECD44B0}" srcOrd="0" destOrd="0" presId="urn:microsoft.com/office/officeart/2005/8/layout/process1"/>
    <dgm:cxn modelId="{F48C30D1-E9BD-4487-AB39-7197C4EA9F02}" type="presParOf" srcId="{82D08398-0576-4C80-A496-52D6EED0A665}" destId="{B44E4042-01DB-47E1-9886-56263B36CFEF}" srcOrd="1" destOrd="0" presId="urn:microsoft.com/office/officeart/2005/8/layout/process1"/>
    <dgm:cxn modelId="{0B4BD6C3-152C-4419-A577-0AA1D700DB39}" type="presParOf" srcId="{B44E4042-01DB-47E1-9886-56263B36CFEF}" destId="{94B00636-2E4D-4C78-9D28-73786BA625F0}" srcOrd="0" destOrd="0" presId="urn:microsoft.com/office/officeart/2005/8/layout/process1"/>
    <dgm:cxn modelId="{D35B391E-F87F-4F3D-8F51-58992C55219A}" type="presParOf" srcId="{82D08398-0576-4C80-A496-52D6EED0A665}" destId="{C114ED43-5DB6-4710-894B-DCDA744C6C13}" srcOrd="2" destOrd="0" presId="urn:microsoft.com/office/officeart/2005/8/layout/process1"/>
    <dgm:cxn modelId="{8B0E0345-1C1B-431C-B113-EFA18A67A9E9}" type="presParOf" srcId="{82D08398-0576-4C80-A496-52D6EED0A665}" destId="{3FE7377D-1264-4242-BB52-763AD903B434}" srcOrd="3" destOrd="0" presId="urn:microsoft.com/office/officeart/2005/8/layout/process1"/>
    <dgm:cxn modelId="{58BB87D6-863B-4B8F-A0EF-88F455B87620}" type="presParOf" srcId="{3FE7377D-1264-4242-BB52-763AD903B434}" destId="{81AC78DE-133A-4ACD-A3C9-FA0579B29E40}" srcOrd="0" destOrd="0" presId="urn:microsoft.com/office/officeart/2005/8/layout/process1"/>
    <dgm:cxn modelId="{1AF2E213-D39F-4EE8-BEE7-507360979D0D}" type="presParOf" srcId="{82D08398-0576-4C80-A496-52D6EED0A665}" destId="{350D23AA-17D5-429F-80A2-9CDA407DED34}" srcOrd="4" destOrd="0" presId="urn:microsoft.com/office/officeart/2005/8/layout/process1"/>
    <dgm:cxn modelId="{E47EB3A4-F1E6-4653-B427-678FDB545719}" type="presParOf" srcId="{82D08398-0576-4C80-A496-52D6EED0A665}" destId="{01F8BEBB-AF1E-4FB2-B38D-E603D79CF741}" srcOrd="5" destOrd="0" presId="urn:microsoft.com/office/officeart/2005/8/layout/process1"/>
    <dgm:cxn modelId="{8BBAA2CF-7692-44C5-BFFC-5ECF2042E1BE}" type="presParOf" srcId="{01F8BEBB-AF1E-4FB2-B38D-E603D79CF741}" destId="{F33A4CB7-0016-47C0-84F5-58A8299ED267}" srcOrd="0" destOrd="0" presId="urn:microsoft.com/office/officeart/2005/8/layout/process1"/>
    <dgm:cxn modelId="{96654433-39CA-4FC2-9FB4-E7A1FEB40006}" type="presParOf" srcId="{82D08398-0576-4C80-A496-52D6EED0A665}" destId="{060103B5-C36E-4F8B-9E36-DDFC8F9B7D86}" srcOrd="6" destOrd="0" presId="urn:microsoft.com/office/officeart/2005/8/layout/process1"/>
    <dgm:cxn modelId="{F35A64D9-3805-4BA1-9912-D20270C84622}" type="presParOf" srcId="{82D08398-0576-4C80-A496-52D6EED0A665}" destId="{A56717A2-8C74-45CC-B8A4-670503316C01}" srcOrd="7" destOrd="0" presId="urn:microsoft.com/office/officeart/2005/8/layout/process1"/>
    <dgm:cxn modelId="{B9105464-020E-499B-97DA-C2A9094845DE}" type="presParOf" srcId="{A56717A2-8C74-45CC-B8A4-670503316C01}" destId="{F07C56FE-7291-4B75-9FBB-B5FD09EDB0F6}" srcOrd="0" destOrd="0" presId="urn:microsoft.com/office/officeart/2005/8/layout/process1"/>
    <dgm:cxn modelId="{8BDA5B88-1E9B-47D8-AEC4-2CAB695E9776}" type="presParOf" srcId="{82D08398-0576-4C80-A496-52D6EED0A665}" destId="{CB4E6DC6-31BD-4A17-B1D5-D4724C409322}" srcOrd="8" destOrd="0" presId="urn:microsoft.com/office/officeart/2005/8/layout/process1"/>
    <dgm:cxn modelId="{CC5115BC-0B37-49BD-93C8-3BBF1FB961F6}" type="presParOf" srcId="{82D08398-0576-4C80-A496-52D6EED0A665}" destId="{E52828FE-062B-442B-9831-810877E76BEA}" srcOrd="9" destOrd="0" presId="urn:microsoft.com/office/officeart/2005/8/layout/process1"/>
    <dgm:cxn modelId="{1018F959-6635-4B4F-BC0E-5DDBA24DBE50}" type="presParOf" srcId="{E52828FE-062B-442B-9831-810877E76BEA}" destId="{DDB3408F-C1DF-43DF-A609-B8E7007EC4A7}" srcOrd="0" destOrd="0" presId="urn:microsoft.com/office/officeart/2005/8/layout/process1"/>
    <dgm:cxn modelId="{DB78E8DD-6C28-4728-AC7C-60F946C8010B}" type="presParOf" srcId="{82D08398-0576-4C80-A496-52D6EED0A665}" destId="{9F6A65BF-72C8-462F-ADEB-5469A6E2B69D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A5B18631-D532-4FDD-8642-CA80A53A15E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0D22BD8-469A-4E8B-AD01-C6064EA5A237}">
      <dgm:prSet phldrT="[文字]" custT="1"/>
      <dgm:spPr/>
      <dgm:t>
        <a:bodyPr/>
        <a:lstStyle/>
        <a:p>
          <a:r>
            <a:rPr lang="zh-TW" altLang="en-US" sz="2100" b="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切脈絡</a:t>
          </a:r>
        </a:p>
      </dgm:t>
    </dgm:pt>
    <dgm:pt modelId="{C9430386-0E4D-4C8D-9489-95611B21591A}" type="parTrans" cxnId="{D7D41DA3-FA8D-4B77-B9EC-A1A8BC8EB8DB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FEC711C-0FED-4B48-B4AC-EF800B19993A}" type="sibTrans" cxnId="{D7D41DA3-FA8D-4B77-B9EC-A1A8BC8EB8DB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EE82E09-7F8C-40BD-B0A3-2EB34BBD2940}">
      <dgm:prSet phldrT="[文字]" custT="1"/>
      <dgm:spPr/>
      <dgm:t>
        <a:bodyPr/>
        <a:lstStyle/>
        <a:p>
          <a:r>
            <a:rPr lang="en-US" altLang="zh-TW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  <a:r>
            <a:rPr lang="en-US" altLang="zh-TW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899CFAF-C3A0-4D01-AD84-BDA82EAA235E}" type="parTrans" cxnId="{911C61FA-2652-41F1-B911-9A9FBD2255B8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12561BC-37F1-497B-B566-BA9EEAE23CA6}" type="sibTrans" cxnId="{911C61FA-2652-41F1-B911-9A9FBD2255B8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633C76-1509-4A1B-97AE-63CE42606E1E}">
      <dgm:prSet phldrT="[文字]" custT="1"/>
      <dgm:spPr/>
      <dgm:t>
        <a:bodyPr/>
        <a:lstStyle/>
        <a:p>
          <a:r>
            <a: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找重點</a:t>
          </a:r>
        </a:p>
      </dgm:t>
    </dgm:pt>
    <dgm:pt modelId="{217F8CBB-9D69-4C9F-9CBD-39073954825C}" type="parTrans" cxnId="{1FC1B69E-8A52-40A4-A738-EEFC64A57F24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4E80BCD-2C67-48CB-8D66-19020F5D433B}" type="sibTrans" cxnId="{1FC1B69E-8A52-40A4-A738-EEFC64A57F24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433A766-9BBF-4971-A93D-B063F8F56BAB}">
      <dgm:prSet phldrT="[文字]" custT="1"/>
      <dgm:spPr/>
      <dgm:t>
        <a:bodyPr/>
        <a:lstStyle/>
        <a:p>
          <a:r>
            <a: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gm:t>
    </dgm:pt>
    <dgm:pt modelId="{42CEC441-13A6-4768-9971-5219336284E8}" type="parTrans" cxnId="{59E299DA-3D3D-4560-A42B-5FB3B8784BC1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8C030E0-FA47-4FB3-9DF0-3FDB382EBD2E}" type="sibTrans" cxnId="{59E299DA-3D3D-4560-A42B-5FB3B8784BC1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0EE175F-F2EE-44E6-A6CB-3BA1C0AE4EC8}">
      <dgm:prSet custT="1"/>
      <dgm:spPr/>
      <dgm:t>
        <a:bodyPr/>
        <a:lstStyle/>
        <a:p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>
              <a:latin typeface="微軟正黑體" panose="020B0604030504040204" pitchFamily="34" charset="-120"/>
              <a:ea typeface="微軟正黑體" panose="020B0604030504040204" pitchFamily="34" charset="-120"/>
            </a:rPr>
            <a:t>替換語詞</a:t>
          </a:r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C648C6E-E748-4790-B907-7EE48ED3C671}" type="parTrans" cxnId="{48421D05-2D91-48C7-8135-751E080746DA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830B7F-4B97-4977-B494-1B2F734DC829}" type="sibTrans" cxnId="{48421D05-2D91-48C7-8135-751E080746DA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879719A-8405-4DA6-915D-F63A337F5E76}">
      <dgm:prSet custT="1"/>
      <dgm:spPr/>
      <dgm:t>
        <a:bodyPr/>
        <a:lstStyle/>
        <a:p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>
              <a:latin typeface="微軟正黑體" panose="020B0604030504040204" pitchFamily="34" charset="-120"/>
              <a:ea typeface="微軟正黑體" panose="020B0604030504040204" pitchFamily="34" charset="-120"/>
            </a:rPr>
            <a:t>還原句型</a:t>
          </a:r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CEB6092-11CF-4114-A8A8-CD986FE6D367}" type="parTrans" cxnId="{B22373E7-E966-451F-8E33-29444E8AE95E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A7D5E7B-0556-4445-A6B1-9A5C37125302}" type="sibTrans" cxnId="{B22373E7-E966-451F-8E33-29444E8AE95E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2D08398-0576-4C80-A496-52D6EED0A665}" type="pres">
      <dgm:prSet presAssocID="{A5B18631-D532-4FDD-8642-CA80A53A15E6}" presName="Name0" presStyleCnt="0">
        <dgm:presLayoutVars>
          <dgm:dir/>
          <dgm:resizeHandles val="exact"/>
        </dgm:presLayoutVars>
      </dgm:prSet>
      <dgm:spPr/>
    </dgm:pt>
    <dgm:pt modelId="{A450DA55-E4C2-407C-A3ED-3E855ECD44B0}" type="pres">
      <dgm:prSet presAssocID="{E0D22BD8-469A-4E8B-AD01-C6064EA5A237}" presName="node" presStyleLbl="node1" presStyleIdx="0" presStyleCnt="6" custScaleX="62390">
        <dgm:presLayoutVars>
          <dgm:bulletEnabled val="1"/>
        </dgm:presLayoutVars>
      </dgm:prSet>
      <dgm:spPr/>
    </dgm:pt>
    <dgm:pt modelId="{B44E4042-01DB-47E1-9886-56263B36CFEF}" type="pres">
      <dgm:prSet presAssocID="{5FEC711C-0FED-4B48-B4AC-EF800B19993A}" presName="sibTrans" presStyleLbl="sibTrans2D1" presStyleIdx="0" presStyleCnt="5"/>
      <dgm:spPr/>
    </dgm:pt>
    <dgm:pt modelId="{94B00636-2E4D-4C78-9D28-73786BA625F0}" type="pres">
      <dgm:prSet presAssocID="{5FEC711C-0FED-4B48-B4AC-EF800B19993A}" presName="connectorText" presStyleLbl="sibTrans2D1" presStyleIdx="0" presStyleCnt="5"/>
      <dgm:spPr/>
    </dgm:pt>
    <dgm:pt modelId="{C114ED43-5DB6-4710-894B-DCDA744C6C13}" type="pres">
      <dgm:prSet presAssocID="{FEE82E09-7F8C-40BD-B0A3-2EB34BBD2940}" presName="node" presStyleLbl="node1" presStyleIdx="1" presStyleCnt="6">
        <dgm:presLayoutVars>
          <dgm:bulletEnabled val="1"/>
        </dgm:presLayoutVars>
      </dgm:prSet>
      <dgm:spPr/>
    </dgm:pt>
    <dgm:pt modelId="{3FE7377D-1264-4242-BB52-763AD903B434}" type="pres">
      <dgm:prSet presAssocID="{412561BC-37F1-497B-B566-BA9EEAE23CA6}" presName="sibTrans" presStyleLbl="sibTrans2D1" presStyleIdx="1" presStyleCnt="5"/>
      <dgm:spPr/>
    </dgm:pt>
    <dgm:pt modelId="{81AC78DE-133A-4ACD-A3C9-FA0579B29E40}" type="pres">
      <dgm:prSet presAssocID="{412561BC-37F1-497B-B566-BA9EEAE23CA6}" presName="connectorText" presStyleLbl="sibTrans2D1" presStyleIdx="1" presStyleCnt="5"/>
      <dgm:spPr/>
    </dgm:pt>
    <dgm:pt modelId="{350D23AA-17D5-429F-80A2-9CDA407DED34}" type="pres">
      <dgm:prSet presAssocID="{D0EE175F-F2EE-44E6-A6CB-3BA1C0AE4EC8}" presName="node" presStyleLbl="node1" presStyleIdx="2" presStyleCnt="6">
        <dgm:presLayoutVars>
          <dgm:bulletEnabled val="1"/>
        </dgm:presLayoutVars>
      </dgm:prSet>
      <dgm:spPr/>
    </dgm:pt>
    <dgm:pt modelId="{01F8BEBB-AF1E-4FB2-B38D-E603D79CF741}" type="pres">
      <dgm:prSet presAssocID="{88830B7F-4B97-4977-B494-1B2F734DC829}" presName="sibTrans" presStyleLbl="sibTrans2D1" presStyleIdx="2" presStyleCnt="5"/>
      <dgm:spPr/>
    </dgm:pt>
    <dgm:pt modelId="{F33A4CB7-0016-47C0-84F5-58A8299ED267}" type="pres">
      <dgm:prSet presAssocID="{88830B7F-4B97-4977-B494-1B2F734DC829}" presName="connectorText" presStyleLbl="sibTrans2D1" presStyleIdx="2" presStyleCnt="5"/>
      <dgm:spPr/>
    </dgm:pt>
    <dgm:pt modelId="{060103B5-C36E-4F8B-9E36-DDFC8F9B7D86}" type="pres">
      <dgm:prSet presAssocID="{4879719A-8405-4DA6-915D-F63A337F5E76}" presName="node" presStyleLbl="node1" presStyleIdx="3" presStyleCnt="6">
        <dgm:presLayoutVars>
          <dgm:bulletEnabled val="1"/>
        </dgm:presLayoutVars>
      </dgm:prSet>
      <dgm:spPr/>
    </dgm:pt>
    <dgm:pt modelId="{A56717A2-8C74-45CC-B8A4-670503316C01}" type="pres">
      <dgm:prSet presAssocID="{AA7D5E7B-0556-4445-A6B1-9A5C37125302}" presName="sibTrans" presStyleLbl="sibTrans2D1" presStyleIdx="3" presStyleCnt="5"/>
      <dgm:spPr/>
    </dgm:pt>
    <dgm:pt modelId="{F07C56FE-7291-4B75-9FBB-B5FD09EDB0F6}" type="pres">
      <dgm:prSet presAssocID="{AA7D5E7B-0556-4445-A6B1-9A5C37125302}" presName="connectorText" presStyleLbl="sibTrans2D1" presStyleIdx="3" presStyleCnt="5"/>
      <dgm:spPr/>
    </dgm:pt>
    <dgm:pt modelId="{CB4E6DC6-31BD-4A17-B1D5-D4724C409322}" type="pres">
      <dgm:prSet presAssocID="{D4633C76-1509-4A1B-97AE-63CE42606E1E}" presName="node" presStyleLbl="node1" presStyleIdx="4" presStyleCnt="6" custScaleX="67184">
        <dgm:presLayoutVars>
          <dgm:bulletEnabled val="1"/>
        </dgm:presLayoutVars>
      </dgm:prSet>
      <dgm:spPr/>
    </dgm:pt>
    <dgm:pt modelId="{E52828FE-062B-442B-9831-810877E76BEA}" type="pres">
      <dgm:prSet presAssocID="{44E80BCD-2C67-48CB-8D66-19020F5D433B}" presName="sibTrans" presStyleLbl="sibTrans2D1" presStyleIdx="4" presStyleCnt="5"/>
      <dgm:spPr/>
    </dgm:pt>
    <dgm:pt modelId="{DDB3408F-C1DF-43DF-A609-B8E7007EC4A7}" type="pres">
      <dgm:prSet presAssocID="{44E80BCD-2C67-48CB-8D66-19020F5D433B}" presName="connectorText" presStyleLbl="sibTrans2D1" presStyleIdx="4" presStyleCnt="5"/>
      <dgm:spPr/>
    </dgm:pt>
    <dgm:pt modelId="{9F6A65BF-72C8-462F-ADEB-5469A6E2B69D}" type="pres">
      <dgm:prSet presAssocID="{5433A766-9BBF-4971-A93D-B063F8F56BAB}" presName="node" presStyleLbl="node1" presStyleIdx="5" presStyleCnt="6">
        <dgm:presLayoutVars>
          <dgm:bulletEnabled val="1"/>
        </dgm:presLayoutVars>
      </dgm:prSet>
      <dgm:spPr/>
    </dgm:pt>
  </dgm:ptLst>
  <dgm:cxnLst>
    <dgm:cxn modelId="{48421D05-2D91-48C7-8135-751E080746DA}" srcId="{A5B18631-D532-4FDD-8642-CA80A53A15E6}" destId="{D0EE175F-F2EE-44E6-A6CB-3BA1C0AE4EC8}" srcOrd="2" destOrd="0" parTransId="{FC648C6E-E748-4790-B907-7EE48ED3C671}" sibTransId="{88830B7F-4B97-4977-B494-1B2F734DC829}"/>
    <dgm:cxn modelId="{6C6E6921-15FA-455C-B1AB-F254BEC124C4}" type="presOf" srcId="{5433A766-9BBF-4971-A93D-B063F8F56BAB}" destId="{9F6A65BF-72C8-462F-ADEB-5469A6E2B69D}" srcOrd="0" destOrd="0" presId="urn:microsoft.com/office/officeart/2005/8/layout/process1"/>
    <dgm:cxn modelId="{F03BDE36-B440-4181-8A73-FD7DA5D33451}" type="presOf" srcId="{AA7D5E7B-0556-4445-A6B1-9A5C37125302}" destId="{A56717A2-8C74-45CC-B8A4-670503316C01}" srcOrd="0" destOrd="0" presId="urn:microsoft.com/office/officeart/2005/8/layout/process1"/>
    <dgm:cxn modelId="{17B8B339-B9D6-44D0-8132-8226BB1AD95F}" type="presOf" srcId="{88830B7F-4B97-4977-B494-1B2F734DC829}" destId="{F33A4CB7-0016-47C0-84F5-58A8299ED267}" srcOrd="1" destOrd="0" presId="urn:microsoft.com/office/officeart/2005/8/layout/process1"/>
    <dgm:cxn modelId="{62B9BE5E-4E5E-4500-8849-F14265E2421A}" type="presOf" srcId="{E0D22BD8-469A-4E8B-AD01-C6064EA5A237}" destId="{A450DA55-E4C2-407C-A3ED-3E855ECD44B0}" srcOrd="0" destOrd="0" presId="urn:microsoft.com/office/officeart/2005/8/layout/process1"/>
    <dgm:cxn modelId="{82BB1762-0206-4098-A693-99D814C0F83A}" type="presOf" srcId="{44E80BCD-2C67-48CB-8D66-19020F5D433B}" destId="{E52828FE-062B-442B-9831-810877E76BEA}" srcOrd="0" destOrd="0" presId="urn:microsoft.com/office/officeart/2005/8/layout/process1"/>
    <dgm:cxn modelId="{B9182974-B707-40BD-9357-446FCDE05BCD}" type="presOf" srcId="{5FEC711C-0FED-4B48-B4AC-EF800B19993A}" destId="{94B00636-2E4D-4C78-9D28-73786BA625F0}" srcOrd="1" destOrd="0" presId="urn:microsoft.com/office/officeart/2005/8/layout/process1"/>
    <dgm:cxn modelId="{0DD7C590-C6AE-4683-80F0-2DE33700F253}" type="presOf" srcId="{44E80BCD-2C67-48CB-8D66-19020F5D433B}" destId="{DDB3408F-C1DF-43DF-A609-B8E7007EC4A7}" srcOrd="1" destOrd="0" presId="urn:microsoft.com/office/officeart/2005/8/layout/process1"/>
    <dgm:cxn modelId="{4EF3C195-242E-4F79-9101-7EC3537B1094}" type="presOf" srcId="{D4633C76-1509-4A1B-97AE-63CE42606E1E}" destId="{CB4E6DC6-31BD-4A17-B1D5-D4724C409322}" srcOrd="0" destOrd="0" presId="urn:microsoft.com/office/officeart/2005/8/layout/process1"/>
    <dgm:cxn modelId="{94923498-4A0A-4E8D-8B2D-D62B2A8D2473}" type="presOf" srcId="{5FEC711C-0FED-4B48-B4AC-EF800B19993A}" destId="{B44E4042-01DB-47E1-9886-56263B36CFEF}" srcOrd="0" destOrd="0" presId="urn:microsoft.com/office/officeart/2005/8/layout/process1"/>
    <dgm:cxn modelId="{7437C999-0691-40C2-83C3-2D01C1F21B4F}" type="presOf" srcId="{AA7D5E7B-0556-4445-A6B1-9A5C37125302}" destId="{F07C56FE-7291-4B75-9FBB-B5FD09EDB0F6}" srcOrd="1" destOrd="0" presId="urn:microsoft.com/office/officeart/2005/8/layout/process1"/>
    <dgm:cxn modelId="{1FC1B69E-8A52-40A4-A738-EEFC64A57F24}" srcId="{A5B18631-D532-4FDD-8642-CA80A53A15E6}" destId="{D4633C76-1509-4A1B-97AE-63CE42606E1E}" srcOrd="4" destOrd="0" parTransId="{217F8CBB-9D69-4C9F-9CBD-39073954825C}" sibTransId="{44E80BCD-2C67-48CB-8D66-19020F5D433B}"/>
    <dgm:cxn modelId="{D7D41DA3-FA8D-4B77-B9EC-A1A8BC8EB8DB}" srcId="{A5B18631-D532-4FDD-8642-CA80A53A15E6}" destId="{E0D22BD8-469A-4E8B-AD01-C6064EA5A237}" srcOrd="0" destOrd="0" parTransId="{C9430386-0E4D-4C8D-9489-95611B21591A}" sibTransId="{5FEC711C-0FED-4B48-B4AC-EF800B19993A}"/>
    <dgm:cxn modelId="{823261C4-561F-49FC-B12E-967EDFACDA37}" type="presOf" srcId="{412561BC-37F1-497B-B566-BA9EEAE23CA6}" destId="{81AC78DE-133A-4ACD-A3C9-FA0579B29E40}" srcOrd="1" destOrd="0" presId="urn:microsoft.com/office/officeart/2005/8/layout/process1"/>
    <dgm:cxn modelId="{EC59CEC9-7A8D-4783-A818-0D6B3C4DD14C}" type="presOf" srcId="{FEE82E09-7F8C-40BD-B0A3-2EB34BBD2940}" destId="{C114ED43-5DB6-4710-894B-DCDA744C6C13}" srcOrd="0" destOrd="0" presId="urn:microsoft.com/office/officeart/2005/8/layout/process1"/>
    <dgm:cxn modelId="{4DD1D0C9-3988-4112-9CEF-14BEA9E51665}" type="presOf" srcId="{4879719A-8405-4DA6-915D-F63A337F5E76}" destId="{060103B5-C36E-4F8B-9E36-DDFC8F9B7D86}" srcOrd="0" destOrd="0" presId="urn:microsoft.com/office/officeart/2005/8/layout/process1"/>
    <dgm:cxn modelId="{A7AF14CB-0C4A-4FA5-A392-09E484134AEB}" type="presOf" srcId="{412561BC-37F1-497B-B566-BA9EEAE23CA6}" destId="{3FE7377D-1264-4242-BB52-763AD903B434}" srcOrd="0" destOrd="0" presId="urn:microsoft.com/office/officeart/2005/8/layout/process1"/>
    <dgm:cxn modelId="{F77461D3-0599-47A3-94DD-1676EDB2A039}" type="presOf" srcId="{A5B18631-D532-4FDD-8642-CA80A53A15E6}" destId="{82D08398-0576-4C80-A496-52D6EED0A665}" srcOrd="0" destOrd="0" presId="urn:microsoft.com/office/officeart/2005/8/layout/process1"/>
    <dgm:cxn modelId="{59E299DA-3D3D-4560-A42B-5FB3B8784BC1}" srcId="{A5B18631-D532-4FDD-8642-CA80A53A15E6}" destId="{5433A766-9BBF-4971-A93D-B063F8F56BAB}" srcOrd="5" destOrd="0" parTransId="{42CEC441-13A6-4768-9971-5219336284E8}" sibTransId="{18C030E0-FA47-4FB3-9DF0-3FDB382EBD2E}"/>
    <dgm:cxn modelId="{A5639EE2-5D27-4920-BF3F-59314E455907}" type="presOf" srcId="{88830B7F-4B97-4977-B494-1B2F734DC829}" destId="{01F8BEBB-AF1E-4FB2-B38D-E603D79CF741}" srcOrd="0" destOrd="0" presId="urn:microsoft.com/office/officeart/2005/8/layout/process1"/>
    <dgm:cxn modelId="{B22373E7-E966-451F-8E33-29444E8AE95E}" srcId="{A5B18631-D532-4FDD-8642-CA80A53A15E6}" destId="{4879719A-8405-4DA6-915D-F63A337F5E76}" srcOrd="3" destOrd="0" parTransId="{4CEB6092-11CF-4114-A8A8-CD986FE6D367}" sibTransId="{AA7D5E7B-0556-4445-A6B1-9A5C37125302}"/>
    <dgm:cxn modelId="{D77ED7E8-0BC1-4C88-9CC3-A39675503EDC}" type="presOf" srcId="{D0EE175F-F2EE-44E6-A6CB-3BA1C0AE4EC8}" destId="{350D23AA-17D5-429F-80A2-9CDA407DED34}" srcOrd="0" destOrd="0" presId="urn:microsoft.com/office/officeart/2005/8/layout/process1"/>
    <dgm:cxn modelId="{911C61FA-2652-41F1-B911-9A9FBD2255B8}" srcId="{A5B18631-D532-4FDD-8642-CA80A53A15E6}" destId="{FEE82E09-7F8C-40BD-B0A3-2EB34BBD2940}" srcOrd="1" destOrd="0" parTransId="{6899CFAF-C3A0-4D01-AD84-BDA82EAA235E}" sibTransId="{412561BC-37F1-497B-B566-BA9EEAE23CA6}"/>
    <dgm:cxn modelId="{7131C43F-1038-4CB8-94D3-B5E73C1B7A3D}" type="presParOf" srcId="{82D08398-0576-4C80-A496-52D6EED0A665}" destId="{A450DA55-E4C2-407C-A3ED-3E855ECD44B0}" srcOrd="0" destOrd="0" presId="urn:microsoft.com/office/officeart/2005/8/layout/process1"/>
    <dgm:cxn modelId="{F48C30D1-E9BD-4487-AB39-7197C4EA9F02}" type="presParOf" srcId="{82D08398-0576-4C80-A496-52D6EED0A665}" destId="{B44E4042-01DB-47E1-9886-56263B36CFEF}" srcOrd="1" destOrd="0" presId="urn:microsoft.com/office/officeart/2005/8/layout/process1"/>
    <dgm:cxn modelId="{0B4BD6C3-152C-4419-A577-0AA1D700DB39}" type="presParOf" srcId="{B44E4042-01DB-47E1-9886-56263B36CFEF}" destId="{94B00636-2E4D-4C78-9D28-73786BA625F0}" srcOrd="0" destOrd="0" presId="urn:microsoft.com/office/officeart/2005/8/layout/process1"/>
    <dgm:cxn modelId="{D35B391E-F87F-4F3D-8F51-58992C55219A}" type="presParOf" srcId="{82D08398-0576-4C80-A496-52D6EED0A665}" destId="{C114ED43-5DB6-4710-894B-DCDA744C6C13}" srcOrd="2" destOrd="0" presId="urn:microsoft.com/office/officeart/2005/8/layout/process1"/>
    <dgm:cxn modelId="{8B0E0345-1C1B-431C-B113-EFA18A67A9E9}" type="presParOf" srcId="{82D08398-0576-4C80-A496-52D6EED0A665}" destId="{3FE7377D-1264-4242-BB52-763AD903B434}" srcOrd="3" destOrd="0" presId="urn:microsoft.com/office/officeart/2005/8/layout/process1"/>
    <dgm:cxn modelId="{58BB87D6-863B-4B8F-A0EF-88F455B87620}" type="presParOf" srcId="{3FE7377D-1264-4242-BB52-763AD903B434}" destId="{81AC78DE-133A-4ACD-A3C9-FA0579B29E40}" srcOrd="0" destOrd="0" presId="urn:microsoft.com/office/officeart/2005/8/layout/process1"/>
    <dgm:cxn modelId="{1AF2E213-D39F-4EE8-BEE7-507360979D0D}" type="presParOf" srcId="{82D08398-0576-4C80-A496-52D6EED0A665}" destId="{350D23AA-17D5-429F-80A2-9CDA407DED34}" srcOrd="4" destOrd="0" presId="urn:microsoft.com/office/officeart/2005/8/layout/process1"/>
    <dgm:cxn modelId="{E47EB3A4-F1E6-4653-B427-678FDB545719}" type="presParOf" srcId="{82D08398-0576-4C80-A496-52D6EED0A665}" destId="{01F8BEBB-AF1E-4FB2-B38D-E603D79CF741}" srcOrd="5" destOrd="0" presId="urn:microsoft.com/office/officeart/2005/8/layout/process1"/>
    <dgm:cxn modelId="{8BBAA2CF-7692-44C5-BFFC-5ECF2042E1BE}" type="presParOf" srcId="{01F8BEBB-AF1E-4FB2-B38D-E603D79CF741}" destId="{F33A4CB7-0016-47C0-84F5-58A8299ED267}" srcOrd="0" destOrd="0" presId="urn:microsoft.com/office/officeart/2005/8/layout/process1"/>
    <dgm:cxn modelId="{96654433-39CA-4FC2-9FB4-E7A1FEB40006}" type="presParOf" srcId="{82D08398-0576-4C80-A496-52D6EED0A665}" destId="{060103B5-C36E-4F8B-9E36-DDFC8F9B7D86}" srcOrd="6" destOrd="0" presId="urn:microsoft.com/office/officeart/2005/8/layout/process1"/>
    <dgm:cxn modelId="{F35A64D9-3805-4BA1-9912-D20270C84622}" type="presParOf" srcId="{82D08398-0576-4C80-A496-52D6EED0A665}" destId="{A56717A2-8C74-45CC-B8A4-670503316C01}" srcOrd="7" destOrd="0" presId="urn:microsoft.com/office/officeart/2005/8/layout/process1"/>
    <dgm:cxn modelId="{B9105464-020E-499B-97DA-C2A9094845DE}" type="presParOf" srcId="{A56717A2-8C74-45CC-B8A4-670503316C01}" destId="{F07C56FE-7291-4B75-9FBB-B5FD09EDB0F6}" srcOrd="0" destOrd="0" presId="urn:microsoft.com/office/officeart/2005/8/layout/process1"/>
    <dgm:cxn modelId="{8BDA5B88-1E9B-47D8-AEC4-2CAB695E9776}" type="presParOf" srcId="{82D08398-0576-4C80-A496-52D6EED0A665}" destId="{CB4E6DC6-31BD-4A17-B1D5-D4724C409322}" srcOrd="8" destOrd="0" presId="urn:microsoft.com/office/officeart/2005/8/layout/process1"/>
    <dgm:cxn modelId="{CC5115BC-0B37-49BD-93C8-3BBF1FB961F6}" type="presParOf" srcId="{82D08398-0576-4C80-A496-52D6EED0A665}" destId="{E52828FE-062B-442B-9831-810877E76BEA}" srcOrd="9" destOrd="0" presId="urn:microsoft.com/office/officeart/2005/8/layout/process1"/>
    <dgm:cxn modelId="{1018F959-6635-4B4F-BC0E-5DDBA24DBE50}" type="presParOf" srcId="{E52828FE-062B-442B-9831-810877E76BEA}" destId="{DDB3408F-C1DF-43DF-A609-B8E7007EC4A7}" srcOrd="0" destOrd="0" presId="urn:microsoft.com/office/officeart/2005/8/layout/process1"/>
    <dgm:cxn modelId="{DB78E8DD-6C28-4728-AC7C-60F946C8010B}" type="presParOf" srcId="{82D08398-0576-4C80-A496-52D6EED0A665}" destId="{9F6A65BF-72C8-462F-ADEB-5469A6E2B69D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A5B18631-D532-4FDD-8642-CA80A53A15E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0D22BD8-469A-4E8B-AD01-C6064EA5A237}">
      <dgm:prSet phldrT="[文字]" custT="1"/>
      <dgm:spPr/>
      <dgm:t>
        <a:bodyPr/>
        <a:lstStyle/>
        <a:p>
          <a:r>
            <a:rPr lang="zh-TW" altLang="en-US" sz="21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切脈絡</a:t>
          </a:r>
        </a:p>
      </dgm:t>
    </dgm:pt>
    <dgm:pt modelId="{C9430386-0E4D-4C8D-9489-95611B21591A}" type="parTrans" cxnId="{D7D41DA3-FA8D-4B77-B9EC-A1A8BC8EB8DB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FEC711C-0FED-4B48-B4AC-EF800B19993A}" type="sibTrans" cxnId="{D7D41DA3-FA8D-4B77-B9EC-A1A8BC8EB8DB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EE82E09-7F8C-40BD-B0A3-2EB34BBD2940}">
      <dgm:prSet phldrT="[文字]" custT="1"/>
      <dgm:spPr/>
      <dgm:t>
        <a:bodyPr/>
        <a:lstStyle/>
        <a:p>
          <a:r>
            <a:rPr lang="en-US" altLang="zh-TW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  <a:r>
            <a:rPr lang="en-US" altLang="zh-TW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899CFAF-C3A0-4D01-AD84-BDA82EAA235E}" type="parTrans" cxnId="{911C61FA-2652-41F1-B911-9A9FBD2255B8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12561BC-37F1-497B-B566-BA9EEAE23CA6}" type="sibTrans" cxnId="{911C61FA-2652-41F1-B911-9A9FBD2255B8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633C76-1509-4A1B-97AE-63CE42606E1E}">
      <dgm:prSet phldrT="[文字]" custT="1"/>
      <dgm:spPr/>
      <dgm:t>
        <a:bodyPr/>
        <a:lstStyle/>
        <a:p>
          <a:r>
            <a: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找重點</a:t>
          </a:r>
        </a:p>
      </dgm:t>
    </dgm:pt>
    <dgm:pt modelId="{217F8CBB-9D69-4C9F-9CBD-39073954825C}" type="parTrans" cxnId="{1FC1B69E-8A52-40A4-A738-EEFC64A57F24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4E80BCD-2C67-48CB-8D66-19020F5D433B}" type="sibTrans" cxnId="{1FC1B69E-8A52-40A4-A738-EEFC64A57F24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433A766-9BBF-4971-A93D-B063F8F56BAB}">
      <dgm:prSet phldrT="[文字]" custT="1"/>
      <dgm:spPr/>
      <dgm:t>
        <a:bodyPr/>
        <a:lstStyle/>
        <a:p>
          <a:r>
            <a: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gm:t>
    </dgm:pt>
    <dgm:pt modelId="{42CEC441-13A6-4768-9971-5219336284E8}" type="parTrans" cxnId="{59E299DA-3D3D-4560-A42B-5FB3B8784BC1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8C030E0-FA47-4FB3-9DF0-3FDB382EBD2E}" type="sibTrans" cxnId="{59E299DA-3D3D-4560-A42B-5FB3B8784BC1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0EE175F-F2EE-44E6-A6CB-3BA1C0AE4EC8}">
      <dgm:prSet custT="1"/>
      <dgm:spPr/>
      <dgm:t>
        <a:bodyPr/>
        <a:lstStyle/>
        <a:p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>
              <a:latin typeface="微軟正黑體" panose="020B0604030504040204" pitchFamily="34" charset="-120"/>
              <a:ea typeface="微軟正黑體" panose="020B0604030504040204" pitchFamily="34" charset="-120"/>
            </a:rPr>
            <a:t>替換語詞</a:t>
          </a:r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C648C6E-E748-4790-B907-7EE48ED3C671}" type="parTrans" cxnId="{48421D05-2D91-48C7-8135-751E080746DA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830B7F-4B97-4977-B494-1B2F734DC829}" type="sibTrans" cxnId="{48421D05-2D91-48C7-8135-751E080746DA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879719A-8405-4DA6-915D-F63A337F5E76}">
      <dgm:prSet custT="1"/>
      <dgm:spPr/>
      <dgm:t>
        <a:bodyPr/>
        <a:lstStyle/>
        <a:p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>
              <a:latin typeface="微軟正黑體" panose="020B0604030504040204" pitchFamily="34" charset="-120"/>
              <a:ea typeface="微軟正黑體" panose="020B0604030504040204" pitchFamily="34" charset="-120"/>
            </a:rPr>
            <a:t>還原句型</a:t>
          </a:r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CEB6092-11CF-4114-A8A8-CD986FE6D367}" type="parTrans" cxnId="{B22373E7-E966-451F-8E33-29444E8AE95E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A7D5E7B-0556-4445-A6B1-9A5C37125302}" type="sibTrans" cxnId="{B22373E7-E966-451F-8E33-29444E8AE95E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2D08398-0576-4C80-A496-52D6EED0A665}" type="pres">
      <dgm:prSet presAssocID="{A5B18631-D532-4FDD-8642-CA80A53A15E6}" presName="Name0" presStyleCnt="0">
        <dgm:presLayoutVars>
          <dgm:dir/>
          <dgm:resizeHandles val="exact"/>
        </dgm:presLayoutVars>
      </dgm:prSet>
      <dgm:spPr/>
    </dgm:pt>
    <dgm:pt modelId="{A450DA55-E4C2-407C-A3ED-3E855ECD44B0}" type="pres">
      <dgm:prSet presAssocID="{E0D22BD8-469A-4E8B-AD01-C6064EA5A237}" presName="node" presStyleLbl="node1" presStyleIdx="0" presStyleCnt="6" custScaleX="62390">
        <dgm:presLayoutVars>
          <dgm:bulletEnabled val="1"/>
        </dgm:presLayoutVars>
      </dgm:prSet>
      <dgm:spPr/>
    </dgm:pt>
    <dgm:pt modelId="{B44E4042-01DB-47E1-9886-56263B36CFEF}" type="pres">
      <dgm:prSet presAssocID="{5FEC711C-0FED-4B48-B4AC-EF800B19993A}" presName="sibTrans" presStyleLbl="sibTrans2D1" presStyleIdx="0" presStyleCnt="5"/>
      <dgm:spPr/>
    </dgm:pt>
    <dgm:pt modelId="{94B00636-2E4D-4C78-9D28-73786BA625F0}" type="pres">
      <dgm:prSet presAssocID="{5FEC711C-0FED-4B48-B4AC-EF800B19993A}" presName="connectorText" presStyleLbl="sibTrans2D1" presStyleIdx="0" presStyleCnt="5"/>
      <dgm:spPr/>
    </dgm:pt>
    <dgm:pt modelId="{C114ED43-5DB6-4710-894B-DCDA744C6C13}" type="pres">
      <dgm:prSet presAssocID="{FEE82E09-7F8C-40BD-B0A3-2EB34BBD2940}" presName="node" presStyleLbl="node1" presStyleIdx="1" presStyleCnt="6">
        <dgm:presLayoutVars>
          <dgm:bulletEnabled val="1"/>
        </dgm:presLayoutVars>
      </dgm:prSet>
      <dgm:spPr/>
    </dgm:pt>
    <dgm:pt modelId="{3FE7377D-1264-4242-BB52-763AD903B434}" type="pres">
      <dgm:prSet presAssocID="{412561BC-37F1-497B-B566-BA9EEAE23CA6}" presName="sibTrans" presStyleLbl="sibTrans2D1" presStyleIdx="1" presStyleCnt="5"/>
      <dgm:spPr/>
    </dgm:pt>
    <dgm:pt modelId="{81AC78DE-133A-4ACD-A3C9-FA0579B29E40}" type="pres">
      <dgm:prSet presAssocID="{412561BC-37F1-497B-B566-BA9EEAE23CA6}" presName="connectorText" presStyleLbl="sibTrans2D1" presStyleIdx="1" presStyleCnt="5"/>
      <dgm:spPr/>
    </dgm:pt>
    <dgm:pt modelId="{350D23AA-17D5-429F-80A2-9CDA407DED34}" type="pres">
      <dgm:prSet presAssocID="{D0EE175F-F2EE-44E6-A6CB-3BA1C0AE4EC8}" presName="node" presStyleLbl="node1" presStyleIdx="2" presStyleCnt="6">
        <dgm:presLayoutVars>
          <dgm:bulletEnabled val="1"/>
        </dgm:presLayoutVars>
      </dgm:prSet>
      <dgm:spPr/>
    </dgm:pt>
    <dgm:pt modelId="{01F8BEBB-AF1E-4FB2-B38D-E603D79CF741}" type="pres">
      <dgm:prSet presAssocID="{88830B7F-4B97-4977-B494-1B2F734DC829}" presName="sibTrans" presStyleLbl="sibTrans2D1" presStyleIdx="2" presStyleCnt="5"/>
      <dgm:spPr/>
    </dgm:pt>
    <dgm:pt modelId="{F33A4CB7-0016-47C0-84F5-58A8299ED267}" type="pres">
      <dgm:prSet presAssocID="{88830B7F-4B97-4977-B494-1B2F734DC829}" presName="connectorText" presStyleLbl="sibTrans2D1" presStyleIdx="2" presStyleCnt="5"/>
      <dgm:spPr/>
    </dgm:pt>
    <dgm:pt modelId="{060103B5-C36E-4F8B-9E36-DDFC8F9B7D86}" type="pres">
      <dgm:prSet presAssocID="{4879719A-8405-4DA6-915D-F63A337F5E76}" presName="node" presStyleLbl="node1" presStyleIdx="3" presStyleCnt="6">
        <dgm:presLayoutVars>
          <dgm:bulletEnabled val="1"/>
        </dgm:presLayoutVars>
      </dgm:prSet>
      <dgm:spPr/>
    </dgm:pt>
    <dgm:pt modelId="{A56717A2-8C74-45CC-B8A4-670503316C01}" type="pres">
      <dgm:prSet presAssocID="{AA7D5E7B-0556-4445-A6B1-9A5C37125302}" presName="sibTrans" presStyleLbl="sibTrans2D1" presStyleIdx="3" presStyleCnt="5"/>
      <dgm:spPr/>
    </dgm:pt>
    <dgm:pt modelId="{F07C56FE-7291-4B75-9FBB-B5FD09EDB0F6}" type="pres">
      <dgm:prSet presAssocID="{AA7D5E7B-0556-4445-A6B1-9A5C37125302}" presName="connectorText" presStyleLbl="sibTrans2D1" presStyleIdx="3" presStyleCnt="5"/>
      <dgm:spPr/>
    </dgm:pt>
    <dgm:pt modelId="{CB4E6DC6-31BD-4A17-B1D5-D4724C409322}" type="pres">
      <dgm:prSet presAssocID="{D4633C76-1509-4A1B-97AE-63CE42606E1E}" presName="node" presStyleLbl="node1" presStyleIdx="4" presStyleCnt="6" custScaleX="67184">
        <dgm:presLayoutVars>
          <dgm:bulletEnabled val="1"/>
        </dgm:presLayoutVars>
      </dgm:prSet>
      <dgm:spPr/>
    </dgm:pt>
    <dgm:pt modelId="{E52828FE-062B-442B-9831-810877E76BEA}" type="pres">
      <dgm:prSet presAssocID="{44E80BCD-2C67-48CB-8D66-19020F5D433B}" presName="sibTrans" presStyleLbl="sibTrans2D1" presStyleIdx="4" presStyleCnt="5"/>
      <dgm:spPr/>
    </dgm:pt>
    <dgm:pt modelId="{DDB3408F-C1DF-43DF-A609-B8E7007EC4A7}" type="pres">
      <dgm:prSet presAssocID="{44E80BCD-2C67-48CB-8D66-19020F5D433B}" presName="connectorText" presStyleLbl="sibTrans2D1" presStyleIdx="4" presStyleCnt="5"/>
      <dgm:spPr/>
    </dgm:pt>
    <dgm:pt modelId="{9F6A65BF-72C8-462F-ADEB-5469A6E2B69D}" type="pres">
      <dgm:prSet presAssocID="{5433A766-9BBF-4971-A93D-B063F8F56BAB}" presName="node" presStyleLbl="node1" presStyleIdx="5" presStyleCnt="6">
        <dgm:presLayoutVars>
          <dgm:bulletEnabled val="1"/>
        </dgm:presLayoutVars>
      </dgm:prSet>
      <dgm:spPr/>
    </dgm:pt>
  </dgm:ptLst>
  <dgm:cxnLst>
    <dgm:cxn modelId="{48421D05-2D91-48C7-8135-751E080746DA}" srcId="{A5B18631-D532-4FDD-8642-CA80A53A15E6}" destId="{D0EE175F-F2EE-44E6-A6CB-3BA1C0AE4EC8}" srcOrd="2" destOrd="0" parTransId="{FC648C6E-E748-4790-B907-7EE48ED3C671}" sibTransId="{88830B7F-4B97-4977-B494-1B2F734DC829}"/>
    <dgm:cxn modelId="{6C6E6921-15FA-455C-B1AB-F254BEC124C4}" type="presOf" srcId="{5433A766-9BBF-4971-A93D-B063F8F56BAB}" destId="{9F6A65BF-72C8-462F-ADEB-5469A6E2B69D}" srcOrd="0" destOrd="0" presId="urn:microsoft.com/office/officeart/2005/8/layout/process1"/>
    <dgm:cxn modelId="{F03BDE36-B440-4181-8A73-FD7DA5D33451}" type="presOf" srcId="{AA7D5E7B-0556-4445-A6B1-9A5C37125302}" destId="{A56717A2-8C74-45CC-B8A4-670503316C01}" srcOrd="0" destOrd="0" presId="urn:microsoft.com/office/officeart/2005/8/layout/process1"/>
    <dgm:cxn modelId="{17B8B339-B9D6-44D0-8132-8226BB1AD95F}" type="presOf" srcId="{88830B7F-4B97-4977-B494-1B2F734DC829}" destId="{F33A4CB7-0016-47C0-84F5-58A8299ED267}" srcOrd="1" destOrd="0" presId="urn:microsoft.com/office/officeart/2005/8/layout/process1"/>
    <dgm:cxn modelId="{62B9BE5E-4E5E-4500-8849-F14265E2421A}" type="presOf" srcId="{E0D22BD8-469A-4E8B-AD01-C6064EA5A237}" destId="{A450DA55-E4C2-407C-A3ED-3E855ECD44B0}" srcOrd="0" destOrd="0" presId="urn:microsoft.com/office/officeart/2005/8/layout/process1"/>
    <dgm:cxn modelId="{82BB1762-0206-4098-A693-99D814C0F83A}" type="presOf" srcId="{44E80BCD-2C67-48CB-8D66-19020F5D433B}" destId="{E52828FE-062B-442B-9831-810877E76BEA}" srcOrd="0" destOrd="0" presId="urn:microsoft.com/office/officeart/2005/8/layout/process1"/>
    <dgm:cxn modelId="{B9182974-B707-40BD-9357-446FCDE05BCD}" type="presOf" srcId="{5FEC711C-0FED-4B48-B4AC-EF800B19993A}" destId="{94B00636-2E4D-4C78-9D28-73786BA625F0}" srcOrd="1" destOrd="0" presId="urn:microsoft.com/office/officeart/2005/8/layout/process1"/>
    <dgm:cxn modelId="{0DD7C590-C6AE-4683-80F0-2DE33700F253}" type="presOf" srcId="{44E80BCD-2C67-48CB-8D66-19020F5D433B}" destId="{DDB3408F-C1DF-43DF-A609-B8E7007EC4A7}" srcOrd="1" destOrd="0" presId="urn:microsoft.com/office/officeart/2005/8/layout/process1"/>
    <dgm:cxn modelId="{4EF3C195-242E-4F79-9101-7EC3537B1094}" type="presOf" srcId="{D4633C76-1509-4A1B-97AE-63CE42606E1E}" destId="{CB4E6DC6-31BD-4A17-B1D5-D4724C409322}" srcOrd="0" destOrd="0" presId="urn:microsoft.com/office/officeart/2005/8/layout/process1"/>
    <dgm:cxn modelId="{94923498-4A0A-4E8D-8B2D-D62B2A8D2473}" type="presOf" srcId="{5FEC711C-0FED-4B48-B4AC-EF800B19993A}" destId="{B44E4042-01DB-47E1-9886-56263B36CFEF}" srcOrd="0" destOrd="0" presId="urn:microsoft.com/office/officeart/2005/8/layout/process1"/>
    <dgm:cxn modelId="{7437C999-0691-40C2-83C3-2D01C1F21B4F}" type="presOf" srcId="{AA7D5E7B-0556-4445-A6B1-9A5C37125302}" destId="{F07C56FE-7291-4B75-9FBB-B5FD09EDB0F6}" srcOrd="1" destOrd="0" presId="urn:microsoft.com/office/officeart/2005/8/layout/process1"/>
    <dgm:cxn modelId="{1FC1B69E-8A52-40A4-A738-EEFC64A57F24}" srcId="{A5B18631-D532-4FDD-8642-CA80A53A15E6}" destId="{D4633C76-1509-4A1B-97AE-63CE42606E1E}" srcOrd="4" destOrd="0" parTransId="{217F8CBB-9D69-4C9F-9CBD-39073954825C}" sibTransId="{44E80BCD-2C67-48CB-8D66-19020F5D433B}"/>
    <dgm:cxn modelId="{D7D41DA3-FA8D-4B77-B9EC-A1A8BC8EB8DB}" srcId="{A5B18631-D532-4FDD-8642-CA80A53A15E6}" destId="{E0D22BD8-469A-4E8B-AD01-C6064EA5A237}" srcOrd="0" destOrd="0" parTransId="{C9430386-0E4D-4C8D-9489-95611B21591A}" sibTransId="{5FEC711C-0FED-4B48-B4AC-EF800B19993A}"/>
    <dgm:cxn modelId="{823261C4-561F-49FC-B12E-967EDFACDA37}" type="presOf" srcId="{412561BC-37F1-497B-B566-BA9EEAE23CA6}" destId="{81AC78DE-133A-4ACD-A3C9-FA0579B29E40}" srcOrd="1" destOrd="0" presId="urn:microsoft.com/office/officeart/2005/8/layout/process1"/>
    <dgm:cxn modelId="{EC59CEC9-7A8D-4783-A818-0D6B3C4DD14C}" type="presOf" srcId="{FEE82E09-7F8C-40BD-B0A3-2EB34BBD2940}" destId="{C114ED43-5DB6-4710-894B-DCDA744C6C13}" srcOrd="0" destOrd="0" presId="urn:microsoft.com/office/officeart/2005/8/layout/process1"/>
    <dgm:cxn modelId="{4DD1D0C9-3988-4112-9CEF-14BEA9E51665}" type="presOf" srcId="{4879719A-8405-4DA6-915D-F63A337F5E76}" destId="{060103B5-C36E-4F8B-9E36-DDFC8F9B7D86}" srcOrd="0" destOrd="0" presId="urn:microsoft.com/office/officeart/2005/8/layout/process1"/>
    <dgm:cxn modelId="{A7AF14CB-0C4A-4FA5-A392-09E484134AEB}" type="presOf" srcId="{412561BC-37F1-497B-B566-BA9EEAE23CA6}" destId="{3FE7377D-1264-4242-BB52-763AD903B434}" srcOrd="0" destOrd="0" presId="urn:microsoft.com/office/officeart/2005/8/layout/process1"/>
    <dgm:cxn modelId="{F77461D3-0599-47A3-94DD-1676EDB2A039}" type="presOf" srcId="{A5B18631-D532-4FDD-8642-CA80A53A15E6}" destId="{82D08398-0576-4C80-A496-52D6EED0A665}" srcOrd="0" destOrd="0" presId="urn:microsoft.com/office/officeart/2005/8/layout/process1"/>
    <dgm:cxn modelId="{59E299DA-3D3D-4560-A42B-5FB3B8784BC1}" srcId="{A5B18631-D532-4FDD-8642-CA80A53A15E6}" destId="{5433A766-9BBF-4971-A93D-B063F8F56BAB}" srcOrd="5" destOrd="0" parTransId="{42CEC441-13A6-4768-9971-5219336284E8}" sibTransId="{18C030E0-FA47-4FB3-9DF0-3FDB382EBD2E}"/>
    <dgm:cxn modelId="{A5639EE2-5D27-4920-BF3F-59314E455907}" type="presOf" srcId="{88830B7F-4B97-4977-B494-1B2F734DC829}" destId="{01F8BEBB-AF1E-4FB2-B38D-E603D79CF741}" srcOrd="0" destOrd="0" presId="urn:microsoft.com/office/officeart/2005/8/layout/process1"/>
    <dgm:cxn modelId="{B22373E7-E966-451F-8E33-29444E8AE95E}" srcId="{A5B18631-D532-4FDD-8642-CA80A53A15E6}" destId="{4879719A-8405-4DA6-915D-F63A337F5E76}" srcOrd="3" destOrd="0" parTransId="{4CEB6092-11CF-4114-A8A8-CD986FE6D367}" sibTransId="{AA7D5E7B-0556-4445-A6B1-9A5C37125302}"/>
    <dgm:cxn modelId="{D77ED7E8-0BC1-4C88-9CC3-A39675503EDC}" type="presOf" srcId="{D0EE175F-F2EE-44E6-A6CB-3BA1C0AE4EC8}" destId="{350D23AA-17D5-429F-80A2-9CDA407DED34}" srcOrd="0" destOrd="0" presId="urn:microsoft.com/office/officeart/2005/8/layout/process1"/>
    <dgm:cxn modelId="{911C61FA-2652-41F1-B911-9A9FBD2255B8}" srcId="{A5B18631-D532-4FDD-8642-CA80A53A15E6}" destId="{FEE82E09-7F8C-40BD-B0A3-2EB34BBD2940}" srcOrd="1" destOrd="0" parTransId="{6899CFAF-C3A0-4D01-AD84-BDA82EAA235E}" sibTransId="{412561BC-37F1-497B-B566-BA9EEAE23CA6}"/>
    <dgm:cxn modelId="{7131C43F-1038-4CB8-94D3-B5E73C1B7A3D}" type="presParOf" srcId="{82D08398-0576-4C80-A496-52D6EED0A665}" destId="{A450DA55-E4C2-407C-A3ED-3E855ECD44B0}" srcOrd="0" destOrd="0" presId="urn:microsoft.com/office/officeart/2005/8/layout/process1"/>
    <dgm:cxn modelId="{F48C30D1-E9BD-4487-AB39-7197C4EA9F02}" type="presParOf" srcId="{82D08398-0576-4C80-A496-52D6EED0A665}" destId="{B44E4042-01DB-47E1-9886-56263B36CFEF}" srcOrd="1" destOrd="0" presId="urn:microsoft.com/office/officeart/2005/8/layout/process1"/>
    <dgm:cxn modelId="{0B4BD6C3-152C-4419-A577-0AA1D700DB39}" type="presParOf" srcId="{B44E4042-01DB-47E1-9886-56263B36CFEF}" destId="{94B00636-2E4D-4C78-9D28-73786BA625F0}" srcOrd="0" destOrd="0" presId="urn:microsoft.com/office/officeart/2005/8/layout/process1"/>
    <dgm:cxn modelId="{D35B391E-F87F-4F3D-8F51-58992C55219A}" type="presParOf" srcId="{82D08398-0576-4C80-A496-52D6EED0A665}" destId="{C114ED43-5DB6-4710-894B-DCDA744C6C13}" srcOrd="2" destOrd="0" presId="urn:microsoft.com/office/officeart/2005/8/layout/process1"/>
    <dgm:cxn modelId="{8B0E0345-1C1B-431C-B113-EFA18A67A9E9}" type="presParOf" srcId="{82D08398-0576-4C80-A496-52D6EED0A665}" destId="{3FE7377D-1264-4242-BB52-763AD903B434}" srcOrd="3" destOrd="0" presId="urn:microsoft.com/office/officeart/2005/8/layout/process1"/>
    <dgm:cxn modelId="{58BB87D6-863B-4B8F-A0EF-88F455B87620}" type="presParOf" srcId="{3FE7377D-1264-4242-BB52-763AD903B434}" destId="{81AC78DE-133A-4ACD-A3C9-FA0579B29E40}" srcOrd="0" destOrd="0" presId="urn:microsoft.com/office/officeart/2005/8/layout/process1"/>
    <dgm:cxn modelId="{1AF2E213-D39F-4EE8-BEE7-507360979D0D}" type="presParOf" srcId="{82D08398-0576-4C80-A496-52D6EED0A665}" destId="{350D23AA-17D5-429F-80A2-9CDA407DED34}" srcOrd="4" destOrd="0" presId="urn:microsoft.com/office/officeart/2005/8/layout/process1"/>
    <dgm:cxn modelId="{E47EB3A4-F1E6-4653-B427-678FDB545719}" type="presParOf" srcId="{82D08398-0576-4C80-A496-52D6EED0A665}" destId="{01F8BEBB-AF1E-4FB2-B38D-E603D79CF741}" srcOrd="5" destOrd="0" presId="urn:microsoft.com/office/officeart/2005/8/layout/process1"/>
    <dgm:cxn modelId="{8BBAA2CF-7692-44C5-BFFC-5ECF2042E1BE}" type="presParOf" srcId="{01F8BEBB-AF1E-4FB2-B38D-E603D79CF741}" destId="{F33A4CB7-0016-47C0-84F5-58A8299ED267}" srcOrd="0" destOrd="0" presId="urn:microsoft.com/office/officeart/2005/8/layout/process1"/>
    <dgm:cxn modelId="{96654433-39CA-4FC2-9FB4-E7A1FEB40006}" type="presParOf" srcId="{82D08398-0576-4C80-A496-52D6EED0A665}" destId="{060103B5-C36E-4F8B-9E36-DDFC8F9B7D86}" srcOrd="6" destOrd="0" presId="urn:microsoft.com/office/officeart/2005/8/layout/process1"/>
    <dgm:cxn modelId="{F35A64D9-3805-4BA1-9912-D20270C84622}" type="presParOf" srcId="{82D08398-0576-4C80-A496-52D6EED0A665}" destId="{A56717A2-8C74-45CC-B8A4-670503316C01}" srcOrd="7" destOrd="0" presId="urn:microsoft.com/office/officeart/2005/8/layout/process1"/>
    <dgm:cxn modelId="{B9105464-020E-499B-97DA-C2A9094845DE}" type="presParOf" srcId="{A56717A2-8C74-45CC-B8A4-670503316C01}" destId="{F07C56FE-7291-4B75-9FBB-B5FD09EDB0F6}" srcOrd="0" destOrd="0" presId="urn:microsoft.com/office/officeart/2005/8/layout/process1"/>
    <dgm:cxn modelId="{8BDA5B88-1E9B-47D8-AEC4-2CAB695E9776}" type="presParOf" srcId="{82D08398-0576-4C80-A496-52D6EED0A665}" destId="{CB4E6DC6-31BD-4A17-B1D5-D4724C409322}" srcOrd="8" destOrd="0" presId="urn:microsoft.com/office/officeart/2005/8/layout/process1"/>
    <dgm:cxn modelId="{CC5115BC-0B37-49BD-93C8-3BBF1FB961F6}" type="presParOf" srcId="{82D08398-0576-4C80-A496-52D6EED0A665}" destId="{E52828FE-062B-442B-9831-810877E76BEA}" srcOrd="9" destOrd="0" presId="urn:microsoft.com/office/officeart/2005/8/layout/process1"/>
    <dgm:cxn modelId="{1018F959-6635-4B4F-BC0E-5DDBA24DBE50}" type="presParOf" srcId="{E52828FE-062B-442B-9831-810877E76BEA}" destId="{DDB3408F-C1DF-43DF-A609-B8E7007EC4A7}" srcOrd="0" destOrd="0" presId="urn:microsoft.com/office/officeart/2005/8/layout/process1"/>
    <dgm:cxn modelId="{DB78E8DD-6C28-4728-AC7C-60F946C8010B}" type="presParOf" srcId="{82D08398-0576-4C80-A496-52D6EED0A665}" destId="{9F6A65BF-72C8-462F-ADEB-5469A6E2B69D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A5B18631-D532-4FDD-8642-CA80A53A15E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0D22BD8-469A-4E8B-AD01-C6064EA5A237}">
      <dgm:prSet phldrT="[文字]" custT="1"/>
      <dgm:spPr/>
      <dgm:t>
        <a:bodyPr/>
        <a:lstStyle/>
        <a:p>
          <a:r>
            <a:rPr lang="zh-TW" altLang="en-US" sz="2100" b="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切脈絡</a:t>
          </a:r>
        </a:p>
      </dgm:t>
    </dgm:pt>
    <dgm:pt modelId="{C9430386-0E4D-4C8D-9489-95611B21591A}" type="parTrans" cxnId="{D7D41DA3-FA8D-4B77-B9EC-A1A8BC8EB8DB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FEC711C-0FED-4B48-B4AC-EF800B19993A}" type="sibTrans" cxnId="{D7D41DA3-FA8D-4B77-B9EC-A1A8BC8EB8DB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EE82E09-7F8C-40BD-B0A3-2EB34BBD2940}">
      <dgm:prSet phldrT="[文字]" custT="1"/>
      <dgm:spPr/>
      <dgm:t>
        <a:bodyPr/>
        <a:lstStyle/>
        <a:p>
          <a:r>
            <a:rPr lang="en-US" altLang="zh-TW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  <a:r>
            <a:rPr lang="en-US" altLang="zh-TW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899CFAF-C3A0-4D01-AD84-BDA82EAA235E}" type="parTrans" cxnId="{911C61FA-2652-41F1-B911-9A9FBD2255B8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12561BC-37F1-497B-B566-BA9EEAE23CA6}" type="sibTrans" cxnId="{911C61FA-2652-41F1-B911-9A9FBD2255B8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633C76-1509-4A1B-97AE-63CE42606E1E}">
      <dgm:prSet phldrT="[文字]" custT="1"/>
      <dgm:spPr/>
      <dgm:t>
        <a:bodyPr/>
        <a:lstStyle/>
        <a:p>
          <a:r>
            <a:rPr lang="zh-TW" altLang="en-US" sz="21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找重點</a:t>
          </a:r>
        </a:p>
      </dgm:t>
    </dgm:pt>
    <dgm:pt modelId="{217F8CBB-9D69-4C9F-9CBD-39073954825C}" type="parTrans" cxnId="{1FC1B69E-8A52-40A4-A738-EEFC64A57F24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4E80BCD-2C67-48CB-8D66-19020F5D433B}" type="sibTrans" cxnId="{1FC1B69E-8A52-40A4-A738-EEFC64A57F24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433A766-9BBF-4971-A93D-B063F8F56BAB}">
      <dgm:prSet phldrT="[文字]" custT="1"/>
      <dgm:spPr/>
      <dgm:t>
        <a:bodyPr/>
        <a:lstStyle/>
        <a:p>
          <a:r>
            <a: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gm:t>
    </dgm:pt>
    <dgm:pt modelId="{42CEC441-13A6-4768-9971-5219336284E8}" type="parTrans" cxnId="{59E299DA-3D3D-4560-A42B-5FB3B8784BC1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8C030E0-FA47-4FB3-9DF0-3FDB382EBD2E}" type="sibTrans" cxnId="{59E299DA-3D3D-4560-A42B-5FB3B8784BC1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0EE175F-F2EE-44E6-A6CB-3BA1C0AE4EC8}">
      <dgm:prSet custT="1"/>
      <dgm:spPr/>
      <dgm:t>
        <a:bodyPr/>
        <a:lstStyle/>
        <a:p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>
              <a:latin typeface="微軟正黑體" panose="020B0604030504040204" pitchFamily="34" charset="-120"/>
              <a:ea typeface="微軟正黑體" panose="020B0604030504040204" pitchFamily="34" charset="-120"/>
            </a:rPr>
            <a:t>替換語詞</a:t>
          </a:r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C648C6E-E748-4790-B907-7EE48ED3C671}" type="parTrans" cxnId="{48421D05-2D91-48C7-8135-751E080746DA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830B7F-4B97-4977-B494-1B2F734DC829}" type="sibTrans" cxnId="{48421D05-2D91-48C7-8135-751E080746DA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879719A-8405-4DA6-915D-F63A337F5E76}">
      <dgm:prSet custT="1"/>
      <dgm:spPr/>
      <dgm:t>
        <a:bodyPr/>
        <a:lstStyle/>
        <a:p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>
              <a:latin typeface="微軟正黑體" panose="020B0604030504040204" pitchFamily="34" charset="-120"/>
              <a:ea typeface="微軟正黑體" panose="020B0604030504040204" pitchFamily="34" charset="-120"/>
            </a:rPr>
            <a:t>還原句型</a:t>
          </a:r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CEB6092-11CF-4114-A8A8-CD986FE6D367}" type="parTrans" cxnId="{B22373E7-E966-451F-8E33-29444E8AE95E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A7D5E7B-0556-4445-A6B1-9A5C37125302}" type="sibTrans" cxnId="{B22373E7-E966-451F-8E33-29444E8AE95E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2D08398-0576-4C80-A496-52D6EED0A665}" type="pres">
      <dgm:prSet presAssocID="{A5B18631-D532-4FDD-8642-CA80A53A15E6}" presName="Name0" presStyleCnt="0">
        <dgm:presLayoutVars>
          <dgm:dir/>
          <dgm:resizeHandles val="exact"/>
        </dgm:presLayoutVars>
      </dgm:prSet>
      <dgm:spPr/>
    </dgm:pt>
    <dgm:pt modelId="{A450DA55-E4C2-407C-A3ED-3E855ECD44B0}" type="pres">
      <dgm:prSet presAssocID="{E0D22BD8-469A-4E8B-AD01-C6064EA5A237}" presName="node" presStyleLbl="node1" presStyleIdx="0" presStyleCnt="6" custScaleX="62390">
        <dgm:presLayoutVars>
          <dgm:bulletEnabled val="1"/>
        </dgm:presLayoutVars>
      </dgm:prSet>
      <dgm:spPr/>
    </dgm:pt>
    <dgm:pt modelId="{B44E4042-01DB-47E1-9886-56263B36CFEF}" type="pres">
      <dgm:prSet presAssocID="{5FEC711C-0FED-4B48-B4AC-EF800B19993A}" presName="sibTrans" presStyleLbl="sibTrans2D1" presStyleIdx="0" presStyleCnt="5"/>
      <dgm:spPr/>
    </dgm:pt>
    <dgm:pt modelId="{94B00636-2E4D-4C78-9D28-73786BA625F0}" type="pres">
      <dgm:prSet presAssocID="{5FEC711C-0FED-4B48-B4AC-EF800B19993A}" presName="connectorText" presStyleLbl="sibTrans2D1" presStyleIdx="0" presStyleCnt="5"/>
      <dgm:spPr/>
    </dgm:pt>
    <dgm:pt modelId="{C114ED43-5DB6-4710-894B-DCDA744C6C13}" type="pres">
      <dgm:prSet presAssocID="{FEE82E09-7F8C-40BD-B0A3-2EB34BBD2940}" presName="node" presStyleLbl="node1" presStyleIdx="1" presStyleCnt="6">
        <dgm:presLayoutVars>
          <dgm:bulletEnabled val="1"/>
        </dgm:presLayoutVars>
      </dgm:prSet>
      <dgm:spPr/>
    </dgm:pt>
    <dgm:pt modelId="{3FE7377D-1264-4242-BB52-763AD903B434}" type="pres">
      <dgm:prSet presAssocID="{412561BC-37F1-497B-B566-BA9EEAE23CA6}" presName="sibTrans" presStyleLbl="sibTrans2D1" presStyleIdx="1" presStyleCnt="5"/>
      <dgm:spPr/>
    </dgm:pt>
    <dgm:pt modelId="{81AC78DE-133A-4ACD-A3C9-FA0579B29E40}" type="pres">
      <dgm:prSet presAssocID="{412561BC-37F1-497B-B566-BA9EEAE23CA6}" presName="connectorText" presStyleLbl="sibTrans2D1" presStyleIdx="1" presStyleCnt="5"/>
      <dgm:spPr/>
    </dgm:pt>
    <dgm:pt modelId="{350D23AA-17D5-429F-80A2-9CDA407DED34}" type="pres">
      <dgm:prSet presAssocID="{D0EE175F-F2EE-44E6-A6CB-3BA1C0AE4EC8}" presName="node" presStyleLbl="node1" presStyleIdx="2" presStyleCnt="6">
        <dgm:presLayoutVars>
          <dgm:bulletEnabled val="1"/>
        </dgm:presLayoutVars>
      </dgm:prSet>
      <dgm:spPr/>
    </dgm:pt>
    <dgm:pt modelId="{01F8BEBB-AF1E-4FB2-B38D-E603D79CF741}" type="pres">
      <dgm:prSet presAssocID="{88830B7F-4B97-4977-B494-1B2F734DC829}" presName="sibTrans" presStyleLbl="sibTrans2D1" presStyleIdx="2" presStyleCnt="5"/>
      <dgm:spPr/>
    </dgm:pt>
    <dgm:pt modelId="{F33A4CB7-0016-47C0-84F5-58A8299ED267}" type="pres">
      <dgm:prSet presAssocID="{88830B7F-4B97-4977-B494-1B2F734DC829}" presName="connectorText" presStyleLbl="sibTrans2D1" presStyleIdx="2" presStyleCnt="5"/>
      <dgm:spPr/>
    </dgm:pt>
    <dgm:pt modelId="{060103B5-C36E-4F8B-9E36-DDFC8F9B7D86}" type="pres">
      <dgm:prSet presAssocID="{4879719A-8405-4DA6-915D-F63A337F5E76}" presName="node" presStyleLbl="node1" presStyleIdx="3" presStyleCnt="6">
        <dgm:presLayoutVars>
          <dgm:bulletEnabled val="1"/>
        </dgm:presLayoutVars>
      </dgm:prSet>
      <dgm:spPr/>
    </dgm:pt>
    <dgm:pt modelId="{A56717A2-8C74-45CC-B8A4-670503316C01}" type="pres">
      <dgm:prSet presAssocID="{AA7D5E7B-0556-4445-A6B1-9A5C37125302}" presName="sibTrans" presStyleLbl="sibTrans2D1" presStyleIdx="3" presStyleCnt="5"/>
      <dgm:spPr/>
    </dgm:pt>
    <dgm:pt modelId="{F07C56FE-7291-4B75-9FBB-B5FD09EDB0F6}" type="pres">
      <dgm:prSet presAssocID="{AA7D5E7B-0556-4445-A6B1-9A5C37125302}" presName="connectorText" presStyleLbl="sibTrans2D1" presStyleIdx="3" presStyleCnt="5"/>
      <dgm:spPr/>
    </dgm:pt>
    <dgm:pt modelId="{CB4E6DC6-31BD-4A17-B1D5-D4724C409322}" type="pres">
      <dgm:prSet presAssocID="{D4633C76-1509-4A1B-97AE-63CE42606E1E}" presName="node" presStyleLbl="node1" presStyleIdx="4" presStyleCnt="6" custScaleX="67184">
        <dgm:presLayoutVars>
          <dgm:bulletEnabled val="1"/>
        </dgm:presLayoutVars>
      </dgm:prSet>
      <dgm:spPr/>
    </dgm:pt>
    <dgm:pt modelId="{E52828FE-062B-442B-9831-810877E76BEA}" type="pres">
      <dgm:prSet presAssocID="{44E80BCD-2C67-48CB-8D66-19020F5D433B}" presName="sibTrans" presStyleLbl="sibTrans2D1" presStyleIdx="4" presStyleCnt="5"/>
      <dgm:spPr/>
    </dgm:pt>
    <dgm:pt modelId="{DDB3408F-C1DF-43DF-A609-B8E7007EC4A7}" type="pres">
      <dgm:prSet presAssocID="{44E80BCD-2C67-48CB-8D66-19020F5D433B}" presName="connectorText" presStyleLbl="sibTrans2D1" presStyleIdx="4" presStyleCnt="5"/>
      <dgm:spPr/>
    </dgm:pt>
    <dgm:pt modelId="{9F6A65BF-72C8-462F-ADEB-5469A6E2B69D}" type="pres">
      <dgm:prSet presAssocID="{5433A766-9BBF-4971-A93D-B063F8F56BAB}" presName="node" presStyleLbl="node1" presStyleIdx="5" presStyleCnt="6">
        <dgm:presLayoutVars>
          <dgm:bulletEnabled val="1"/>
        </dgm:presLayoutVars>
      </dgm:prSet>
      <dgm:spPr/>
    </dgm:pt>
  </dgm:ptLst>
  <dgm:cxnLst>
    <dgm:cxn modelId="{48421D05-2D91-48C7-8135-751E080746DA}" srcId="{A5B18631-D532-4FDD-8642-CA80A53A15E6}" destId="{D0EE175F-F2EE-44E6-A6CB-3BA1C0AE4EC8}" srcOrd="2" destOrd="0" parTransId="{FC648C6E-E748-4790-B907-7EE48ED3C671}" sibTransId="{88830B7F-4B97-4977-B494-1B2F734DC829}"/>
    <dgm:cxn modelId="{6C6E6921-15FA-455C-B1AB-F254BEC124C4}" type="presOf" srcId="{5433A766-9BBF-4971-A93D-B063F8F56BAB}" destId="{9F6A65BF-72C8-462F-ADEB-5469A6E2B69D}" srcOrd="0" destOrd="0" presId="urn:microsoft.com/office/officeart/2005/8/layout/process1"/>
    <dgm:cxn modelId="{F03BDE36-B440-4181-8A73-FD7DA5D33451}" type="presOf" srcId="{AA7D5E7B-0556-4445-A6B1-9A5C37125302}" destId="{A56717A2-8C74-45CC-B8A4-670503316C01}" srcOrd="0" destOrd="0" presId="urn:microsoft.com/office/officeart/2005/8/layout/process1"/>
    <dgm:cxn modelId="{17B8B339-B9D6-44D0-8132-8226BB1AD95F}" type="presOf" srcId="{88830B7F-4B97-4977-B494-1B2F734DC829}" destId="{F33A4CB7-0016-47C0-84F5-58A8299ED267}" srcOrd="1" destOrd="0" presId="urn:microsoft.com/office/officeart/2005/8/layout/process1"/>
    <dgm:cxn modelId="{62B9BE5E-4E5E-4500-8849-F14265E2421A}" type="presOf" srcId="{E0D22BD8-469A-4E8B-AD01-C6064EA5A237}" destId="{A450DA55-E4C2-407C-A3ED-3E855ECD44B0}" srcOrd="0" destOrd="0" presId="urn:microsoft.com/office/officeart/2005/8/layout/process1"/>
    <dgm:cxn modelId="{82BB1762-0206-4098-A693-99D814C0F83A}" type="presOf" srcId="{44E80BCD-2C67-48CB-8D66-19020F5D433B}" destId="{E52828FE-062B-442B-9831-810877E76BEA}" srcOrd="0" destOrd="0" presId="urn:microsoft.com/office/officeart/2005/8/layout/process1"/>
    <dgm:cxn modelId="{B9182974-B707-40BD-9357-446FCDE05BCD}" type="presOf" srcId="{5FEC711C-0FED-4B48-B4AC-EF800B19993A}" destId="{94B00636-2E4D-4C78-9D28-73786BA625F0}" srcOrd="1" destOrd="0" presId="urn:microsoft.com/office/officeart/2005/8/layout/process1"/>
    <dgm:cxn modelId="{0DD7C590-C6AE-4683-80F0-2DE33700F253}" type="presOf" srcId="{44E80BCD-2C67-48CB-8D66-19020F5D433B}" destId="{DDB3408F-C1DF-43DF-A609-B8E7007EC4A7}" srcOrd="1" destOrd="0" presId="urn:microsoft.com/office/officeart/2005/8/layout/process1"/>
    <dgm:cxn modelId="{4EF3C195-242E-4F79-9101-7EC3537B1094}" type="presOf" srcId="{D4633C76-1509-4A1B-97AE-63CE42606E1E}" destId="{CB4E6DC6-31BD-4A17-B1D5-D4724C409322}" srcOrd="0" destOrd="0" presId="urn:microsoft.com/office/officeart/2005/8/layout/process1"/>
    <dgm:cxn modelId="{94923498-4A0A-4E8D-8B2D-D62B2A8D2473}" type="presOf" srcId="{5FEC711C-0FED-4B48-B4AC-EF800B19993A}" destId="{B44E4042-01DB-47E1-9886-56263B36CFEF}" srcOrd="0" destOrd="0" presId="urn:microsoft.com/office/officeart/2005/8/layout/process1"/>
    <dgm:cxn modelId="{7437C999-0691-40C2-83C3-2D01C1F21B4F}" type="presOf" srcId="{AA7D5E7B-0556-4445-A6B1-9A5C37125302}" destId="{F07C56FE-7291-4B75-9FBB-B5FD09EDB0F6}" srcOrd="1" destOrd="0" presId="urn:microsoft.com/office/officeart/2005/8/layout/process1"/>
    <dgm:cxn modelId="{1FC1B69E-8A52-40A4-A738-EEFC64A57F24}" srcId="{A5B18631-D532-4FDD-8642-CA80A53A15E6}" destId="{D4633C76-1509-4A1B-97AE-63CE42606E1E}" srcOrd="4" destOrd="0" parTransId="{217F8CBB-9D69-4C9F-9CBD-39073954825C}" sibTransId="{44E80BCD-2C67-48CB-8D66-19020F5D433B}"/>
    <dgm:cxn modelId="{D7D41DA3-FA8D-4B77-B9EC-A1A8BC8EB8DB}" srcId="{A5B18631-D532-4FDD-8642-CA80A53A15E6}" destId="{E0D22BD8-469A-4E8B-AD01-C6064EA5A237}" srcOrd="0" destOrd="0" parTransId="{C9430386-0E4D-4C8D-9489-95611B21591A}" sibTransId="{5FEC711C-0FED-4B48-B4AC-EF800B19993A}"/>
    <dgm:cxn modelId="{823261C4-561F-49FC-B12E-967EDFACDA37}" type="presOf" srcId="{412561BC-37F1-497B-B566-BA9EEAE23CA6}" destId="{81AC78DE-133A-4ACD-A3C9-FA0579B29E40}" srcOrd="1" destOrd="0" presId="urn:microsoft.com/office/officeart/2005/8/layout/process1"/>
    <dgm:cxn modelId="{EC59CEC9-7A8D-4783-A818-0D6B3C4DD14C}" type="presOf" srcId="{FEE82E09-7F8C-40BD-B0A3-2EB34BBD2940}" destId="{C114ED43-5DB6-4710-894B-DCDA744C6C13}" srcOrd="0" destOrd="0" presId="urn:microsoft.com/office/officeart/2005/8/layout/process1"/>
    <dgm:cxn modelId="{4DD1D0C9-3988-4112-9CEF-14BEA9E51665}" type="presOf" srcId="{4879719A-8405-4DA6-915D-F63A337F5E76}" destId="{060103B5-C36E-4F8B-9E36-DDFC8F9B7D86}" srcOrd="0" destOrd="0" presId="urn:microsoft.com/office/officeart/2005/8/layout/process1"/>
    <dgm:cxn modelId="{A7AF14CB-0C4A-4FA5-A392-09E484134AEB}" type="presOf" srcId="{412561BC-37F1-497B-B566-BA9EEAE23CA6}" destId="{3FE7377D-1264-4242-BB52-763AD903B434}" srcOrd="0" destOrd="0" presId="urn:microsoft.com/office/officeart/2005/8/layout/process1"/>
    <dgm:cxn modelId="{F77461D3-0599-47A3-94DD-1676EDB2A039}" type="presOf" srcId="{A5B18631-D532-4FDD-8642-CA80A53A15E6}" destId="{82D08398-0576-4C80-A496-52D6EED0A665}" srcOrd="0" destOrd="0" presId="urn:microsoft.com/office/officeart/2005/8/layout/process1"/>
    <dgm:cxn modelId="{59E299DA-3D3D-4560-A42B-5FB3B8784BC1}" srcId="{A5B18631-D532-4FDD-8642-CA80A53A15E6}" destId="{5433A766-9BBF-4971-A93D-B063F8F56BAB}" srcOrd="5" destOrd="0" parTransId="{42CEC441-13A6-4768-9971-5219336284E8}" sibTransId="{18C030E0-FA47-4FB3-9DF0-3FDB382EBD2E}"/>
    <dgm:cxn modelId="{A5639EE2-5D27-4920-BF3F-59314E455907}" type="presOf" srcId="{88830B7F-4B97-4977-B494-1B2F734DC829}" destId="{01F8BEBB-AF1E-4FB2-B38D-E603D79CF741}" srcOrd="0" destOrd="0" presId="urn:microsoft.com/office/officeart/2005/8/layout/process1"/>
    <dgm:cxn modelId="{B22373E7-E966-451F-8E33-29444E8AE95E}" srcId="{A5B18631-D532-4FDD-8642-CA80A53A15E6}" destId="{4879719A-8405-4DA6-915D-F63A337F5E76}" srcOrd="3" destOrd="0" parTransId="{4CEB6092-11CF-4114-A8A8-CD986FE6D367}" sibTransId="{AA7D5E7B-0556-4445-A6B1-9A5C37125302}"/>
    <dgm:cxn modelId="{D77ED7E8-0BC1-4C88-9CC3-A39675503EDC}" type="presOf" srcId="{D0EE175F-F2EE-44E6-A6CB-3BA1C0AE4EC8}" destId="{350D23AA-17D5-429F-80A2-9CDA407DED34}" srcOrd="0" destOrd="0" presId="urn:microsoft.com/office/officeart/2005/8/layout/process1"/>
    <dgm:cxn modelId="{911C61FA-2652-41F1-B911-9A9FBD2255B8}" srcId="{A5B18631-D532-4FDD-8642-CA80A53A15E6}" destId="{FEE82E09-7F8C-40BD-B0A3-2EB34BBD2940}" srcOrd="1" destOrd="0" parTransId="{6899CFAF-C3A0-4D01-AD84-BDA82EAA235E}" sibTransId="{412561BC-37F1-497B-B566-BA9EEAE23CA6}"/>
    <dgm:cxn modelId="{7131C43F-1038-4CB8-94D3-B5E73C1B7A3D}" type="presParOf" srcId="{82D08398-0576-4C80-A496-52D6EED0A665}" destId="{A450DA55-E4C2-407C-A3ED-3E855ECD44B0}" srcOrd="0" destOrd="0" presId="urn:microsoft.com/office/officeart/2005/8/layout/process1"/>
    <dgm:cxn modelId="{F48C30D1-E9BD-4487-AB39-7197C4EA9F02}" type="presParOf" srcId="{82D08398-0576-4C80-A496-52D6EED0A665}" destId="{B44E4042-01DB-47E1-9886-56263B36CFEF}" srcOrd="1" destOrd="0" presId="urn:microsoft.com/office/officeart/2005/8/layout/process1"/>
    <dgm:cxn modelId="{0B4BD6C3-152C-4419-A577-0AA1D700DB39}" type="presParOf" srcId="{B44E4042-01DB-47E1-9886-56263B36CFEF}" destId="{94B00636-2E4D-4C78-9D28-73786BA625F0}" srcOrd="0" destOrd="0" presId="urn:microsoft.com/office/officeart/2005/8/layout/process1"/>
    <dgm:cxn modelId="{D35B391E-F87F-4F3D-8F51-58992C55219A}" type="presParOf" srcId="{82D08398-0576-4C80-A496-52D6EED0A665}" destId="{C114ED43-5DB6-4710-894B-DCDA744C6C13}" srcOrd="2" destOrd="0" presId="urn:microsoft.com/office/officeart/2005/8/layout/process1"/>
    <dgm:cxn modelId="{8B0E0345-1C1B-431C-B113-EFA18A67A9E9}" type="presParOf" srcId="{82D08398-0576-4C80-A496-52D6EED0A665}" destId="{3FE7377D-1264-4242-BB52-763AD903B434}" srcOrd="3" destOrd="0" presId="urn:microsoft.com/office/officeart/2005/8/layout/process1"/>
    <dgm:cxn modelId="{58BB87D6-863B-4B8F-A0EF-88F455B87620}" type="presParOf" srcId="{3FE7377D-1264-4242-BB52-763AD903B434}" destId="{81AC78DE-133A-4ACD-A3C9-FA0579B29E40}" srcOrd="0" destOrd="0" presId="urn:microsoft.com/office/officeart/2005/8/layout/process1"/>
    <dgm:cxn modelId="{1AF2E213-D39F-4EE8-BEE7-507360979D0D}" type="presParOf" srcId="{82D08398-0576-4C80-A496-52D6EED0A665}" destId="{350D23AA-17D5-429F-80A2-9CDA407DED34}" srcOrd="4" destOrd="0" presId="urn:microsoft.com/office/officeart/2005/8/layout/process1"/>
    <dgm:cxn modelId="{E47EB3A4-F1E6-4653-B427-678FDB545719}" type="presParOf" srcId="{82D08398-0576-4C80-A496-52D6EED0A665}" destId="{01F8BEBB-AF1E-4FB2-B38D-E603D79CF741}" srcOrd="5" destOrd="0" presId="urn:microsoft.com/office/officeart/2005/8/layout/process1"/>
    <dgm:cxn modelId="{8BBAA2CF-7692-44C5-BFFC-5ECF2042E1BE}" type="presParOf" srcId="{01F8BEBB-AF1E-4FB2-B38D-E603D79CF741}" destId="{F33A4CB7-0016-47C0-84F5-58A8299ED267}" srcOrd="0" destOrd="0" presId="urn:microsoft.com/office/officeart/2005/8/layout/process1"/>
    <dgm:cxn modelId="{96654433-39CA-4FC2-9FB4-E7A1FEB40006}" type="presParOf" srcId="{82D08398-0576-4C80-A496-52D6EED0A665}" destId="{060103B5-C36E-4F8B-9E36-DDFC8F9B7D86}" srcOrd="6" destOrd="0" presId="urn:microsoft.com/office/officeart/2005/8/layout/process1"/>
    <dgm:cxn modelId="{F35A64D9-3805-4BA1-9912-D20270C84622}" type="presParOf" srcId="{82D08398-0576-4C80-A496-52D6EED0A665}" destId="{A56717A2-8C74-45CC-B8A4-670503316C01}" srcOrd="7" destOrd="0" presId="urn:microsoft.com/office/officeart/2005/8/layout/process1"/>
    <dgm:cxn modelId="{B9105464-020E-499B-97DA-C2A9094845DE}" type="presParOf" srcId="{A56717A2-8C74-45CC-B8A4-670503316C01}" destId="{F07C56FE-7291-4B75-9FBB-B5FD09EDB0F6}" srcOrd="0" destOrd="0" presId="urn:microsoft.com/office/officeart/2005/8/layout/process1"/>
    <dgm:cxn modelId="{8BDA5B88-1E9B-47D8-AEC4-2CAB695E9776}" type="presParOf" srcId="{82D08398-0576-4C80-A496-52D6EED0A665}" destId="{CB4E6DC6-31BD-4A17-B1D5-D4724C409322}" srcOrd="8" destOrd="0" presId="urn:microsoft.com/office/officeart/2005/8/layout/process1"/>
    <dgm:cxn modelId="{CC5115BC-0B37-49BD-93C8-3BBF1FB961F6}" type="presParOf" srcId="{82D08398-0576-4C80-A496-52D6EED0A665}" destId="{E52828FE-062B-442B-9831-810877E76BEA}" srcOrd="9" destOrd="0" presId="urn:microsoft.com/office/officeart/2005/8/layout/process1"/>
    <dgm:cxn modelId="{1018F959-6635-4B4F-BC0E-5DDBA24DBE50}" type="presParOf" srcId="{E52828FE-062B-442B-9831-810877E76BEA}" destId="{DDB3408F-C1DF-43DF-A609-B8E7007EC4A7}" srcOrd="0" destOrd="0" presId="urn:microsoft.com/office/officeart/2005/8/layout/process1"/>
    <dgm:cxn modelId="{DB78E8DD-6C28-4728-AC7C-60F946C8010B}" type="presParOf" srcId="{82D08398-0576-4C80-A496-52D6EED0A665}" destId="{9F6A65BF-72C8-462F-ADEB-5469A6E2B69D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A5B18631-D532-4FDD-8642-CA80A53A15E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0D22BD8-469A-4E8B-AD01-C6064EA5A237}">
      <dgm:prSet phldrT="[文字]" custT="1"/>
      <dgm:spPr/>
      <dgm:t>
        <a:bodyPr/>
        <a:lstStyle/>
        <a:p>
          <a:r>
            <a:rPr lang="zh-TW" altLang="en-US" sz="2100" b="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切脈絡</a:t>
          </a:r>
        </a:p>
      </dgm:t>
    </dgm:pt>
    <dgm:pt modelId="{C9430386-0E4D-4C8D-9489-95611B21591A}" type="parTrans" cxnId="{D7D41DA3-FA8D-4B77-B9EC-A1A8BC8EB8DB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FEC711C-0FED-4B48-B4AC-EF800B19993A}" type="sibTrans" cxnId="{D7D41DA3-FA8D-4B77-B9EC-A1A8BC8EB8DB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EE82E09-7F8C-40BD-B0A3-2EB34BBD2940}">
      <dgm:prSet phldrT="[文字]" custT="1"/>
      <dgm:spPr/>
      <dgm:t>
        <a:bodyPr/>
        <a:lstStyle/>
        <a:p>
          <a:r>
            <a:rPr lang="en-US" altLang="zh-TW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  <a:r>
            <a:rPr lang="en-US" altLang="zh-TW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899CFAF-C3A0-4D01-AD84-BDA82EAA235E}" type="parTrans" cxnId="{911C61FA-2652-41F1-B911-9A9FBD2255B8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12561BC-37F1-497B-B566-BA9EEAE23CA6}" type="sibTrans" cxnId="{911C61FA-2652-41F1-B911-9A9FBD2255B8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633C76-1509-4A1B-97AE-63CE42606E1E}">
      <dgm:prSet phldrT="[文字]" custT="1"/>
      <dgm:spPr/>
      <dgm:t>
        <a:bodyPr/>
        <a:lstStyle/>
        <a:p>
          <a:r>
            <a:rPr lang="zh-TW" altLang="en-US" sz="21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找重點</a:t>
          </a:r>
        </a:p>
      </dgm:t>
    </dgm:pt>
    <dgm:pt modelId="{217F8CBB-9D69-4C9F-9CBD-39073954825C}" type="parTrans" cxnId="{1FC1B69E-8A52-40A4-A738-EEFC64A57F24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4E80BCD-2C67-48CB-8D66-19020F5D433B}" type="sibTrans" cxnId="{1FC1B69E-8A52-40A4-A738-EEFC64A57F24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433A766-9BBF-4971-A93D-B063F8F56BAB}">
      <dgm:prSet phldrT="[文字]" custT="1"/>
      <dgm:spPr/>
      <dgm:t>
        <a:bodyPr/>
        <a:lstStyle/>
        <a:p>
          <a:r>
            <a: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gm:t>
    </dgm:pt>
    <dgm:pt modelId="{42CEC441-13A6-4768-9971-5219336284E8}" type="parTrans" cxnId="{59E299DA-3D3D-4560-A42B-5FB3B8784BC1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8C030E0-FA47-4FB3-9DF0-3FDB382EBD2E}" type="sibTrans" cxnId="{59E299DA-3D3D-4560-A42B-5FB3B8784BC1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0EE175F-F2EE-44E6-A6CB-3BA1C0AE4EC8}">
      <dgm:prSet custT="1"/>
      <dgm:spPr/>
      <dgm:t>
        <a:bodyPr/>
        <a:lstStyle/>
        <a:p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>
              <a:latin typeface="微軟正黑體" panose="020B0604030504040204" pitchFamily="34" charset="-120"/>
              <a:ea typeface="微軟正黑體" panose="020B0604030504040204" pitchFamily="34" charset="-120"/>
            </a:rPr>
            <a:t>替換語詞</a:t>
          </a:r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C648C6E-E748-4790-B907-7EE48ED3C671}" type="parTrans" cxnId="{48421D05-2D91-48C7-8135-751E080746DA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830B7F-4B97-4977-B494-1B2F734DC829}" type="sibTrans" cxnId="{48421D05-2D91-48C7-8135-751E080746DA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879719A-8405-4DA6-915D-F63A337F5E76}">
      <dgm:prSet custT="1"/>
      <dgm:spPr/>
      <dgm:t>
        <a:bodyPr/>
        <a:lstStyle/>
        <a:p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>
              <a:latin typeface="微軟正黑體" panose="020B0604030504040204" pitchFamily="34" charset="-120"/>
              <a:ea typeface="微軟正黑體" panose="020B0604030504040204" pitchFamily="34" charset="-120"/>
            </a:rPr>
            <a:t>還原句型</a:t>
          </a:r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CEB6092-11CF-4114-A8A8-CD986FE6D367}" type="parTrans" cxnId="{B22373E7-E966-451F-8E33-29444E8AE95E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A7D5E7B-0556-4445-A6B1-9A5C37125302}" type="sibTrans" cxnId="{B22373E7-E966-451F-8E33-29444E8AE95E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2D08398-0576-4C80-A496-52D6EED0A665}" type="pres">
      <dgm:prSet presAssocID="{A5B18631-D532-4FDD-8642-CA80A53A15E6}" presName="Name0" presStyleCnt="0">
        <dgm:presLayoutVars>
          <dgm:dir/>
          <dgm:resizeHandles val="exact"/>
        </dgm:presLayoutVars>
      </dgm:prSet>
      <dgm:spPr/>
    </dgm:pt>
    <dgm:pt modelId="{A450DA55-E4C2-407C-A3ED-3E855ECD44B0}" type="pres">
      <dgm:prSet presAssocID="{E0D22BD8-469A-4E8B-AD01-C6064EA5A237}" presName="node" presStyleLbl="node1" presStyleIdx="0" presStyleCnt="6" custScaleX="62390">
        <dgm:presLayoutVars>
          <dgm:bulletEnabled val="1"/>
        </dgm:presLayoutVars>
      </dgm:prSet>
      <dgm:spPr/>
    </dgm:pt>
    <dgm:pt modelId="{B44E4042-01DB-47E1-9886-56263B36CFEF}" type="pres">
      <dgm:prSet presAssocID="{5FEC711C-0FED-4B48-B4AC-EF800B19993A}" presName="sibTrans" presStyleLbl="sibTrans2D1" presStyleIdx="0" presStyleCnt="5"/>
      <dgm:spPr/>
    </dgm:pt>
    <dgm:pt modelId="{94B00636-2E4D-4C78-9D28-73786BA625F0}" type="pres">
      <dgm:prSet presAssocID="{5FEC711C-0FED-4B48-B4AC-EF800B19993A}" presName="connectorText" presStyleLbl="sibTrans2D1" presStyleIdx="0" presStyleCnt="5"/>
      <dgm:spPr/>
    </dgm:pt>
    <dgm:pt modelId="{C114ED43-5DB6-4710-894B-DCDA744C6C13}" type="pres">
      <dgm:prSet presAssocID="{FEE82E09-7F8C-40BD-B0A3-2EB34BBD2940}" presName="node" presStyleLbl="node1" presStyleIdx="1" presStyleCnt="6">
        <dgm:presLayoutVars>
          <dgm:bulletEnabled val="1"/>
        </dgm:presLayoutVars>
      </dgm:prSet>
      <dgm:spPr/>
    </dgm:pt>
    <dgm:pt modelId="{3FE7377D-1264-4242-BB52-763AD903B434}" type="pres">
      <dgm:prSet presAssocID="{412561BC-37F1-497B-B566-BA9EEAE23CA6}" presName="sibTrans" presStyleLbl="sibTrans2D1" presStyleIdx="1" presStyleCnt="5"/>
      <dgm:spPr/>
    </dgm:pt>
    <dgm:pt modelId="{81AC78DE-133A-4ACD-A3C9-FA0579B29E40}" type="pres">
      <dgm:prSet presAssocID="{412561BC-37F1-497B-B566-BA9EEAE23CA6}" presName="connectorText" presStyleLbl="sibTrans2D1" presStyleIdx="1" presStyleCnt="5"/>
      <dgm:spPr/>
    </dgm:pt>
    <dgm:pt modelId="{350D23AA-17D5-429F-80A2-9CDA407DED34}" type="pres">
      <dgm:prSet presAssocID="{D0EE175F-F2EE-44E6-A6CB-3BA1C0AE4EC8}" presName="node" presStyleLbl="node1" presStyleIdx="2" presStyleCnt="6">
        <dgm:presLayoutVars>
          <dgm:bulletEnabled val="1"/>
        </dgm:presLayoutVars>
      </dgm:prSet>
      <dgm:spPr/>
    </dgm:pt>
    <dgm:pt modelId="{01F8BEBB-AF1E-4FB2-B38D-E603D79CF741}" type="pres">
      <dgm:prSet presAssocID="{88830B7F-4B97-4977-B494-1B2F734DC829}" presName="sibTrans" presStyleLbl="sibTrans2D1" presStyleIdx="2" presStyleCnt="5"/>
      <dgm:spPr/>
    </dgm:pt>
    <dgm:pt modelId="{F33A4CB7-0016-47C0-84F5-58A8299ED267}" type="pres">
      <dgm:prSet presAssocID="{88830B7F-4B97-4977-B494-1B2F734DC829}" presName="connectorText" presStyleLbl="sibTrans2D1" presStyleIdx="2" presStyleCnt="5"/>
      <dgm:spPr/>
    </dgm:pt>
    <dgm:pt modelId="{060103B5-C36E-4F8B-9E36-DDFC8F9B7D86}" type="pres">
      <dgm:prSet presAssocID="{4879719A-8405-4DA6-915D-F63A337F5E76}" presName="node" presStyleLbl="node1" presStyleIdx="3" presStyleCnt="6">
        <dgm:presLayoutVars>
          <dgm:bulletEnabled val="1"/>
        </dgm:presLayoutVars>
      </dgm:prSet>
      <dgm:spPr/>
    </dgm:pt>
    <dgm:pt modelId="{A56717A2-8C74-45CC-B8A4-670503316C01}" type="pres">
      <dgm:prSet presAssocID="{AA7D5E7B-0556-4445-A6B1-9A5C37125302}" presName="sibTrans" presStyleLbl="sibTrans2D1" presStyleIdx="3" presStyleCnt="5"/>
      <dgm:spPr/>
    </dgm:pt>
    <dgm:pt modelId="{F07C56FE-7291-4B75-9FBB-B5FD09EDB0F6}" type="pres">
      <dgm:prSet presAssocID="{AA7D5E7B-0556-4445-A6B1-9A5C37125302}" presName="connectorText" presStyleLbl="sibTrans2D1" presStyleIdx="3" presStyleCnt="5"/>
      <dgm:spPr/>
    </dgm:pt>
    <dgm:pt modelId="{CB4E6DC6-31BD-4A17-B1D5-D4724C409322}" type="pres">
      <dgm:prSet presAssocID="{D4633C76-1509-4A1B-97AE-63CE42606E1E}" presName="node" presStyleLbl="node1" presStyleIdx="4" presStyleCnt="6" custScaleX="67184">
        <dgm:presLayoutVars>
          <dgm:bulletEnabled val="1"/>
        </dgm:presLayoutVars>
      </dgm:prSet>
      <dgm:spPr/>
    </dgm:pt>
    <dgm:pt modelId="{E52828FE-062B-442B-9831-810877E76BEA}" type="pres">
      <dgm:prSet presAssocID="{44E80BCD-2C67-48CB-8D66-19020F5D433B}" presName="sibTrans" presStyleLbl="sibTrans2D1" presStyleIdx="4" presStyleCnt="5"/>
      <dgm:spPr/>
    </dgm:pt>
    <dgm:pt modelId="{DDB3408F-C1DF-43DF-A609-B8E7007EC4A7}" type="pres">
      <dgm:prSet presAssocID="{44E80BCD-2C67-48CB-8D66-19020F5D433B}" presName="connectorText" presStyleLbl="sibTrans2D1" presStyleIdx="4" presStyleCnt="5"/>
      <dgm:spPr/>
    </dgm:pt>
    <dgm:pt modelId="{9F6A65BF-72C8-462F-ADEB-5469A6E2B69D}" type="pres">
      <dgm:prSet presAssocID="{5433A766-9BBF-4971-A93D-B063F8F56BAB}" presName="node" presStyleLbl="node1" presStyleIdx="5" presStyleCnt="6">
        <dgm:presLayoutVars>
          <dgm:bulletEnabled val="1"/>
        </dgm:presLayoutVars>
      </dgm:prSet>
      <dgm:spPr/>
    </dgm:pt>
  </dgm:ptLst>
  <dgm:cxnLst>
    <dgm:cxn modelId="{48421D05-2D91-48C7-8135-751E080746DA}" srcId="{A5B18631-D532-4FDD-8642-CA80A53A15E6}" destId="{D0EE175F-F2EE-44E6-A6CB-3BA1C0AE4EC8}" srcOrd="2" destOrd="0" parTransId="{FC648C6E-E748-4790-B907-7EE48ED3C671}" sibTransId="{88830B7F-4B97-4977-B494-1B2F734DC829}"/>
    <dgm:cxn modelId="{6C6E6921-15FA-455C-B1AB-F254BEC124C4}" type="presOf" srcId="{5433A766-9BBF-4971-A93D-B063F8F56BAB}" destId="{9F6A65BF-72C8-462F-ADEB-5469A6E2B69D}" srcOrd="0" destOrd="0" presId="urn:microsoft.com/office/officeart/2005/8/layout/process1"/>
    <dgm:cxn modelId="{F03BDE36-B440-4181-8A73-FD7DA5D33451}" type="presOf" srcId="{AA7D5E7B-0556-4445-A6B1-9A5C37125302}" destId="{A56717A2-8C74-45CC-B8A4-670503316C01}" srcOrd="0" destOrd="0" presId="urn:microsoft.com/office/officeart/2005/8/layout/process1"/>
    <dgm:cxn modelId="{17B8B339-B9D6-44D0-8132-8226BB1AD95F}" type="presOf" srcId="{88830B7F-4B97-4977-B494-1B2F734DC829}" destId="{F33A4CB7-0016-47C0-84F5-58A8299ED267}" srcOrd="1" destOrd="0" presId="urn:microsoft.com/office/officeart/2005/8/layout/process1"/>
    <dgm:cxn modelId="{62B9BE5E-4E5E-4500-8849-F14265E2421A}" type="presOf" srcId="{E0D22BD8-469A-4E8B-AD01-C6064EA5A237}" destId="{A450DA55-E4C2-407C-A3ED-3E855ECD44B0}" srcOrd="0" destOrd="0" presId="urn:microsoft.com/office/officeart/2005/8/layout/process1"/>
    <dgm:cxn modelId="{82BB1762-0206-4098-A693-99D814C0F83A}" type="presOf" srcId="{44E80BCD-2C67-48CB-8D66-19020F5D433B}" destId="{E52828FE-062B-442B-9831-810877E76BEA}" srcOrd="0" destOrd="0" presId="urn:microsoft.com/office/officeart/2005/8/layout/process1"/>
    <dgm:cxn modelId="{B9182974-B707-40BD-9357-446FCDE05BCD}" type="presOf" srcId="{5FEC711C-0FED-4B48-B4AC-EF800B19993A}" destId="{94B00636-2E4D-4C78-9D28-73786BA625F0}" srcOrd="1" destOrd="0" presId="urn:microsoft.com/office/officeart/2005/8/layout/process1"/>
    <dgm:cxn modelId="{0DD7C590-C6AE-4683-80F0-2DE33700F253}" type="presOf" srcId="{44E80BCD-2C67-48CB-8D66-19020F5D433B}" destId="{DDB3408F-C1DF-43DF-A609-B8E7007EC4A7}" srcOrd="1" destOrd="0" presId="urn:microsoft.com/office/officeart/2005/8/layout/process1"/>
    <dgm:cxn modelId="{4EF3C195-242E-4F79-9101-7EC3537B1094}" type="presOf" srcId="{D4633C76-1509-4A1B-97AE-63CE42606E1E}" destId="{CB4E6DC6-31BD-4A17-B1D5-D4724C409322}" srcOrd="0" destOrd="0" presId="urn:microsoft.com/office/officeart/2005/8/layout/process1"/>
    <dgm:cxn modelId="{94923498-4A0A-4E8D-8B2D-D62B2A8D2473}" type="presOf" srcId="{5FEC711C-0FED-4B48-B4AC-EF800B19993A}" destId="{B44E4042-01DB-47E1-9886-56263B36CFEF}" srcOrd="0" destOrd="0" presId="urn:microsoft.com/office/officeart/2005/8/layout/process1"/>
    <dgm:cxn modelId="{7437C999-0691-40C2-83C3-2D01C1F21B4F}" type="presOf" srcId="{AA7D5E7B-0556-4445-A6B1-9A5C37125302}" destId="{F07C56FE-7291-4B75-9FBB-B5FD09EDB0F6}" srcOrd="1" destOrd="0" presId="urn:microsoft.com/office/officeart/2005/8/layout/process1"/>
    <dgm:cxn modelId="{1FC1B69E-8A52-40A4-A738-EEFC64A57F24}" srcId="{A5B18631-D532-4FDD-8642-CA80A53A15E6}" destId="{D4633C76-1509-4A1B-97AE-63CE42606E1E}" srcOrd="4" destOrd="0" parTransId="{217F8CBB-9D69-4C9F-9CBD-39073954825C}" sibTransId="{44E80BCD-2C67-48CB-8D66-19020F5D433B}"/>
    <dgm:cxn modelId="{D7D41DA3-FA8D-4B77-B9EC-A1A8BC8EB8DB}" srcId="{A5B18631-D532-4FDD-8642-CA80A53A15E6}" destId="{E0D22BD8-469A-4E8B-AD01-C6064EA5A237}" srcOrd="0" destOrd="0" parTransId="{C9430386-0E4D-4C8D-9489-95611B21591A}" sibTransId="{5FEC711C-0FED-4B48-B4AC-EF800B19993A}"/>
    <dgm:cxn modelId="{823261C4-561F-49FC-B12E-967EDFACDA37}" type="presOf" srcId="{412561BC-37F1-497B-B566-BA9EEAE23CA6}" destId="{81AC78DE-133A-4ACD-A3C9-FA0579B29E40}" srcOrd="1" destOrd="0" presId="urn:microsoft.com/office/officeart/2005/8/layout/process1"/>
    <dgm:cxn modelId="{EC59CEC9-7A8D-4783-A818-0D6B3C4DD14C}" type="presOf" srcId="{FEE82E09-7F8C-40BD-B0A3-2EB34BBD2940}" destId="{C114ED43-5DB6-4710-894B-DCDA744C6C13}" srcOrd="0" destOrd="0" presId="urn:microsoft.com/office/officeart/2005/8/layout/process1"/>
    <dgm:cxn modelId="{4DD1D0C9-3988-4112-9CEF-14BEA9E51665}" type="presOf" srcId="{4879719A-8405-4DA6-915D-F63A337F5E76}" destId="{060103B5-C36E-4F8B-9E36-DDFC8F9B7D86}" srcOrd="0" destOrd="0" presId="urn:microsoft.com/office/officeart/2005/8/layout/process1"/>
    <dgm:cxn modelId="{A7AF14CB-0C4A-4FA5-A392-09E484134AEB}" type="presOf" srcId="{412561BC-37F1-497B-B566-BA9EEAE23CA6}" destId="{3FE7377D-1264-4242-BB52-763AD903B434}" srcOrd="0" destOrd="0" presId="urn:microsoft.com/office/officeart/2005/8/layout/process1"/>
    <dgm:cxn modelId="{F77461D3-0599-47A3-94DD-1676EDB2A039}" type="presOf" srcId="{A5B18631-D532-4FDD-8642-CA80A53A15E6}" destId="{82D08398-0576-4C80-A496-52D6EED0A665}" srcOrd="0" destOrd="0" presId="urn:microsoft.com/office/officeart/2005/8/layout/process1"/>
    <dgm:cxn modelId="{59E299DA-3D3D-4560-A42B-5FB3B8784BC1}" srcId="{A5B18631-D532-4FDD-8642-CA80A53A15E6}" destId="{5433A766-9BBF-4971-A93D-B063F8F56BAB}" srcOrd="5" destOrd="0" parTransId="{42CEC441-13A6-4768-9971-5219336284E8}" sibTransId="{18C030E0-FA47-4FB3-9DF0-3FDB382EBD2E}"/>
    <dgm:cxn modelId="{A5639EE2-5D27-4920-BF3F-59314E455907}" type="presOf" srcId="{88830B7F-4B97-4977-B494-1B2F734DC829}" destId="{01F8BEBB-AF1E-4FB2-B38D-E603D79CF741}" srcOrd="0" destOrd="0" presId="urn:microsoft.com/office/officeart/2005/8/layout/process1"/>
    <dgm:cxn modelId="{B22373E7-E966-451F-8E33-29444E8AE95E}" srcId="{A5B18631-D532-4FDD-8642-CA80A53A15E6}" destId="{4879719A-8405-4DA6-915D-F63A337F5E76}" srcOrd="3" destOrd="0" parTransId="{4CEB6092-11CF-4114-A8A8-CD986FE6D367}" sibTransId="{AA7D5E7B-0556-4445-A6B1-9A5C37125302}"/>
    <dgm:cxn modelId="{D77ED7E8-0BC1-4C88-9CC3-A39675503EDC}" type="presOf" srcId="{D0EE175F-F2EE-44E6-A6CB-3BA1C0AE4EC8}" destId="{350D23AA-17D5-429F-80A2-9CDA407DED34}" srcOrd="0" destOrd="0" presId="urn:microsoft.com/office/officeart/2005/8/layout/process1"/>
    <dgm:cxn modelId="{911C61FA-2652-41F1-B911-9A9FBD2255B8}" srcId="{A5B18631-D532-4FDD-8642-CA80A53A15E6}" destId="{FEE82E09-7F8C-40BD-B0A3-2EB34BBD2940}" srcOrd="1" destOrd="0" parTransId="{6899CFAF-C3A0-4D01-AD84-BDA82EAA235E}" sibTransId="{412561BC-37F1-497B-B566-BA9EEAE23CA6}"/>
    <dgm:cxn modelId="{7131C43F-1038-4CB8-94D3-B5E73C1B7A3D}" type="presParOf" srcId="{82D08398-0576-4C80-A496-52D6EED0A665}" destId="{A450DA55-E4C2-407C-A3ED-3E855ECD44B0}" srcOrd="0" destOrd="0" presId="urn:microsoft.com/office/officeart/2005/8/layout/process1"/>
    <dgm:cxn modelId="{F48C30D1-E9BD-4487-AB39-7197C4EA9F02}" type="presParOf" srcId="{82D08398-0576-4C80-A496-52D6EED0A665}" destId="{B44E4042-01DB-47E1-9886-56263B36CFEF}" srcOrd="1" destOrd="0" presId="urn:microsoft.com/office/officeart/2005/8/layout/process1"/>
    <dgm:cxn modelId="{0B4BD6C3-152C-4419-A577-0AA1D700DB39}" type="presParOf" srcId="{B44E4042-01DB-47E1-9886-56263B36CFEF}" destId="{94B00636-2E4D-4C78-9D28-73786BA625F0}" srcOrd="0" destOrd="0" presId="urn:microsoft.com/office/officeart/2005/8/layout/process1"/>
    <dgm:cxn modelId="{D35B391E-F87F-4F3D-8F51-58992C55219A}" type="presParOf" srcId="{82D08398-0576-4C80-A496-52D6EED0A665}" destId="{C114ED43-5DB6-4710-894B-DCDA744C6C13}" srcOrd="2" destOrd="0" presId="urn:microsoft.com/office/officeart/2005/8/layout/process1"/>
    <dgm:cxn modelId="{8B0E0345-1C1B-431C-B113-EFA18A67A9E9}" type="presParOf" srcId="{82D08398-0576-4C80-A496-52D6EED0A665}" destId="{3FE7377D-1264-4242-BB52-763AD903B434}" srcOrd="3" destOrd="0" presId="urn:microsoft.com/office/officeart/2005/8/layout/process1"/>
    <dgm:cxn modelId="{58BB87D6-863B-4B8F-A0EF-88F455B87620}" type="presParOf" srcId="{3FE7377D-1264-4242-BB52-763AD903B434}" destId="{81AC78DE-133A-4ACD-A3C9-FA0579B29E40}" srcOrd="0" destOrd="0" presId="urn:microsoft.com/office/officeart/2005/8/layout/process1"/>
    <dgm:cxn modelId="{1AF2E213-D39F-4EE8-BEE7-507360979D0D}" type="presParOf" srcId="{82D08398-0576-4C80-A496-52D6EED0A665}" destId="{350D23AA-17D5-429F-80A2-9CDA407DED34}" srcOrd="4" destOrd="0" presId="urn:microsoft.com/office/officeart/2005/8/layout/process1"/>
    <dgm:cxn modelId="{E47EB3A4-F1E6-4653-B427-678FDB545719}" type="presParOf" srcId="{82D08398-0576-4C80-A496-52D6EED0A665}" destId="{01F8BEBB-AF1E-4FB2-B38D-E603D79CF741}" srcOrd="5" destOrd="0" presId="urn:microsoft.com/office/officeart/2005/8/layout/process1"/>
    <dgm:cxn modelId="{8BBAA2CF-7692-44C5-BFFC-5ECF2042E1BE}" type="presParOf" srcId="{01F8BEBB-AF1E-4FB2-B38D-E603D79CF741}" destId="{F33A4CB7-0016-47C0-84F5-58A8299ED267}" srcOrd="0" destOrd="0" presId="urn:microsoft.com/office/officeart/2005/8/layout/process1"/>
    <dgm:cxn modelId="{96654433-39CA-4FC2-9FB4-E7A1FEB40006}" type="presParOf" srcId="{82D08398-0576-4C80-A496-52D6EED0A665}" destId="{060103B5-C36E-4F8B-9E36-DDFC8F9B7D86}" srcOrd="6" destOrd="0" presId="urn:microsoft.com/office/officeart/2005/8/layout/process1"/>
    <dgm:cxn modelId="{F35A64D9-3805-4BA1-9912-D20270C84622}" type="presParOf" srcId="{82D08398-0576-4C80-A496-52D6EED0A665}" destId="{A56717A2-8C74-45CC-B8A4-670503316C01}" srcOrd="7" destOrd="0" presId="urn:microsoft.com/office/officeart/2005/8/layout/process1"/>
    <dgm:cxn modelId="{B9105464-020E-499B-97DA-C2A9094845DE}" type="presParOf" srcId="{A56717A2-8C74-45CC-B8A4-670503316C01}" destId="{F07C56FE-7291-4B75-9FBB-B5FD09EDB0F6}" srcOrd="0" destOrd="0" presId="urn:microsoft.com/office/officeart/2005/8/layout/process1"/>
    <dgm:cxn modelId="{8BDA5B88-1E9B-47D8-AEC4-2CAB695E9776}" type="presParOf" srcId="{82D08398-0576-4C80-A496-52D6EED0A665}" destId="{CB4E6DC6-31BD-4A17-B1D5-D4724C409322}" srcOrd="8" destOrd="0" presId="urn:microsoft.com/office/officeart/2005/8/layout/process1"/>
    <dgm:cxn modelId="{CC5115BC-0B37-49BD-93C8-3BBF1FB961F6}" type="presParOf" srcId="{82D08398-0576-4C80-A496-52D6EED0A665}" destId="{E52828FE-062B-442B-9831-810877E76BEA}" srcOrd="9" destOrd="0" presId="urn:microsoft.com/office/officeart/2005/8/layout/process1"/>
    <dgm:cxn modelId="{1018F959-6635-4B4F-BC0E-5DDBA24DBE50}" type="presParOf" srcId="{E52828FE-062B-442B-9831-810877E76BEA}" destId="{DDB3408F-C1DF-43DF-A609-B8E7007EC4A7}" srcOrd="0" destOrd="0" presId="urn:microsoft.com/office/officeart/2005/8/layout/process1"/>
    <dgm:cxn modelId="{DB78E8DD-6C28-4728-AC7C-60F946C8010B}" type="presParOf" srcId="{82D08398-0576-4C80-A496-52D6EED0A665}" destId="{9F6A65BF-72C8-462F-ADEB-5469A6E2B69D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A5B18631-D532-4FDD-8642-CA80A53A15E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0D22BD8-469A-4E8B-AD01-C6064EA5A237}">
      <dgm:prSet phldrT="[文字]" custT="1"/>
      <dgm:spPr/>
      <dgm:t>
        <a:bodyPr/>
        <a:lstStyle/>
        <a:p>
          <a:r>
            <a:rPr lang="zh-TW" altLang="en-US" sz="2100" b="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切脈絡</a:t>
          </a:r>
        </a:p>
      </dgm:t>
    </dgm:pt>
    <dgm:pt modelId="{C9430386-0E4D-4C8D-9489-95611B21591A}" type="parTrans" cxnId="{D7D41DA3-FA8D-4B77-B9EC-A1A8BC8EB8DB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FEC711C-0FED-4B48-B4AC-EF800B19993A}" type="sibTrans" cxnId="{D7D41DA3-FA8D-4B77-B9EC-A1A8BC8EB8DB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EE82E09-7F8C-40BD-B0A3-2EB34BBD2940}">
      <dgm:prSet phldrT="[文字]" custT="1"/>
      <dgm:spPr/>
      <dgm:t>
        <a:bodyPr/>
        <a:lstStyle/>
        <a:p>
          <a:r>
            <a:rPr lang="en-US" altLang="zh-TW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  <a:r>
            <a:rPr lang="en-US" altLang="zh-TW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899CFAF-C3A0-4D01-AD84-BDA82EAA235E}" type="parTrans" cxnId="{911C61FA-2652-41F1-B911-9A9FBD2255B8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12561BC-37F1-497B-B566-BA9EEAE23CA6}" type="sibTrans" cxnId="{911C61FA-2652-41F1-B911-9A9FBD2255B8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633C76-1509-4A1B-97AE-63CE42606E1E}">
      <dgm:prSet phldrT="[文字]" custT="1"/>
      <dgm:spPr/>
      <dgm:t>
        <a:bodyPr/>
        <a:lstStyle/>
        <a:p>
          <a:r>
            <a: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rPr>
            <a:t>找重點</a:t>
          </a:r>
        </a:p>
      </dgm:t>
    </dgm:pt>
    <dgm:pt modelId="{217F8CBB-9D69-4C9F-9CBD-39073954825C}" type="parTrans" cxnId="{1FC1B69E-8A52-40A4-A738-EEFC64A57F24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4E80BCD-2C67-48CB-8D66-19020F5D433B}" type="sibTrans" cxnId="{1FC1B69E-8A52-40A4-A738-EEFC64A57F24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433A766-9BBF-4971-A93D-B063F8F56BAB}">
      <dgm:prSet phldrT="[文字]" custT="1"/>
      <dgm:spPr/>
      <dgm:t>
        <a:bodyPr/>
        <a:lstStyle/>
        <a:p>
          <a:r>
            <a:rPr lang="zh-TW" altLang="en-US" sz="21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gm:t>
    </dgm:pt>
    <dgm:pt modelId="{42CEC441-13A6-4768-9971-5219336284E8}" type="parTrans" cxnId="{59E299DA-3D3D-4560-A42B-5FB3B8784BC1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8C030E0-FA47-4FB3-9DF0-3FDB382EBD2E}" type="sibTrans" cxnId="{59E299DA-3D3D-4560-A42B-5FB3B8784BC1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0EE175F-F2EE-44E6-A6CB-3BA1C0AE4EC8}">
      <dgm:prSet custT="1"/>
      <dgm:spPr/>
      <dgm:t>
        <a:bodyPr/>
        <a:lstStyle/>
        <a:p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>
              <a:latin typeface="微軟正黑體" panose="020B0604030504040204" pitchFamily="34" charset="-120"/>
              <a:ea typeface="微軟正黑體" panose="020B0604030504040204" pitchFamily="34" charset="-120"/>
            </a:rPr>
            <a:t>替換語詞</a:t>
          </a:r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C648C6E-E748-4790-B907-7EE48ED3C671}" type="parTrans" cxnId="{48421D05-2D91-48C7-8135-751E080746DA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830B7F-4B97-4977-B494-1B2F734DC829}" type="sibTrans" cxnId="{48421D05-2D91-48C7-8135-751E080746DA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879719A-8405-4DA6-915D-F63A337F5E76}">
      <dgm:prSet custT="1"/>
      <dgm:spPr/>
      <dgm:t>
        <a:bodyPr/>
        <a:lstStyle/>
        <a:p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>
              <a:latin typeface="微軟正黑體" panose="020B0604030504040204" pitchFamily="34" charset="-120"/>
              <a:ea typeface="微軟正黑體" panose="020B0604030504040204" pitchFamily="34" charset="-120"/>
            </a:rPr>
            <a:t>還原句型</a:t>
          </a:r>
          <a:r>
            <a:rPr lang="en-US" altLang="zh-TW" sz="21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CEB6092-11CF-4114-A8A8-CD986FE6D367}" type="parTrans" cxnId="{B22373E7-E966-451F-8E33-29444E8AE95E}">
      <dgm:prSet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A7D5E7B-0556-4445-A6B1-9A5C37125302}" type="sibTrans" cxnId="{B22373E7-E966-451F-8E33-29444E8AE95E}">
      <dgm:prSet custT="1"/>
      <dgm:spPr/>
      <dgm:t>
        <a:bodyPr/>
        <a:lstStyle/>
        <a:p>
          <a:endParaRPr lang="zh-TW" altLang="en-US" sz="21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2D08398-0576-4C80-A496-52D6EED0A665}" type="pres">
      <dgm:prSet presAssocID="{A5B18631-D532-4FDD-8642-CA80A53A15E6}" presName="Name0" presStyleCnt="0">
        <dgm:presLayoutVars>
          <dgm:dir/>
          <dgm:resizeHandles val="exact"/>
        </dgm:presLayoutVars>
      </dgm:prSet>
      <dgm:spPr/>
    </dgm:pt>
    <dgm:pt modelId="{A450DA55-E4C2-407C-A3ED-3E855ECD44B0}" type="pres">
      <dgm:prSet presAssocID="{E0D22BD8-469A-4E8B-AD01-C6064EA5A237}" presName="node" presStyleLbl="node1" presStyleIdx="0" presStyleCnt="6" custScaleX="62390">
        <dgm:presLayoutVars>
          <dgm:bulletEnabled val="1"/>
        </dgm:presLayoutVars>
      </dgm:prSet>
      <dgm:spPr/>
    </dgm:pt>
    <dgm:pt modelId="{B44E4042-01DB-47E1-9886-56263B36CFEF}" type="pres">
      <dgm:prSet presAssocID="{5FEC711C-0FED-4B48-B4AC-EF800B19993A}" presName="sibTrans" presStyleLbl="sibTrans2D1" presStyleIdx="0" presStyleCnt="5"/>
      <dgm:spPr/>
    </dgm:pt>
    <dgm:pt modelId="{94B00636-2E4D-4C78-9D28-73786BA625F0}" type="pres">
      <dgm:prSet presAssocID="{5FEC711C-0FED-4B48-B4AC-EF800B19993A}" presName="connectorText" presStyleLbl="sibTrans2D1" presStyleIdx="0" presStyleCnt="5"/>
      <dgm:spPr/>
    </dgm:pt>
    <dgm:pt modelId="{C114ED43-5DB6-4710-894B-DCDA744C6C13}" type="pres">
      <dgm:prSet presAssocID="{FEE82E09-7F8C-40BD-B0A3-2EB34BBD2940}" presName="node" presStyleLbl="node1" presStyleIdx="1" presStyleCnt="6">
        <dgm:presLayoutVars>
          <dgm:bulletEnabled val="1"/>
        </dgm:presLayoutVars>
      </dgm:prSet>
      <dgm:spPr/>
    </dgm:pt>
    <dgm:pt modelId="{3FE7377D-1264-4242-BB52-763AD903B434}" type="pres">
      <dgm:prSet presAssocID="{412561BC-37F1-497B-B566-BA9EEAE23CA6}" presName="sibTrans" presStyleLbl="sibTrans2D1" presStyleIdx="1" presStyleCnt="5"/>
      <dgm:spPr/>
    </dgm:pt>
    <dgm:pt modelId="{81AC78DE-133A-4ACD-A3C9-FA0579B29E40}" type="pres">
      <dgm:prSet presAssocID="{412561BC-37F1-497B-B566-BA9EEAE23CA6}" presName="connectorText" presStyleLbl="sibTrans2D1" presStyleIdx="1" presStyleCnt="5"/>
      <dgm:spPr/>
    </dgm:pt>
    <dgm:pt modelId="{350D23AA-17D5-429F-80A2-9CDA407DED34}" type="pres">
      <dgm:prSet presAssocID="{D0EE175F-F2EE-44E6-A6CB-3BA1C0AE4EC8}" presName="node" presStyleLbl="node1" presStyleIdx="2" presStyleCnt="6">
        <dgm:presLayoutVars>
          <dgm:bulletEnabled val="1"/>
        </dgm:presLayoutVars>
      </dgm:prSet>
      <dgm:spPr/>
    </dgm:pt>
    <dgm:pt modelId="{01F8BEBB-AF1E-4FB2-B38D-E603D79CF741}" type="pres">
      <dgm:prSet presAssocID="{88830B7F-4B97-4977-B494-1B2F734DC829}" presName="sibTrans" presStyleLbl="sibTrans2D1" presStyleIdx="2" presStyleCnt="5"/>
      <dgm:spPr/>
    </dgm:pt>
    <dgm:pt modelId="{F33A4CB7-0016-47C0-84F5-58A8299ED267}" type="pres">
      <dgm:prSet presAssocID="{88830B7F-4B97-4977-B494-1B2F734DC829}" presName="connectorText" presStyleLbl="sibTrans2D1" presStyleIdx="2" presStyleCnt="5"/>
      <dgm:spPr/>
    </dgm:pt>
    <dgm:pt modelId="{060103B5-C36E-4F8B-9E36-DDFC8F9B7D86}" type="pres">
      <dgm:prSet presAssocID="{4879719A-8405-4DA6-915D-F63A337F5E76}" presName="node" presStyleLbl="node1" presStyleIdx="3" presStyleCnt="6">
        <dgm:presLayoutVars>
          <dgm:bulletEnabled val="1"/>
        </dgm:presLayoutVars>
      </dgm:prSet>
      <dgm:spPr/>
    </dgm:pt>
    <dgm:pt modelId="{A56717A2-8C74-45CC-B8A4-670503316C01}" type="pres">
      <dgm:prSet presAssocID="{AA7D5E7B-0556-4445-A6B1-9A5C37125302}" presName="sibTrans" presStyleLbl="sibTrans2D1" presStyleIdx="3" presStyleCnt="5"/>
      <dgm:spPr/>
    </dgm:pt>
    <dgm:pt modelId="{F07C56FE-7291-4B75-9FBB-B5FD09EDB0F6}" type="pres">
      <dgm:prSet presAssocID="{AA7D5E7B-0556-4445-A6B1-9A5C37125302}" presName="connectorText" presStyleLbl="sibTrans2D1" presStyleIdx="3" presStyleCnt="5"/>
      <dgm:spPr/>
    </dgm:pt>
    <dgm:pt modelId="{CB4E6DC6-31BD-4A17-B1D5-D4724C409322}" type="pres">
      <dgm:prSet presAssocID="{D4633C76-1509-4A1B-97AE-63CE42606E1E}" presName="node" presStyleLbl="node1" presStyleIdx="4" presStyleCnt="6" custScaleX="67184">
        <dgm:presLayoutVars>
          <dgm:bulletEnabled val="1"/>
        </dgm:presLayoutVars>
      </dgm:prSet>
      <dgm:spPr/>
    </dgm:pt>
    <dgm:pt modelId="{E52828FE-062B-442B-9831-810877E76BEA}" type="pres">
      <dgm:prSet presAssocID="{44E80BCD-2C67-48CB-8D66-19020F5D433B}" presName="sibTrans" presStyleLbl="sibTrans2D1" presStyleIdx="4" presStyleCnt="5"/>
      <dgm:spPr/>
    </dgm:pt>
    <dgm:pt modelId="{DDB3408F-C1DF-43DF-A609-B8E7007EC4A7}" type="pres">
      <dgm:prSet presAssocID="{44E80BCD-2C67-48CB-8D66-19020F5D433B}" presName="connectorText" presStyleLbl="sibTrans2D1" presStyleIdx="4" presStyleCnt="5"/>
      <dgm:spPr/>
    </dgm:pt>
    <dgm:pt modelId="{9F6A65BF-72C8-462F-ADEB-5469A6E2B69D}" type="pres">
      <dgm:prSet presAssocID="{5433A766-9BBF-4971-A93D-B063F8F56BAB}" presName="node" presStyleLbl="node1" presStyleIdx="5" presStyleCnt="6">
        <dgm:presLayoutVars>
          <dgm:bulletEnabled val="1"/>
        </dgm:presLayoutVars>
      </dgm:prSet>
      <dgm:spPr/>
    </dgm:pt>
  </dgm:ptLst>
  <dgm:cxnLst>
    <dgm:cxn modelId="{48421D05-2D91-48C7-8135-751E080746DA}" srcId="{A5B18631-D532-4FDD-8642-CA80A53A15E6}" destId="{D0EE175F-F2EE-44E6-A6CB-3BA1C0AE4EC8}" srcOrd="2" destOrd="0" parTransId="{FC648C6E-E748-4790-B907-7EE48ED3C671}" sibTransId="{88830B7F-4B97-4977-B494-1B2F734DC829}"/>
    <dgm:cxn modelId="{6C6E6921-15FA-455C-B1AB-F254BEC124C4}" type="presOf" srcId="{5433A766-9BBF-4971-A93D-B063F8F56BAB}" destId="{9F6A65BF-72C8-462F-ADEB-5469A6E2B69D}" srcOrd="0" destOrd="0" presId="urn:microsoft.com/office/officeart/2005/8/layout/process1"/>
    <dgm:cxn modelId="{F03BDE36-B440-4181-8A73-FD7DA5D33451}" type="presOf" srcId="{AA7D5E7B-0556-4445-A6B1-9A5C37125302}" destId="{A56717A2-8C74-45CC-B8A4-670503316C01}" srcOrd="0" destOrd="0" presId="urn:microsoft.com/office/officeart/2005/8/layout/process1"/>
    <dgm:cxn modelId="{17B8B339-B9D6-44D0-8132-8226BB1AD95F}" type="presOf" srcId="{88830B7F-4B97-4977-B494-1B2F734DC829}" destId="{F33A4CB7-0016-47C0-84F5-58A8299ED267}" srcOrd="1" destOrd="0" presId="urn:microsoft.com/office/officeart/2005/8/layout/process1"/>
    <dgm:cxn modelId="{62B9BE5E-4E5E-4500-8849-F14265E2421A}" type="presOf" srcId="{E0D22BD8-469A-4E8B-AD01-C6064EA5A237}" destId="{A450DA55-E4C2-407C-A3ED-3E855ECD44B0}" srcOrd="0" destOrd="0" presId="urn:microsoft.com/office/officeart/2005/8/layout/process1"/>
    <dgm:cxn modelId="{82BB1762-0206-4098-A693-99D814C0F83A}" type="presOf" srcId="{44E80BCD-2C67-48CB-8D66-19020F5D433B}" destId="{E52828FE-062B-442B-9831-810877E76BEA}" srcOrd="0" destOrd="0" presId="urn:microsoft.com/office/officeart/2005/8/layout/process1"/>
    <dgm:cxn modelId="{B9182974-B707-40BD-9357-446FCDE05BCD}" type="presOf" srcId="{5FEC711C-0FED-4B48-B4AC-EF800B19993A}" destId="{94B00636-2E4D-4C78-9D28-73786BA625F0}" srcOrd="1" destOrd="0" presId="urn:microsoft.com/office/officeart/2005/8/layout/process1"/>
    <dgm:cxn modelId="{0DD7C590-C6AE-4683-80F0-2DE33700F253}" type="presOf" srcId="{44E80BCD-2C67-48CB-8D66-19020F5D433B}" destId="{DDB3408F-C1DF-43DF-A609-B8E7007EC4A7}" srcOrd="1" destOrd="0" presId="urn:microsoft.com/office/officeart/2005/8/layout/process1"/>
    <dgm:cxn modelId="{4EF3C195-242E-4F79-9101-7EC3537B1094}" type="presOf" srcId="{D4633C76-1509-4A1B-97AE-63CE42606E1E}" destId="{CB4E6DC6-31BD-4A17-B1D5-D4724C409322}" srcOrd="0" destOrd="0" presId="urn:microsoft.com/office/officeart/2005/8/layout/process1"/>
    <dgm:cxn modelId="{94923498-4A0A-4E8D-8B2D-D62B2A8D2473}" type="presOf" srcId="{5FEC711C-0FED-4B48-B4AC-EF800B19993A}" destId="{B44E4042-01DB-47E1-9886-56263B36CFEF}" srcOrd="0" destOrd="0" presId="urn:microsoft.com/office/officeart/2005/8/layout/process1"/>
    <dgm:cxn modelId="{7437C999-0691-40C2-83C3-2D01C1F21B4F}" type="presOf" srcId="{AA7D5E7B-0556-4445-A6B1-9A5C37125302}" destId="{F07C56FE-7291-4B75-9FBB-B5FD09EDB0F6}" srcOrd="1" destOrd="0" presId="urn:microsoft.com/office/officeart/2005/8/layout/process1"/>
    <dgm:cxn modelId="{1FC1B69E-8A52-40A4-A738-EEFC64A57F24}" srcId="{A5B18631-D532-4FDD-8642-CA80A53A15E6}" destId="{D4633C76-1509-4A1B-97AE-63CE42606E1E}" srcOrd="4" destOrd="0" parTransId="{217F8CBB-9D69-4C9F-9CBD-39073954825C}" sibTransId="{44E80BCD-2C67-48CB-8D66-19020F5D433B}"/>
    <dgm:cxn modelId="{D7D41DA3-FA8D-4B77-B9EC-A1A8BC8EB8DB}" srcId="{A5B18631-D532-4FDD-8642-CA80A53A15E6}" destId="{E0D22BD8-469A-4E8B-AD01-C6064EA5A237}" srcOrd="0" destOrd="0" parTransId="{C9430386-0E4D-4C8D-9489-95611B21591A}" sibTransId="{5FEC711C-0FED-4B48-B4AC-EF800B19993A}"/>
    <dgm:cxn modelId="{823261C4-561F-49FC-B12E-967EDFACDA37}" type="presOf" srcId="{412561BC-37F1-497B-B566-BA9EEAE23CA6}" destId="{81AC78DE-133A-4ACD-A3C9-FA0579B29E40}" srcOrd="1" destOrd="0" presId="urn:microsoft.com/office/officeart/2005/8/layout/process1"/>
    <dgm:cxn modelId="{EC59CEC9-7A8D-4783-A818-0D6B3C4DD14C}" type="presOf" srcId="{FEE82E09-7F8C-40BD-B0A3-2EB34BBD2940}" destId="{C114ED43-5DB6-4710-894B-DCDA744C6C13}" srcOrd="0" destOrd="0" presId="urn:microsoft.com/office/officeart/2005/8/layout/process1"/>
    <dgm:cxn modelId="{4DD1D0C9-3988-4112-9CEF-14BEA9E51665}" type="presOf" srcId="{4879719A-8405-4DA6-915D-F63A337F5E76}" destId="{060103B5-C36E-4F8B-9E36-DDFC8F9B7D86}" srcOrd="0" destOrd="0" presId="urn:microsoft.com/office/officeart/2005/8/layout/process1"/>
    <dgm:cxn modelId="{A7AF14CB-0C4A-4FA5-A392-09E484134AEB}" type="presOf" srcId="{412561BC-37F1-497B-B566-BA9EEAE23CA6}" destId="{3FE7377D-1264-4242-BB52-763AD903B434}" srcOrd="0" destOrd="0" presId="urn:microsoft.com/office/officeart/2005/8/layout/process1"/>
    <dgm:cxn modelId="{F77461D3-0599-47A3-94DD-1676EDB2A039}" type="presOf" srcId="{A5B18631-D532-4FDD-8642-CA80A53A15E6}" destId="{82D08398-0576-4C80-A496-52D6EED0A665}" srcOrd="0" destOrd="0" presId="urn:microsoft.com/office/officeart/2005/8/layout/process1"/>
    <dgm:cxn modelId="{59E299DA-3D3D-4560-A42B-5FB3B8784BC1}" srcId="{A5B18631-D532-4FDD-8642-CA80A53A15E6}" destId="{5433A766-9BBF-4971-A93D-B063F8F56BAB}" srcOrd="5" destOrd="0" parTransId="{42CEC441-13A6-4768-9971-5219336284E8}" sibTransId="{18C030E0-FA47-4FB3-9DF0-3FDB382EBD2E}"/>
    <dgm:cxn modelId="{A5639EE2-5D27-4920-BF3F-59314E455907}" type="presOf" srcId="{88830B7F-4B97-4977-B494-1B2F734DC829}" destId="{01F8BEBB-AF1E-4FB2-B38D-E603D79CF741}" srcOrd="0" destOrd="0" presId="urn:microsoft.com/office/officeart/2005/8/layout/process1"/>
    <dgm:cxn modelId="{B22373E7-E966-451F-8E33-29444E8AE95E}" srcId="{A5B18631-D532-4FDD-8642-CA80A53A15E6}" destId="{4879719A-8405-4DA6-915D-F63A337F5E76}" srcOrd="3" destOrd="0" parTransId="{4CEB6092-11CF-4114-A8A8-CD986FE6D367}" sibTransId="{AA7D5E7B-0556-4445-A6B1-9A5C37125302}"/>
    <dgm:cxn modelId="{D77ED7E8-0BC1-4C88-9CC3-A39675503EDC}" type="presOf" srcId="{D0EE175F-F2EE-44E6-A6CB-3BA1C0AE4EC8}" destId="{350D23AA-17D5-429F-80A2-9CDA407DED34}" srcOrd="0" destOrd="0" presId="urn:microsoft.com/office/officeart/2005/8/layout/process1"/>
    <dgm:cxn modelId="{911C61FA-2652-41F1-B911-9A9FBD2255B8}" srcId="{A5B18631-D532-4FDD-8642-CA80A53A15E6}" destId="{FEE82E09-7F8C-40BD-B0A3-2EB34BBD2940}" srcOrd="1" destOrd="0" parTransId="{6899CFAF-C3A0-4D01-AD84-BDA82EAA235E}" sibTransId="{412561BC-37F1-497B-B566-BA9EEAE23CA6}"/>
    <dgm:cxn modelId="{7131C43F-1038-4CB8-94D3-B5E73C1B7A3D}" type="presParOf" srcId="{82D08398-0576-4C80-A496-52D6EED0A665}" destId="{A450DA55-E4C2-407C-A3ED-3E855ECD44B0}" srcOrd="0" destOrd="0" presId="urn:microsoft.com/office/officeart/2005/8/layout/process1"/>
    <dgm:cxn modelId="{F48C30D1-E9BD-4487-AB39-7197C4EA9F02}" type="presParOf" srcId="{82D08398-0576-4C80-A496-52D6EED0A665}" destId="{B44E4042-01DB-47E1-9886-56263B36CFEF}" srcOrd="1" destOrd="0" presId="urn:microsoft.com/office/officeart/2005/8/layout/process1"/>
    <dgm:cxn modelId="{0B4BD6C3-152C-4419-A577-0AA1D700DB39}" type="presParOf" srcId="{B44E4042-01DB-47E1-9886-56263B36CFEF}" destId="{94B00636-2E4D-4C78-9D28-73786BA625F0}" srcOrd="0" destOrd="0" presId="urn:microsoft.com/office/officeart/2005/8/layout/process1"/>
    <dgm:cxn modelId="{D35B391E-F87F-4F3D-8F51-58992C55219A}" type="presParOf" srcId="{82D08398-0576-4C80-A496-52D6EED0A665}" destId="{C114ED43-5DB6-4710-894B-DCDA744C6C13}" srcOrd="2" destOrd="0" presId="urn:microsoft.com/office/officeart/2005/8/layout/process1"/>
    <dgm:cxn modelId="{8B0E0345-1C1B-431C-B113-EFA18A67A9E9}" type="presParOf" srcId="{82D08398-0576-4C80-A496-52D6EED0A665}" destId="{3FE7377D-1264-4242-BB52-763AD903B434}" srcOrd="3" destOrd="0" presId="urn:microsoft.com/office/officeart/2005/8/layout/process1"/>
    <dgm:cxn modelId="{58BB87D6-863B-4B8F-A0EF-88F455B87620}" type="presParOf" srcId="{3FE7377D-1264-4242-BB52-763AD903B434}" destId="{81AC78DE-133A-4ACD-A3C9-FA0579B29E40}" srcOrd="0" destOrd="0" presId="urn:microsoft.com/office/officeart/2005/8/layout/process1"/>
    <dgm:cxn modelId="{1AF2E213-D39F-4EE8-BEE7-507360979D0D}" type="presParOf" srcId="{82D08398-0576-4C80-A496-52D6EED0A665}" destId="{350D23AA-17D5-429F-80A2-9CDA407DED34}" srcOrd="4" destOrd="0" presId="urn:microsoft.com/office/officeart/2005/8/layout/process1"/>
    <dgm:cxn modelId="{E47EB3A4-F1E6-4653-B427-678FDB545719}" type="presParOf" srcId="{82D08398-0576-4C80-A496-52D6EED0A665}" destId="{01F8BEBB-AF1E-4FB2-B38D-E603D79CF741}" srcOrd="5" destOrd="0" presId="urn:microsoft.com/office/officeart/2005/8/layout/process1"/>
    <dgm:cxn modelId="{8BBAA2CF-7692-44C5-BFFC-5ECF2042E1BE}" type="presParOf" srcId="{01F8BEBB-AF1E-4FB2-B38D-E603D79CF741}" destId="{F33A4CB7-0016-47C0-84F5-58A8299ED267}" srcOrd="0" destOrd="0" presId="urn:microsoft.com/office/officeart/2005/8/layout/process1"/>
    <dgm:cxn modelId="{96654433-39CA-4FC2-9FB4-E7A1FEB40006}" type="presParOf" srcId="{82D08398-0576-4C80-A496-52D6EED0A665}" destId="{060103B5-C36E-4F8B-9E36-DDFC8F9B7D86}" srcOrd="6" destOrd="0" presId="urn:microsoft.com/office/officeart/2005/8/layout/process1"/>
    <dgm:cxn modelId="{F35A64D9-3805-4BA1-9912-D20270C84622}" type="presParOf" srcId="{82D08398-0576-4C80-A496-52D6EED0A665}" destId="{A56717A2-8C74-45CC-B8A4-670503316C01}" srcOrd="7" destOrd="0" presId="urn:microsoft.com/office/officeart/2005/8/layout/process1"/>
    <dgm:cxn modelId="{B9105464-020E-499B-97DA-C2A9094845DE}" type="presParOf" srcId="{A56717A2-8C74-45CC-B8A4-670503316C01}" destId="{F07C56FE-7291-4B75-9FBB-B5FD09EDB0F6}" srcOrd="0" destOrd="0" presId="urn:microsoft.com/office/officeart/2005/8/layout/process1"/>
    <dgm:cxn modelId="{8BDA5B88-1E9B-47D8-AEC4-2CAB695E9776}" type="presParOf" srcId="{82D08398-0576-4C80-A496-52D6EED0A665}" destId="{CB4E6DC6-31BD-4A17-B1D5-D4724C409322}" srcOrd="8" destOrd="0" presId="urn:microsoft.com/office/officeart/2005/8/layout/process1"/>
    <dgm:cxn modelId="{CC5115BC-0B37-49BD-93C8-3BBF1FB961F6}" type="presParOf" srcId="{82D08398-0576-4C80-A496-52D6EED0A665}" destId="{E52828FE-062B-442B-9831-810877E76BEA}" srcOrd="9" destOrd="0" presId="urn:microsoft.com/office/officeart/2005/8/layout/process1"/>
    <dgm:cxn modelId="{1018F959-6635-4B4F-BC0E-5DDBA24DBE50}" type="presParOf" srcId="{E52828FE-062B-442B-9831-810877E76BEA}" destId="{DDB3408F-C1DF-43DF-A609-B8E7007EC4A7}" srcOrd="0" destOrd="0" presId="urn:microsoft.com/office/officeart/2005/8/layout/process1"/>
    <dgm:cxn modelId="{DB78E8DD-6C28-4728-AC7C-60F946C8010B}" type="presParOf" srcId="{82D08398-0576-4C80-A496-52D6EED0A665}" destId="{9F6A65BF-72C8-462F-ADEB-5469A6E2B69D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9D458FC-9628-454A-852A-1A52D7633946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</dgm:pt>
    <dgm:pt modelId="{4DDCAC40-F562-41AE-8D3A-27ADC5B9F944}">
      <dgm:prSet phldrT="[文字]" custT="1"/>
      <dgm:spPr/>
      <dgm:t>
        <a:bodyPr/>
        <a:lstStyle/>
        <a:p>
          <a:r>
            <a:rPr lang="zh-TW" altLang="en-US" sz="2400" b="1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教師說明、示範</a:t>
          </a:r>
        </a:p>
      </dgm:t>
    </dgm:pt>
    <dgm:pt modelId="{1B07FEB1-2F62-4CF0-9531-CCC2F88C4A27}" type="parTrans" cxnId="{C2AE39AF-91C8-4ABB-B3A6-0E67CD4A8437}">
      <dgm:prSet/>
      <dgm:spPr/>
      <dgm:t>
        <a:bodyPr/>
        <a:lstStyle/>
        <a:p>
          <a:endParaRPr lang="zh-TW" altLang="en-US" sz="24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D13C4BC-0D45-4CA3-9206-F50A54A12A42}" type="sibTrans" cxnId="{C2AE39AF-91C8-4ABB-B3A6-0E67CD4A8437}">
      <dgm:prSet custT="1"/>
      <dgm:spPr/>
      <dgm:t>
        <a:bodyPr/>
        <a:lstStyle/>
        <a:p>
          <a:endParaRPr lang="zh-TW" altLang="en-US" sz="24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FB48B19-F549-4B8D-8216-A696E10591D5}">
      <dgm:prSet phldrT="[文字]" custT="1"/>
      <dgm:spPr/>
      <dgm:t>
        <a:bodyPr/>
        <a:lstStyle/>
        <a:p>
          <a:r>
            <a:rPr lang="zh-TW" altLang="en-US" sz="2400" b="0">
              <a:latin typeface="微軟正黑體" panose="020B0604030504040204" pitchFamily="34" charset="-120"/>
              <a:ea typeface="微軟正黑體" panose="020B0604030504040204" pitchFamily="34" charset="-120"/>
            </a:rPr>
            <a:t>小組共作學習</a:t>
          </a:r>
        </a:p>
      </dgm:t>
    </dgm:pt>
    <dgm:pt modelId="{15A295A6-54FE-406E-AFD9-8FCE1A60F5E9}" type="parTrans" cxnId="{B4B43121-724F-49CE-BB11-80DABBAB1A82}">
      <dgm:prSet/>
      <dgm:spPr/>
      <dgm:t>
        <a:bodyPr/>
        <a:lstStyle/>
        <a:p>
          <a:endParaRPr lang="zh-TW" altLang="en-US" sz="24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278C2FE-774E-482E-9FE7-991C33261B54}" type="sibTrans" cxnId="{B4B43121-724F-49CE-BB11-80DABBAB1A82}">
      <dgm:prSet custT="1"/>
      <dgm:spPr/>
      <dgm:t>
        <a:bodyPr/>
        <a:lstStyle/>
        <a:p>
          <a:endParaRPr lang="zh-TW" altLang="en-US" sz="24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22E6E62-4BCF-4F86-8EBF-4DF0E236AB22}">
      <dgm:prSet phldrT="[文字]" custT="1"/>
      <dgm:spPr/>
      <dgm:t>
        <a:bodyPr/>
        <a:lstStyle/>
        <a:p>
          <a:r>
            <a:rPr lang="zh-TW" altLang="en-US" sz="2400" b="0">
              <a:latin typeface="微軟正黑體" panose="020B0604030504040204" pitchFamily="34" charset="-120"/>
              <a:ea typeface="微軟正黑體" panose="020B0604030504040204" pitchFamily="34" charset="-120"/>
            </a:rPr>
            <a:t>學生獨立自學</a:t>
          </a:r>
        </a:p>
      </dgm:t>
    </dgm:pt>
    <dgm:pt modelId="{3CBA9875-6671-4075-9C26-C9F0CDF8FF77}" type="parTrans" cxnId="{8E898C7F-26C7-46C4-AF5C-8418122D0F21}">
      <dgm:prSet/>
      <dgm:spPr/>
      <dgm:t>
        <a:bodyPr/>
        <a:lstStyle/>
        <a:p>
          <a:endParaRPr lang="zh-TW" altLang="en-US" sz="24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F60D727-74F7-432A-9A24-2A488C38A172}" type="sibTrans" cxnId="{8E898C7F-26C7-46C4-AF5C-8418122D0F21}">
      <dgm:prSet/>
      <dgm:spPr/>
      <dgm:t>
        <a:bodyPr/>
        <a:lstStyle/>
        <a:p>
          <a:endParaRPr lang="zh-TW" altLang="en-US" sz="24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34E8B45-1CAB-4BF2-8912-C432B918D874}" type="pres">
      <dgm:prSet presAssocID="{F9D458FC-9628-454A-852A-1A52D7633946}" presName="Name0" presStyleCnt="0">
        <dgm:presLayoutVars>
          <dgm:dir/>
          <dgm:animLvl val="lvl"/>
          <dgm:resizeHandles val="exact"/>
        </dgm:presLayoutVars>
      </dgm:prSet>
      <dgm:spPr/>
    </dgm:pt>
    <dgm:pt modelId="{297345E8-3CC5-4B16-B8D1-FFEBD5B7B280}" type="pres">
      <dgm:prSet presAssocID="{922E6E62-4BCF-4F86-8EBF-4DF0E236AB22}" presName="boxAndChildren" presStyleCnt="0"/>
      <dgm:spPr/>
    </dgm:pt>
    <dgm:pt modelId="{264A5F50-CC14-4333-9CBF-9F1E90A9ED91}" type="pres">
      <dgm:prSet presAssocID="{922E6E62-4BCF-4F86-8EBF-4DF0E236AB22}" presName="parentTextBox" presStyleLbl="node1" presStyleIdx="0" presStyleCnt="3"/>
      <dgm:spPr/>
    </dgm:pt>
    <dgm:pt modelId="{B7EC565D-A1FE-400A-95D9-63AFBA7E96E3}" type="pres">
      <dgm:prSet presAssocID="{0278C2FE-774E-482E-9FE7-991C33261B54}" presName="sp" presStyleCnt="0"/>
      <dgm:spPr/>
    </dgm:pt>
    <dgm:pt modelId="{045343E5-E5B4-4FEE-BB63-038152EF37AD}" type="pres">
      <dgm:prSet presAssocID="{DFB48B19-F549-4B8D-8216-A696E10591D5}" presName="arrowAndChildren" presStyleCnt="0"/>
      <dgm:spPr/>
    </dgm:pt>
    <dgm:pt modelId="{4AD6F5F4-C06C-44B6-BECC-8BAE44297EF8}" type="pres">
      <dgm:prSet presAssocID="{DFB48B19-F549-4B8D-8216-A696E10591D5}" presName="parentTextArrow" presStyleLbl="node1" presStyleIdx="1" presStyleCnt="3"/>
      <dgm:spPr/>
    </dgm:pt>
    <dgm:pt modelId="{407A5ECB-38EB-4554-980E-F60DF3CC8DE8}" type="pres">
      <dgm:prSet presAssocID="{5D13C4BC-0D45-4CA3-9206-F50A54A12A42}" presName="sp" presStyleCnt="0"/>
      <dgm:spPr/>
    </dgm:pt>
    <dgm:pt modelId="{BC9FBA73-3616-4D44-B1C9-FA3447E40902}" type="pres">
      <dgm:prSet presAssocID="{4DDCAC40-F562-41AE-8D3A-27ADC5B9F944}" presName="arrowAndChildren" presStyleCnt="0"/>
      <dgm:spPr/>
    </dgm:pt>
    <dgm:pt modelId="{B859BB0B-7190-43DF-8F6A-BE47EE60A8CB}" type="pres">
      <dgm:prSet presAssocID="{4DDCAC40-F562-41AE-8D3A-27ADC5B9F944}" presName="parentTextArrow" presStyleLbl="node1" presStyleIdx="2" presStyleCnt="3"/>
      <dgm:spPr/>
    </dgm:pt>
  </dgm:ptLst>
  <dgm:cxnLst>
    <dgm:cxn modelId="{B4B43121-724F-49CE-BB11-80DABBAB1A82}" srcId="{F9D458FC-9628-454A-852A-1A52D7633946}" destId="{DFB48B19-F549-4B8D-8216-A696E10591D5}" srcOrd="1" destOrd="0" parTransId="{15A295A6-54FE-406E-AFD9-8FCE1A60F5E9}" sibTransId="{0278C2FE-774E-482E-9FE7-991C33261B54}"/>
    <dgm:cxn modelId="{ABD12F6C-6AEB-4F28-AFB8-8F39A470BF51}" type="presOf" srcId="{922E6E62-4BCF-4F86-8EBF-4DF0E236AB22}" destId="{264A5F50-CC14-4333-9CBF-9F1E90A9ED91}" srcOrd="0" destOrd="0" presId="urn:microsoft.com/office/officeart/2005/8/layout/process4"/>
    <dgm:cxn modelId="{8E898C7F-26C7-46C4-AF5C-8418122D0F21}" srcId="{F9D458FC-9628-454A-852A-1A52D7633946}" destId="{922E6E62-4BCF-4F86-8EBF-4DF0E236AB22}" srcOrd="2" destOrd="0" parTransId="{3CBA9875-6671-4075-9C26-C9F0CDF8FF77}" sibTransId="{FF60D727-74F7-432A-9A24-2A488C38A172}"/>
    <dgm:cxn modelId="{17A39082-2465-448D-9A29-7344997CC096}" type="presOf" srcId="{DFB48B19-F549-4B8D-8216-A696E10591D5}" destId="{4AD6F5F4-C06C-44B6-BECC-8BAE44297EF8}" srcOrd="0" destOrd="0" presId="urn:microsoft.com/office/officeart/2005/8/layout/process4"/>
    <dgm:cxn modelId="{FF43D08B-56F2-43A7-A1E9-6B6A30424056}" type="presOf" srcId="{F9D458FC-9628-454A-852A-1A52D7633946}" destId="{634E8B45-1CAB-4BF2-8912-C432B918D874}" srcOrd="0" destOrd="0" presId="urn:microsoft.com/office/officeart/2005/8/layout/process4"/>
    <dgm:cxn modelId="{C2AE39AF-91C8-4ABB-B3A6-0E67CD4A8437}" srcId="{F9D458FC-9628-454A-852A-1A52D7633946}" destId="{4DDCAC40-F562-41AE-8D3A-27ADC5B9F944}" srcOrd="0" destOrd="0" parTransId="{1B07FEB1-2F62-4CF0-9531-CCC2F88C4A27}" sibTransId="{5D13C4BC-0D45-4CA3-9206-F50A54A12A42}"/>
    <dgm:cxn modelId="{98FF1DF6-98BB-4ECB-990B-5C290A4A2DC1}" type="presOf" srcId="{4DDCAC40-F562-41AE-8D3A-27ADC5B9F944}" destId="{B859BB0B-7190-43DF-8F6A-BE47EE60A8CB}" srcOrd="0" destOrd="0" presId="urn:microsoft.com/office/officeart/2005/8/layout/process4"/>
    <dgm:cxn modelId="{7192B259-EC79-41F6-BC26-BE2DAE57D7B3}" type="presParOf" srcId="{634E8B45-1CAB-4BF2-8912-C432B918D874}" destId="{297345E8-3CC5-4B16-B8D1-FFEBD5B7B280}" srcOrd="0" destOrd="0" presId="urn:microsoft.com/office/officeart/2005/8/layout/process4"/>
    <dgm:cxn modelId="{FDE6DE65-3229-4F93-8829-90CE889BC349}" type="presParOf" srcId="{297345E8-3CC5-4B16-B8D1-FFEBD5B7B280}" destId="{264A5F50-CC14-4333-9CBF-9F1E90A9ED91}" srcOrd="0" destOrd="0" presId="urn:microsoft.com/office/officeart/2005/8/layout/process4"/>
    <dgm:cxn modelId="{1E69F4C3-3B9A-4F9F-8955-DA5131B5A619}" type="presParOf" srcId="{634E8B45-1CAB-4BF2-8912-C432B918D874}" destId="{B7EC565D-A1FE-400A-95D9-63AFBA7E96E3}" srcOrd="1" destOrd="0" presId="urn:microsoft.com/office/officeart/2005/8/layout/process4"/>
    <dgm:cxn modelId="{DDC02115-8170-4F54-92FF-42ED085B55F8}" type="presParOf" srcId="{634E8B45-1CAB-4BF2-8912-C432B918D874}" destId="{045343E5-E5B4-4FEE-BB63-038152EF37AD}" srcOrd="2" destOrd="0" presId="urn:microsoft.com/office/officeart/2005/8/layout/process4"/>
    <dgm:cxn modelId="{61DADC92-8E60-4A82-931F-040F1F7986B0}" type="presParOf" srcId="{045343E5-E5B4-4FEE-BB63-038152EF37AD}" destId="{4AD6F5F4-C06C-44B6-BECC-8BAE44297EF8}" srcOrd="0" destOrd="0" presId="urn:microsoft.com/office/officeart/2005/8/layout/process4"/>
    <dgm:cxn modelId="{622A4C4A-37E6-49DA-868C-5710A679A8F4}" type="presParOf" srcId="{634E8B45-1CAB-4BF2-8912-C432B918D874}" destId="{407A5ECB-38EB-4554-980E-F60DF3CC8DE8}" srcOrd="3" destOrd="0" presId="urn:microsoft.com/office/officeart/2005/8/layout/process4"/>
    <dgm:cxn modelId="{A222F8D4-9A7C-4C34-9187-829311DE75EC}" type="presParOf" srcId="{634E8B45-1CAB-4BF2-8912-C432B918D874}" destId="{BC9FBA73-3616-4D44-B1C9-FA3447E40902}" srcOrd="4" destOrd="0" presId="urn:microsoft.com/office/officeart/2005/8/layout/process4"/>
    <dgm:cxn modelId="{B0C941A7-FACE-4890-92BC-3438701F75A3}" type="presParOf" srcId="{BC9FBA73-3616-4D44-B1C9-FA3447E40902}" destId="{B859BB0B-7190-43DF-8F6A-BE47EE60A8CB}" srcOrd="0" destOrd="0" presId="urn:microsoft.com/office/officeart/2005/8/layout/process4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A5B18631-D532-4FDD-8642-CA80A53A15E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0D22BD8-469A-4E8B-AD01-C6064EA5A237}">
      <dgm:prSet phldrT="[文字]" custT="1"/>
      <dgm:spPr/>
      <dgm:t>
        <a:bodyPr/>
        <a:lstStyle/>
        <a:p>
          <a:r>
            <a:rPr lang="zh-TW" altLang="en-US" sz="2800" b="0" dirty="0">
              <a:solidFill>
                <a:schemeClr val="bg1"/>
              </a:solidFill>
              <a:latin typeface="+mn-ea"/>
              <a:ea typeface="+mn-ea"/>
            </a:rPr>
            <a:t>切脈絡</a:t>
          </a:r>
        </a:p>
      </dgm:t>
    </dgm:pt>
    <dgm:pt modelId="{C9430386-0E4D-4C8D-9489-95611B21591A}" type="parTrans" cxnId="{D7D41DA3-FA8D-4B77-B9EC-A1A8BC8EB8DB}">
      <dgm:prSet/>
      <dgm:spPr/>
      <dgm:t>
        <a:bodyPr/>
        <a:lstStyle/>
        <a:p>
          <a:endParaRPr lang="zh-TW" altLang="en-US" sz="2800">
            <a:latin typeface="+mn-ea"/>
            <a:ea typeface="+mn-ea"/>
          </a:endParaRPr>
        </a:p>
      </dgm:t>
    </dgm:pt>
    <dgm:pt modelId="{5FEC711C-0FED-4B48-B4AC-EF800B19993A}" type="sibTrans" cxnId="{D7D41DA3-FA8D-4B77-B9EC-A1A8BC8EB8DB}">
      <dgm:prSet custT="1"/>
      <dgm:spPr/>
      <dgm:t>
        <a:bodyPr/>
        <a:lstStyle/>
        <a:p>
          <a:endParaRPr lang="zh-TW" altLang="en-US" sz="2800">
            <a:latin typeface="+mn-ea"/>
            <a:ea typeface="+mn-ea"/>
          </a:endParaRPr>
        </a:p>
      </dgm:t>
    </dgm:pt>
    <dgm:pt modelId="{D4633C76-1509-4A1B-97AE-63CE42606E1E}">
      <dgm:prSet phldrT="[文字]" custT="1"/>
      <dgm:spPr/>
      <dgm:t>
        <a:bodyPr/>
        <a:lstStyle/>
        <a:p>
          <a:r>
            <a:rPr lang="zh-TW" altLang="en-US" sz="2800" dirty="0">
              <a:latin typeface="+mn-ea"/>
              <a:ea typeface="+mn-ea"/>
            </a:rPr>
            <a:t>找重點</a:t>
          </a:r>
        </a:p>
      </dgm:t>
    </dgm:pt>
    <dgm:pt modelId="{217F8CBB-9D69-4C9F-9CBD-39073954825C}" type="parTrans" cxnId="{1FC1B69E-8A52-40A4-A738-EEFC64A57F24}">
      <dgm:prSet/>
      <dgm:spPr/>
      <dgm:t>
        <a:bodyPr/>
        <a:lstStyle/>
        <a:p>
          <a:endParaRPr lang="zh-TW" altLang="en-US" sz="2800">
            <a:latin typeface="+mn-ea"/>
            <a:ea typeface="+mn-ea"/>
          </a:endParaRPr>
        </a:p>
      </dgm:t>
    </dgm:pt>
    <dgm:pt modelId="{44E80BCD-2C67-48CB-8D66-19020F5D433B}" type="sibTrans" cxnId="{1FC1B69E-8A52-40A4-A738-EEFC64A57F24}">
      <dgm:prSet custT="1"/>
      <dgm:spPr/>
      <dgm:t>
        <a:bodyPr/>
        <a:lstStyle/>
        <a:p>
          <a:endParaRPr lang="zh-TW" altLang="en-US" sz="2800">
            <a:latin typeface="+mn-ea"/>
            <a:ea typeface="+mn-ea"/>
          </a:endParaRPr>
        </a:p>
      </dgm:t>
    </dgm:pt>
    <dgm:pt modelId="{5433A766-9BBF-4971-A93D-B063F8F56BAB}">
      <dgm:prSet phldrT="[文字]" custT="1"/>
      <dgm:spPr/>
      <dgm:t>
        <a:bodyPr/>
        <a:lstStyle/>
        <a:p>
          <a:r>
            <a:rPr lang="zh-TW" altLang="en-US" sz="2800" b="0" dirty="0">
              <a:solidFill>
                <a:schemeClr val="bg1"/>
              </a:solidFill>
              <a:latin typeface="+mn-ea"/>
              <a:ea typeface="+mn-ea"/>
            </a:rPr>
            <a:t>換句話說</a:t>
          </a:r>
        </a:p>
      </dgm:t>
    </dgm:pt>
    <dgm:pt modelId="{42CEC441-13A6-4768-9971-5219336284E8}" type="parTrans" cxnId="{59E299DA-3D3D-4560-A42B-5FB3B8784BC1}">
      <dgm:prSet/>
      <dgm:spPr/>
      <dgm:t>
        <a:bodyPr/>
        <a:lstStyle/>
        <a:p>
          <a:endParaRPr lang="zh-TW" altLang="en-US" sz="2800">
            <a:latin typeface="+mn-ea"/>
            <a:ea typeface="+mn-ea"/>
          </a:endParaRPr>
        </a:p>
      </dgm:t>
    </dgm:pt>
    <dgm:pt modelId="{18C030E0-FA47-4FB3-9DF0-3FDB382EBD2E}" type="sibTrans" cxnId="{59E299DA-3D3D-4560-A42B-5FB3B8784BC1}">
      <dgm:prSet custT="1"/>
      <dgm:spPr/>
      <dgm:t>
        <a:bodyPr/>
        <a:lstStyle/>
        <a:p>
          <a:endParaRPr lang="zh-TW" altLang="en-US" sz="2800">
            <a:latin typeface="+mn-ea"/>
            <a:ea typeface="+mn-ea"/>
          </a:endParaRPr>
        </a:p>
      </dgm:t>
    </dgm:pt>
    <dgm:pt modelId="{A152A505-F51B-4737-8EF1-D24FB5C0A1C2}">
      <dgm:prSet custT="1"/>
      <dgm:spPr/>
      <dgm:t>
        <a:bodyPr/>
        <a:lstStyle/>
        <a:p>
          <a:r>
            <a:rPr lang="zh-TW" altLang="en-US" sz="2800" b="1" dirty="0">
              <a:solidFill>
                <a:srgbClr val="FFFF00"/>
              </a:solidFill>
              <a:latin typeface="+mn-ea"/>
              <a:ea typeface="+mn-ea"/>
            </a:rPr>
            <a:t>歸納主旨</a:t>
          </a:r>
        </a:p>
      </dgm:t>
    </dgm:pt>
    <dgm:pt modelId="{F632EFED-0119-45C3-AF79-C062466F4D54}" type="parTrans" cxnId="{0121BA4F-DDC0-45DC-A0B6-E72621C7CCFC}">
      <dgm:prSet/>
      <dgm:spPr/>
      <dgm:t>
        <a:bodyPr/>
        <a:lstStyle/>
        <a:p>
          <a:endParaRPr lang="zh-TW" altLang="en-US" sz="2800">
            <a:latin typeface="+mn-ea"/>
            <a:ea typeface="+mn-ea"/>
          </a:endParaRPr>
        </a:p>
      </dgm:t>
    </dgm:pt>
    <dgm:pt modelId="{A7401D22-CEF8-4047-A822-80FDF16FFF64}" type="sibTrans" cxnId="{0121BA4F-DDC0-45DC-A0B6-E72621C7CCFC}">
      <dgm:prSet/>
      <dgm:spPr/>
      <dgm:t>
        <a:bodyPr/>
        <a:lstStyle/>
        <a:p>
          <a:endParaRPr lang="zh-TW" altLang="en-US" sz="2800">
            <a:latin typeface="+mn-ea"/>
            <a:ea typeface="+mn-ea"/>
          </a:endParaRPr>
        </a:p>
      </dgm:t>
    </dgm:pt>
    <dgm:pt modelId="{82D08398-0576-4C80-A496-52D6EED0A665}" type="pres">
      <dgm:prSet presAssocID="{A5B18631-D532-4FDD-8642-CA80A53A15E6}" presName="Name0" presStyleCnt="0">
        <dgm:presLayoutVars>
          <dgm:dir/>
          <dgm:resizeHandles val="exact"/>
        </dgm:presLayoutVars>
      </dgm:prSet>
      <dgm:spPr/>
    </dgm:pt>
    <dgm:pt modelId="{A450DA55-E4C2-407C-A3ED-3E855ECD44B0}" type="pres">
      <dgm:prSet presAssocID="{E0D22BD8-469A-4E8B-AD01-C6064EA5A237}" presName="node" presStyleLbl="node1" presStyleIdx="0" presStyleCnt="4" custScaleX="62390">
        <dgm:presLayoutVars>
          <dgm:bulletEnabled val="1"/>
        </dgm:presLayoutVars>
      </dgm:prSet>
      <dgm:spPr/>
    </dgm:pt>
    <dgm:pt modelId="{B44E4042-01DB-47E1-9886-56263B36CFEF}" type="pres">
      <dgm:prSet presAssocID="{5FEC711C-0FED-4B48-B4AC-EF800B19993A}" presName="sibTrans" presStyleLbl="sibTrans2D1" presStyleIdx="0" presStyleCnt="3"/>
      <dgm:spPr/>
    </dgm:pt>
    <dgm:pt modelId="{94B00636-2E4D-4C78-9D28-73786BA625F0}" type="pres">
      <dgm:prSet presAssocID="{5FEC711C-0FED-4B48-B4AC-EF800B19993A}" presName="connectorText" presStyleLbl="sibTrans2D1" presStyleIdx="0" presStyleCnt="3"/>
      <dgm:spPr/>
    </dgm:pt>
    <dgm:pt modelId="{CB4E6DC6-31BD-4A17-B1D5-D4724C409322}" type="pres">
      <dgm:prSet presAssocID="{D4633C76-1509-4A1B-97AE-63CE42606E1E}" presName="node" presStyleLbl="node1" presStyleIdx="1" presStyleCnt="4" custScaleX="67184">
        <dgm:presLayoutVars>
          <dgm:bulletEnabled val="1"/>
        </dgm:presLayoutVars>
      </dgm:prSet>
      <dgm:spPr/>
    </dgm:pt>
    <dgm:pt modelId="{E52828FE-062B-442B-9831-810877E76BEA}" type="pres">
      <dgm:prSet presAssocID="{44E80BCD-2C67-48CB-8D66-19020F5D433B}" presName="sibTrans" presStyleLbl="sibTrans2D1" presStyleIdx="1" presStyleCnt="3"/>
      <dgm:spPr/>
    </dgm:pt>
    <dgm:pt modelId="{DDB3408F-C1DF-43DF-A609-B8E7007EC4A7}" type="pres">
      <dgm:prSet presAssocID="{44E80BCD-2C67-48CB-8D66-19020F5D433B}" presName="connectorText" presStyleLbl="sibTrans2D1" presStyleIdx="1" presStyleCnt="3"/>
      <dgm:spPr/>
    </dgm:pt>
    <dgm:pt modelId="{9F6A65BF-72C8-462F-ADEB-5469A6E2B69D}" type="pres">
      <dgm:prSet presAssocID="{5433A766-9BBF-4971-A93D-B063F8F56BAB}" presName="node" presStyleLbl="node1" presStyleIdx="2" presStyleCnt="4" custScaleX="74721">
        <dgm:presLayoutVars>
          <dgm:bulletEnabled val="1"/>
        </dgm:presLayoutVars>
      </dgm:prSet>
      <dgm:spPr/>
    </dgm:pt>
    <dgm:pt modelId="{80A27B75-A4EF-4CF9-8122-DF813CF8143E}" type="pres">
      <dgm:prSet presAssocID="{18C030E0-FA47-4FB3-9DF0-3FDB382EBD2E}" presName="sibTrans" presStyleLbl="sibTrans2D1" presStyleIdx="2" presStyleCnt="3"/>
      <dgm:spPr/>
    </dgm:pt>
    <dgm:pt modelId="{78425EC9-4335-4F1D-9CF8-92A35C30C174}" type="pres">
      <dgm:prSet presAssocID="{18C030E0-FA47-4FB3-9DF0-3FDB382EBD2E}" presName="connectorText" presStyleLbl="sibTrans2D1" presStyleIdx="2" presStyleCnt="3"/>
      <dgm:spPr/>
    </dgm:pt>
    <dgm:pt modelId="{C401263D-95F6-4DA1-8FE6-8A85260CD011}" type="pres">
      <dgm:prSet presAssocID="{A152A505-F51B-4737-8EF1-D24FB5C0A1C2}" presName="node" presStyleLbl="node1" presStyleIdx="3" presStyleCnt="4" custScaleX="74721">
        <dgm:presLayoutVars>
          <dgm:bulletEnabled val="1"/>
        </dgm:presLayoutVars>
      </dgm:prSet>
      <dgm:spPr/>
    </dgm:pt>
  </dgm:ptLst>
  <dgm:cxnLst>
    <dgm:cxn modelId="{6C6E6921-15FA-455C-B1AB-F254BEC124C4}" type="presOf" srcId="{5433A766-9BBF-4971-A93D-B063F8F56BAB}" destId="{9F6A65BF-72C8-462F-ADEB-5469A6E2B69D}" srcOrd="0" destOrd="0" presId="urn:microsoft.com/office/officeart/2005/8/layout/process1"/>
    <dgm:cxn modelId="{0121BA4F-DDC0-45DC-A0B6-E72621C7CCFC}" srcId="{A5B18631-D532-4FDD-8642-CA80A53A15E6}" destId="{A152A505-F51B-4737-8EF1-D24FB5C0A1C2}" srcOrd="3" destOrd="0" parTransId="{F632EFED-0119-45C3-AF79-C062466F4D54}" sibTransId="{A7401D22-CEF8-4047-A822-80FDF16FFF64}"/>
    <dgm:cxn modelId="{62B9BE5E-4E5E-4500-8849-F14265E2421A}" type="presOf" srcId="{E0D22BD8-469A-4E8B-AD01-C6064EA5A237}" destId="{A450DA55-E4C2-407C-A3ED-3E855ECD44B0}" srcOrd="0" destOrd="0" presId="urn:microsoft.com/office/officeart/2005/8/layout/process1"/>
    <dgm:cxn modelId="{82BB1762-0206-4098-A693-99D814C0F83A}" type="presOf" srcId="{44E80BCD-2C67-48CB-8D66-19020F5D433B}" destId="{E52828FE-062B-442B-9831-810877E76BEA}" srcOrd="0" destOrd="0" presId="urn:microsoft.com/office/officeart/2005/8/layout/process1"/>
    <dgm:cxn modelId="{B9182974-B707-40BD-9357-446FCDE05BCD}" type="presOf" srcId="{5FEC711C-0FED-4B48-B4AC-EF800B19993A}" destId="{94B00636-2E4D-4C78-9D28-73786BA625F0}" srcOrd="1" destOrd="0" presId="urn:microsoft.com/office/officeart/2005/8/layout/process1"/>
    <dgm:cxn modelId="{0DD7C590-C6AE-4683-80F0-2DE33700F253}" type="presOf" srcId="{44E80BCD-2C67-48CB-8D66-19020F5D433B}" destId="{DDB3408F-C1DF-43DF-A609-B8E7007EC4A7}" srcOrd="1" destOrd="0" presId="urn:microsoft.com/office/officeart/2005/8/layout/process1"/>
    <dgm:cxn modelId="{4EF3C195-242E-4F79-9101-7EC3537B1094}" type="presOf" srcId="{D4633C76-1509-4A1B-97AE-63CE42606E1E}" destId="{CB4E6DC6-31BD-4A17-B1D5-D4724C409322}" srcOrd="0" destOrd="0" presId="urn:microsoft.com/office/officeart/2005/8/layout/process1"/>
    <dgm:cxn modelId="{94923498-4A0A-4E8D-8B2D-D62B2A8D2473}" type="presOf" srcId="{5FEC711C-0FED-4B48-B4AC-EF800B19993A}" destId="{B44E4042-01DB-47E1-9886-56263B36CFEF}" srcOrd="0" destOrd="0" presId="urn:microsoft.com/office/officeart/2005/8/layout/process1"/>
    <dgm:cxn modelId="{1FC1B69E-8A52-40A4-A738-EEFC64A57F24}" srcId="{A5B18631-D532-4FDD-8642-CA80A53A15E6}" destId="{D4633C76-1509-4A1B-97AE-63CE42606E1E}" srcOrd="1" destOrd="0" parTransId="{217F8CBB-9D69-4C9F-9CBD-39073954825C}" sibTransId="{44E80BCD-2C67-48CB-8D66-19020F5D433B}"/>
    <dgm:cxn modelId="{D7D41DA3-FA8D-4B77-B9EC-A1A8BC8EB8DB}" srcId="{A5B18631-D532-4FDD-8642-CA80A53A15E6}" destId="{E0D22BD8-469A-4E8B-AD01-C6064EA5A237}" srcOrd="0" destOrd="0" parTransId="{C9430386-0E4D-4C8D-9489-95611B21591A}" sibTransId="{5FEC711C-0FED-4B48-B4AC-EF800B19993A}"/>
    <dgm:cxn modelId="{03048AAA-C927-4549-ACF3-B39BEFD1671B}" type="presOf" srcId="{A152A505-F51B-4737-8EF1-D24FB5C0A1C2}" destId="{C401263D-95F6-4DA1-8FE6-8A85260CD011}" srcOrd="0" destOrd="0" presId="urn:microsoft.com/office/officeart/2005/8/layout/process1"/>
    <dgm:cxn modelId="{9BF5D0BE-965B-4CEC-B353-A8BE116A7141}" type="presOf" srcId="{18C030E0-FA47-4FB3-9DF0-3FDB382EBD2E}" destId="{78425EC9-4335-4F1D-9CF8-92A35C30C174}" srcOrd="1" destOrd="0" presId="urn:microsoft.com/office/officeart/2005/8/layout/process1"/>
    <dgm:cxn modelId="{D4FBE1C7-CE35-47C4-8217-D660D059E916}" type="presOf" srcId="{18C030E0-FA47-4FB3-9DF0-3FDB382EBD2E}" destId="{80A27B75-A4EF-4CF9-8122-DF813CF8143E}" srcOrd="0" destOrd="0" presId="urn:microsoft.com/office/officeart/2005/8/layout/process1"/>
    <dgm:cxn modelId="{F77461D3-0599-47A3-94DD-1676EDB2A039}" type="presOf" srcId="{A5B18631-D532-4FDD-8642-CA80A53A15E6}" destId="{82D08398-0576-4C80-A496-52D6EED0A665}" srcOrd="0" destOrd="0" presId="urn:microsoft.com/office/officeart/2005/8/layout/process1"/>
    <dgm:cxn modelId="{59E299DA-3D3D-4560-A42B-5FB3B8784BC1}" srcId="{A5B18631-D532-4FDD-8642-CA80A53A15E6}" destId="{5433A766-9BBF-4971-A93D-B063F8F56BAB}" srcOrd="2" destOrd="0" parTransId="{42CEC441-13A6-4768-9971-5219336284E8}" sibTransId="{18C030E0-FA47-4FB3-9DF0-3FDB382EBD2E}"/>
    <dgm:cxn modelId="{7131C43F-1038-4CB8-94D3-B5E73C1B7A3D}" type="presParOf" srcId="{82D08398-0576-4C80-A496-52D6EED0A665}" destId="{A450DA55-E4C2-407C-A3ED-3E855ECD44B0}" srcOrd="0" destOrd="0" presId="urn:microsoft.com/office/officeart/2005/8/layout/process1"/>
    <dgm:cxn modelId="{F48C30D1-E9BD-4487-AB39-7197C4EA9F02}" type="presParOf" srcId="{82D08398-0576-4C80-A496-52D6EED0A665}" destId="{B44E4042-01DB-47E1-9886-56263B36CFEF}" srcOrd="1" destOrd="0" presId="urn:microsoft.com/office/officeart/2005/8/layout/process1"/>
    <dgm:cxn modelId="{0B4BD6C3-152C-4419-A577-0AA1D700DB39}" type="presParOf" srcId="{B44E4042-01DB-47E1-9886-56263B36CFEF}" destId="{94B00636-2E4D-4C78-9D28-73786BA625F0}" srcOrd="0" destOrd="0" presId="urn:microsoft.com/office/officeart/2005/8/layout/process1"/>
    <dgm:cxn modelId="{8BDA5B88-1E9B-47D8-AEC4-2CAB695E9776}" type="presParOf" srcId="{82D08398-0576-4C80-A496-52D6EED0A665}" destId="{CB4E6DC6-31BD-4A17-B1D5-D4724C409322}" srcOrd="2" destOrd="0" presId="urn:microsoft.com/office/officeart/2005/8/layout/process1"/>
    <dgm:cxn modelId="{CC5115BC-0B37-49BD-93C8-3BBF1FB961F6}" type="presParOf" srcId="{82D08398-0576-4C80-A496-52D6EED0A665}" destId="{E52828FE-062B-442B-9831-810877E76BEA}" srcOrd="3" destOrd="0" presId="urn:microsoft.com/office/officeart/2005/8/layout/process1"/>
    <dgm:cxn modelId="{1018F959-6635-4B4F-BC0E-5DDBA24DBE50}" type="presParOf" srcId="{E52828FE-062B-442B-9831-810877E76BEA}" destId="{DDB3408F-C1DF-43DF-A609-B8E7007EC4A7}" srcOrd="0" destOrd="0" presId="urn:microsoft.com/office/officeart/2005/8/layout/process1"/>
    <dgm:cxn modelId="{DB78E8DD-6C28-4728-AC7C-60F946C8010B}" type="presParOf" srcId="{82D08398-0576-4C80-A496-52D6EED0A665}" destId="{9F6A65BF-72C8-462F-ADEB-5469A6E2B69D}" srcOrd="4" destOrd="0" presId="urn:microsoft.com/office/officeart/2005/8/layout/process1"/>
    <dgm:cxn modelId="{8FA99D48-7F18-49B2-A301-E07BB91B8865}" type="presParOf" srcId="{82D08398-0576-4C80-A496-52D6EED0A665}" destId="{80A27B75-A4EF-4CF9-8122-DF813CF8143E}" srcOrd="5" destOrd="0" presId="urn:microsoft.com/office/officeart/2005/8/layout/process1"/>
    <dgm:cxn modelId="{D76DF305-7592-461F-B88E-302E69BC3701}" type="presParOf" srcId="{80A27B75-A4EF-4CF9-8122-DF813CF8143E}" destId="{78425EC9-4335-4F1D-9CF8-92A35C30C174}" srcOrd="0" destOrd="0" presId="urn:microsoft.com/office/officeart/2005/8/layout/process1"/>
    <dgm:cxn modelId="{98A910C0-D0E3-4C08-942B-4A8C81A3FEBD}" type="presParOf" srcId="{82D08398-0576-4C80-A496-52D6EED0A665}" destId="{C401263D-95F6-4DA1-8FE6-8A85260CD011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A5B18631-D532-4FDD-8642-CA80A53A15E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0D22BD8-469A-4E8B-AD01-C6064EA5A237}">
      <dgm:prSet phldrT="[文字]" custT="1"/>
      <dgm:spPr/>
      <dgm:t>
        <a:bodyPr/>
        <a:lstStyle/>
        <a:p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斷句</a:t>
          </a:r>
        </a:p>
      </dgm:t>
    </dgm:pt>
    <dgm:pt modelId="{C9430386-0E4D-4C8D-9489-95611B21591A}" type="parTrans" cxnId="{D7D41DA3-FA8D-4B77-B9EC-A1A8BC8EB8DB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FEC711C-0FED-4B48-B4AC-EF800B19993A}" type="sibTrans" cxnId="{D7D41DA3-FA8D-4B77-B9EC-A1A8BC8EB8DB}">
      <dgm:prSet custT="1"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EE82E09-7F8C-40BD-B0A3-2EB34BBD2940}">
      <dgm:prSet phldrT="[文字]" custT="1"/>
      <dgm:spPr/>
      <dgm:t>
        <a:bodyPr/>
        <a:lstStyle/>
        <a:p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</a:p>
      </dgm:t>
    </dgm:pt>
    <dgm:pt modelId="{6899CFAF-C3A0-4D01-AD84-BDA82EAA235E}" type="parTrans" cxnId="{911C61FA-2652-41F1-B911-9A9FBD2255B8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12561BC-37F1-497B-B566-BA9EEAE23CA6}" type="sibTrans" cxnId="{911C61FA-2652-41F1-B911-9A9FBD2255B8}">
      <dgm:prSet custT="1"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633C76-1509-4A1B-97AE-63CE42606E1E}">
      <dgm:prSet phldrT="[文字]" custT="1"/>
      <dgm:spPr/>
      <dgm:t>
        <a:bodyPr/>
        <a:lstStyle/>
        <a:p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還原省略</a:t>
          </a:r>
        </a:p>
      </dgm:t>
    </dgm:pt>
    <dgm:pt modelId="{217F8CBB-9D69-4C9F-9CBD-39073954825C}" type="parTrans" cxnId="{1FC1B69E-8A52-40A4-A738-EEFC64A57F24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4E80BCD-2C67-48CB-8D66-19020F5D433B}" type="sibTrans" cxnId="{1FC1B69E-8A52-40A4-A738-EEFC64A57F24}">
      <dgm:prSet custT="1"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433A766-9BBF-4971-A93D-B063F8F56BAB}">
      <dgm:prSet phldrT="[文字]" custT="1"/>
      <dgm:spPr/>
      <dgm:t>
        <a:bodyPr/>
        <a:lstStyle/>
        <a:p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替換語詞</a:t>
          </a:r>
        </a:p>
      </dgm:t>
    </dgm:pt>
    <dgm:pt modelId="{42CEC441-13A6-4768-9971-5219336284E8}" type="parTrans" cxnId="{59E299DA-3D3D-4560-A42B-5FB3B8784BC1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8C030E0-FA47-4FB3-9DF0-3FDB382EBD2E}" type="sibTrans" cxnId="{59E299DA-3D3D-4560-A42B-5FB3B8784BC1}">
      <dgm:prSet custT="1"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51017A3-0968-47AF-8E84-7978BD3756DC}">
      <dgm:prSet phldrT="[文字]" custT="1"/>
      <dgm:spPr/>
      <dgm:t>
        <a:bodyPr/>
        <a:lstStyle/>
        <a:p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gm:t>
    </dgm:pt>
    <dgm:pt modelId="{C4173664-7DA3-4398-A25F-8CF05E5A24A5}" type="parTrans" cxnId="{5DD782E5-FBFC-4892-83AD-0823960A946A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DD7CDBC-1192-4700-9C0B-32638BB3E807}" type="sibTrans" cxnId="{5DD782E5-FBFC-4892-83AD-0823960A946A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2D08398-0576-4C80-A496-52D6EED0A665}" type="pres">
      <dgm:prSet presAssocID="{A5B18631-D532-4FDD-8642-CA80A53A15E6}" presName="Name0" presStyleCnt="0">
        <dgm:presLayoutVars>
          <dgm:dir/>
          <dgm:resizeHandles val="exact"/>
        </dgm:presLayoutVars>
      </dgm:prSet>
      <dgm:spPr/>
    </dgm:pt>
    <dgm:pt modelId="{A450DA55-E4C2-407C-A3ED-3E855ECD44B0}" type="pres">
      <dgm:prSet presAssocID="{E0D22BD8-469A-4E8B-AD01-C6064EA5A237}" presName="node" presStyleLbl="node1" presStyleIdx="0" presStyleCnt="5">
        <dgm:presLayoutVars>
          <dgm:bulletEnabled val="1"/>
        </dgm:presLayoutVars>
      </dgm:prSet>
      <dgm:spPr/>
    </dgm:pt>
    <dgm:pt modelId="{B44E4042-01DB-47E1-9886-56263B36CFEF}" type="pres">
      <dgm:prSet presAssocID="{5FEC711C-0FED-4B48-B4AC-EF800B19993A}" presName="sibTrans" presStyleLbl="sibTrans2D1" presStyleIdx="0" presStyleCnt="4"/>
      <dgm:spPr/>
    </dgm:pt>
    <dgm:pt modelId="{94B00636-2E4D-4C78-9D28-73786BA625F0}" type="pres">
      <dgm:prSet presAssocID="{5FEC711C-0FED-4B48-B4AC-EF800B19993A}" presName="connectorText" presStyleLbl="sibTrans2D1" presStyleIdx="0" presStyleCnt="4"/>
      <dgm:spPr/>
    </dgm:pt>
    <dgm:pt modelId="{C114ED43-5DB6-4710-894B-DCDA744C6C13}" type="pres">
      <dgm:prSet presAssocID="{FEE82E09-7F8C-40BD-B0A3-2EB34BBD2940}" presName="node" presStyleLbl="node1" presStyleIdx="1" presStyleCnt="5">
        <dgm:presLayoutVars>
          <dgm:bulletEnabled val="1"/>
        </dgm:presLayoutVars>
      </dgm:prSet>
      <dgm:spPr/>
    </dgm:pt>
    <dgm:pt modelId="{3FE7377D-1264-4242-BB52-763AD903B434}" type="pres">
      <dgm:prSet presAssocID="{412561BC-37F1-497B-B566-BA9EEAE23CA6}" presName="sibTrans" presStyleLbl="sibTrans2D1" presStyleIdx="1" presStyleCnt="4"/>
      <dgm:spPr/>
    </dgm:pt>
    <dgm:pt modelId="{81AC78DE-133A-4ACD-A3C9-FA0579B29E40}" type="pres">
      <dgm:prSet presAssocID="{412561BC-37F1-497B-B566-BA9EEAE23CA6}" presName="connectorText" presStyleLbl="sibTrans2D1" presStyleIdx="1" presStyleCnt="4"/>
      <dgm:spPr/>
    </dgm:pt>
    <dgm:pt modelId="{CB4E6DC6-31BD-4A17-B1D5-D4724C409322}" type="pres">
      <dgm:prSet presAssocID="{D4633C76-1509-4A1B-97AE-63CE42606E1E}" presName="node" presStyleLbl="node1" presStyleIdx="2" presStyleCnt="5">
        <dgm:presLayoutVars>
          <dgm:bulletEnabled val="1"/>
        </dgm:presLayoutVars>
      </dgm:prSet>
      <dgm:spPr/>
    </dgm:pt>
    <dgm:pt modelId="{E52828FE-062B-442B-9831-810877E76BEA}" type="pres">
      <dgm:prSet presAssocID="{44E80BCD-2C67-48CB-8D66-19020F5D433B}" presName="sibTrans" presStyleLbl="sibTrans2D1" presStyleIdx="2" presStyleCnt="4"/>
      <dgm:spPr/>
    </dgm:pt>
    <dgm:pt modelId="{DDB3408F-C1DF-43DF-A609-B8E7007EC4A7}" type="pres">
      <dgm:prSet presAssocID="{44E80BCD-2C67-48CB-8D66-19020F5D433B}" presName="connectorText" presStyleLbl="sibTrans2D1" presStyleIdx="2" presStyleCnt="4"/>
      <dgm:spPr/>
    </dgm:pt>
    <dgm:pt modelId="{9F6A65BF-72C8-462F-ADEB-5469A6E2B69D}" type="pres">
      <dgm:prSet presAssocID="{5433A766-9BBF-4971-A93D-B063F8F56BAB}" presName="node" presStyleLbl="node1" presStyleIdx="3" presStyleCnt="5">
        <dgm:presLayoutVars>
          <dgm:bulletEnabled val="1"/>
        </dgm:presLayoutVars>
      </dgm:prSet>
      <dgm:spPr/>
    </dgm:pt>
    <dgm:pt modelId="{9BF063DC-FCED-4D35-8477-4A687F1BBBF2}" type="pres">
      <dgm:prSet presAssocID="{18C030E0-FA47-4FB3-9DF0-3FDB382EBD2E}" presName="sibTrans" presStyleLbl="sibTrans2D1" presStyleIdx="3" presStyleCnt="4"/>
      <dgm:spPr/>
    </dgm:pt>
    <dgm:pt modelId="{05689BA6-019A-43FE-9D1C-98B53705BD1A}" type="pres">
      <dgm:prSet presAssocID="{18C030E0-FA47-4FB3-9DF0-3FDB382EBD2E}" presName="connectorText" presStyleLbl="sibTrans2D1" presStyleIdx="3" presStyleCnt="4"/>
      <dgm:spPr/>
    </dgm:pt>
    <dgm:pt modelId="{54851B1E-B370-428B-8236-153DBEAFFD41}" type="pres">
      <dgm:prSet presAssocID="{B51017A3-0968-47AF-8E84-7978BD3756DC}" presName="node" presStyleLbl="node1" presStyleIdx="4" presStyleCnt="5">
        <dgm:presLayoutVars>
          <dgm:bulletEnabled val="1"/>
        </dgm:presLayoutVars>
      </dgm:prSet>
      <dgm:spPr/>
    </dgm:pt>
  </dgm:ptLst>
  <dgm:cxnLst>
    <dgm:cxn modelId="{6C6E6921-15FA-455C-B1AB-F254BEC124C4}" type="presOf" srcId="{5433A766-9BBF-4971-A93D-B063F8F56BAB}" destId="{9F6A65BF-72C8-462F-ADEB-5469A6E2B69D}" srcOrd="0" destOrd="0" presId="urn:microsoft.com/office/officeart/2005/8/layout/process1"/>
    <dgm:cxn modelId="{508E752D-726C-4277-A138-1F44533C873A}" type="presOf" srcId="{18C030E0-FA47-4FB3-9DF0-3FDB382EBD2E}" destId="{05689BA6-019A-43FE-9D1C-98B53705BD1A}" srcOrd="1" destOrd="0" presId="urn:microsoft.com/office/officeart/2005/8/layout/process1"/>
    <dgm:cxn modelId="{62B9BE5E-4E5E-4500-8849-F14265E2421A}" type="presOf" srcId="{E0D22BD8-469A-4E8B-AD01-C6064EA5A237}" destId="{A450DA55-E4C2-407C-A3ED-3E855ECD44B0}" srcOrd="0" destOrd="0" presId="urn:microsoft.com/office/officeart/2005/8/layout/process1"/>
    <dgm:cxn modelId="{82BB1762-0206-4098-A693-99D814C0F83A}" type="presOf" srcId="{44E80BCD-2C67-48CB-8D66-19020F5D433B}" destId="{E52828FE-062B-442B-9831-810877E76BEA}" srcOrd="0" destOrd="0" presId="urn:microsoft.com/office/officeart/2005/8/layout/process1"/>
    <dgm:cxn modelId="{B9182974-B707-40BD-9357-446FCDE05BCD}" type="presOf" srcId="{5FEC711C-0FED-4B48-B4AC-EF800B19993A}" destId="{94B00636-2E4D-4C78-9D28-73786BA625F0}" srcOrd="1" destOrd="0" presId="urn:microsoft.com/office/officeart/2005/8/layout/process1"/>
    <dgm:cxn modelId="{2BE0D588-4644-43D0-B766-D27F0493012A}" type="presOf" srcId="{18C030E0-FA47-4FB3-9DF0-3FDB382EBD2E}" destId="{9BF063DC-FCED-4D35-8477-4A687F1BBBF2}" srcOrd="0" destOrd="0" presId="urn:microsoft.com/office/officeart/2005/8/layout/process1"/>
    <dgm:cxn modelId="{0DD7C590-C6AE-4683-80F0-2DE33700F253}" type="presOf" srcId="{44E80BCD-2C67-48CB-8D66-19020F5D433B}" destId="{DDB3408F-C1DF-43DF-A609-B8E7007EC4A7}" srcOrd="1" destOrd="0" presId="urn:microsoft.com/office/officeart/2005/8/layout/process1"/>
    <dgm:cxn modelId="{4EF3C195-242E-4F79-9101-7EC3537B1094}" type="presOf" srcId="{D4633C76-1509-4A1B-97AE-63CE42606E1E}" destId="{CB4E6DC6-31BD-4A17-B1D5-D4724C409322}" srcOrd="0" destOrd="0" presId="urn:microsoft.com/office/officeart/2005/8/layout/process1"/>
    <dgm:cxn modelId="{94923498-4A0A-4E8D-8B2D-D62B2A8D2473}" type="presOf" srcId="{5FEC711C-0FED-4B48-B4AC-EF800B19993A}" destId="{B44E4042-01DB-47E1-9886-56263B36CFEF}" srcOrd="0" destOrd="0" presId="urn:microsoft.com/office/officeart/2005/8/layout/process1"/>
    <dgm:cxn modelId="{1FC1B69E-8A52-40A4-A738-EEFC64A57F24}" srcId="{A5B18631-D532-4FDD-8642-CA80A53A15E6}" destId="{D4633C76-1509-4A1B-97AE-63CE42606E1E}" srcOrd="2" destOrd="0" parTransId="{217F8CBB-9D69-4C9F-9CBD-39073954825C}" sibTransId="{44E80BCD-2C67-48CB-8D66-19020F5D433B}"/>
    <dgm:cxn modelId="{D7D41DA3-FA8D-4B77-B9EC-A1A8BC8EB8DB}" srcId="{A5B18631-D532-4FDD-8642-CA80A53A15E6}" destId="{E0D22BD8-469A-4E8B-AD01-C6064EA5A237}" srcOrd="0" destOrd="0" parTransId="{C9430386-0E4D-4C8D-9489-95611B21591A}" sibTransId="{5FEC711C-0FED-4B48-B4AC-EF800B19993A}"/>
    <dgm:cxn modelId="{700B86A3-50DA-488C-9237-98E7663305C0}" type="presOf" srcId="{B51017A3-0968-47AF-8E84-7978BD3756DC}" destId="{54851B1E-B370-428B-8236-153DBEAFFD41}" srcOrd="0" destOrd="0" presId="urn:microsoft.com/office/officeart/2005/8/layout/process1"/>
    <dgm:cxn modelId="{823261C4-561F-49FC-B12E-967EDFACDA37}" type="presOf" srcId="{412561BC-37F1-497B-B566-BA9EEAE23CA6}" destId="{81AC78DE-133A-4ACD-A3C9-FA0579B29E40}" srcOrd="1" destOrd="0" presId="urn:microsoft.com/office/officeart/2005/8/layout/process1"/>
    <dgm:cxn modelId="{EC59CEC9-7A8D-4783-A818-0D6B3C4DD14C}" type="presOf" srcId="{FEE82E09-7F8C-40BD-B0A3-2EB34BBD2940}" destId="{C114ED43-5DB6-4710-894B-DCDA744C6C13}" srcOrd="0" destOrd="0" presId="urn:microsoft.com/office/officeart/2005/8/layout/process1"/>
    <dgm:cxn modelId="{A7AF14CB-0C4A-4FA5-A392-09E484134AEB}" type="presOf" srcId="{412561BC-37F1-497B-B566-BA9EEAE23CA6}" destId="{3FE7377D-1264-4242-BB52-763AD903B434}" srcOrd="0" destOrd="0" presId="urn:microsoft.com/office/officeart/2005/8/layout/process1"/>
    <dgm:cxn modelId="{F77461D3-0599-47A3-94DD-1676EDB2A039}" type="presOf" srcId="{A5B18631-D532-4FDD-8642-CA80A53A15E6}" destId="{82D08398-0576-4C80-A496-52D6EED0A665}" srcOrd="0" destOrd="0" presId="urn:microsoft.com/office/officeart/2005/8/layout/process1"/>
    <dgm:cxn modelId="{59E299DA-3D3D-4560-A42B-5FB3B8784BC1}" srcId="{A5B18631-D532-4FDD-8642-CA80A53A15E6}" destId="{5433A766-9BBF-4971-A93D-B063F8F56BAB}" srcOrd="3" destOrd="0" parTransId="{42CEC441-13A6-4768-9971-5219336284E8}" sibTransId="{18C030E0-FA47-4FB3-9DF0-3FDB382EBD2E}"/>
    <dgm:cxn modelId="{5DD782E5-FBFC-4892-83AD-0823960A946A}" srcId="{A5B18631-D532-4FDD-8642-CA80A53A15E6}" destId="{B51017A3-0968-47AF-8E84-7978BD3756DC}" srcOrd="4" destOrd="0" parTransId="{C4173664-7DA3-4398-A25F-8CF05E5A24A5}" sibTransId="{0DD7CDBC-1192-4700-9C0B-32638BB3E807}"/>
    <dgm:cxn modelId="{911C61FA-2652-41F1-B911-9A9FBD2255B8}" srcId="{A5B18631-D532-4FDD-8642-CA80A53A15E6}" destId="{FEE82E09-7F8C-40BD-B0A3-2EB34BBD2940}" srcOrd="1" destOrd="0" parTransId="{6899CFAF-C3A0-4D01-AD84-BDA82EAA235E}" sibTransId="{412561BC-37F1-497B-B566-BA9EEAE23CA6}"/>
    <dgm:cxn modelId="{7131C43F-1038-4CB8-94D3-B5E73C1B7A3D}" type="presParOf" srcId="{82D08398-0576-4C80-A496-52D6EED0A665}" destId="{A450DA55-E4C2-407C-A3ED-3E855ECD44B0}" srcOrd="0" destOrd="0" presId="urn:microsoft.com/office/officeart/2005/8/layout/process1"/>
    <dgm:cxn modelId="{F48C30D1-E9BD-4487-AB39-7197C4EA9F02}" type="presParOf" srcId="{82D08398-0576-4C80-A496-52D6EED0A665}" destId="{B44E4042-01DB-47E1-9886-56263B36CFEF}" srcOrd="1" destOrd="0" presId="urn:microsoft.com/office/officeart/2005/8/layout/process1"/>
    <dgm:cxn modelId="{0B4BD6C3-152C-4419-A577-0AA1D700DB39}" type="presParOf" srcId="{B44E4042-01DB-47E1-9886-56263B36CFEF}" destId="{94B00636-2E4D-4C78-9D28-73786BA625F0}" srcOrd="0" destOrd="0" presId="urn:microsoft.com/office/officeart/2005/8/layout/process1"/>
    <dgm:cxn modelId="{D35B391E-F87F-4F3D-8F51-58992C55219A}" type="presParOf" srcId="{82D08398-0576-4C80-A496-52D6EED0A665}" destId="{C114ED43-5DB6-4710-894B-DCDA744C6C13}" srcOrd="2" destOrd="0" presId="urn:microsoft.com/office/officeart/2005/8/layout/process1"/>
    <dgm:cxn modelId="{8B0E0345-1C1B-431C-B113-EFA18A67A9E9}" type="presParOf" srcId="{82D08398-0576-4C80-A496-52D6EED0A665}" destId="{3FE7377D-1264-4242-BB52-763AD903B434}" srcOrd="3" destOrd="0" presId="urn:microsoft.com/office/officeart/2005/8/layout/process1"/>
    <dgm:cxn modelId="{58BB87D6-863B-4B8F-A0EF-88F455B87620}" type="presParOf" srcId="{3FE7377D-1264-4242-BB52-763AD903B434}" destId="{81AC78DE-133A-4ACD-A3C9-FA0579B29E40}" srcOrd="0" destOrd="0" presId="urn:microsoft.com/office/officeart/2005/8/layout/process1"/>
    <dgm:cxn modelId="{8BDA5B88-1E9B-47D8-AEC4-2CAB695E9776}" type="presParOf" srcId="{82D08398-0576-4C80-A496-52D6EED0A665}" destId="{CB4E6DC6-31BD-4A17-B1D5-D4724C409322}" srcOrd="4" destOrd="0" presId="urn:microsoft.com/office/officeart/2005/8/layout/process1"/>
    <dgm:cxn modelId="{CC5115BC-0B37-49BD-93C8-3BBF1FB961F6}" type="presParOf" srcId="{82D08398-0576-4C80-A496-52D6EED0A665}" destId="{E52828FE-062B-442B-9831-810877E76BEA}" srcOrd="5" destOrd="0" presId="urn:microsoft.com/office/officeart/2005/8/layout/process1"/>
    <dgm:cxn modelId="{1018F959-6635-4B4F-BC0E-5DDBA24DBE50}" type="presParOf" srcId="{E52828FE-062B-442B-9831-810877E76BEA}" destId="{DDB3408F-C1DF-43DF-A609-B8E7007EC4A7}" srcOrd="0" destOrd="0" presId="urn:microsoft.com/office/officeart/2005/8/layout/process1"/>
    <dgm:cxn modelId="{DB78E8DD-6C28-4728-AC7C-60F946C8010B}" type="presParOf" srcId="{82D08398-0576-4C80-A496-52D6EED0A665}" destId="{9F6A65BF-72C8-462F-ADEB-5469A6E2B69D}" srcOrd="6" destOrd="0" presId="urn:microsoft.com/office/officeart/2005/8/layout/process1"/>
    <dgm:cxn modelId="{EB1CB858-1762-4B25-AEB9-BB22AE38CF05}" type="presParOf" srcId="{82D08398-0576-4C80-A496-52D6EED0A665}" destId="{9BF063DC-FCED-4D35-8477-4A687F1BBBF2}" srcOrd="7" destOrd="0" presId="urn:microsoft.com/office/officeart/2005/8/layout/process1"/>
    <dgm:cxn modelId="{999E9F68-5F49-487D-8000-98474D3FE487}" type="presParOf" srcId="{9BF063DC-FCED-4D35-8477-4A687F1BBBF2}" destId="{05689BA6-019A-43FE-9D1C-98B53705BD1A}" srcOrd="0" destOrd="0" presId="urn:microsoft.com/office/officeart/2005/8/layout/process1"/>
    <dgm:cxn modelId="{E0DCE026-0973-4AF3-AEE8-01A2E4AE74F3}" type="presParOf" srcId="{82D08398-0576-4C80-A496-52D6EED0A665}" destId="{54851B1E-B370-428B-8236-153DBEAFFD41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ADFF55A5-5165-466F-808B-5302A600CA6C}" type="doc">
      <dgm:prSet loTypeId="urn:microsoft.com/office/officeart/2005/8/layout/matrix2" loCatId="matrix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041C528B-2A24-4729-8845-32901634F34C}">
      <dgm:prSet phldrT="[文字]"/>
      <dgm:spPr/>
      <dgm:t>
        <a:bodyPr/>
        <a:lstStyle/>
        <a:p>
          <a:r>
            <a:rPr lang="zh-TW" altLang="en-US" dirty="0"/>
            <a:t>生難的字詞</a:t>
          </a:r>
        </a:p>
      </dgm:t>
    </dgm:pt>
    <dgm:pt modelId="{10ECA5F8-36CB-4778-B1A7-865D7F048C35}" type="parTrans" cxnId="{CCB32D5E-3CDA-4543-B95A-E359758AA856}">
      <dgm:prSet/>
      <dgm:spPr/>
      <dgm:t>
        <a:bodyPr/>
        <a:lstStyle/>
        <a:p>
          <a:endParaRPr lang="zh-TW" altLang="en-US"/>
        </a:p>
      </dgm:t>
    </dgm:pt>
    <dgm:pt modelId="{C93DF788-714C-4917-8CF2-B738ABA2B5F5}" type="sibTrans" cxnId="{CCB32D5E-3CDA-4543-B95A-E359758AA856}">
      <dgm:prSet/>
      <dgm:spPr/>
      <dgm:t>
        <a:bodyPr/>
        <a:lstStyle/>
        <a:p>
          <a:endParaRPr lang="zh-TW" altLang="en-US"/>
        </a:p>
      </dgm:t>
    </dgm:pt>
    <dgm:pt modelId="{8F68C8EC-A05B-4ECA-8772-D741598E2FD3}">
      <dgm:prSet phldrT="[文字]"/>
      <dgm:spPr/>
      <dgm:t>
        <a:bodyPr/>
        <a:lstStyle/>
        <a:p>
          <a:r>
            <a:rPr lang="zh-TW" altLang="en-US" dirty="0"/>
            <a:t>特別的句式</a:t>
          </a:r>
        </a:p>
      </dgm:t>
    </dgm:pt>
    <dgm:pt modelId="{89789AED-011D-43CF-9569-4AC19D70DF3D}" type="parTrans" cxnId="{36E21695-F867-4E39-B5E8-05052CBB97A8}">
      <dgm:prSet/>
      <dgm:spPr/>
      <dgm:t>
        <a:bodyPr/>
        <a:lstStyle/>
        <a:p>
          <a:endParaRPr lang="zh-TW" altLang="en-US"/>
        </a:p>
      </dgm:t>
    </dgm:pt>
    <dgm:pt modelId="{E43CAEE9-4FA1-4F89-9A73-265749732E23}" type="sibTrans" cxnId="{36E21695-F867-4E39-B5E8-05052CBB97A8}">
      <dgm:prSet/>
      <dgm:spPr/>
      <dgm:t>
        <a:bodyPr/>
        <a:lstStyle/>
        <a:p>
          <a:endParaRPr lang="zh-TW" altLang="en-US"/>
        </a:p>
      </dgm:t>
    </dgm:pt>
    <dgm:pt modelId="{F1D1B5DB-E650-4CEE-9ABE-B1FEC216D839}">
      <dgm:prSet phldrT="[文字]"/>
      <dgm:spPr/>
      <dgm:t>
        <a:bodyPr/>
        <a:lstStyle/>
        <a:p>
          <a:r>
            <a:rPr lang="zh-TW" altLang="en-US" dirty="0"/>
            <a:t>無法掌握重點</a:t>
          </a:r>
        </a:p>
      </dgm:t>
    </dgm:pt>
    <dgm:pt modelId="{300BC3E0-F045-491A-AF01-2C01912C6119}" type="parTrans" cxnId="{74850566-7C15-4771-A47D-477D52202462}">
      <dgm:prSet/>
      <dgm:spPr/>
      <dgm:t>
        <a:bodyPr/>
        <a:lstStyle/>
        <a:p>
          <a:endParaRPr lang="zh-TW" altLang="en-US"/>
        </a:p>
      </dgm:t>
    </dgm:pt>
    <dgm:pt modelId="{408454A1-F06B-4698-B0EC-38E166533D76}" type="sibTrans" cxnId="{74850566-7C15-4771-A47D-477D52202462}">
      <dgm:prSet/>
      <dgm:spPr/>
      <dgm:t>
        <a:bodyPr/>
        <a:lstStyle/>
        <a:p>
          <a:endParaRPr lang="zh-TW" altLang="en-US"/>
        </a:p>
      </dgm:t>
    </dgm:pt>
    <dgm:pt modelId="{BA0D701E-9821-49BF-8F9D-AD15552CB01C}">
      <dgm:prSet phldrT="[文字]"/>
      <dgm:spPr/>
      <dgm:t>
        <a:bodyPr/>
        <a:lstStyle/>
        <a:p>
          <a:r>
            <a:rPr lang="zh-TW" altLang="en-US" dirty="0"/>
            <a:t>無法閱讀鑑賞</a:t>
          </a:r>
        </a:p>
      </dgm:t>
    </dgm:pt>
    <dgm:pt modelId="{D01EBAB3-AA6B-46C8-B1A1-5DFAC4F9CC3B}" type="parTrans" cxnId="{B7E0D983-0CCC-4358-81C2-C0EBA56FA950}">
      <dgm:prSet/>
      <dgm:spPr/>
      <dgm:t>
        <a:bodyPr/>
        <a:lstStyle/>
        <a:p>
          <a:endParaRPr lang="zh-TW" altLang="en-US"/>
        </a:p>
      </dgm:t>
    </dgm:pt>
    <dgm:pt modelId="{9B500907-B39A-42D2-98BB-E19E4B4FAD22}" type="sibTrans" cxnId="{B7E0D983-0CCC-4358-81C2-C0EBA56FA950}">
      <dgm:prSet/>
      <dgm:spPr/>
      <dgm:t>
        <a:bodyPr/>
        <a:lstStyle/>
        <a:p>
          <a:endParaRPr lang="zh-TW" altLang="en-US"/>
        </a:p>
      </dgm:t>
    </dgm:pt>
    <dgm:pt modelId="{CF168EF3-2731-4A17-8BD2-F04ED4D39C2B}" type="pres">
      <dgm:prSet presAssocID="{ADFF55A5-5165-466F-808B-5302A600CA6C}" presName="matrix" presStyleCnt="0">
        <dgm:presLayoutVars>
          <dgm:chMax val="1"/>
          <dgm:dir/>
          <dgm:resizeHandles val="exact"/>
        </dgm:presLayoutVars>
      </dgm:prSet>
      <dgm:spPr/>
    </dgm:pt>
    <dgm:pt modelId="{47076700-CB81-4695-A913-BDF2629CE19D}" type="pres">
      <dgm:prSet presAssocID="{ADFF55A5-5165-466F-808B-5302A600CA6C}" presName="axisShape" presStyleLbl="bgShp" presStyleIdx="0" presStyleCnt="1"/>
      <dgm:spPr>
        <a:solidFill>
          <a:schemeClr val="accent1">
            <a:lumMod val="75000"/>
          </a:schemeClr>
        </a:solidFill>
      </dgm:spPr>
    </dgm:pt>
    <dgm:pt modelId="{955CE286-27EA-4A53-91C8-C0846F629849}" type="pres">
      <dgm:prSet presAssocID="{ADFF55A5-5165-466F-808B-5302A600CA6C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04139B9E-5EEC-4719-8322-A22D554FC840}" type="pres">
      <dgm:prSet presAssocID="{ADFF55A5-5165-466F-808B-5302A600CA6C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C8C31E01-5D83-497F-986B-D45E19292979}" type="pres">
      <dgm:prSet presAssocID="{ADFF55A5-5165-466F-808B-5302A600CA6C}" presName="rect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50E76E0-FC15-4A58-8499-5C7D5980E57C}" type="pres">
      <dgm:prSet presAssocID="{ADFF55A5-5165-466F-808B-5302A600CA6C}" presName="rect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8300F70A-2834-4D07-941D-E544A670D2CA}" type="presOf" srcId="{BA0D701E-9821-49BF-8F9D-AD15552CB01C}" destId="{D50E76E0-FC15-4A58-8499-5C7D5980E57C}" srcOrd="0" destOrd="0" presId="urn:microsoft.com/office/officeart/2005/8/layout/matrix2"/>
    <dgm:cxn modelId="{3421AC1F-1908-449A-B01D-B1FFC375C17E}" type="presOf" srcId="{041C528B-2A24-4729-8845-32901634F34C}" destId="{955CE286-27EA-4A53-91C8-C0846F629849}" srcOrd="0" destOrd="0" presId="urn:microsoft.com/office/officeart/2005/8/layout/matrix2"/>
    <dgm:cxn modelId="{CCB32D5E-3CDA-4543-B95A-E359758AA856}" srcId="{ADFF55A5-5165-466F-808B-5302A600CA6C}" destId="{041C528B-2A24-4729-8845-32901634F34C}" srcOrd="0" destOrd="0" parTransId="{10ECA5F8-36CB-4778-B1A7-865D7F048C35}" sibTransId="{C93DF788-714C-4917-8CF2-B738ABA2B5F5}"/>
    <dgm:cxn modelId="{52EEAD5E-9EB2-4B9F-91CD-D7183930A96E}" type="presOf" srcId="{F1D1B5DB-E650-4CEE-9ABE-B1FEC216D839}" destId="{C8C31E01-5D83-497F-986B-D45E19292979}" srcOrd="0" destOrd="0" presId="urn:microsoft.com/office/officeart/2005/8/layout/matrix2"/>
    <dgm:cxn modelId="{74850566-7C15-4771-A47D-477D52202462}" srcId="{ADFF55A5-5165-466F-808B-5302A600CA6C}" destId="{F1D1B5DB-E650-4CEE-9ABE-B1FEC216D839}" srcOrd="2" destOrd="0" parTransId="{300BC3E0-F045-491A-AF01-2C01912C6119}" sibTransId="{408454A1-F06B-4698-B0EC-38E166533D76}"/>
    <dgm:cxn modelId="{B7E0D983-0CCC-4358-81C2-C0EBA56FA950}" srcId="{ADFF55A5-5165-466F-808B-5302A600CA6C}" destId="{BA0D701E-9821-49BF-8F9D-AD15552CB01C}" srcOrd="3" destOrd="0" parTransId="{D01EBAB3-AA6B-46C8-B1A1-5DFAC4F9CC3B}" sibTransId="{9B500907-B39A-42D2-98BB-E19E4B4FAD22}"/>
    <dgm:cxn modelId="{36E21695-F867-4E39-B5E8-05052CBB97A8}" srcId="{ADFF55A5-5165-466F-808B-5302A600CA6C}" destId="{8F68C8EC-A05B-4ECA-8772-D741598E2FD3}" srcOrd="1" destOrd="0" parTransId="{89789AED-011D-43CF-9569-4AC19D70DF3D}" sibTransId="{E43CAEE9-4FA1-4F89-9A73-265749732E23}"/>
    <dgm:cxn modelId="{D7A1F1A1-5522-450E-8773-7BFD66853BF1}" type="presOf" srcId="{8F68C8EC-A05B-4ECA-8772-D741598E2FD3}" destId="{04139B9E-5EEC-4719-8322-A22D554FC840}" srcOrd="0" destOrd="0" presId="urn:microsoft.com/office/officeart/2005/8/layout/matrix2"/>
    <dgm:cxn modelId="{7A73C5F9-78AC-4301-835B-FF5C63CDB46E}" type="presOf" srcId="{ADFF55A5-5165-466F-808B-5302A600CA6C}" destId="{CF168EF3-2731-4A17-8BD2-F04ED4D39C2B}" srcOrd="0" destOrd="0" presId="urn:microsoft.com/office/officeart/2005/8/layout/matrix2"/>
    <dgm:cxn modelId="{8143CC91-5741-424D-9563-1C66D1DD8ECB}" type="presParOf" srcId="{CF168EF3-2731-4A17-8BD2-F04ED4D39C2B}" destId="{47076700-CB81-4695-A913-BDF2629CE19D}" srcOrd="0" destOrd="0" presId="urn:microsoft.com/office/officeart/2005/8/layout/matrix2"/>
    <dgm:cxn modelId="{70313D5C-48C8-4A54-B331-E5714E48DDE9}" type="presParOf" srcId="{CF168EF3-2731-4A17-8BD2-F04ED4D39C2B}" destId="{955CE286-27EA-4A53-91C8-C0846F629849}" srcOrd="1" destOrd="0" presId="urn:microsoft.com/office/officeart/2005/8/layout/matrix2"/>
    <dgm:cxn modelId="{14DB57B3-1A1C-4690-9A37-1CD3515B4CE9}" type="presParOf" srcId="{CF168EF3-2731-4A17-8BD2-F04ED4D39C2B}" destId="{04139B9E-5EEC-4719-8322-A22D554FC840}" srcOrd="2" destOrd="0" presId="urn:microsoft.com/office/officeart/2005/8/layout/matrix2"/>
    <dgm:cxn modelId="{8DFF06F8-AB76-41C2-A429-6F748847BAD4}" type="presParOf" srcId="{CF168EF3-2731-4A17-8BD2-F04ED4D39C2B}" destId="{C8C31E01-5D83-497F-986B-D45E19292979}" srcOrd="3" destOrd="0" presId="urn:microsoft.com/office/officeart/2005/8/layout/matrix2"/>
    <dgm:cxn modelId="{962A773C-E71E-4948-8B9E-778C196C32AF}" type="presParOf" srcId="{CF168EF3-2731-4A17-8BD2-F04ED4D39C2B}" destId="{D50E76E0-FC15-4A58-8499-5C7D5980E57C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B2712426-31C2-4004-9FE0-725628760322}" type="doc">
      <dgm:prSet loTypeId="urn:microsoft.com/office/officeart/2005/8/layout/gear1" loCatId="cycle" qsTypeId="urn:microsoft.com/office/officeart/2005/8/quickstyle/simple1" qsCatId="simple" csTypeId="urn:microsoft.com/office/officeart/2005/8/colors/colorful1" csCatId="colorful" phldr="1"/>
      <dgm:spPr/>
    </dgm:pt>
    <dgm:pt modelId="{4C766E64-40AF-44AB-A055-EE7C8B8FE341}">
      <dgm:prSet phldrT="[文字]"/>
      <dgm:spPr/>
      <dgm:t>
        <a:bodyPr/>
        <a:lstStyle/>
        <a:p>
          <a:r>
            <a:rPr lang="zh-TW" altLang="en-US"/>
            <a:t>鑑賞</a:t>
          </a:r>
          <a:endParaRPr lang="zh-TW" altLang="en-US" dirty="0"/>
        </a:p>
      </dgm:t>
    </dgm:pt>
    <dgm:pt modelId="{E847E41F-0D86-443C-AAB1-E522B46A13B4}" type="parTrans" cxnId="{A6E989AC-879A-4DFD-AF12-6105E1F0FBF8}">
      <dgm:prSet/>
      <dgm:spPr/>
      <dgm:t>
        <a:bodyPr/>
        <a:lstStyle/>
        <a:p>
          <a:endParaRPr lang="zh-TW" altLang="en-US"/>
        </a:p>
      </dgm:t>
    </dgm:pt>
    <dgm:pt modelId="{96814ADA-15AE-4025-A1CA-886FF1B8ABF5}" type="sibTrans" cxnId="{A6E989AC-879A-4DFD-AF12-6105E1F0FBF8}">
      <dgm:prSet/>
      <dgm:spPr/>
      <dgm:t>
        <a:bodyPr/>
        <a:lstStyle/>
        <a:p>
          <a:endParaRPr lang="zh-TW" altLang="en-US"/>
        </a:p>
      </dgm:t>
    </dgm:pt>
    <dgm:pt modelId="{D89C4B54-8448-4F30-ADE0-4521CCAA0BBC}">
      <dgm:prSet phldrT="[文字]"/>
      <dgm:spPr/>
      <dgm:t>
        <a:bodyPr/>
        <a:lstStyle/>
        <a:p>
          <a:r>
            <a:rPr lang="zh-TW" altLang="en-US"/>
            <a:t>理解</a:t>
          </a:r>
          <a:endParaRPr lang="zh-TW" altLang="en-US" dirty="0"/>
        </a:p>
      </dgm:t>
    </dgm:pt>
    <dgm:pt modelId="{0B7FD17D-D8B6-4599-A6FB-53685F0E144E}" type="parTrans" cxnId="{62D3C4BF-C9E4-4420-956E-171B7E190E56}">
      <dgm:prSet/>
      <dgm:spPr/>
      <dgm:t>
        <a:bodyPr/>
        <a:lstStyle/>
        <a:p>
          <a:endParaRPr lang="zh-TW" altLang="en-US"/>
        </a:p>
      </dgm:t>
    </dgm:pt>
    <dgm:pt modelId="{69E2E06D-E1E3-4296-9FF1-4A577AB6B73F}" type="sibTrans" cxnId="{62D3C4BF-C9E4-4420-956E-171B7E190E56}">
      <dgm:prSet/>
      <dgm:spPr/>
      <dgm:t>
        <a:bodyPr/>
        <a:lstStyle/>
        <a:p>
          <a:endParaRPr lang="zh-TW" altLang="en-US"/>
        </a:p>
      </dgm:t>
    </dgm:pt>
    <dgm:pt modelId="{67DC4D0F-BB36-4D1C-AE57-3E5B3220855F}">
      <dgm:prSet phldrT="[文字]"/>
      <dgm:spPr/>
      <dgm:t>
        <a:bodyPr/>
        <a:lstStyle/>
        <a:p>
          <a:r>
            <a:rPr lang="zh-TW" altLang="en-US"/>
            <a:t>識字</a:t>
          </a:r>
          <a:endParaRPr lang="zh-TW" altLang="en-US" dirty="0"/>
        </a:p>
      </dgm:t>
    </dgm:pt>
    <dgm:pt modelId="{5CB6785D-68D1-4E22-BF3A-D4C817C1D9CC}" type="parTrans" cxnId="{0BD314B2-6F14-47D1-9D90-75EBD8C82C61}">
      <dgm:prSet/>
      <dgm:spPr/>
      <dgm:t>
        <a:bodyPr/>
        <a:lstStyle/>
        <a:p>
          <a:endParaRPr lang="zh-TW" altLang="en-US"/>
        </a:p>
      </dgm:t>
    </dgm:pt>
    <dgm:pt modelId="{9A1E385D-D50C-4997-B611-5743EB0F920A}" type="sibTrans" cxnId="{0BD314B2-6F14-47D1-9D90-75EBD8C82C61}">
      <dgm:prSet/>
      <dgm:spPr/>
      <dgm:t>
        <a:bodyPr/>
        <a:lstStyle/>
        <a:p>
          <a:endParaRPr lang="zh-TW" altLang="en-US"/>
        </a:p>
      </dgm:t>
    </dgm:pt>
    <dgm:pt modelId="{90ABCAEA-0B54-486A-AA85-3CAA87F5C530}" type="pres">
      <dgm:prSet presAssocID="{B2712426-31C2-4004-9FE0-725628760322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F7CF5D16-AB47-431E-9B14-2C9F1006FE59}" type="pres">
      <dgm:prSet presAssocID="{4C766E64-40AF-44AB-A055-EE7C8B8FE341}" presName="gear1" presStyleLbl="node1" presStyleIdx="0" presStyleCnt="3" custScaleX="76043" custScaleY="74178" custLinFactNeighborX="-12395" custLinFactNeighborY="-2066">
        <dgm:presLayoutVars>
          <dgm:chMax val="1"/>
          <dgm:bulletEnabled val="1"/>
        </dgm:presLayoutVars>
      </dgm:prSet>
      <dgm:spPr/>
    </dgm:pt>
    <dgm:pt modelId="{C294DEFF-87D6-4575-A130-8CCEFAF4D1EF}" type="pres">
      <dgm:prSet presAssocID="{4C766E64-40AF-44AB-A055-EE7C8B8FE341}" presName="gear1srcNode" presStyleLbl="node1" presStyleIdx="0" presStyleCnt="3"/>
      <dgm:spPr/>
    </dgm:pt>
    <dgm:pt modelId="{7A6D1418-59E1-47F7-B24C-41757E746A22}" type="pres">
      <dgm:prSet presAssocID="{4C766E64-40AF-44AB-A055-EE7C8B8FE341}" presName="gear1dstNode" presStyleLbl="node1" presStyleIdx="0" presStyleCnt="3"/>
      <dgm:spPr/>
    </dgm:pt>
    <dgm:pt modelId="{C85D3B15-1282-4785-A0BB-70C4908084A7}" type="pres">
      <dgm:prSet presAssocID="{D89C4B54-8448-4F30-ADE0-4521CCAA0BBC}" presName="gear2" presStyleLbl="node1" presStyleIdx="1" presStyleCnt="3">
        <dgm:presLayoutVars>
          <dgm:chMax val="1"/>
          <dgm:bulletEnabled val="1"/>
        </dgm:presLayoutVars>
      </dgm:prSet>
      <dgm:spPr/>
    </dgm:pt>
    <dgm:pt modelId="{CB85320F-0123-4D2D-BF16-40828CE3F8F5}" type="pres">
      <dgm:prSet presAssocID="{D89C4B54-8448-4F30-ADE0-4521CCAA0BBC}" presName="gear2srcNode" presStyleLbl="node1" presStyleIdx="1" presStyleCnt="3"/>
      <dgm:spPr/>
    </dgm:pt>
    <dgm:pt modelId="{1245E067-FCF3-4B75-8C79-795C643FE142}" type="pres">
      <dgm:prSet presAssocID="{D89C4B54-8448-4F30-ADE0-4521CCAA0BBC}" presName="gear2dstNode" presStyleLbl="node1" presStyleIdx="1" presStyleCnt="3"/>
      <dgm:spPr/>
    </dgm:pt>
    <dgm:pt modelId="{210FF0D3-C39E-45A1-A362-897E26E412BF}" type="pres">
      <dgm:prSet presAssocID="{67DC4D0F-BB36-4D1C-AE57-3E5B3220855F}" presName="gear3" presStyleLbl="node1" presStyleIdx="2" presStyleCnt="3"/>
      <dgm:spPr/>
    </dgm:pt>
    <dgm:pt modelId="{915E2E35-BCE4-40AC-9EDC-540035ECAF8B}" type="pres">
      <dgm:prSet presAssocID="{67DC4D0F-BB36-4D1C-AE57-3E5B3220855F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6895CA0D-7629-412E-8CB9-9FC5EA37B95A}" type="pres">
      <dgm:prSet presAssocID="{67DC4D0F-BB36-4D1C-AE57-3E5B3220855F}" presName="gear3srcNode" presStyleLbl="node1" presStyleIdx="2" presStyleCnt="3"/>
      <dgm:spPr/>
    </dgm:pt>
    <dgm:pt modelId="{A31BD3D2-3CC5-4983-8052-142FDF424938}" type="pres">
      <dgm:prSet presAssocID="{67DC4D0F-BB36-4D1C-AE57-3E5B3220855F}" presName="gear3dstNode" presStyleLbl="node1" presStyleIdx="2" presStyleCnt="3"/>
      <dgm:spPr/>
    </dgm:pt>
    <dgm:pt modelId="{90A34EF4-0EFE-4A93-9EC9-0CDC902C7A35}" type="pres">
      <dgm:prSet presAssocID="{96814ADA-15AE-4025-A1CA-886FF1B8ABF5}" presName="connector1" presStyleLbl="sibTrans2D1" presStyleIdx="0" presStyleCnt="3" custScaleX="86613" custScaleY="92148" custLinFactNeighborX="-6052" custLinFactNeighborY="3804"/>
      <dgm:spPr/>
    </dgm:pt>
    <dgm:pt modelId="{E7A8DDFA-6DA8-4BAA-99C1-1391CD3868DC}" type="pres">
      <dgm:prSet presAssocID="{69E2E06D-E1E3-4296-9FF1-4A577AB6B73F}" presName="connector2" presStyleLbl="sibTrans2D1" presStyleIdx="1" presStyleCnt="3"/>
      <dgm:spPr/>
    </dgm:pt>
    <dgm:pt modelId="{8733A3B5-F373-450F-A074-2E4B8DA6E734}" type="pres">
      <dgm:prSet presAssocID="{9A1E385D-D50C-4997-B611-5743EB0F920A}" presName="connector3" presStyleLbl="sibTrans2D1" presStyleIdx="2" presStyleCnt="3"/>
      <dgm:spPr/>
    </dgm:pt>
  </dgm:ptLst>
  <dgm:cxnLst>
    <dgm:cxn modelId="{D41B2E0E-F1D2-45C6-A5E5-B3AFC6C9FE1A}" type="presOf" srcId="{67DC4D0F-BB36-4D1C-AE57-3E5B3220855F}" destId="{210FF0D3-C39E-45A1-A362-897E26E412BF}" srcOrd="0" destOrd="0" presId="urn:microsoft.com/office/officeart/2005/8/layout/gear1"/>
    <dgm:cxn modelId="{C6CF6810-9CE0-4B63-9478-A04D67632C46}" type="presOf" srcId="{4C766E64-40AF-44AB-A055-EE7C8B8FE341}" destId="{7A6D1418-59E1-47F7-B24C-41757E746A22}" srcOrd="2" destOrd="0" presId="urn:microsoft.com/office/officeart/2005/8/layout/gear1"/>
    <dgm:cxn modelId="{8C534113-72B6-4A7C-85A4-BA5C4037284D}" type="presOf" srcId="{4C766E64-40AF-44AB-A055-EE7C8B8FE341}" destId="{C294DEFF-87D6-4575-A130-8CCEFAF4D1EF}" srcOrd="1" destOrd="0" presId="urn:microsoft.com/office/officeart/2005/8/layout/gear1"/>
    <dgm:cxn modelId="{ECB5D42E-6451-49E1-9493-E1F4D7011607}" type="presOf" srcId="{B2712426-31C2-4004-9FE0-725628760322}" destId="{90ABCAEA-0B54-486A-AA85-3CAA87F5C530}" srcOrd="0" destOrd="0" presId="urn:microsoft.com/office/officeart/2005/8/layout/gear1"/>
    <dgm:cxn modelId="{FBF6D042-BE96-415D-8988-C98F1E10251D}" type="presOf" srcId="{D89C4B54-8448-4F30-ADE0-4521CCAA0BBC}" destId="{C85D3B15-1282-4785-A0BB-70C4908084A7}" srcOrd="0" destOrd="0" presId="urn:microsoft.com/office/officeart/2005/8/layout/gear1"/>
    <dgm:cxn modelId="{61E0205A-4DC4-4E99-89DD-81C77533C016}" type="presOf" srcId="{67DC4D0F-BB36-4D1C-AE57-3E5B3220855F}" destId="{6895CA0D-7629-412E-8CB9-9FC5EA37B95A}" srcOrd="2" destOrd="0" presId="urn:microsoft.com/office/officeart/2005/8/layout/gear1"/>
    <dgm:cxn modelId="{946E9865-E018-4C59-8193-4D76EF649522}" type="presOf" srcId="{4C766E64-40AF-44AB-A055-EE7C8B8FE341}" destId="{F7CF5D16-AB47-431E-9B14-2C9F1006FE59}" srcOrd="0" destOrd="0" presId="urn:microsoft.com/office/officeart/2005/8/layout/gear1"/>
    <dgm:cxn modelId="{476C0C85-13AA-4339-88C1-61BC822C6608}" type="presOf" srcId="{67DC4D0F-BB36-4D1C-AE57-3E5B3220855F}" destId="{A31BD3D2-3CC5-4983-8052-142FDF424938}" srcOrd="3" destOrd="0" presId="urn:microsoft.com/office/officeart/2005/8/layout/gear1"/>
    <dgm:cxn modelId="{41FCCF8B-6B26-4D65-BE1B-BF3FA203EEA2}" type="presOf" srcId="{9A1E385D-D50C-4997-B611-5743EB0F920A}" destId="{8733A3B5-F373-450F-A074-2E4B8DA6E734}" srcOrd="0" destOrd="0" presId="urn:microsoft.com/office/officeart/2005/8/layout/gear1"/>
    <dgm:cxn modelId="{CB354CA0-EF85-4425-8AEB-51BF85007209}" type="presOf" srcId="{69E2E06D-E1E3-4296-9FF1-4A577AB6B73F}" destId="{E7A8DDFA-6DA8-4BAA-99C1-1391CD3868DC}" srcOrd="0" destOrd="0" presId="urn:microsoft.com/office/officeart/2005/8/layout/gear1"/>
    <dgm:cxn modelId="{A6E989AC-879A-4DFD-AF12-6105E1F0FBF8}" srcId="{B2712426-31C2-4004-9FE0-725628760322}" destId="{4C766E64-40AF-44AB-A055-EE7C8B8FE341}" srcOrd="0" destOrd="0" parTransId="{E847E41F-0D86-443C-AAB1-E522B46A13B4}" sibTransId="{96814ADA-15AE-4025-A1CA-886FF1B8ABF5}"/>
    <dgm:cxn modelId="{0BD314B2-6F14-47D1-9D90-75EBD8C82C61}" srcId="{B2712426-31C2-4004-9FE0-725628760322}" destId="{67DC4D0F-BB36-4D1C-AE57-3E5B3220855F}" srcOrd="2" destOrd="0" parTransId="{5CB6785D-68D1-4E22-BF3A-D4C817C1D9CC}" sibTransId="{9A1E385D-D50C-4997-B611-5743EB0F920A}"/>
    <dgm:cxn modelId="{0376FBB2-E3FD-4D10-9339-326B4B5B9FBA}" type="presOf" srcId="{D89C4B54-8448-4F30-ADE0-4521CCAA0BBC}" destId="{CB85320F-0123-4D2D-BF16-40828CE3F8F5}" srcOrd="1" destOrd="0" presId="urn:microsoft.com/office/officeart/2005/8/layout/gear1"/>
    <dgm:cxn modelId="{3FDDB5B4-8951-4A7E-B48A-424A025A0BBD}" type="presOf" srcId="{67DC4D0F-BB36-4D1C-AE57-3E5B3220855F}" destId="{915E2E35-BCE4-40AC-9EDC-540035ECAF8B}" srcOrd="1" destOrd="0" presId="urn:microsoft.com/office/officeart/2005/8/layout/gear1"/>
    <dgm:cxn modelId="{62D3C4BF-C9E4-4420-956E-171B7E190E56}" srcId="{B2712426-31C2-4004-9FE0-725628760322}" destId="{D89C4B54-8448-4F30-ADE0-4521CCAA0BBC}" srcOrd="1" destOrd="0" parTransId="{0B7FD17D-D8B6-4599-A6FB-53685F0E144E}" sibTransId="{69E2E06D-E1E3-4296-9FF1-4A577AB6B73F}"/>
    <dgm:cxn modelId="{98981BDB-FCAE-4646-B171-8FD9D4125876}" type="presOf" srcId="{96814ADA-15AE-4025-A1CA-886FF1B8ABF5}" destId="{90A34EF4-0EFE-4A93-9EC9-0CDC902C7A35}" srcOrd="0" destOrd="0" presId="urn:microsoft.com/office/officeart/2005/8/layout/gear1"/>
    <dgm:cxn modelId="{53CDFBFA-109B-4EFA-8B49-97E86E83C196}" type="presOf" srcId="{D89C4B54-8448-4F30-ADE0-4521CCAA0BBC}" destId="{1245E067-FCF3-4B75-8C79-795C643FE142}" srcOrd="2" destOrd="0" presId="urn:microsoft.com/office/officeart/2005/8/layout/gear1"/>
    <dgm:cxn modelId="{653593F6-35A6-43C8-B0C2-E61F97BFD48A}" type="presParOf" srcId="{90ABCAEA-0B54-486A-AA85-3CAA87F5C530}" destId="{F7CF5D16-AB47-431E-9B14-2C9F1006FE59}" srcOrd="0" destOrd="0" presId="urn:microsoft.com/office/officeart/2005/8/layout/gear1"/>
    <dgm:cxn modelId="{52EB04ED-D06D-41D7-8AAC-8BDCB92F9ED7}" type="presParOf" srcId="{90ABCAEA-0B54-486A-AA85-3CAA87F5C530}" destId="{C294DEFF-87D6-4575-A130-8CCEFAF4D1EF}" srcOrd="1" destOrd="0" presId="urn:microsoft.com/office/officeart/2005/8/layout/gear1"/>
    <dgm:cxn modelId="{DFF114B7-4E10-43B4-8CAA-6D2F39FDADFA}" type="presParOf" srcId="{90ABCAEA-0B54-486A-AA85-3CAA87F5C530}" destId="{7A6D1418-59E1-47F7-B24C-41757E746A22}" srcOrd="2" destOrd="0" presId="urn:microsoft.com/office/officeart/2005/8/layout/gear1"/>
    <dgm:cxn modelId="{B3F8D634-532A-43E3-876B-01180E023D23}" type="presParOf" srcId="{90ABCAEA-0B54-486A-AA85-3CAA87F5C530}" destId="{C85D3B15-1282-4785-A0BB-70C4908084A7}" srcOrd="3" destOrd="0" presId="urn:microsoft.com/office/officeart/2005/8/layout/gear1"/>
    <dgm:cxn modelId="{959A3381-BD74-4236-B0A7-46963105DFEA}" type="presParOf" srcId="{90ABCAEA-0B54-486A-AA85-3CAA87F5C530}" destId="{CB85320F-0123-4D2D-BF16-40828CE3F8F5}" srcOrd="4" destOrd="0" presId="urn:microsoft.com/office/officeart/2005/8/layout/gear1"/>
    <dgm:cxn modelId="{0E117A57-9075-4574-840C-2D182DB1B6B9}" type="presParOf" srcId="{90ABCAEA-0B54-486A-AA85-3CAA87F5C530}" destId="{1245E067-FCF3-4B75-8C79-795C643FE142}" srcOrd="5" destOrd="0" presId="urn:microsoft.com/office/officeart/2005/8/layout/gear1"/>
    <dgm:cxn modelId="{83F30A07-1679-4F30-A29B-5BD151FE3047}" type="presParOf" srcId="{90ABCAEA-0B54-486A-AA85-3CAA87F5C530}" destId="{210FF0D3-C39E-45A1-A362-897E26E412BF}" srcOrd="6" destOrd="0" presId="urn:microsoft.com/office/officeart/2005/8/layout/gear1"/>
    <dgm:cxn modelId="{BDF47DB3-4E60-4F63-B8E0-8D9214F3EBAF}" type="presParOf" srcId="{90ABCAEA-0B54-486A-AA85-3CAA87F5C530}" destId="{915E2E35-BCE4-40AC-9EDC-540035ECAF8B}" srcOrd="7" destOrd="0" presId="urn:microsoft.com/office/officeart/2005/8/layout/gear1"/>
    <dgm:cxn modelId="{6BA7350D-9BF0-4F31-B87C-C614D3857F23}" type="presParOf" srcId="{90ABCAEA-0B54-486A-AA85-3CAA87F5C530}" destId="{6895CA0D-7629-412E-8CB9-9FC5EA37B95A}" srcOrd="8" destOrd="0" presId="urn:microsoft.com/office/officeart/2005/8/layout/gear1"/>
    <dgm:cxn modelId="{BD15A389-B002-41EE-9664-211A5FADDB85}" type="presParOf" srcId="{90ABCAEA-0B54-486A-AA85-3CAA87F5C530}" destId="{A31BD3D2-3CC5-4983-8052-142FDF424938}" srcOrd="9" destOrd="0" presId="urn:microsoft.com/office/officeart/2005/8/layout/gear1"/>
    <dgm:cxn modelId="{3B815D8B-D343-4327-BE9C-FEDC5F7EC9EC}" type="presParOf" srcId="{90ABCAEA-0B54-486A-AA85-3CAA87F5C530}" destId="{90A34EF4-0EFE-4A93-9EC9-0CDC902C7A35}" srcOrd="10" destOrd="0" presId="urn:microsoft.com/office/officeart/2005/8/layout/gear1"/>
    <dgm:cxn modelId="{A7063741-1652-4999-A114-35DFA7F25F2A}" type="presParOf" srcId="{90ABCAEA-0B54-486A-AA85-3CAA87F5C530}" destId="{E7A8DDFA-6DA8-4BAA-99C1-1391CD3868DC}" srcOrd="11" destOrd="0" presId="urn:microsoft.com/office/officeart/2005/8/layout/gear1"/>
    <dgm:cxn modelId="{D48899BE-DBCC-4B9F-B584-55243C9EFB73}" type="presParOf" srcId="{90ABCAEA-0B54-486A-AA85-3CAA87F5C530}" destId="{8733A3B5-F373-450F-A074-2E4B8DA6E734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6B5A4A93-0057-4752-B555-273AD2FCB2CE}" type="doc">
      <dgm:prSet loTypeId="urn:microsoft.com/office/officeart/2005/8/layout/orgChart1" loCatId="hierarchy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1BB4AAEC-F7B1-4AD9-A0A0-9D2D1A416FDA}">
      <dgm:prSet phldrT="[文字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zh-TW" altLang="en-US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文言文閱讀</a:t>
          </a:r>
        </a:p>
      </dgm:t>
    </dgm:pt>
    <dgm:pt modelId="{40802A9C-E226-46D7-9004-FBE53019ADDE}" type="parTrans" cxnId="{B3710959-1773-4487-8FC7-B15F620A04D6}">
      <dgm:prSet/>
      <dgm:spPr/>
      <dgm:t>
        <a:bodyPr/>
        <a:lstStyle/>
        <a:p>
          <a:endParaRPr lang="zh-TW" altLang="en-U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85EDD8BF-EC39-4FC8-A5F6-FD398B1E034E}" type="sibTrans" cxnId="{B3710959-1773-4487-8FC7-B15F620A04D6}">
      <dgm:prSet/>
      <dgm:spPr/>
      <dgm:t>
        <a:bodyPr/>
        <a:lstStyle/>
        <a:p>
          <a:endParaRPr lang="zh-TW" altLang="en-U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8E028F8F-07E8-43DD-892B-860B85D9490E}">
      <dgm:prSet phldrT="[文字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zh-TW" altLang="en-US" sz="4000" b="1" dirty="0">
              <a:solidFill>
                <a:srgbClr val="C00000"/>
              </a:solidFill>
              <a:effectLst/>
              <a:latin typeface="微軟正黑體" pitchFamily="34" charset="-120"/>
              <a:ea typeface="微軟正黑體" pitchFamily="34" charset="-120"/>
            </a:rPr>
            <a:t>識字</a:t>
          </a:r>
        </a:p>
      </dgm:t>
    </dgm:pt>
    <dgm:pt modelId="{F0BE38CD-F8A5-4277-B4E4-2DAEA95F98AD}" type="parTrans" cxnId="{7F367E69-A3EF-4D6E-A0D0-DCBBB04D4D69}">
      <dgm:prSet/>
      <dgm:spPr/>
      <dgm:t>
        <a:bodyPr/>
        <a:lstStyle/>
        <a:p>
          <a:endParaRPr lang="zh-TW" altLang="en-U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32024941-F90C-4B96-B1C6-59C270168A56}" type="sibTrans" cxnId="{7F367E69-A3EF-4D6E-A0D0-DCBBB04D4D69}">
      <dgm:prSet/>
      <dgm:spPr/>
      <dgm:t>
        <a:bodyPr/>
        <a:lstStyle/>
        <a:p>
          <a:endParaRPr lang="zh-TW" altLang="en-U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66B05BF1-2FA7-490B-9E9C-06728B201D77}">
      <dgm:prSet phldrT="[文字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zh-TW" altLang="en-US" sz="4000" b="1" dirty="0">
              <a:solidFill>
                <a:srgbClr val="C00000"/>
              </a:solidFill>
              <a:effectLst/>
              <a:latin typeface="微軟正黑體" pitchFamily="34" charset="-120"/>
              <a:ea typeface="微軟正黑體" pitchFamily="34" charset="-120"/>
            </a:rPr>
            <a:t>理解</a:t>
          </a:r>
        </a:p>
      </dgm:t>
    </dgm:pt>
    <dgm:pt modelId="{D621CBE6-8F1F-45DD-A977-12BEA5EA61DB}" type="parTrans" cxnId="{B280CB1B-423F-472B-AD5E-B0012D373442}">
      <dgm:prSet/>
      <dgm:spPr/>
      <dgm:t>
        <a:bodyPr/>
        <a:lstStyle/>
        <a:p>
          <a:endParaRPr lang="zh-TW" altLang="en-U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3BECB9EC-7C01-45B8-B3CD-64CCD6B4BCE1}" type="sibTrans" cxnId="{B280CB1B-423F-472B-AD5E-B0012D373442}">
      <dgm:prSet/>
      <dgm:spPr/>
      <dgm:t>
        <a:bodyPr/>
        <a:lstStyle/>
        <a:p>
          <a:endParaRPr lang="zh-TW" altLang="en-U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82C6AF1E-CF30-48C1-A41F-30D281C2BEA8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ts val="3200"/>
            </a:lnSpc>
            <a:spcAft>
              <a:spcPts val="0"/>
            </a:spcAft>
          </a:pPr>
          <a:r>
            <a: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字詞流暢度</a:t>
          </a:r>
        </a:p>
      </dgm:t>
    </dgm:pt>
    <dgm:pt modelId="{2F1DFFC0-9E49-47D9-BD0A-94CA95DD64C2}" type="sibTrans" cxnId="{E32C38EE-F84F-428B-B764-120FA256A0E7}">
      <dgm:prSet/>
      <dgm:spPr/>
      <dgm:t>
        <a:bodyPr/>
        <a:lstStyle/>
        <a:p>
          <a:endParaRPr lang="zh-TW" altLang="en-U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2C117D8E-2C42-4DDD-A883-9B6ACF2E6BEE}" type="parTrans" cxnId="{E32C38EE-F84F-428B-B764-120FA256A0E7}">
      <dgm:prSet/>
      <dgm:spPr/>
      <dgm:t>
        <a:bodyPr/>
        <a:lstStyle/>
        <a:p>
          <a:endParaRPr lang="zh-TW" altLang="en-U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7DB2222E-B6E3-4C82-8D69-FB0ABF2586F4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ts val="3200"/>
            </a:lnSpc>
            <a:spcAft>
              <a:spcPts val="0"/>
            </a:spcAft>
          </a:pPr>
          <a:r>
            <a: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預測</a:t>
          </a:r>
          <a:r>
            <a:rPr lang="en-US" altLang="zh-TW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//</a:t>
          </a:r>
          <a:r>
            <a: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推論</a:t>
          </a:r>
        </a:p>
      </dgm:t>
    </dgm:pt>
    <dgm:pt modelId="{BC25130A-8FF7-4FFB-9656-9BBE6DFE46B2}" type="sibTrans" cxnId="{48521D87-82C5-4D83-80C0-FFE45F2B145C}">
      <dgm:prSet/>
      <dgm:spPr/>
      <dgm:t>
        <a:bodyPr/>
        <a:lstStyle/>
        <a:p>
          <a:endParaRPr lang="zh-TW" altLang="en-U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15282FC9-2ADB-4E2E-9230-7903FFDEBA05}" type="parTrans" cxnId="{48521D87-82C5-4D83-80C0-FFE45F2B145C}">
      <dgm:prSet/>
      <dgm:spPr/>
      <dgm:t>
        <a:bodyPr/>
        <a:lstStyle/>
        <a:p>
          <a:endParaRPr lang="zh-TW" altLang="en-U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29D17275-0FE9-45E2-82AC-3E220BB4EF42}" type="pres">
      <dgm:prSet presAssocID="{6B5A4A93-0057-4752-B555-273AD2FCB2C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E10C307-FC09-44D1-8CF4-ECFBD08B231E}" type="pres">
      <dgm:prSet presAssocID="{1BB4AAEC-F7B1-4AD9-A0A0-9D2D1A416FDA}" presName="hierRoot1" presStyleCnt="0">
        <dgm:presLayoutVars>
          <dgm:hierBranch val="init"/>
        </dgm:presLayoutVars>
      </dgm:prSet>
      <dgm:spPr/>
    </dgm:pt>
    <dgm:pt modelId="{A6E0539A-5CFD-4A1B-A6CC-B9D1262487B3}" type="pres">
      <dgm:prSet presAssocID="{1BB4AAEC-F7B1-4AD9-A0A0-9D2D1A416FDA}" presName="rootComposite1" presStyleCnt="0"/>
      <dgm:spPr/>
    </dgm:pt>
    <dgm:pt modelId="{42DE850E-1554-4F26-850A-28A37ECC6F98}" type="pres">
      <dgm:prSet presAssocID="{1BB4AAEC-F7B1-4AD9-A0A0-9D2D1A416FDA}" presName="rootText1" presStyleLbl="node0" presStyleIdx="0" presStyleCnt="1" custScaleX="278100" custScaleY="109410" custLinFactNeighborX="-13285">
        <dgm:presLayoutVars>
          <dgm:chPref val="3"/>
        </dgm:presLayoutVars>
      </dgm:prSet>
      <dgm:spPr/>
    </dgm:pt>
    <dgm:pt modelId="{ED0C5F21-75EB-4093-AB4C-7C50D2A74295}" type="pres">
      <dgm:prSet presAssocID="{1BB4AAEC-F7B1-4AD9-A0A0-9D2D1A416FDA}" presName="rootConnector1" presStyleLbl="node1" presStyleIdx="0" presStyleCnt="0"/>
      <dgm:spPr/>
    </dgm:pt>
    <dgm:pt modelId="{E0FCAB19-6732-4566-B477-CE715FCC6DB5}" type="pres">
      <dgm:prSet presAssocID="{1BB4AAEC-F7B1-4AD9-A0A0-9D2D1A416FDA}" presName="hierChild2" presStyleCnt="0"/>
      <dgm:spPr/>
    </dgm:pt>
    <dgm:pt modelId="{C0CD3681-DA35-4C09-8EFC-2236FB124BDB}" type="pres">
      <dgm:prSet presAssocID="{F0BE38CD-F8A5-4277-B4E4-2DAEA95F98AD}" presName="Name37" presStyleLbl="parChTrans1D2" presStyleIdx="0" presStyleCnt="2"/>
      <dgm:spPr/>
    </dgm:pt>
    <dgm:pt modelId="{1C906429-3835-44A5-9034-55CDDF22F524}" type="pres">
      <dgm:prSet presAssocID="{8E028F8F-07E8-43DD-892B-860B85D9490E}" presName="hierRoot2" presStyleCnt="0">
        <dgm:presLayoutVars>
          <dgm:hierBranch/>
        </dgm:presLayoutVars>
      </dgm:prSet>
      <dgm:spPr/>
    </dgm:pt>
    <dgm:pt modelId="{5B7F2F23-17C1-4E99-997D-B73B604F69C2}" type="pres">
      <dgm:prSet presAssocID="{8E028F8F-07E8-43DD-892B-860B85D9490E}" presName="rootComposite" presStyleCnt="0"/>
      <dgm:spPr/>
    </dgm:pt>
    <dgm:pt modelId="{59B24F50-CD05-409C-998A-34FEB99B4B9A}" type="pres">
      <dgm:prSet presAssocID="{8E028F8F-07E8-43DD-892B-860B85D9490E}" presName="rootText" presStyleLbl="node2" presStyleIdx="0" presStyleCnt="2" custScaleX="197264" custScaleY="117531" custLinFactNeighborX="-71813">
        <dgm:presLayoutVars>
          <dgm:chPref val="3"/>
        </dgm:presLayoutVars>
      </dgm:prSet>
      <dgm:spPr/>
    </dgm:pt>
    <dgm:pt modelId="{F6E9108C-9C26-4BD0-8BE4-4A539C690DDA}" type="pres">
      <dgm:prSet presAssocID="{8E028F8F-07E8-43DD-892B-860B85D9490E}" presName="rootConnector" presStyleLbl="node2" presStyleIdx="0" presStyleCnt="2"/>
      <dgm:spPr/>
    </dgm:pt>
    <dgm:pt modelId="{764CF607-9C30-4ACD-91B6-8B38226B4482}" type="pres">
      <dgm:prSet presAssocID="{8E028F8F-07E8-43DD-892B-860B85D9490E}" presName="hierChild4" presStyleCnt="0"/>
      <dgm:spPr/>
    </dgm:pt>
    <dgm:pt modelId="{34C1D3BD-43B7-401D-BDB5-C07612D653A3}" type="pres">
      <dgm:prSet presAssocID="{2C117D8E-2C42-4DDD-A883-9B6ACF2E6BEE}" presName="Name35" presStyleLbl="parChTrans1D3" presStyleIdx="0" presStyleCnt="2"/>
      <dgm:spPr/>
    </dgm:pt>
    <dgm:pt modelId="{E77A30EA-FF35-4EB1-8253-66ED33D10859}" type="pres">
      <dgm:prSet presAssocID="{82C6AF1E-CF30-48C1-A41F-30D281C2BEA8}" presName="hierRoot2" presStyleCnt="0">
        <dgm:presLayoutVars>
          <dgm:hierBranch val="init"/>
        </dgm:presLayoutVars>
      </dgm:prSet>
      <dgm:spPr/>
    </dgm:pt>
    <dgm:pt modelId="{410B022A-52CF-4D05-A0C3-6CF3CFEEF224}" type="pres">
      <dgm:prSet presAssocID="{82C6AF1E-CF30-48C1-A41F-30D281C2BEA8}" presName="rootComposite" presStyleCnt="0"/>
      <dgm:spPr/>
    </dgm:pt>
    <dgm:pt modelId="{47120E67-0245-4F15-A3EA-63BD3570DF43}" type="pres">
      <dgm:prSet presAssocID="{82C6AF1E-CF30-48C1-A41F-30D281C2BEA8}" presName="rootText" presStyleLbl="node3" presStyleIdx="0" presStyleCnt="2" custScaleX="143792" custScaleY="112708" custLinFactNeighborX="-61833" custLinFactNeighborY="-2710">
        <dgm:presLayoutVars>
          <dgm:chPref val="3"/>
        </dgm:presLayoutVars>
      </dgm:prSet>
      <dgm:spPr/>
    </dgm:pt>
    <dgm:pt modelId="{7EDDDB4E-E1D8-450A-A0A5-D5CE5BF140CF}" type="pres">
      <dgm:prSet presAssocID="{82C6AF1E-CF30-48C1-A41F-30D281C2BEA8}" presName="rootConnector" presStyleLbl="node3" presStyleIdx="0" presStyleCnt="2"/>
      <dgm:spPr/>
    </dgm:pt>
    <dgm:pt modelId="{97F15253-E4F3-46C3-8FE8-992460CCD0A0}" type="pres">
      <dgm:prSet presAssocID="{82C6AF1E-CF30-48C1-A41F-30D281C2BEA8}" presName="hierChild4" presStyleCnt="0"/>
      <dgm:spPr/>
    </dgm:pt>
    <dgm:pt modelId="{EC901CD5-9C3A-4307-A32D-60D8912B0366}" type="pres">
      <dgm:prSet presAssocID="{82C6AF1E-CF30-48C1-A41F-30D281C2BEA8}" presName="hierChild5" presStyleCnt="0"/>
      <dgm:spPr/>
    </dgm:pt>
    <dgm:pt modelId="{6521DC66-7230-471C-BC00-4FE8FE125143}" type="pres">
      <dgm:prSet presAssocID="{8E028F8F-07E8-43DD-892B-860B85D9490E}" presName="hierChild5" presStyleCnt="0"/>
      <dgm:spPr/>
    </dgm:pt>
    <dgm:pt modelId="{341DB552-5E16-4330-A56B-E59E8CCFE17D}" type="pres">
      <dgm:prSet presAssocID="{D621CBE6-8F1F-45DD-A977-12BEA5EA61DB}" presName="Name37" presStyleLbl="parChTrans1D2" presStyleIdx="1" presStyleCnt="2"/>
      <dgm:spPr/>
    </dgm:pt>
    <dgm:pt modelId="{40AB7A1E-0704-4975-BD24-91D9E14999DF}" type="pres">
      <dgm:prSet presAssocID="{66B05BF1-2FA7-490B-9E9C-06728B201D77}" presName="hierRoot2" presStyleCnt="0">
        <dgm:presLayoutVars>
          <dgm:hierBranch/>
        </dgm:presLayoutVars>
      </dgm:prSet>
      <dgm:spPr/>
    </dgm:pt>
    <dgm:pt modelId="{F0128FDB-EC4F-41FE-AF65-3B3A9F3DF22A}" type="pres">
      <dgm:prSet presAssocID="{66B05BF1-2FA7-490B-9E9C-06728B201D77}" presName="rootComposite" presStyleCnt="0"/>
      <dgm:spPr/>
    </dgm:pt>
    <dgm:pt modelId="{F6475D7D-8D65-42EA-8115-3B64ADAEF513}" type="pres">
      <dgm:prSet presAssocID="{66B05BF1-2FA7-490B-9E9C-06728B201D77}" presName="rootText" presStyleLbl="node2" presStyleIdx="1" presStyleCnt="2" custScaleX="197264" custScaleY="117531" custLinFactNeighborX="45008">
        <dgm:presLayoutVars>
          <dgm:chPref val="3"/>
        </dgm:presLayoutVars>
      </dgm:prSet>
      <dgm:spPr/>
    </dgm:pt>
    <dgm:pt modelId="{56762854-3E63-448F-8F5D-5FD964C53F11}" type="pres">
      <dgm:prSet presAssocID="{66B05BF1-2FA7-490B-9E9C-06728B201D77}" presName="rootConnector" presStyleLbl="node2" presStyleIdx="1" presStyleCnt="2"/>
      <dgm:spPr/>
    </dgm:pt>
    <dgm:pt modelId="{594FA671-7E65-4C16-99BB-34C6131F0F1D}" type="pres">
      <dgm:prSet presAssocID="{66B05BF1-2FA7-490B-9E9C-06728B201D77}" presName="hierChild4" presStyleCnt="0"/>
      <dgm:spPr/>
    </dgm:pt>
    <dgm:pt modelId="{5E7FEBA8-027C-4534-80BB-6418B6C73F03}" type="pres">
      <dgm:prSet presAssocID="{15282FC9-2ADB-4E2E-9230-7903FFDEBA05}" presName="Name35" presStyleLbl="parChTrans1D3" presStyleIdx="1" presStyleCnt="2"/>
      <dgm:spPr/>
    </dgm:pt>
    <dgm:pt modelId="{09FF5990-7AD1-4861-8226-11BA55334002}" type="pres">
      <dgm:prSet presAssocID="{7DB2222E-B6E3-4C82-8D69-FB0ABF2586F4}" presName="hierRoot2" presStyleCnt="0">
        <dgm:presLayoutVars>
          <dgm:hierBranch val="init"/>
        </dgm:presLayoutVars>
      </dgm:prSet>
      <dgm:spPr/>
    </dgm:pt>
    <dgm:pt modelId="{645C35FC-8B4B-4CD5-9DAB-ABC5F69E89C6}" type="pres">
      <dgm:prSet presAssocID="{7DB2222E-B6E3-4C82-8D69-FB0ABF2586F4}" presName="rootComposite" presStyleCnt="0"/>
      <dgm:spPr/>
    </dgm:pt>
    <dgm:pt modelId="{37B5A3BA-7ABE-44F3-9C4B-7195A55ACA28}" type="pres">
      <dgm:prSet presAssocID="{7DB2222E-B6E3-4C82-8D69-FB0ABF2586F4}" presName="rootText" presStyleLbl="node3" presStyleIdx="1" presStyleCnt="2" custScaleX="160016" custScaleY="112320" custLinFactNeighborX="47375" custLinFactNeighborY="-876">
        <dgm:presLayoutVars>
          <dgm:chPref val="3"/>
        </dgm:presLayoutVars>
      </dgm:prSet>
      <dgm:spPr/>
    </dgm:pt>
    <dgm:pt modelId="{311597C3-76C6-44C6-AB8B-D497A70078FB}" type="pres">
      <dgm:prSet presAssocID="{7DB2222E-B6E3-4C82-8D69-FB0ABF2586F4}" presName="rootConnector" presStyleLbl="node3" presStyleIdx="1" presStyleCnt="2"/>
      <dgm:spPr/>
    </dgm:pt>
    <dgm:pt modelId="{354DE10A-47C3-47BC-918D-67E509EE9D97}" type="pres">
      <dgm:prSet presAssocID="{7DB2222E-B6E3-4C82-8D69-FB0ABF2586F4}" presName="hierChild4" presStyleCnt="0"/>
      <dgm:spPr/>
    </dgm:pt>
    <dgm:pt modelId="{D84FF8C0-A368-410D-9E2E-8EA2FF0BE567}" type="pres">
      <dgm:prSet presAssocID="{7DB2222E-B6E3-4C82-8D69-FB0ABF2586F4}" presName="hierChild5" presStyleCnt="0"/>
      <dgm:spPr/>
    </dgm:pt>
    <dgm:pt modelId="{2DC4CEBA-6C1F-4178-9408-276C0910AEE9}" type="pres">
      <dgm:prSet presAssocID="{66B05BF1-2FA7-490B-9E9C-06728B201D77}" presName="hierChild5" presStyleCnt="0"/>
      <dgm:spPr/>
    </dgm:pt>
    <dgm:pt modelId="{7ADC6526-6798-4A6E-B51C-2C20E858E58E}" type="pres">
      <dgm:prSet presAssocID="{1BB4AAEC-F7B1-4AD9-A0A0-9D2D1A416FDA}" presName="hierChild3" presStyleCnt="0"/>
      <dgm:spPr/>
    </dgm:pt>
  </dgm:ptLst>
  <dgm:cxnLst>
    <dgm:cxn modelId="{F2375D0B-B013-5043-91A3-7E7DC60A9E8C}" type="presOf" srcId="{1BB4AAEC-F7B1-4AD9-A0A0-9D2D1A416FDA}" destId="{42DE850E-1554-4F26-850A-28A37ECC6F98}" srcOrd="0" destOrd="0" presId="urn:microsoft.com/office/officeart/2005/8/layout/orgChart1"/>
    <dgm:cxn modelId="{B280CB1B-423F-472B-AD5E-B0012D373442}" srcId="{1BB4AAEC-F7B1-4AD9-A0A0-9D2D1A416FDA}" destId="{66B05BF1-2FA7-490B-9E9C-06728B201D77}" srcOrd="1" destOrd="0" parTransId="{D621CBE6-8F1F-45DD-A977-12BEA5EA61DB}" sibTransId="{3BECB9EC-7C01-45B8-B3CD-64CCD6B4BCE1}"/>
    <dgm:cxn modelId="{FEB07E26-B763-1642-9253-FFA6AFD0D465}" type="presOf" srcId="{1BB4AAEC-F7B1-4AD9-A0A0-9D2D1A416FDA}" destId="{ED0C5F21-75EB-4093-AB4C-7C50D2A74295}" srcOrd="1" destOrd="0" presId="urn:microsoft.com/office/officeart/2005/8/layout/orgChart1"/>
    <dgm:cxn modelId="{3D79DF28-42A0-7547-9E67-505E722163D8}" type="presOf" srcId="{82C6AF1E-CF30-48C1-A41F-30D281C2BEA8}" destId="{7EDDDB4E-E1D8-450A-A0A5-D5CE5BF140CF}" srcOrd="1" destOrd="0" presId="urn:microsoft.com/office/officeart/2005/8/layout/orgChart1"/>
    <dgm:cxn modelId="{F99A662E-A990-D647-9E59-00758B3E3506}" type="presOf" srcId="{7DB2222E-B6E3-4C82-8D69-FB0ABF2586F4}" destId="{311597C3-76C6-44C6-AB8B-D497A70078FB}" srcOrd="1" destOrd="0" presId="urn:microsoft.com/office/officeart/2005/8/layout/orgChart1"/>
    <dgm:cxn modelId="{F59F3530-0FA3-2E47-B50D-53E84D71889B}" type="presOf" srcId="{2C117D8E-2C42-4DDD-A883-9B6ACF2E6BEE}" destId="{34C1D3BD-43B7-401D-BDB5-C07612D653A3}" srcOrd="0" destOrd="0" presId="urn:microsoft.com/office/officeart/2005/8/layout/orgChart1"/>
    <dgm:cxn modelId="{B3710959-1773-4487-8FC7-B15F620A04D6}" srcId="{6B5A4A93-0057-4752-B555-273AD2FCB2CE}" destId="{1BB4AAEC-F7B1-4AD9-A0A0-9D2D1A416FDA}" srcOrd="0" destOrd="0" parTransId="{40802A9C-E226-46D7-9004-FBE53019ADDE}" sibTransId="{85EDD8BF-EC39-4FC8-A5F6-FD398B1E034E}"/>
    <dgm:cxn modelId="{E09E075C-163F-974C-974F-81C1181202B6}" type="presOf" srcId="{D621CBE6-8F1F-45DD-A977-12BEA5EA61DB}" destId="{341DB552-5E16-4330-A56B-E59E8CCFE17D}" srcOrd="0" destOrd="0" presId="urn:microsoft.com/office/officeart/2005/8/layout/orgChart1"/>
    <dgm:cxn modelId="{7F367E69-A3EF-4D6E-A0D0-DCBBB04D4D69}" srcId="{1BB4AAEC-F7B1-4AD9-A0A0-9D2D1A416FDA}" destId="{8E028F8F-07E8-43DD-892B-860B85D9490E}" srcOrd="0" destOrd="0" parTransId="{F0BE38CD-F8A5-4277-B4E4-2DAEA95F98AD}" sibTransId="{32024941-F90C-4B96-B1C6-59C270168A56}"/>
    <dgm:cxn modelId="{4C434376-0EF0-184D-8FC7-9CB8554989F1}" type="presOf" srcId="{8E028F8F-07E8-43DD-892B-860B85D9490E}" destId="{F6E9108C-9C26-4BD0-8BE4-4A539C690DDA}" srcOrd="1" destOrd="0" presId="urn:microsoft.com/office/officeart/2005/8/layout/orgChart1"/>
    <dgm:cxn modelId="{F27E9D7D-3BBF-C34E-AE39-23C2D0D753E8}" type="presOf" srcId="{8E028F8F-07E8-43DD-892B-860B85D9490E}" destId="{59B24F50-CD05-409C-998A-34FEB99B4B9A}" srcOrd="0" destOrd="0" presId="urn:microsoft.com/office/officeart/2005/8/layout/orgChart1"/>
    <dgm:cxn modelId="{48521D87-82C5-4D83-80C0-FFE45F2B145C}" srcId="{66B05BF1-2FA7-490B-9E9C-06728B201D77}" destId="{7DB2222E-B6E3-4C82-8D69-FB0ABF2586F4}" srcOrd="0" destOrd="0" parTransId="{15282FC9-2ADB-4E2E-9230-7903FFDEBA05}" sibTransId="{BC25130A-8FF7-4FFB-9656-9BBE6DFE46B2}"/>
    <dgm:cxn modelId="{6A0C3D95-AEE7-CC42-85D0-88B35315830B}" type="presOf" srcId="{66B05BF1-2FA7-490B-9E9C-06728B201D77}" destId="{56762854-3E63-448F-8F5D-5FD964C53F11}" srcOrd="1" destOrd="0" presId="urn:microsoft.com/office/officeart/2005/8/layout/orgChart1"/>
    <dgm:cxn modelId="{8A86B999-2C7F-DF4E-8B51-F8F3FE81901B}" type="presOf" srcId="{66B05BF1-2FA7-490B-9E9C-06728B201D77}" destId="{F6475D7D-8D65-42EA-8115-3B64ADAEF513}" srcOrd="0" destOrd="0" presId="urn:microsoft.com/office/officeart/2005/8/layout/orgChart1"/>
    <dgm:cxn modelId="{803B94B8-B2F9-F84C-AEA4-77FB4D2B2286}" type="presOf" srcId="{6B5A4A93-0057-4752-B555-273AD2FCB2CE}" destId="{29D17275-0FE9-45E2-82AC-3E220BB4EF42}" srcOrd="0" destOrd="0" presId="urn:microsoft.com/office/officeart/2005/8/layout/orgChart1"/>
    <dgm:cxn modelId="{C453A9BE-8DB0-4B4B-AA91-E413A68CBAA8}" type="presOf" srcId="{7DB2222E-B6E3-4C82-8D69-FB0ABF2586F4}" destId="{37B5A3BA-7ABE-44F3-9C4B-7195A55ACA28}" srcOrd="0" destOrd="0" presId="urn:microsoft.com/office/officeart/2005/8/layout/orgChart1"/>
    <dgm:cxn modelId="{54C4B3D6-9A2D-0B47-A2C1-7A35C5288A10}" type="presOf" srcId="{15282FC9-2ADB-4E2E-9230-7903FFDEBA05}" destId="{5E7FEBA8-027C-4534-80BB-6418B6C73F03}" srcOrd="0" destOrd="0" presId="urn:microsoft.com/office/officeart/2005/8/layout/orgChart1"/>
    <dgm:cxn modelId="{0CD9E6DC-924D-E040-96E8-F560BA560814}" type="presOf" srcId="{82C6AF1E-CF30-48C1-A41F-30D281C2BEA8}" destId="{47120E67-0245-4F15-A3EA-63BD3570DF43}" srcOrd="0" destOrd="0" presId="urn:microsoft.com/office/officeart/2005/8/layout/orgChart1"/>
    <dgm:cxn modelId="{FF195FDF-240C-9143-B77C-4A9E3A8C7B77}" type="presOf" srcId="{F0BE38CD-F8A5-4277-B4E4-2DAEA95F98AD}" destId="{C0CD3681-DA35-4C09-8EFC-2236FB124BDB}" srcOrd="0" destOrd="0" presId="urn:microsoft.com/office/officeart/2005/8/layout/orgChart1"/>
    <dgm:cxn modelId="{E32C38EE-F84F-428B-B764-120FA256A0E7}" srcId="{8E028F8F-07E8-43DD-892B-860B85D9490E}" destId="{82C6AF1E-CF30-48C1-A41F-30D281C2BEA8}" srcOrd="0" destOrd="0" parTransId="{2C117D8E-2C42-4DDD-A883-9B6ACF2E6BEE}" sibTransId="{2F1DFFC0-9E49-47D9-BD0A-94CA95DD64C2}"/>
    <dgm:cxn modelId="{0E71E5A4-B2E5-2541-AE2B-962D1B7F32FC}" type="presParOf" srcId="{29D17275-0FE9-45E2-82AC-3E220BB4EF42}" destId="{8E10C307-FC09-44D1-8CF4-ECFBD08B231E}" srcOrd="0" destOrd="0" presId="urn:microsoft.com/office/officeart/2005/8/layout/orgChart1"/>
    <dgm:cxn modelId="{FB3DFEEE-F78D-E94A-8D62-581525E63BBE}" type="presParOf" srcId="{8E10C307-FC09-44D1-8CF4-ECFBD08B231E}" destId="{A6E0539A-5CFD-4A1B-A6CC-B9D1262487B3}" srcOrd="0" destOrd="0" presId="urn:microsoft.com/office/officeart/2005/8/layout/orgChart1"/>
    <dgm:cxn modelId="{C509AC14-2AF9-FF40-99AA-C231935F3570}" type="presParOf" srcId="{A6E0539A-5CFD-4A1B-A6CC-B9D1262487B3}" destId="{42DE850E-1554-4F26-850A-28A37ECC6F98}" srcOrd="0" destOrd="0" presId="urn:microsoft.com/office/officeart/2005/8/layout/orgChart1"/>
    <dgm:cxn modelId="{D3C2998F-0E2D-434F-A2DA-389C8EC8FEA6}" type="presParOf" srcId="{A6E0539A-5CFD-4A1B-A6CC-B9D1262487B3}" destId="{ED0C5F21-75EB-4093-AB4C-7C50D2A74295}" srcOrd="1" destOrd="0" presId="urn:microsoft.com/office/officeart/2005/8/layout/orgChart1"/>
    <dgm:cxn modelId="{2D5B1598-1C76-E94C-A970-5A6C1D22D97A}" type="presParOf" srcId="{8E10C307-FC09-44D1-8CF4-ECFBD08B231E}" destId="{E0FCAB19-6732-4566-B477-CE715FCC6DB5}" srcOrd="1" destOrd="0" presId="urn:microsoft.com/office/officeart/2005/8/layout/orgChart1"/>
    <dgm:cxn modelId="{2EEBE812-4646-E94B-ADFB-813FC3199A41}" type="presParOf" srcId="{E0FCAB19-6732-4566-B477-CE715FCC6DB5}" destId="{C0CD3681-DA35-4C09-8EFC-2236FB124BDB}" srcOrd="0" destOrd="0" presId="urn:microsoft.com/office/officeart/2005/8/layout/orgChart1"/>
    <dgm:cxn modelId="{0BF9A9F7-F24F-3C46-9084-454C6EACE18B}" type="presParOf" srcId="{E0FCAB19-6732-4566-B477-CE715FCC6DB5}" destId="{1C906429-3835-44A5-9034-55CDDF22F524}" srcOrd="1" destOrd="0" presId="urn:microsoft.com/office/officeart/2005/8/layout/orgChart1"/>
    <dgm:cxn modelId="{FDAA2462-5379-8640-BBDC-23535F55E301}" type="presParOf" srcId="{1C906429-3835-44A5-9034-55CDDF22F524}" destId="{5B7F2F23-17C1-4E99-997D-B73B604F69C2}" srcOrd="0" destOrd="0" presId="urn:microsoft.com/office/officeart/2005/8/layout/orgChart1"/>
    <dgm:cxn modelId="{D157B28A-F37E-7849-A221-4FD0E100EBFC}" type="presParOf" srcId="{5B7F2F23-17C1-4E99-997D-B73B604F69C2}" destId="{59B24F50-CD05-409C-998A-34FEB99B4B9A}" srcOrd="0" destOrd="0" presId="urn:microsoft.com/office/officeart/2005/8/layout/orgChart1"/>
    <dgm:cxn modelId="{FCA506E1-7D75-6B43-9DBC-791DFEB094F7}" type="presParOf" srcId="{5B7F2F23-17C1-4E99-997D-B73B604F69C2}" destId="{F6E9108C-9C26-4BD0-8BE4-4A539C690DDA}" srcOrd="1" destOrd="0" presId="urn:microsoft.com/office/officeart/2005/8/layout/orgChart1"/>
    <dgm:cxn modelId="{4B6B9DDD-D35B-9346-A5E7-1FF09CE6C2CC}" type="presParOf" srcId="{1C906429-3835-44A5-9034-55CDDF22F524}" destId="{764CF607-9C30-4ACD-91B6-8B38226B4482}" srcOrd="1" destOrd="0" presId="urn:microsoft.com/office/officeart/2005/8/layout/orgChart1"/>
    <dgm:cxn modelId="{D4A26393-1663-E94A-9D8F-F6CB60F95DF4}" type="presParOf" srcId="{764CF607-9C30-4ACD-91B6-8B38226B4482}" destId="{34C1D3BD-43B7-401D-BDB5-C07612D653A3}" srcOrd="0" destOrd="0" presId="urn:microsoft.com/office/officeart/2005/8/layout/orgChart1"/>
    <dgm:cxn modelId="{20A1A25B-3C84-5344-B8E1-F663C24F4DF0}" type="presParOf" srcId="{764CF607-9C30-4ACD-91B6-8B38226B4482}" destId="{E77A30EA-FF35-4EB1-8253-66ED33D10859}" srcOrd="1" destOrd="0" presId="urn:microsoft.com/office/officeart/2005/8/layout/orgChart1"/>
    <dgm:cxn modelId="{FE0DCAAE-D219-C945-AD58-5C33079CBBDB}" type="presParOf" srcId="{E77A30EA-FF35-4EB1-8253-66ED33D10859}" destId="{410B022A-52CF-4D05-A0C3-6CF3CFEEF224}" srcOrd="0" destOrd="0" presId="urn:microsoft.com/office/officeart/2005/8/layout/orgChart1"/>
    <dgm:cxn modelId="{1FAEDE9E-5C9F-4349-ABA0-E1A1D2A94266}" type="presParOf" srcId="{410B022A-52CF-4D05-A0C3-6CF3CFEEF224}" destId="{47120E67-0245-4F15-A3EA-63BD3570DF43}" srcOrd="0" destOrd="0" presId="urn:microsoft.com/office/officeart/2005/8/layout/orgChart1"/>
    <dgm:cxn modelId="{276357F9-D445-8E44-8829-F7AD9F6DA0BE}" type="presParOf" srcId="{410B022A-52CF-4D05-A0C3-6CF3CFEEF224}" destId="{7EDDDB4E-E1D8-450A-A0A5-D5CE5BF140CF}" srcOrd="1" destOrd="0" presId="urn:microsoft.com/office/officeart/2005/8/layout/orgChart1"/>
    <dgm:cxn modelId="{B136804B-7831-F54A-A896-C7409FBD6D85}" type="presParOf" srcId="{E77A30EA-FF35-4EB1-8253-66ED33D10859}" destId="{97F15253-E4F3-46C3-8FE8-992460CCD0A0}" srcOrd="1" destOrd="0" presId="urn:microsoft.com/office/officeart/2005/8/layout/orgChart1"/>
    <dgm:cxn modelId="{28E229AF-07D8-8D43-B1A0-0C09EDC5EA4F}" type="presParOf" srcId="{E77A30EA-FF35-4EB1-8253-66ED33D10859}" destId="{EC901CD5-9C3A-4307-A32D-60D8912B0366}" srcOrd="2" destOrd="0" presId="urn:microsoft.com/office/officeart/2005/8/layout/orgChart1"/>
    <dgm:cxn modelId="{D551A7EB-469D-2F4C-B442-835121C09D82}" type="presParOf" srcId="{1C906429-3835-44A5-9034-55CDDF22F524}" destId="{6521DC66-7230-471C-BC00-4FE8FE125143}" srcOrd="2" destOrd="0" presId="urn:microsoft.com/office/officeart/2005/8/layout/orgChart1"/>
    <dgm:cxn modelId="{E88B2050-A3D4-5F40-853F-01B172A5A29F}" type="presParOf" srcId="{E0FCAB19-6732-4566-B477-CE715FCC6DB5}" destId="{341DB552-5E16-4330-A56B-E59E8CCFE17D}" srcOrd="2" destOrd="0" presId="urn:microsoft.com/office/officeart/2005/8/layout/orgChart1"/>
    <dgm:cxn modelId="{42F9B42C-69DE-5841-90F2-2652E028904C}" type="presParOf" srcId="{E0FCAB19-6732-4566-B477-CE715FCC6DB5}" destId="{40AB7A1E-0704-4975-BD24-91D9E14999DF}" srcOrd="3" destOrd="0" presId="urn:microsoft.com/office/officeart/2005/8/layout/orgChart1"/>
    <dgm:cxn modelId="{D15E60E0-6782-5847-A1D6-A7492E142A38}" type="presParOf" srcId="{40AB7A1E-0704-4975-BD24-91D9E14999DF}" destId="{F0128FDB-EC4F-41FE-AF65-3B3A9F3DF22A}" srcOrd="0" destOrd="0" presId="urn:microsoft.com/office/officeart/2005/8/layout/orgChart1"/>
    <dgm:cxn modelId="{277997CF-0161-AD46-A415-F69545BCBB2A}" type="presParOf" srcId="{F0128FDB-EC4F-41FE-AF65-3B3A9F3DF22A}" destId="{F6475D7D-8D65-42EA-8115-3B64ADAEF513}" srcOrd="0" destOrd="0" presId="urn:microsoft.com/office/officeart/2005/8/layout/orgChart1"/>
    <dgm:cxn modelId="{2E2F4D7D-4BB8-7143-886B-FBF44925CE35}" type="presParOf" srcId="{F0128FDB-EC4F-41FE-AF65-3B3A9F3DF22A}" destId="{56762854-3E63-448F-8F5D-5FD964C53F11}" srcOrd="1" destOrd="0" presId="urn:microsoft.com/office/officeart/2005/8/layout/orgChart1"/>
    <dgm:cxn modelId="{914176A8-A1DD-E340-9174-A59C52DF6060}" type="presParOf" srcId="{40AB7A1E-0704-4975-BD24-91D9E14999DF}" destId="{594FA671-7E65-4C16-99BB-34C6131F0F1D}" srcOrd="1" destOrd="0" presId="urn:microsoft.com/office/officeart/2005/8/layout/orgChart1"/>
    <dgm:cxn modelId="{5CE53F1E-8339-364C-B0BC-2A20A8C46921}" type="presParOf" srcId="{594FA671-7E65-4C16-99BB-34C6131F0F1D}" destId="{5E7FEBA8-027C-4534-80BB-6418B6C73F03}" srcOrd="0" destOrd="0" presId="urn:microsoft.com/office/officeart/2005/8/layout/orgChart1"/>
    <dgm:cxn modelId="{041FDCF8-54EE-584A-A8B1-DBAD4F813800}" type="presParOf" srcId="{594FA671-7E65-4C16-99BB-34C6131F0F1D}" destId="{09FF5990-7AD1-4861-8226-11BA55334002}" srcOrd="1" destOrd="0" presId="urn:microsoft.com/office/officeart/2005/8/layout/orgChart1"/>
    <dgm:cxn modelId="{0C72C1AD-26B9-3941-963B-E7B11ED90F08}" type="presParOf" srcId="{09FF5990-7AD1-4861-8226-11BA55334002}" destId="{645C35FC-8B4B-4CD5-9DAB-ABC5F69E89C6}" srcOrd="0" destOrd="0" presId="urn:microsoft.com/office/officeart/2005/8/layout/orgChart1"/>
    <dgm:cxn modelId="{B17B2658-5AB6-DE49-8A91-576A7910B1E8}" type="presParOf" srcId="{645C35FC-8B4B-4CD5-9DAB-ABC5F69E89C6}" destId="{37B5A3BA-7ABE-44F3-9C4B-7195A55ACA28}" srcOrd="0" destOrd="0" presId="urn:microsoft.com/office/officeart/2005/8/layout/orgChart1"/>
    <dgm:cxn modelId="{82AB4580-7A67-414A-9C04-CF84ADA03B4A}" type="presParOf" srcId="{645C35FC-8B4B-4CD5-9DAB-ABC5F69E89C6}" destId="{311597C3-76C6-44C6-AB8B-D497A70078FB}" srcOrd="1" destOrd="0" presId="urn:microsoft.com/office/officeart/2005/8/layout/orgChart1"/>
    <dgm:cxn modelId="{5FD450EE-F8B0-844A-AC7A-B4E695BE7C79}" type="presParOf" srcId="{09FF5990-7AD1-4861-8226-11BA55334002}" destId="{354DE10A-47C3-47BC-918D-67E509EE9D97}" srcOrd="1" destOrd="0" presId="urn:microsoft.com/office/officeart/2005/8/layout/orgChart1"/>
    <dgm:cxn modelId="{EC151DB7-EDB8-5F4D-BAF3-B56042B95464}" type="presParOf" srcId="{09FF5990-7AD1-4861-8226-11BA55334002}" destId="{D84FF8C0-A368-410D-9E2E-8EA2FF0BE567}" srcOrd="2" destOrd="0" presId="urn:microsoft.com/office/officeart/2005/8/layout/orgChart1"/>
    <dgm:cxn modelId="{5149AF09-4B6B-C144-B535-058558751EBD}" type="presParOf" srcId="{40AB7A1E-0704-4975-BD24-91D9E14999DF}" destId="{2DC4CEBA-6C1F-4178-9408-276C0910AEE9}" srcOrd="2" destOrd="0" presId="urn:microsoft.com/office/officeart/2005/8/layout/orgChart1"/>
    <dgm:cxn modelId="{C754BB9A-18C8-CF42-9F60-A0E74627EE9C}" type="presParOf" srcId="{8E10C307-FC09-44D1-8CF4-ECFBD08B231E}" destId="{7ADC6526-6798-4A6E-B51C-2C20E858E58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A5B18631-D532-4FDD-8642-CA80A53A15E6}" type="doc">
      <dgm:prSet loTypeId="urn:microsoft.com/office/officeart/2005/8/layout/process1" loCatId="process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E0D22BD8-469A-4E8B-AD01-C6064EA5A237}">
      <dgm:prSet phldrT="[文字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斷句</a:t>
          </a:r>
        </a:p>
      </dgm:t>
    </dgm:pt>
    <dgm:pt modelId="{C9430386-0E4D-4C8D-9489-95611B21591A}" type="parTrans" cxnId="{D7D41DA3-FA8D-4B77-B9EC-A1A8BC8EB8DB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FEC711C-0FED-4B48-B4AC-EF800B19993A}" type="sibTrans" cxnId="{D7D41DA3-FA8D-4B77-B9EC-A1A8BC8EB8DB}">
      <dgm:prSet custT="1"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EE82E09-7F8C-40BD-B0A3-2EB34BBD2940}">
      <dgm:prSet phldrT="[文字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</a:p>
      </dgm:t>
    </dgm:pt>
    <dgm:pt modelId="{6899CFAF-C3A0-4D01-AD84-BDA82EAA235E}" type="parTrans" cxnId="{911C61FA-2652-41F1-B911-9A9FBD2255B8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12561BC-37F1-497B-B566-BA9EEAE23CA6}" type="sibTrans" cxnId="{911C61FA-2652-41F1-B911-9A9FBD2255B8}">
      <dgm:prSet custT="1"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633C76-1509-4A1B-97AE-63CE42606E1E}">
      <dgm:prSet phldrT="[文字]" custT="1"/>
      <dgm:spPr/>
      <dgm:t>
        <a:bodyPr/>
        <a:lstStyle/>
        <a:p>
          <a:r>
            <a: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還原省略</a:t>
          </a:r>
        </a:p>
      </dgm:t>
    </dgm:pt>
    <dgm:pt modelId="{217F8CBB-9D69-4C9F-9CBD-39073954825C}" type="parTrans" cxnId="{1FC1B69E-8A52-40A4-A738-EEFC64A57F24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4E80BCD-2C67-48CB-8D66-19020F5D433B}" type="sibTrans" cxnId="{1FC1B69E-8A52-40A4-A738-EEFC64A57F24}">
      <dgm:prSet custT="1"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433A766-9BBF-4971-A93D-B063F8F56BAB}">
      <dgm:prSet phldrT="[文字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詮釋語詞</a:t>
          </a:r>
        </a:p>
      </dgm:t>
    </dgm:pt>
    <dgm:pt modelId="{42CEC441-13A6-4768-9971-5219336284E8}" type="parTrans" cxnId="{59E299DA-3D3D-4560-A42B-5FB3B8784BC1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8C030E0-FA47-4FB3-9DF0-3FDB382EBD2E}" type="sibTrans" cxnId="{59E299DA-3D3D-4560-A42B-5FB3B8784BC1}">
      <dgm:prSet custT="1"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51017A3-0968-47AF-8E84-7978BD3756DC}">
      <dgm:prSet phldrT="[文字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gm:t>
    </dgm:pt>
    <dgm:pt modelId="{C4173664-7DA3-4398-A25F-8CF05E5A24A5}" type="parTrans" cxnId="{5DD782E5-FBFC-4892-83AD-0823960A946A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DD7CDBC-1192-4700-9C0B-32638BB3E807}" type="sibTrans" cxnId="{5DD782E5-FBFC-4892-83AD-0823960A946A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2D08398-0576-4C80-A496-52D6EED0A665}" type="pres">
      <dgm:prSet presAssocID="{A5B18631-D532-4FDD-8642-CA80A53A15E6}" presName="Name0" presStyleCnt="0">
        <dgm:presLayoutVars>
          <dgm:dir/>
          <dgm:resizeHandles val="exact"/>
        </dgm:presLayoutVars>
      </dgm:prSet>
      <dgm:spPr/>
    </dgm:pt>
    <dgm:pt modelId="{A450DA55-E4C2-407C-A3ED-3E855ECD44B0}" type="pres">
      <dgm:prSet presAssocID="{E0D22BD8-469A-4E8B-AD01-C6064EA5A237}" presName="node" presStyleLbl="node1" presStyleIdx="0" presStyleCnt="5">
        <dgm:presLayoutVars>
          <dgm:bulletEnabled val="1"/>
        </dgm:presLayoutVars>
      </dgm:prSet>
      <dgm:spPr/>
    </dgm:pt>
    <dgm:pt modelId="{B44E4042-01DB-47E1-9886-56263B36CFEF}" type="pres">
      <dgm:prSet presAssocID="{5FEC711C-0FED-4B48-B4AC-EF800B19993A}" presName="sibTrans" presStyleLbl="sibTrans2D1" presStyleIdx="0" presStyleCnt="4"/>
      <dgm:spPr/>
    </dgm:pt>
    <dgm:pt modelId="{94B00636-2E4D-4C78-9D28-73786BA625F0}" type="pres">
      <dgm:prSet presAssocID="{5FEC711C-0FED-4B48-B4AC-EF800B19993A}" presName="connectorText" presStyleLbl="sibTrans2D1" presStyleIdx="0" presStyleCnt="4"/>
      <dgm:spPr/>
    </dgm:pt>
    <dgm:pt modelId="{C114ED43-5DB6-4710-894B-DCDA744C6C13}" type="pres">
      <dgm:prSet presAssocID="{FEE82E09-7F8C-40BD-B0A3-2EB34BBD2940}" presName="node" presStyleLbl="node1" presStyleIdx="1" presStyleCnt="5">
        <dgm:presLayoutVars>
          <dgm:bulletEnabled val="1"/>
        </dgm:presLayoutVars>
      </dgm:prSet>
      <dgm:spPr/>
    </dgm:pt>
    <dgm:pt modelId="{3FE7377D-1264-4242-BB52-763AD903B434}" type="pres">
      <dgm:prSet presAssocID="{412561BC-37F1-497B-B566-BA9EEAE23CA6}" presName="sibTrans" presStyleLbl="sibTrans2D1" presStyleIdx="1" presStyleCnt="4"/>
      <dgm:spPr/>
    </dgm:pt>
    <dgm:pt modelId="{81AC78DE-133A-4ACD-A3C9-FA0579B29E40}" type="pres">
      <dgm:prSet presAssocID="{412561BC-37F1-497B-B566-BA9EEAE23CA6}" presName="connectorText" presStyleLbl="sibTrans2D1" presStyleIdx="1" presStyleCnt="4"/>
      <dgm:spPr/>
    </dgm:pt>
    <dgm:pt modelId="{CB4E6DC6-31BD-4A17-B1D5-D4724C409322}" type="pres">
      <dgm:prSet presAssocID="{D4633C76-1509-4A1B-97AE-63CE42606E1E}" presName="node" presStyleLbl="node1" presStyleIdx="2" presStyleCnt="5">
        <dgm:presLayoutVars>
          <dgm:bulletEnabled val="1"/>
        </dgm:presLayoutVars>
      </dgm:prSet>
      <dgm:spPr/>
    </dgm:pt>
    <dgm:pt modelId="{E52828FE-062B-442B-9831-810877E76BEA}" type="pres">
      <dgm:prSet presAssocID="{44E80BCD-2C67-48CB-8D66-19020F5D433B}" presName="sibTrans" presStyleLbl="sibTrans2D1" presStyleIdx="2" presStyleCnt="4"/>
      <dgm:spPr/>
    </dgm:pt>
    <dgm:pt modelId="{DDB3408F-C1DF-43DF-A609-B8E7007EC4A7}" type="pres">
      <dgm:prSet presAssocID="{44E80BCD-2C67-48CB-8D66-19020F5D433B}" presName="connectorText" presStyleLbl="sibTrans2D1" presStyleIdx="2" presStyleCnt="4"/>
      <dgm:spPr/>
    </dgm:pt>
    <dgm:pt modelId="{9F6A65BF-72C8-462F-ADEB-5469A6E2B69D}" type="pres">
      <dgm:prSet presAssocID="{5433A766-9BBF-4971-A93D-B063F8F56BAB}" presName="node" presStyleLbl="node1" presStyleIdx="3" presStyleCnt="5">
        <dgm:presLayoutVars>
          <dgm:bulletEnabled val="1"/>
        </dgm:presLayoutVars>
      </dgm:prSet>
      <dgm:spPr/>
    </dgm:pt>
    <dgm:pt modelId="{9BF063DC-FCED-4D35-8477-4A687F1BBBF2}" type="pres">
      <dgm:prSet presAssocID="{18C030E0-FA47-4FB3-9DF0-3FDB382EBD2E}" presName="sibTrans" presStyleLbl="sibTrans2D1" presStyleIdx="3" presStyleCnt="4"/>
      <dgm:spPr/>
    </dgm:pt>
    <dgm:pt modelId="{05689BA6-019A-43FE-9D1C-98B53705BD1A}" type="pres">
      <dgm:prSet presAssocID="{18C030E0-FA47-4FB3-9DF0-3FDB382EBD2E}" presName="connectorText" presStyleLbl="sibTrans2D1" presStyleIdx="3" presStyleCnt="4"/>
      <dgm:spPr/>
    </dgm:pt>
    <dgm:pt modelId="{54851B1E-B370-428B-8236-153DBEAFFD41}" type="pres">
      <dgm:prSet presAssocID="{B51017A3-0968-47AF-8E84-7978BD3756DC}" presName="node" presStyleLbl="node1" presStyleIdx="4" presStyleCnt="5">
        <dgm:presLayoutVars>
          <dgm:bulletEnabled val="1"/>
        </dgm:presLayoutVars>
      </dgm:prSet>
      <dgm:spPr/>
    </dgm:pt>
  </dgm:ptLst>
  <dgm:cxnLst>
    <dgm:cxn modelId="{6C6E6921-15FA-455C-B1AB-F254BEC124C4}" type="presOf" srcId="{5433A766-9BBF-4971-A93D-B063F8F56BAB}" destId="{9F6A65BF-72C8-462F-ADEB-5469A6E2B69D}" srcOrd="0" destOrd="0" presId="urn:microsoft.com/office/officeart/2005/8/layout/process1"/>
    <dgm:cxn modelId="{508E752D-726C-4277-A138-1F44533C873A}" type="presOf" srcId="{18C030E0-FA47-4FB3-9DF0-3FDB382EBD2E}" destId="{05689BA6-019A-43FE-9D1C-98B53705BD1A}" srcOrd="1" destOrd="0" presId="urn:microsoft.com/office/officeart/2005/8/layout/process1"/>
    <dgm:cxn modelId="{62B9BE5E-4E5E-4500-8849-F14265E2421A}" type="presOf" srcId="{E0D22BD8-469A-4E8B-AD01-C6064EA5A237}" destId="{A450DA55-E4C2-407C-A3ED-3E855ECD44B0}" srcOrd="0" destOrd="0" presId="urn:microsoft.com/office/officeart/2005/8/layout/process1"/>
    <dgm:cxn modelId="{82BB1762-0206-4098-A693-99D814C0F83A}" type="presOf" srcId="{44E80BCD-2C67-48CB-8D66-19020F5D433B}" destId="{E52828FE-062B-442B-9831-810877E76BEA}" srcOrd="0" destOrd="0" presId="urn:microsoft.com/office/officeart/2005/8/layout/process1"/>
    <dgm:cxn modelId="{B9182974-B707-40BD-9357-446FCDE05BCD}" type="presOf" srcId="{5FEC711C-0FED-4B48-B4AC-EF800B19993A}" destId="{94B00636-2E4D-4C78-9D28-73786BA625F0}" srcOrd="1" destOrd="0" presId="urn:microsoft.com/office/officeart/2005/8/layout/process1"/>
    <dgm:cxn modelId="{2BE0D588-4644-43D0-B766-D27F0493012A}" type="presOf" srcId="{18C030E0-FA47-4FB3-9DF0-3FDB382EBD2E}" destId="{9BF063DC-FCED-4D35-8477-4A687F1BBBF2}" srcOrd="0" destOrd="0" presId="urn:microsoft.com/office/officeart/2005/8/layout/process1"/>
    <dgm:cxn modelId="{0DD7C590-C6AE-4683-80F0-2DE33700F253}" type="presOf" srcId="{44E80BCD-2C67-48CB-8D66-19020F5D433B}" destId="{DDB3408F-C1DF-43DF-A609-B8E7007EC4A7}" srcOrd="1" destOrd="0" presId="urn:microsoft.com/office/officeart/2005/8/layout/process1"/>
    <dgm:cxn modelId="{4EF3C195-242E-4F79-9101-7EC3537B1094}" type="presOf" srcId="{D4633C76-1509-4A1B-97AE-63CE42606E1E}" destId="{CB4E6DC6-31BD-4A17-B1D5-D4724C409322}" srcOrd="0" destOrd="0" presId="urn:microsoft.com/office/officeart/2005/8/layout/process1"/>
    <dgm:cxn modelId="{94923498-4A0A-4E8D-8B2D-D62B2A8D2473}" type="presOf" srcId="{5FEC711C-0FED-4B48-B4AC-EF800B19993A}" destId="{B44E4042-01DB-47E1-9886-56263B36CFEF}" srcOrd="0" destOrd="0" presId="urn:microsoft.com/office/officeart/2005/8/layout/process1"/>
    <dgm:cxn modelId="{1FC1B69E-8A52-40A4-A738-EEFC64A57F24}" srcId="{A5B18631-D532-4FDD-8642-CA80A53A15E6}" destId="{D4633C76-1509-4A1B-97AE-63CE42606E1E}" srcOrd="2" destOrd="0" parTransId="{217F8CBB-9D69-4C9F-9CBD-39073954825C}" sibTransId="{44E80BCD-2C67-48CB-8D66-19020F5D433B}"/>
    <dgm:cxn modelId="{D7D41DA3-FA8D-4B77-B9EC-A1A8BC8EB8DB}" srcId="{A5B18631-D532-4FDD-8642-CA80A53A15E6}" destId="{E0D22BD8-469A-4E8B-AD01-C6064EA5A237}" srcOrd="0" destOrd="0" parTransId="{C9430386-0E4D-4C8D-9489-95611B21591A}" sibTransId="{5FEC711C-0FED-4B48-B4AC-EF800B19993A}"/>
    <dgm:cxn modelId="{700B86A3-50DA-488C-9237-98E7663305C0}" type="presOf" srcId="{B51017A3-0968-47AF-8E84-7978BD3756DC}" destId="{54851B1E-B370-428B-8236-153DBEAFFD41}" srcOrd="0" destOrd="0" presId="urn:microsoft.com/office/officeart/2005/8/layout/process1"/>
    <dgm:cxn modelId="{823261C4-561F-49FC-B12E-967EDFACDA37}" type="presOf" srcId="{412561BC-37F1-497B-B566-BA9EEAE23CA6}" destId="{81AC78DE-133A-4ACD-A3C9-FA0579B29E40}" srcOrd="1" destOrd="0" presId="urn:microsoft.com/office/officeart/2005/8/layout/process1"/>
    <dgm:cxn modelId="{EC59CEC9-7A8D-4783-A818-0D6B3C4DD14C}" type="presOf" srcId="{FEE82E09-7F8C-40BD-B0A3-2EB34BBD2940}" destId="{C114ED43-5DB6-4710-894B-DCDA744C6C13}" srcOrd="0" destOrd="0" presId="urn:microsoft.com/office/officeart/2005/8/layout/process1"/>
    <dgm:cxn modelId="{A7AF14CB-0C4A-4FA5-A392-09E484134AEB}" type="presOf" srcId="{412561BC-37F1-497B-B566-BA9EEAE23CA6}" destId="{3FE7377D-1264-4242-BB52-763AD903B434}" srcOrd="0" destOrd="0" presId="urn:microsoft.com/office/officeart/2005/8/layout/process1"/>
    <dgm:cxn modelId="{F77461D3-0599-47A3-94DD-1676EDB2A039}" type="presOf" srcId="{A5B18631-D532-4FDD-8642-CA80A53A15E6}" destId="{82D08398-0576-4C80-A496-52D6EED0A665}" srcOrd="0" destOrd="0" presId="urn:microsoft.com/office/officeart/2005/8/layout/process1"/>
    <dgm:cxn modelId="{59E299DA-3D3D-4560-A42B-5FB3B8784BC1}" srcId="{A5B18631-D532-4FDD-8642-CA80A53A15E6}" destId="{5433A766-9BBF-4971-A93D-B063F8F56BAB}" srcOrd="3" destOrd="0" parTransId="{42CEC441-13A6-4768-9971-5219336284E8}" sibTransId="{18C030E0-FA47-4FB3-9DF0-3FDB382EBD2E}"/>
    <dgm:cxn modelId="{5DD782E5-FBFC-4892-83AD-0823960A946A}" srcId="{A5B18631-D532-4FDD-8642-CA80A53A15E6}" destId="{B51017A3-0968-47AF-8E84-7978BD3756DC}" srcOrd="4" destOrd="0" parTransId="{C4173664-7DA3-4398-A25F-8CF05E5A24A5}" sibTransId="{0DD7CDBC-1192-4700-9C0B-32638BB3E807}"/>
    <dgm:cxn modelId="{911C61FA-2652-41F1-B911-9A9FBD2255B8}" srcId="{A5B18631-D532-4FDD-8642-CA80A53A15E6}" destId="{FEE82E09-7F8C-40BD-B0A3-2EB34BBD2940}" srcOrd="1" destOrd="0" parTransId="{6899CFAF-C3A0-4D01-AD84-BDA82EAA235E}" sibTransId="{412561BC-37F1-497B-B566-BA9EEAE23CA6}"/>
    <dgm:cxn modelId="{7131C43F-1038-4CB8-94D3-B5E73C1B7A3D}" type="presParOf" srcId="{82D08398-0576-4C80-A496-52D6EED0A665}" destId="{A450DA55-E4C2-407C-A3ED-3E855ECD44B0}" srcOrd="0" destOrd="0" presId="urn:microsoft.com/office/officeart/2005/8/layout/process1"/>
    <dgm:cxn modelId="{F48C30D1-E9BD-4487-AB39-7197C4EA9F02}" type="presParOf" srcId="{82D08398-0576-4C80-A496-52D6EED0A665}" destId="{B44E4042-01DB-47E1-9886-56263B36CFEF}" srcOrd="1" destOrd="0" presId="urn:microsoft.com/office/officeart/2005/8/layout/process1"/>
    <dgm:cxn modelId="{0B4BD6C3-152C-4419-A577-0AA1D700DB39}" type="presParOf" srcId="{B44E4042-01DB-47E1-9886-56263B36CFEF}" destId="{94B00636-2E4D-4C78-9D28-73786BA625F0}" srcOrd="0" destOrd="0" presId="urn:microsoft.com/office/officeart/2005/8/layout/process1"/>
    <dgm:cxn modelId="{D35B391E-F87F-4F3D-8F51-58992C55219A}" type="presParOf" srcId="{82D08398-0576-4C80-A496-52D6EED0A665}" destId="{C114ED43-5DB6-4710-894B-DCDA744C6C13}" srcOrd="2" destOrd="0" presId="urn:microsoft.com/office/officeart/2005/8/layout/process1"/>
    <dgm:cxn modelId="{8B0E0345-1C1B-431C-B113-EFA18A67A9E9}" type="presParOf" srcId="{82D08398-0576-4C80-A496-52D6EED0A665}" destId="{3FE7377D-1264-4242-BB52-763AD903B434}" srcOrd="3" destOrd="0" presId="urn:microsoft.com/office/officeart/2005/8/layout/process1"/>
    <dgm:cxn modelId="{58BB87D6-863B-4B8F-A0EF-88F455B87620}" type="presParOf" srcId="{3FE7377D-1264-4242-BB52-763AD903B434}" destId="{81AC78DE-133A-4ACD-A3C9-FA0579B29E40}" srcOrd="0" destOrd="0" presId="urn:microsoft.com/office/officeart/2005/8/layout/process1"/>
    <dgm:cxn modelId="{8BDA5B88-1E9B-47D8-AEC4-2CAB695E9776}" type="presParOf" srcId="{82D08398-0576-4C80-A496-52D6EED0A665}" destId="{CB4E6DC6-31BD-4A17-B1D5-D4724C409322}" srcOrd="4" destOrd="0" presId="urn:microsoft.com/office/officeart/2005/8/layout/process1"/>
    <dgm:cxn modelId="{CC5115BC-0B37-49BD-93C8-3BBF1FB961F6}" type="presParOf" srcId="{82D08398-0576-4C80-A496-52D6EED0A665}" destId="{E52828FE-062B-442B-9831-810877E76BEA}" srcOrd="5" destOrd="0" presId="urn:microsoft.com/office/officeart/2005/8/layout/process1"/>
    <dgm:cxn modelId="{1018F959-6635-4B4F-BC0E-5DDBA24DBE50}" type="presParOf" srcId="{E52828FE-062B-442B-9831-810877E76BEA}" destId="{DDB3408F-C1DF-43DF-A609-B8E7007EC4A7}" srcOrd="0" destOrd="0" presId="urn:microsoft.com/office/officeart/2005/8/layout/process1"/>
    <dgm:cxn modelId="{DB78E8DD-6C28-4728-AC7C-60F946C8010B}" type="presParOf" srcId="{82D08398-0576-4C80-A496-52D6EED0A665}" destId="{9F6A65BF-72C8-462F-ADEB-5469A6E2B69D}" srcOrd="6" destOrd="0" presId="urn:microsoft.com/office/officeart/2005/8/layout/process1"/>
    <dgm:cxn modelId="{EB1CB858-1762-4B25-AEB9-BB22AE38CF05}" type="presParOf" srcId="{82D08398-0576-4C80-A496-52D6EED0A665}" destId="{9BF063DC-FCED-4D35-8477-4A687F1BBBF2}" srcOrd="7" destOrd="0" presId="urn:microsoft.com/office/officeart/2005/8/layout/process1"/>
    <dgm:cxn modelId="{999E9F68-5F49-487D-8000-98474D3FE487}" type="presParOf" srcId="{9BF063DC-FCED-4D35-8477-4A687F1BBBF2}" destId="{05689BA6-019A-43FE-9D1C-98B53705BD1A}" srcOrd="0" destOrd="0" presId="urn:microsoft.com/office/officeart/2005/8/layout/process1"/>
    <dgm:cxn modelId="{E0DCE026-0973-4AF3-AEE8-01A2E4AE74F3}" type="presParOf" srcId="{82D08398-0576-4C80-A496-52D6EED0A665}" destId="{54851B1E-B370-428B-8236-153DBEAFFD41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D0053C97-AD13-4998-9F92-2F42C45D3B32}" type="doc">
      <dgm:prSet loTypeId="urn:microsoft.com/office/officeart/2005/8/layout/hierarchy2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A736B052-F81F-43E3-BA3F-31B527665855}">
      <dgm:prSet phldrT="[文字]"/>
      <dgm:spPr/>
      <dgm:t>
        <a:bodyPr/>
        <a:lstStyle/>
        <a:p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還原省略</a:t>
          </a:r>
        </a:p>
      </dgm:t>
    </dgm:pt>
    <dgm:pt modelId="{5C1516E3-54D8-46BA-A34C-7D66912B0D42}" type="parTrans" cxnId="{0128BCEA-754F-4FD2-B09C-83B03A1F1B61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580F576-A88A-4D4B-AC33-DBBA3721A29A}" type="sibTrans" cxnId="{0128BCEA-754F-4FD2-B09C-83B03A1F1B61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C572771-C842-41BC-8B9D-591693F581C2}">
      <dgm:prSet phldrT="[文字]"/>
      <dgm:spPr/>
      <dgm:t>
        <a:bodyPr/>
        <a:lstStyle/>
        <a:p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語詞的省略</a:t>
          </a:r>
        </a:p>
      </dgm:t>
    </dgm:pt>
    <dgm:pt modelId="{19E0B3A6-2112-4050-B57F-95427C627B87}" type="parTrans" cxnId="{C0A73174-8E7F-4A8F-8194-61901BE28A3E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7A6A7E5-5BAF-420E-B54A-9E7432173CBF}" type="sibTrans" cxnId="{C0A73174-8E7F-4A8F-8194-61901BE28A3E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2633DC2-7335-4006-A9EF-43D9F0F8E2D5}">
      <dgm:prSet phldrT="[文字]"/>
      <dgm:spPr/>
      <dgm:t>
        <a:bodyPr/>
        <a:lstStyle/>
        <a:p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虛字</a:t>
          </a:r>
        </a:p>
      </dgm:t>
    </dgm:pt>
    <dgm:pt modelId="{CA3F7226-A8AF-4641-B9E5-0E8862E3CB71}" type="parTrans" cxnId="{F9E25DDB-E9BD-408C-A048-8F966347DEA2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38F9DCA-365A-4A68-BF31-6DE836B6BB66}" type="sibTrans" cxnId="{F9E25DDB-E9BD-408C-A048-8F966347DEA2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32E2F17-7C96-436C-806D-9A1FBB5A597C}">
      <dgm:prSet phldrT="[文字]"/>
      <dgm:spPr/>
      <dgm:t>
        <a:bodyPr/>
        <a:lstStyle/>
        <a:p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主語</a:t>
          </a:r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.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賓語</a:t>
          </a:r>
        </a:p>
      </dgm:t>
    </dgm:pt>
    <dgm:pt modelId="{CF8F02C1-5901-4105-AE01-3A82667E9954}" type="parTrans" cxnId="{A4AD4175-1A6D-4015-9549-7A7D4AFA65C3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AE85CEA-A251-44A1-8C7C-11289EA8F46E}" type="sibTrans" cxnId="{A4AD4175-1A6D-4015-9549-7A7D4AFA65C3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0843F94-B43B-4466-B73F-1DA7B7C2B7C5}">
      <dgm:prSet phldrT="[文字]"/>
      <dgm:spPr/>
      <dgm:t>
        <a:bodyPr/>
        <a:lstStyle/>
        <a:p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句式的省略</a:t>
          </a:r>
        </a:p>
      </dgm:t>
    </dgm:pt>
    <dgm:pt modelId="{9D1BB9AE-A3D0-41BF-AAE6-DDD752123886}" type="parTrans" cxnId="{1F89EEB2-F394-4C05-9131-6268DB08EFE7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629DC9-DD94-4864-AC9E-B2F57274BF16}" type="sibTrans" cxnId="{1F89EEB2-F394-4C05-9131-6268DB08EFE7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A157EC1-C049-4EE2-9A62-8977D2F6B90D}">
      <dgm:prSet phldrT="[文字]"/>
      <dgm:spPr/>
      <dgm:t>
        <a:bodyPr/>
        <a:lstStyle/>
        <a:p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特殊句型</a:t>
          </a:r>
        </a:p>
      </dgm:t>
    </dgm:pt>
    <dgm:pt modelId="{48FD6734-6007-4275-BE95-F140A7A231D1}" type="parTrans" cxnId="{2EEDA6BF-CF1B-46DD-843E-8B00F3A20231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355D277-98C6-4D86-AE1A-7E8633075ABA}" type="sibTrans" cxnId="{2EEDA6BF-CF1B-46DD-843E-8B00F3A20231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EB259D6-1D44-4C6E-A398-380B1F2228D1}" type="pres">
      <dgm:prSet presAssocID="{D0053C97-AD13-4998-9F92-2F42C45D3B3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CAB5B05-D7FA-423B-949D-4C83EA26651F}" type="pres">
      <dgm:prSet presAssocID="{A736B052-F81F-43E3-BA3F-31B527665855}" presName="root1" presStyleCnt="0"/>
      <dgm:spPr/>
    </dgm:pt>
    <dgm:pt modelId="{4A1F291C-F403-4AEE-941C-1739621FBDF6}" type="pres">
      <dgm:prSet presAssocID="{A736B052-F81F-43E3-BA3F-31B527665855}" presName="LevelOneTextNode" presStyleLbl="node0" presStyleIdx="0" presStyleCnt="1">
        <dgm:presLayoutVars>
          <dgm:chPref val="3"/>
        </dgm:presLayoutVars>
      </dgm:prSet>
      <dgm:spPr/>
    </dgm:pt>
    <dgm:pt modelId="{E5FA3CD7-3689-4F10-BB0B-BD4F7E1A45F5}" type="pres">
      <dgm:prSet presAssocID="{A736B052-F81F-43E3-BA3F-31B527665855}" presName="level2hierChild" presStyleCnt="0"/>
      <dgm:spPr/>
    </dgm:pt>
    <dgm:pt modelId="{A0128F48-4256-43DD-B2E2-812C0062B8FD}" type="pres">
      <dgm:prSet presAssocID="{19E0B3A6-2112-4050-B57F-95427C627B87}" presName="conn2-1" presStyleLbl="parChTrans1D2" presStyleIdx="0" presStyleCnt="2"/>
      <dgm:spPr/>
    </dgm:pt>
    <dgm:pt modelId="{162582B8-DCB4-4B1B-84EC-91D77705494D}" type="pres">
      <dgm:prSet presAssocID="{19E0B3A6-2112-4050-B57F-95427C627B87}" presName="connTx" presStyleLbl="parChTrans1D2" presStyleIdx="0" presStyleCnt="2"/>
      <dgm:spPr/>
    </dgm:pt>
    <dgm:pt modelId="{19FE362F-976F-4614-B76D-2828CBEDE5BC}" type="pres">
      <dgm:prSet presAssocID="{EC572771-C842-41BC-8B9D-591693F581C2}" presName="root2" presStyleCnt="0"/>
      <dgm:spPr/>
    </dgm:pt>
    <dgm:pt modelId="{FE0124CC-7523-41CD-B3DB-E95656671BEE}" type="pres">
      <dgm:prSet presAssocID="{EC572771-C842-41BC-8B9D-591693F581C2}" presName="LevelTwoTextNode" presStyleLbl="node2" presStyleIdx="0" presStyleCnt="2">
        <dgm:presLayoutVars>
          <dgm:chPref val="3"/>
        </dgm:presLayoutVars>
      </dgm:prSet>
      <dgm:spPr/>
    </dgm:pt>
    <dgm:pt modelId="{D6894FD6-DB20-4735-9321-1B9E6730EFF1}" type="pres">
      <dgm:prSet presAssocID="{EC572771-C842-41BC-8B9D-591693F581C2}" presName="level3hierChild" presStyleCnt="0"/>
      <dgm:spPr/>
    </dgm:pt>
    <dgm:pt modelId="{28FE7AFE-8B26-48A5-80E6-516CD003A8B2}" type="pres">
      <dgm:prSet presAssocID="{CA3F7226-A8AF-4641-B9E5-0E8862E3CB71}" presName="conn2-1" presStyleLbl="parChTrans1D3" presStyleIdx="0" presStyleCnt="3"/>
      <dgm:spPr/>
    </dgm:pt>
    <dgm:pt modelId="{47174AC3-9B08-4D08-B7E7-C0DF919EFA5A}" type="pres">
      <dgm:prSet presAssocID="{CA3F7226-A8AF-4641-B9E5-0E8862E3CB71}" presName="connTx" presStyleLbl="parChTrans1D3" presStyleIdx="0" presStyleCnt="3"/>
      <dgm:spPr/>
    </dgm:pt>
    <dgm:pt modelId="{12E03179-5716-4194-BFDA-FDA06BE93172}" type="pres">
      <dgm:prSet presAssocID="{32633DC2-7335-4006-A9EF-43D9F0F8E2D5}" presName="root2" presStyleCnt="0"/>
      <dgm:spPr/>
    </dgm:pt>
    <dgm:pt modelId="{B7316EE7-F423-4705-B9C7-CAA3F4590B08}" type="pres">
      <dgm:prSet presAssocID="{32633DC2-7335-4006-A9EF-43D9F0F8E2D5}" presName="LevelTwoTextNode" presStyleLbl="node3" presStyleIdx="0" presStyleCnt="3">
        <dgm:presLayoutVars>
          <dgm:chPref val="3"/>
        </dgm:presLayoutVars>
      </dgm:prSet>
      <dgm:spPr/>
    </dgm:pt>
    <dgm:pt modelId="{D063441E-302F-4246-83BE-5D1EEE0BC212}" type="pres">
      <dgm:prSet presAssocID="{32633DC2-7335-4006-A9EF-43D9F0F8E2D5}" presName="level3hierChild" presStyleCnt="0"/>
      <dgm:spPr/>
    </dgm:pt>
    <dgm:pt modelId="{7A80B020-8741-48ED-8CED-C216D9FC8FAF}" type="pres">
      <dgm:prSet presAssocID="{CF8F02C1-5901-4105-AE01-3A82667E9954}" presName="conn2-1" presStyleLbl="parChTrans1D3" presStyleIdx="1" presStyleCnt="3"/>
      <dgm:spPr/>
    </dgm:pt>
    <dgm:pt modelId="{D4175644-6AD0-43EB-BD8C-DA23395858AB}" type="pres">
      <dgm:prSet presAssocID="{CF8F02C1-5901-4105-AE01-3A82667E9954}" presName="connTx" presStyleLbl="parChTrans1D3" presStyleIdx="1" presStyleCnt="3"/>
      <dgm:spPr/>
    </dgm:pt>
    <dgm:pt modelId="{4F1C06EE-03A2-458C-B16F-448612BB7CA5}" type="pres">
      <dgm:prSet presAssocID="{F32E2F17-7C96-436C-806D-9A1FBB5A597C}" presName="root2" presStyleCnt="0"/>
      <dgm:spPr/>
    </dgm:pt>
    <dgm:pt modelId="{D702438E-8574-4E61-A13B-E1D60FFF7C0C}" type="pres">
      <dgm:prSet presAssocID="{F32E2F17-7C96-436C-806D-9A1FBB5A597C}" presName="LevelTwoTextNode" presStyleLbl="node3" presStyleIdx="1" presStyleCnt="3">
        <dgm:presLayoutVars>
          <dgm:chPref val="3"/>
        </dgm:presLayoutVars>
      </dgm:prSet>
      <dgm:spPr/>
    </dgm:pt>
    <dgm:pt modelId="{061FC61C-F795-4225-A39C-B839E47068E5}" type="pres">
      <dgm:prSet presAssocID="{F32E2F17-7C96-436C-806D-9A1FBB5A597C}" presName="level3hierChild" presStyleCnt="0"/>
      <dgm:spPr/>
    </dgm:pt>
    <dgm:pt modelId="{64048DCE-126D-440E-9F5F-B042994BFCC6}" type="pres">
      <dgm:prSet presAssocID="{9D1BB9AE-A3D0-41BF-AAE6-DDD752123886}" presName="conn2-1" presStyleLbl="parChTrans1D2" presStyleIdx="1" presStyleCnt="2"/>
      <dgm:spPr/>
    </dgm:pt>
    <dgm:pt modelId="{EC4E2F4F-DE03-4B58-A18C-1A0C6E862837}" type="pres">
      <dgm:prSet presAssocID="{9D1BB9AE-A3D0-41BF-AAE6-DDD752123886}" presName="connTx" presStyleLbl="parChTrans1D2" presStyleIdx="1" presStyleCnt="2"/>
      <dgm:spPr/>
    </dgm:pt>
    <dgm:pt modelId="{D7AD0B01-F876-473F-912D-0DD1075DA883}" type="pres">
      <dgm:prSet presAssocID="{80843F94-B43B-4466-B73F-1DA7B7C2B7C5}" presName="root2" presStyleCnt="0"/>
      <dgm:spPr/>
    </dgm:pt>
    <dgm:pt modelId="{99B6CB08-6467-48FC-AA22-F8B6C20F7ED2}" type="pres">
      <dgm:prSet presAssocID="{80843F94-B43B-4466-B73F-1DA7B7C2B7C5}" presName="LevelTwoTextNode" presStyleLbl="node2" presStyleIdx="1" presStyleCnt="2">
        <dgm:presLayoutVars>
          <dgm:chPref val="3"/>
        </dgm:presLayoutVars>
      </dgm:prSet>
      <dgm:spPr/>
    </dgm:pt>
    <dgm:pt modelId="{9DAFA081-5DF0-4140-9D95-29CE44F66136}" type="pres">
      <dgm:prSet presAssocID="{80843F94-B43B-4466-B73F-1DA7B7C2B7C5}" presName="level3hierChild" presStyleCnt="0"/>
      <dgm:spPr/>
    </dgm:pt>
    <dgm:pt modelId="{0B6FFDED-40E1-4212-B164-105EEA1D9E25}" type="pres">
      <dgm:prSet presAssocID="{48FD6734-6007-4275-BE95-F140A7A231D1}" presName="conn2-1" presStyleLbl="parChTrans1D3" presStyleIdx="2" presStyleCnt="3"/>
      <dgm:spPr/>
    </dgm:pt>
    <dgm:pt modelId="{25E32D61-F784-4E02-8CF9-F8B927F6ED0E}" type="pres">
      <dgm:prSet presAssocID="{48FD6734-6007-4275-BE95-F140A7A231D1}" presName="connTx" presStyleLbl="parChTrans1D3" presStyleIdx="2" presStyleCnt="3"/>
      <dgm:spPr/>
    </dgm:pt>
    <dgm:pt modelId="{65A86DE0-AD8A-4CA7-B828-FCF79E2153A2}" type="pres">
      <dgm:prSet presAssocID="{7A157EC1-C049-4EE2-9A62-8977D2F6B90D}" presName="root2" presStyleCnt="0"/>
      <dgm:spPr/>
    </dgm:pt>
    <dgm:pt modelId="{6F4A12D2-25D2-435E-807C-2C82C43CAD2C}" type="pres">
      <dgm:prSet presAssocID="{7A157EC1-C049-4EE2-9A62-8977D2F6B90D}" presName="LevelTwoTextNode" presStyleLbl="node3" presStyleIdx="2" presStyleCnt="3">
        <dgm:presLayoutVars>
          <dgm:chPref val="3"/>
        </dgm:presLayoutVars>
      </dgm:prSet>
      <dgm:spPr/>
    </dgm:pt>
    <dgm:pt modelId="{54CB9910-6A5D-4091-A9DB-057D8978369B}" type="pres">
      <dgm:prSet presAssocID="{7A157EC1-C049-4EE2-9A62-8977D2F6B90D}" presName="level3hierChild" presStyleCnt="0"/>
      <dgm:spPr/>
    </dgm:pt>
  </dgm:ptLst>
  <dgm:cxnLst>
    <dgm:cxn modelId="{5EC5E701-6446-4A9A-B25D-DDC07ED7A9B1}" type="presOf" srcId="{D0053C97-AD13-4998-9F92-2F42C45D3B32}" destId="{CEB259D6-1D44-4C6E-A398-380B1F2228D1}" srcOrd="0" destOrd="0" presId="urn:microsoft.com/office/officeart/2005/8/layout/hierarchy2"/>
    <dgm:cxn modelId="{B6DBD103-D622-4AD0-9385-F4CE183BD505}" type="presOf" srcId="{80843F94-B43B-4466-B73F-1DA7B7C2B7C5}" destId="{99B6CB08-6467-48FC-AA22-F8B6C20F7ED2}" srcOrd="0" destOrd="0" presId="urn:microsoft.com/office/officeart/2005/8/layout/hierarchy2"/>
    <dgm:cxn modelId="{D9587E0D-7378-4D24-82C0-81CBB61D01DC}" type="presOf" srcId="{A736B052-F81F-43E3-BA3F-31B527665855}" destId="{4A1F291C-F403-4AEE-941C-1739621FBDF6}" srcOrd="0" destOrd="0" presId="urn:microsoft.com/office/officeart/2005/8/layout/hierarchy2"/>
    <dgm:cxn modelId="{10B95810-8C3D-42D1-A3DC-A9639920B3A4}" type="presOf" srcId="{CF8F02C1-5901-4105-AE01-3A82667E9954}" destId="{7A80B020-8741-48ED-8CED-C216D9FC8FAF}" srcOrd="0" destOrd="0" presId="urn:microsoft.com/office/officeart/2005/8/layout/hierarchy2"/>
    <dgm:cxn modelId="{C94FC710-F574-4D1D-8CCE-C06C988275B1}" type="presOf" srcId="{19E0B3A6-2112-4050-B57F-95427C627B87}" destId="{162582B8-DCB4-4B1B-84EC-91D77705494D}" srcOrd="1" destOrd="0" presId="urn:microsoft.com/office/officeart/2005/8/layout/hierarchy2"/>
    <dgm:cxn modelId="{8F18D642-D0F0-4EB8-8DB1-016567A7A45C}" type="presOf" srcId="{48FD6734-6007-4275-BE95-F140A7A231D1}" destId="{0B6FFDED-40E1-4212-B164-105EEA1D9E25}" srcOrd="0" destOrd="0" presId="urn:microsoft.com/office/officeart/2005/8/layout/hierarchy2"/>
    <dgm:cxn modelId="{0DBEB845-A64C-467F-80FB-F1C50B450A83}" type="presOf" srcId="{7A157EC1-C049-4EE2-9A62-8977D2F6B90D}" destId="{6F4A12D2-25D2-435E-807C-2C82C43CAD2C}" srcOrd="0" destOrd="0" presId="urn:microsoft.com/office/officeart/2005/8/layout/hierarchy2"/>
    <dgm:cxn modelId="{AD37A573-5CA0-4471-A5A8-FBC4B9EF62E3}" type="presOf" srcId="{19E0B3A6-2112-4050-B57F-95427C627B87}" destId="{A0128F48-4256-43DD-B2E2-812C0062B8FD}" srcOrd="0" destOrd="0" presId="urn:microsoft.com/office/officeart/2005/8/layout/hierarchy2"/>
    <dgm:cxn modelId="{C0A73174-8E7F-4A8F-8194-61901BE28A3E}" srcId="{A736B052-F81F-43E3-BA3F-31B527665855}" destId="{EC572771-C842-41BC-8B9D-591693F581C2}" srcOrd="0" destOrd="0" parTransId="{19E0B3A6-2112-4050-B57F-95427C627B87}" sibTransId="{47A6A7E5-5BAF-420E-B54A-9E7432173CBF}"/>
    <dgm:cxn modelId="{A4AD4175-1A6D-4015-9549-7A7D4AFA65C3}" srcId="{EC572771-C842-41BC-8B9D-591693F581C2}" destId="{F32E2F17-7C96-436C-806D-9A1FBB5A597C}" srcOrd="1" destOrd="0" parTransId="{CF8F02C1-5901-4105-AE01-3A82667E9954}" sibTransId="{EAE85CEA-A251-44A1-8C7C-11289EA8F46E}"/>
    <dgm:cxn modelId="{E254D675-45ED-441F-A783-B78A6FE6CC3D}" type="presOf" srcId="{F32E2F17-7C96-436C-806D-9A1FBB5A597C}" destId="{D702438E-8574-4E61-A13B-E1D60FFF7C0C}" srcOrd="0" destOrd="0" presId="urn:microsoft.com/office/officeart/2005/8/layout/hierarchy2"/>
    <dgm:cxn modelId="{46441A7D-2A25-410F-8AB0-61731B9F25ED}" type="presOf" srcId="{9D1BB9AE-A3D0-41BF-AAE6-DDD752123886}" destId="{EC4E2F4F-DE03-4B58-A18C-1A0C6E862837}" srcOrd="1" destOrd="0" presId="urn:microsoft.com/office/officeart/2005/8/layout/hierarchy2"/>
    <dgm:cxn modelId="{2710247F-E07F-4235-8349-4E6AE542B839}" type="presOf" srcId="{32633DC2-7335-4006-A9EF-43D9F0F8E2D5}" destId="{B7316EE7-F423-4705-B9C7-CAA3F4590B08}" srcOrd="0" destOrd="0" presId="urn:microsoft.com/office/officeart/2005/8/layout/hierarchy2"/>
    <dgm:cxn modelId="{3F57B981-2CAF-41D5-898B-BCCD5DC3E2B4}" type="presOf" srcId="{CF8F02C1-5901-4105-AE01-3A82667E9954}" destId="{D4175644-6AD0-43EB-BD8C-DA23395858AB}" srcOrd="1" destOrd="0" presId="urn:microsoft.com/office/officeart/2005/8/layout/hierarchy2"/>
    <dgm:cxn modelId="{13B0F399-B090-4F97-871E-5EDAEA6EA6EB}" type="presOf" srcId="{EC572771-C842-41BC-8B9D-591693F581C2}" destId="{FE0124CC-7523-41CD-B3DB-E95656671BEE}" srcOrd="0" destOrd="0" presId="urn:microsoft.com/office/officeart/2005/8/layout/hierarchy2"/>
    <dgm:cxn modelId="{48B0DBAE-1184-42AB-A544-08CE46C77CA9}" type="presOf" srcId="{9D1BB9AE-A3D0-41BF-AAE6-DDD752123886}" destId="{64048DCE-126D-440E-9F5F-B042994BFCC6}" srcOrd="0" destOrd="0" presId="urn:microsoft.com/office/officeart/2005/8/layout/hierarchy2"/>
    <dgm:cxn modelId="{1F89EEB2-F394-4C05-9131-6268DB08EFE7}" srcId="{A736B052-F81F-43E3-BA3F-31B527665855}" destId="{80843F94-B43B-4466-B73F-1DA7B7C2B7C5}" srcOrd="1" destOrd="0" parTransId="{9D1BB9AE-A3D0-41BF-AAE6-DDD752123886}" sibTransId="{D4629DC9-DD94-4864-AC9E-B2F57274BF16}"/>
    <dgm:cxn modelId="{2EEDA6BF-CF1B-46DD-843E-8B00F3A20231}" srcId="{80843F94-B43B-4466-B73F-1DA7B7C2B7C5}" destId="{7A157EC1-C049-4EE2-9A62-8977D2F6B90D}" srcOrd="0" destOrd="0" parTransId="{48FD6734-6007-4275-BE95-F140A7A231D1}" sibTransId="{3355D277-98C6-4D86-AE1A-7E8633075ABA}"/>
    <dgm:cxn modelId="{D64C4FC7-B7CB-4108-8587-203B4367C22E}" type="presOf" srcId="{CA3F7226-A8AF-4641-B9E5-0E8862E3CB71}" destId="{47174AC3-9B08-4D08-B7E7-C0DF919EFA5A}" srcOrd="1" destOrd="0" presId="urn:microsoft.com/office/officeart/2005/8/layout/hierarchy2"/>
    <dgm:cxn modelId="{96D803D0-2DC5-4A98-A1CD-C516FC964B50}" type="presOf" srcId="{48FD6734-6007-4275-BE95-F140A7A231D1}" destId="{25E32D61-F784-4E02-8CF9-F8B927F6ED0E}" srcOrd="1" destOrd="0" presId="urn:microsoft.com/office/officeart/2005/8/layout/hierarchy2"/>
    <dgm:cxn modelId="{F9E25DDB-E9BD-408C-A048-8F966347DEA2}" srcId="{EC572771-C842-41BC-8B9D-591693F581C2}" destId="{32633DC2-7335-4006-A9EF-43D9F0F8E2D5}" srcOrd="0" destOrd="0" parTransId="{CA3F7226-A8AF-4641-B9E5-0E8862E3CB71}" sibTransId="{D38F9DCA-365A-4A68-BF31-6DE836B6BB66}"/>
    <dgm:cxn modelId="{0128BCEA-754F-4FD2-B09C-83B03A1F1B61}" srcId="{D0053C97-AD13-4998-9F92-2F42C45D3B32}" destId="{A736B052-F81F-43E3-BA3F-31B527665855}" srcOrd="0" destOrd="0" parTransId="{5C1516E3-54D8-46BA-A34C-7D66912B0D42}" sibTransId="{1580F576-A88A-4D4B-AC33-DBBA3721A29A}"/>
    <dgm:cxn modelId="{8FB61CF1-F8CD-46DA-B494-14A862C530E7}" type="presOf" srcId="{CA3F7226-A8AF-4641-B9E5-0E8862E3CB71}" destId="{28FE7AFE-8B26-48A5-80E6-516CD003A8B2}" srcOrd="0" destOrd="0" presId="urn:microsoft.com/office/officeart/2005/8/layout/hierarchy2"/>
    <dgm:cxn modelId="{4EE99388-5734-42A6-96C4-63694CFDB273}" type="presParOf" srcId="{CEB259D6-1D44-4C6E-A398-380B1F2228D1}" destId="{7CAB5B05-D7FA-423B-949D-4C83EA26651F}" srcOrd="0" destOrd="0" presId="urn:microsoft.com/office/officeart/2005/8/layout/hierarchy2"/>
    <dgm:cxn modelId="{0E11840C-91F0-40BD-BCF0-50B490E90F41}" type="presParOf" srcId="{7CAB5B05-D7FA-423B-949D-4C83EA26651F}" destId="{4A1F291C-F403-4AEE-941C-1739621FBDF6}" srcOrd="0" destOrd="0" presId="urn:microsoft.com/office/officeart/2005/8/layout/hierarchy2"/>
    <dgm:cxn modelId="{461DEC43-C97A-46F5-B725-A1F51796B357}" type="presParOf" srcId="{7CAB5B05-D7FA-423B-949D-4C83EA26651F}" destId="{E5FA3CD7-3689-4F10-BB0B-BD4F7E1A45F5}" srcOrd="1" destOrd="0" presId="urn:microsoft.com/office/officeart/2005/8/layout/hierarchy2"/>
    <dgm:cxn modelId="{1BF6F392-F0BD-4D6F-A98A-12C5B0B9140B}" type="presParOf" srcId="{E5FA3CD7-3689-4F10-BB0B-BD4F7E1A45F5}" destId="{A0128F48-4256-43DD-B2E2-812C0062B8FD}" srcOrd="0" destOrd="0" presId="urn:microsoft.com/office/officeart/2005/8/layout/hierarchy2"/>
    <dgm:cxn modelId="{B183ED3C-C717-4D53-8875-3F843271AE6E}" type="presParOf" srcId="{A0128F48-4256-43DD-B2E2-812C0062B8FD}" destId="{162582B8-DCB4-4B1B-84EC-91D77705494D}" srcOrd="0" destOrd="0" presId="urn:microsoft.com/office/officeart/2005/8/layout/hierarchy2"/>
    <dgm:cxn modelId="{7F7DE630-BBDB-44D4-A2D2-AC2CCE936E02}" type="presParOf" srcId="{E5FA3CD7-3689-4F10-BB0B-BD4F7E1A45F5}" destId="{19FE362F-976F-4614-B76D-2828CBEDE5BC}" srcOrd="1" destOrd="0" presId="urn:microsoft.com/office/officeart/2005/8/layout/hierarchy2"/>
    <dgm:cxn modelId="{B00BE266-3F6F-4C9E-A040-264AB50E4EFF}" type="presParOf" srcId="{19FE362F-976F-4614-B76D-2828CBEDE5BC}" destId="{FE0124CC-7523-41CD-B3DB-E95656671BEE}" srcOrd="0" destOrd="0" presId="urn:microsoft.com/office/officeart/2005/8/layout/hierarchy2"/>
    <dgm:cxn modelId="{94B8864B-BA1C-4A1C-92BD-FB3E0D5EF8AC}" type="presParOf" srcId="{19FE362F-976F-4614-B76D-2828CBEDE5BC}" destId="{D6894FD6-DB20-4735-9321-1B9E6730EFF1}" srcOrd="1" destOrd="0" presId="urn:microsoft.com/office/officeart/2005/8/layout/hierarchy2"/>
    <dgm:cxn modelId="{70997A7F-C7D5-4147-B0D2-5B7440EE7C38}" type="presParOf" srcId="{D6894FD6-DB20-4735-9321-1B9E6730EFF1}" destId="{28FE7AFE-8B26-48A5-80E6-516CD003A8B2}" srcOrd="0" destOrd="0" presId="urn:microsoft.com/office/officeart/2005/8/layout/hierarchy2"/>
    <dgm:cxn modelId="{7B7B3FCE-D92F-42F5-A820-14F372055DB0}" type="presParOf" srcId="{28FE7AFE-8B26-48A5-80E6-516CD003A8B2}" destId="{47174AC3-9B08-4D08-B7E7-C0DF919EFA5A}" srcOrd="0" destOrd="0" presId="urn:microsoft.com/office/officeart/2005/8/layout/hierarchy2"/>
    <dgm:cxn modelId="{5C946237-BC26-4B1B-8EDF-B20FA70F5ADF}" type="presParOf" srcId="{D6894FD6-DB20-4735-9321-1B9E6730EFF1}" destId="{12E03179-5716-4194-BFDA-FDA06BE93172}" srcOrd="1" destOrd="0" presId="urn:microsoft.com/office/officeart/2005/8/layout/hierarchy2"/>
    <dgm:cxn modelId="{7484EC5B-4134-4C4A-A5DB-D519CBC33F1A}" type="presParOf" srcId="{12E03179-5716-4194-BFDA-FDA06BE93172}" destId="{B7316EE7-F423-4705-B9C7-CAA3F4590B08}" srcOrd="0" destOrd="0" presId="urn:microsoft.com/office/officeart/2005/8/layout/hierarchy2"/>
    <dgm:cxn modelId="{95AC072E-D238-4EBE-A21A-B2072C5E481B}" type="presParOf" srcId="{12E03179-5716-4194-BFDA-FDA06BE93172}" destId="{D063441E-302F-4246-83BE-5D1EEE0BC212}" srcOrd="1" destOrd="0" presId="urn:microsoft.com/office/officeart/2005/8/layout/hierarchy2"/>
    <dgm:cxn modelId="{367EF746-8740-40C0-A9CD-9AA5927D3D7A}" type="presParOf" srcId="{D6894FD6-DB20-4735-9321-1B9E6730EFF1}" destId="{7A80B020-8741-48ED-8CED-C216D9FC8FAF}" srcOrd="2" destOrd="0" presId="urn:microsoft.com/office/officeart/2005/8/layout/hierarchy2"/>
    <dgm:cxn modelId="{C04B3018-0874-4ECA-93CE-0F4F4CA709A9}" type="presParOf" srcId="{7A80B020-8741-48ED-8CED-C216D9FC8FAF}" destId="{D4175644-6AD0-43EB-BD8C-DA23395858AB}" srcOrd="0" destOrd="0" presId="urn:microsoft.com/office/officeart/2005/8/layout/hierarchy2"/>
    <dgm:cxn modelId="{296A9D90-AA47-4623-A853-D8B59917E83B}" type="presParOf" srcId="{D6894FD6-DB20-4735-9321-1B9E6730EFF1}" destId="{4F1C06EE-03A2-458C-B16F-448612BB7CA5}" srcOrd="3" destOrd="0" presId="urn:microsoft.com/office/officeart/2005/8/layout/hierarchy2"/>
    <dgm:cxn modelId="{5D138D9D-0F57-4130-9096-479C0DA1FDB9}" type="presParOf" srcId="{4F1C06EE-03A2-458C-B16F-448612BB7CA5}" destId="{D702438E-8574-4E61-A13B-E1D60FFF7C0C}" srcOrd="0" destOrd="0" presId="urn:microsoft.com/office/officeart/2005/8/layout/hierarchy2"/>
    <dgm:cxn modelId="{DFE5CB62-5535-4586-A341-2A5BE2616DC5}" type="presParOf" srcId="{4F1C06EE-03A2-458C-B16F-448612BB7CA5}" destId="{061FC61C-F795-4225-A39C-B839E47068E5}" srcOrd="1" destOrd="0" presId="urn:microsoft.com/office/officeart/2005/8/layout/hierarchy2"/>
    <dgm:cxn modelId="{CE31C20E-DDCA-4095-9148-F92716653750}" type="presParOf" srcId="{E5FA3CD7-3689-4F10-BB0B-BD4F7E1A45F5}" destId="{64048DCE-126D-440E-9F5F-B042994BFCC6}" srcOrd="2" destOrd="0" presId="urn:microsoft.com/office/officeart/2005/8/layout/hierarchy2"/>
    <dgm:cxn modelId="{6B67429C-5DB0-4172-BAA0-82B78D464EC9}" type="presParOf" srcId="{64048DCE-126D-440E-9F5F-B042994BFCC6}" destId="{EC4E2F4F-DE03-4B58-A18C-1A0C6E862837}" srcOrd="0" destOrd="0" presId="urn:microsoft.com/office/officeart/2005/8/layout/hierarchy2"/>
    <dgm:cxn modelId="{71B8049E-25C9-4528-BE19-50973FB13675}" type="presParOf" srcId="{E5FA3CD7-3689-4F10-BB0B-BD4F7E1A45F5}" destId="{D7AD0B01-F876-473F-912D-0DD1075DA883}" srcOrd="3" destOrd="0" presId="urn:microsoft.com/office/officeart/2005/8/layout/hierarchy2"/>
    <dgm:cxn modelId="{B4DA504F-96F7-40DF-BE48-DEB284BB8FFA}" type="presParOf" srcId="{D7AD0B01-F876-473F-912D-0DD1075DA883}" destId="{99B6CB08-6467-48FC-AA22-F8B6C20F7ED2}" srcOrd="0" destOrd="0" presId="urn:microsoft.com/office/officeart/2005/8/layout/hierarchy2"/>
    <dgm:cxn modelId="{D68823B8-4A9B-4237-A9D0-617C3D1D9075}" type="presParOf" srcId="{D7AD0B01-F876-473F-912D-0DD1075DA883}" destId="{9DAFA081-5DF0-4140-9D95-29CE44F66136}" srcOrd="1" destOrd="0" presId="urn:microsoft.com/office/officeart/2005/8/layout/hierarchy2"/>
    <dgm:cxn modelId="{AA166B4C-7CEB-45DB-A3D8-8327201D7378}" type="presParOf" srcId="{9DAFA081-5DF0-4140-9D95-29CE44F66136}" destId="{0B6FFDED-40E1-4212-B164-105EEA1D9E25}" srcOrd="0" destOrd="0" presId="urn:microsoft.com/office/officeart/2005/8/layout/hierarchy2"/>
    <dgm:cxn modelId="{2797E51D-D7DF-4B77-A660-FFA95B6E93A1}" type="presParOf" srcId="{0B6FFDED-40E1-4212-B164-105EEA1D9E25}" destId="{25E32D61-F784-4E02-8CF9-F8B927F6ED0E}" srcOrd="0" destOrd="0" presId="urn:microsoft.com/office/officeart/2005/8/layout/hierarchy2"/>
    <dgm:cxn modelId="{BB71FBBB-8A07-4993-84B4-C97E52A96F11}" type="presParOf" srcId="{9DAFA081-5DF0-4140-9D95-29CE44F66136}" destId="{65A86DE0-AD8A-4CA7-B828-FCF79E2153A2}" srcOrd="1" destOrd="0" presId="urn:microsoft.com/office/officeart/2005/8/layout/hierarchy2"/>
    <dgm:cxn modelId="{69261E7D-C821-4D85-A5FF-EC1C2E0ED4F3}" type="presParOf" srcId="{65A86DE0-AD8A-4CA7-B828-FCF79E2153A2}" destId="{6F4A12D2-25D2-435E-807C-2C82C43CAD2C}" srcOrd="0" destOrd="0" presId="urn:microsoft.com/office/officeart/2005/8/layout/hierarchy2"/>
    <dgm:cxn modelId="{CE7C91A4-A2E7-47AD-98B9-10840C17A3A5}" type="presParOf" srcId="{65A86DE0-AD8A-4CA7-B828-FCF79E2153A2}" destId="{54CB9910-6A5D-4091-A9DB-057D8978369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D0053C97-AD13-4998-9F92-2F42C45D3B32}" type="doc">
      <dgm:prSet loTypeId="urn:microsoft.com/office/officeart/2005/8/layout/hierarchy2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zh-TW" altLang="en-US"/>
        </a:p>
      </dgm:t>
    </dgm:pt>
    <dgm:pt modelId="{EC572771-C842-41BC-8B9D-591693F581C2}">
      <dgm:prSet phldrT="[文字]" custT="1"/>
      <dgm:spPr/>
      <dgm:t>
        <a:bodyPr/>
        <a:lstStyle/>
        <a:p>
          <a:r>
            <a: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語詞的省略</a:t>
          </a:r>
        </a:p>
      </dgm:t>
    </dgm:pt>
    <dgm:pt modelId="{19E0B3A6-2112-4050-B57F-95427C627B87}" type="parTrans" cxnId="{C0A73174-8E7F-4A8F-8194-61901BE28A3E}">
      <dgm:prSet/>
      <dgm:spPr/>
      <dgm:t>
        <a:bodyPr/>
        <a:lstStyle/>
        <a:p>
          <a:endParaRPr lang="zh-TW" altLang="en-US" sz="4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7A6A7E5-5BAF-420E-B54A-9E7432173CBF}" type="sibTrans" cxnId="{C0A73174-8E7F-4A8F-8194-61901BE28A3E}">
      <dgm:prSet/>
      <dgm:spPr/>
      <dgm:t>
        <a:bodyPr/>
        <a:lstStyle/>
        <a:p>
          <a:endParaRPr lang="zh-TW" altLang="en-US" sz="4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2633DC2-7335-4006-A9EF-43D9F0F8E2D5}">
      <dgm:prSet phldrT="[文字]" custT="1"/>
      <dgm:spPr/>
      <dgm:t>
        <a:bodyPr/>
        <a:lstStyle/>
        <a:p>
          <a:r>
            <a:rPr lang="zh-TW" altLang="en-US" sz="4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虛字</a:t>
          </a:r>
        </a:p>
      </dgm:t>
    </dgm:pt>
    <dgm:pt modelId="{CA3F7226-A8AF-4641-B9E5-0E8862E3CB71}" type="parTrans" cxnId="{F9E25DDB-E9BD-408C-A048-8F966347DEA2}">
      <dgm:prSet custT="1"/>
      <dgm:spPr/>
      <dgm:t>
        <a:bodyPr/>
        <a:lstStyle/>
        <a:p>
          <a:endParaRPr lang="zh-TW" altLang="en-US" sz="4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38F9DCA-365A-4A68-BF31-6DE836B6BB66}" type="sibTrans" cxnId="{F9E25DDB-E9BD-408C-A048-8F966347DEA2}">
      <dgm:prSet/>
      <dgm:spPr/>
      <dgm:t>
        <a:bodyPr/>
        <a:lstStyle/>
        <a:p>
          <a:endParaRPr lang="zh-TW" altLang="en-US" sz="4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32E2F17-7C96-436C-806D-9A1FBB5A597C}">
      <dgm:prSet phldrT="[文字]" custT="1"/>
      <dgm:spPr/>
      <dgm:t>
        <a:bodyPr/>
        <a:lstStyle/>
        <a:p>
          <a:r>
            <a: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主語</a:t>
          </a:r>
          <a:r>
            <a: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.</a:t>
          </a:r>
          <a:r>
            <a: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賓語</a:t>
          </a:r>
        </a:p>
      </dgm:t>
    </dgm:pt>
    <dgm:pt modelId="{CF8F02C1-5901-4105-AE01-3A82667E9954}" type="parTrans" cxnId="{A4AD4175-1A6D-4015-9549-7A7D4AFA65C3}">
      <dgm:prSet custT="1"/>
      <dgm:spPr/>
      <dgm:t>
        <a:bodyPr/>
        <a:lstStyle/>
        <a:p>
          <a:endParaRPr lang="zh-TW" altLang="en-US" sz="4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AE85CEA-A251-44A1-8C7C-11289EA8F46E}" type="sibTrans" cxnId="{A4AD4175-1A6D-4015-9549-7A7D4AFA65C3}">
      <dgm:prSet/>
      <dgm:spPr/>
      <dgm:t>
        <a:bodyPr/>
        <a:lstStyle/>
        <a:p>
          <a:endParaRPr lang="zh-TW" altLang="en-US" sz="4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EB259D6-1D44-4C6E-A398-380B1F2228D1}" type="pres">
      <dgm:prSet presAssocID="{D0053C97-AD13-4998-9F92-2F42C45D3B3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4E3C7ED-DBE9-4FA4-AEF1-2E3F26C7F4E5}" type="pres">
      <dgm:prSet presAssocID="{EC572771-C842-41BC-8B9D-591693F581C2}" presName="root1" presStyleCnt="0"/>
      <dgm:spPr/>
    </dgm:pt>
    <dgm:pt modelId="{A924E8BC-5C6C-438C-8263-4997AF68FCD4}" type="pres">
      <dgm:prSet presAssocID="{EC572771-C842-41BC-8B9D-591693F581C2}" presName="LevelOneTextNode" presStyleLbl="node0" presStyleIdx="0" presStyleCnt="1" custScaleX="114685" custScaleY="67391">
        <dgm:presLayoutVars>
          <dgm:chPref val="3"/>
        </dgm:presLayoutVars>
      </dgm:prSet>
      <dgm:spPr/>
    </dgm:pt>
    <dgm:pt modelId="{B1A532A5-AB50-49B5-AB3D-425C7525E5EB}" type="pres">
      <dgm:prSet presAssocID="{EC572771-C842-41BC-8B9D-591693F581C2}" presName="level2hierChild" presStyleCnt="0"/>
      <dgm:spPr/>
    </dgm:pt>
    <dgm:pt modelId="{28FE7AFE-8B26-48A5-80E6-516CD003A8B2}" type="pres">
      <dgm:prSet presAssocID="{CA3F7226-A8AF-4641-B9E5-0E8862E3CB71}" presName="conn2-1" presStyleLbl="parChTrans1D2" presStyleIdx="0" presStyleCnt="2"/>
      <dgm:spPr/>
    </dgm:pt>
    <dgm:pt modelId="{47174AC3-9B08-4D08-B7E7-C0DF919EFA5A}" type="pres">
      <dgm:prSet presAssocID="{CA3F7226-A8AF-4641-B9E5-0E8862E3CB71}" presName="connTx" presStyleLbl="parChTrans1D2" presStyleIdx="0" presStyleCnt="2"/>
      <dgm:spPr/>
    </dgm:pt>
    <dgm:pt modelId="{12E03179-5716-4194-BFDA-FDA06BE93172}" type="pres">
      <dgm:prSet presAssocID="{32633DC2-7335-4006-A9EF-43D9F0F8E2D5}" presName="root2" presStyleCnt="0"/>
      <dgm:spPr/>
    </dgm:pt>
    <dgm:pt modelId="{B7316EE7-F423-4705-B9C7-CAA3F4590B08}" type="pres">
      <dgm:prSet presAssocID="{32633DC2-7335-4006-A9EF-43D9F0F8E2D5}" presName="LevelTwoTextNode" presStyleLbl="node2" presStyleIdx="0" presStyleCnt="2" custScaleX="116719" custScaleY="52679">
        <dgm:presLayoutVars>
          <dgm:chPref val="3"/>
        </dgm:presLayoutVars>
      </dgm:prSet>
      <dgm:spPr/>
    </dgm:pt>
    <dgm:pt modelId="{D063441E-302F-4246-83BE-5D1EEE0BC212}" type="pres">
      <dgm:prSet presAssocID="{32633DC2-7335-4006-A9EF-43D9F0F8E2D5}" presName="level3hierChild" presStyleCnt="0"/>
      <dgm:spPr/>
    </dgm:pt>
    <dgm:pt modelId="{7A80B020-8741-48ED-8CED-C216D9FC8FAF}" type="pres">
      <dgm:prSet presAssocID="{CF8F02C1-5901-4105-AE01-3A82667E9954}" presName="conn2-1" presStyleLbl="parChTrans1D2" presStyleIdx="1" presStyleCnt="2"/>
      <dgm:spPr/>
    </dgm:pt>
    <dgm:pt modelId="{D4175644-6AD0-43EB-BD8C-DA23395858AB}" type="pres">
      <dgm:prSet presAssocID="{CF8F02C1-5901-4105-AE01-3A82667E9954}" presName="connTx" presStyleLbl="parChTrans1D2" presStyleIdx="1" presStyleCnt="2"/>
      <dgm:spPr/>
    </dgm:pt>
    <dgm:pt modelId="{4F1C06EE-03A2-458C-B16F-448612BB7CA5}" type="pres">
      <dgm:prSet presAssocID="{F32E2F17-7C96-436C-806D-9A1FBB5A597C}" presName="root2" presStyleCnt="0"/>
      <dgm:spPr/>
    </dgm:pt>
    <dgm:pt modelId="{D702438E-8574-4E61-A13B-E1D60FFF7C0C}" type="pres">
      <dgm:prSet presAssocID="{F32E2F17-7C96-436C-806D-9A1FBB5A597C}" presName="LevelTwoTextNode" presStyleLbl="node2" presStyleIdx="1" presStyleCnt="2" custScaleX="117506" custScaleY="52679">
        <dgm:presLayoutVars>
          <dgm:chPref val="3"/>
        </dgm:presLayoutVars>
      </dgm:prSet>
      <dgm:spPr/>
    </dgm:pt>
    <dgm:pt modelId="{061FC61C-F795-4225-A39C-B839E47068E5}" type="pres">
      <dgm:prSet presAssocID="{F32E2F17-7C96-436C-806D-9A1FBB5A597C}" presName="level3hierChild" presStyleCnt="0"/>
      <dgm:spPr/>
    </dgm:pt>
  </dgm:ptLst>
  <dgm:cxnLst>
    <dgm:cxn modelId="{5EC5E701-6446-4A9A-B25D-DDC07ED7A9B1}" type="presOf" srcId="{D0053C97-AD13-4998-9F92-2F42C45D3B32}" destId="{CEB259D6-1D44-4C6E-A398-380B1F2228D1}" srcOrd="0" destOrd="0" presId="urn:microsoft.com/office/officeart/2005/8/layout/hierarchy2"/>
    <dgm:cxn modelId="{E59B9711-D93A-418E-A574-5AC3A329990F}" type="presOf" srcId="{CF8F02C1-5901-4105-AE01-3A82667E9954}" destId="{7A80B020-8741-48ED-8CED-C216D9FC8FAF}" srcOrd="0" destOrd="0" presId="urn:microsoft.com/office/officeart/2005/8/layout/hierarchy2"/>
    <dgm:cxn modelId="{7499731D-E9F6-44E3-8287-01EAB49CF5BE}" type="presOf" srcId="{CA3F7226-A8AF-4641-B9E5-0E8862E3CB71}" destId="{28FE7AFE-8B26-48A5-80E6-516CD003A8B2}" srcOrd="0" destOrd="0" presId="urn:microsoft.com/office/officeart/2005/8/layout/hierarchy2"/>
    <dgm:cxn modelId="{162B3D28-4C0E-4B69-89CA-6D28B853E412}" type="presOf" srcId="{EC572771-C842-41BC-8B9D-591693F581C2}" destId="{A924E8BC-5C6C-438C-8263-4997AF68FCD4}" srcOrd="0" destOrd="0" presId="urn:microsoft.com/office/officeart/2005/8/layout/hierarchy2"/>
    <dgm:cxn modelId="{1F2BA94C-6D4E-40F7-A17C-CBBCB4432F75}" type="presOf" srcId="{CA3F7226-A8AF-4641-B9E5-0E8862E3CB71}" destId="{47174AC3-9B08-4D08-B7E7-C0DF919EFA5A}" srcOrd="1" destOrd="0" presId="urn:microsoft.com/office/officeart/2005/8/layout/hierarchy2"/>
    <dgm:cxn modelId="{C0A73174-8E7F-4A8F-8194-61901BE28A3E}" srcId="{D0053C97-AD13-4998-9F92-2F42C45D3B32}" destId="{EC572771-C842-41BC-8B9D-591693F581C2}" srcOrd="0" destOrd="0" parTransId="{19E0B3A6-2112-4050-B57F-95427C627B87}" sibTransId="{47A6A7E5-5BAF-420E-B54A-9E7432173CBF}"/>
    <dgm:cxn modelId="{A4AD4175-1A6D-4015-9549-7A7D4AFA65C3}" srcId="{EC572771-C842-41BC-8B9D-591693F581C2}" destId="{F32E2F17-7C96-436C-806D-9A1FBB5A597C}" srcOrd="1" destOrd="0" parTransId="{CF8F02C1-5901-4105-AE01-3A82667E9954}" sibTransId="{EAE85CEA-A251-44A1-8C7C-11289EA8F46E}"/>
    <dgm:cxn modelId="{2FF84377-E669-48B9-86C5-923C4B8DC1DD}" type="presOf" srcId="{32633DC2-7335-4006-A9EF-43D9F0F8E2D5}" destId="{B7316EE7-F423-4705-B9C7-CAA3F4590B08}" srcOrd="0" destOrd="0" presId="urn:microsoft.com/office/officeart/2005/8/layout/hierarchy2"/>
    <dgm:cxn modelId="{5D09898D-D4FD-4021-8712-53C96DD0B862}" type="presOf" srcId="{F32E2F17-7C96-436C-806D-9A1FBB5A597C}" destId="{D702438E-8574-4E61-A13B-E1D60FFF7C0C}" srcOrd="0" destOrd="0" presId="urn:microsoft.com/office/officeart/2005/8/layout/hierarchy2"/>
    <dgm:cxn modelId="{93B2AACB-E1F6-4975-BD97-CA9262F05310}" type="presOf" srcId="{CF8F02C1-5901-4105-AE01-3A82667E9954}" destId="{D4175644-6AD0-43EB-BD8C-DA23395858AB}" srcOrd="1" destOrd="0" presId="urn:microsoft.com/office/officeart/2005/8/layout/hierarchy2"/>
    <dgm:cxn modelId="{F9E25DDB-E9BD-408C-A048-8F966347DEA2}" srcId="{EC572771-C842-41BC-8B9D-591693F581C2}" destId="{32633DC2-7335-4006-A9EF-43D9F0F8E2D5}" srcOrd="0" destOrd="0" parTransId="{CA3F7226-A8AF-4641-B9E5-0E8862E3CB71}" sibTransId="{D38F9DCA-365A-4A68-BF31-6DE836B6BB66}"/>
    <dgm:cxn modelId="{603D361E-0A34-4E8A-AA1D-60015086429E}" type="presParOf" srcId="{CEB259D6-1D44-4C6E-A398-380B1F2228D1}" destId="{74E3C7ED-DBE9-4FA4-AEF1-2E3F26C7F4E5}" srcOrd="0" destOrd="0" presId="urn:microsoft.com/office/officeart/2005/8/layout/hierarchy2"/>
    <dgm:cxn modelId="{FFE2D2A6-B632-4648-AEDC-38EB1BE546A0}" type="presParOf" srcId="{74E3C7ED-DBE9-4FA4-AEF1-2E3F26C7F4E5}" destId="{A924E8BC-5C6C-438C-8263-4997AF68FCD4}" srcOrd="0" destOrd="0" presId="urn:microsoft.com/office/officeart/2005/8/layout/hierarchy2"/>
    <dgm:cxn modelId="{501A9B74-9181-4BE3-A49A-E58E9C599DFE}" type="presParOf" srcId="{74E3C7ED-DBE9-4FA4-AEF1-2E3F26C7F4E5}" destId="{B1A532A5-AB50-49B5-AB3D-425C7525E5EB}" srcOrd="1" destOrd="0" presId="urn:microsoft.com/office/officeart/2005/8/layout/hierarchy2"/>
    <dgm:cxn modelId="{DE6DF463-5E44-4F6B-B031-1C7316BA6714}" type="presParOf" srcId="{B1A532A5-AB50-49B5-AB3D-425C7525E5EB}" destId="{28FE7AFE-8B26-48A5-80E6-516CD003A8B2}" srcOrd="0" destOrd="0" presId="urn:microsoft.com/office/officeart/2005/8/layout/hierarchy2"/>
    <dgm:cxn modelId="{0BF2F42E-A082-4BE4-B8E2-C179B2A79AB6}" type="presParOf" srcId="{28FE7AFE-8B26-48A5-80E6-516CD003A8B2}" destId="{47174AC3-9B08-4D08-B7E7-C0DF919EFA5A}" srcOrd="0" destOrd="0" presId="urn:microsoft.com/office/officeart/2005/8/layout/hierarchy2"/>
    <dgm:cxn modelId="{A2B6BB84-59C6-4E4A-98B4-71D0D267F69B}" type="presParOf" srcId="{B1A532A5-AB50-49B5-AB3D-425C7525E5EB}" destId="{12E03179-5716-4194-BFDA-FDA06BE93172}" srcOrd="1" destOrd="0" presId="urn:microsoft.com/office/officeart/2005/8/layout/hierarchy2"/>
    <dgm:cxn modelId="{8A57C7A1-5FB3-46F6-A202-C1BCA145E20B}" type="presParOf" srcId="{12E03179-5716-4194-BFDA-FDA06BE93172}" destId="{B7316EE7-F423-4705-B9C7-CAA3F4590B08}" srcOrd="0" destOrd="0" presId="urn:microsoft.com/office/officeart/2005/8/layout/hierarchy2"/>
    <dgm:cxn modelId="{68CE4E5C-37F2-4AC1-8FE0-F448F09AEBC6}" type="presParOf" srcId="{12E03179-5716-4194-BFDA-FDA06BE93172}" destId="{D063441E-302F-4246-83BE-5D1EEE0BC212}" srcOrd="1" destOrd="0" presId="urn:microsoft.com/office/officeart/2005/8/layout/hierarchy2"/>
    <dgm:cxn modelId="{681D9FD5-C39A-408E-8F2C-F3A19E449CB4}" type="presParOf" srcId="{B1A532A5-AB50-49B5-AB3D-425C7525E5EB}" destId="{7A80B020-8741-48ED-8CED-C216D9FC8FAF}" srcOrd="2" destOrd="0" presId="urn:microsoft.com/office/officeart/2005/8/layout/hierarchy2"/>
    <dgm:cxn modelId="{5C748E04-5EDA-45F8-8679-6F47ADE5D9D1}" type="presParOf" srcId="{7A80B020-8741-48ED-8CED-C216D9FC8FAF}" destId="{D4175644-6AD0-43EB-BD8C-DA23395858AB}" srcOrd="0" destOrd="0" presId="urn:microsoft.com/office/officeart/2005/8/layout/hierarchy2"/>
    <dgm:cxn modelId="{79C038EC-7E09-4529-B8BB-BE00CD96B23D}" type="presParOf" srcId="{B1A532A5-AB50-49B5-AB3D-425C7525E5EB}" destId="{4F1C06EE-03A2-458C-B16F-448612BB7CA5}" srcOrd="3" destOrd="0" presId="urn:microsoft.com/office/officeart/2005/8/layout/hierarchy2"/>
    <dgm:cxn modelId="{734E1510-1C85-4B9C-BD94-53C12C956444}" type="presParOf" srcId="{4F1C06EE-03A2-458C-B16F-448612BB7CA5}" destId="{D702438E-8574-4E61-A13B-E1D60FFF7C0C}" srcOrd="0" destOrd="0" presId="urn:microsoft.com/office/officeart/2005/8/layout/hierarchy2"/>
    <dgm:cxn modelId="{4A174A62-8AAD-4489-B8F2-006E193D8D1B}" type="presParOf" srcId="{4F1C06EE-03A2-458C-B16F-448612BB7CA5}" destId="{061FC61C-F795-4225-A39C-B839E47068E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D0053C97-AD13-4998-9F92-2F42C45D3B32}" type="doc">
      <dgm:prSet loTypeId="urn:microsoft.com/office/officeart/2005/8/layout/hierarchy2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zh-TW" altLang="en-US"/>
        </a:p>
      </dgm:t>
    </dgm:pt>
    <dgm:pt modelId="{EC572771-C842-41BC-8B9D-591693F581C2}">
      <dgm:prSet phldrT="[文字]" custT="1"/>
      <dgm:spPr/>
      <dgm:t>
        <a:bodyPr/>
        <a:lstStyle/>
        <a:p>
          <a:r>
            <a: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語詞的省略</a:t>
          </a:r>
        </a:p>
      </dgm:t>
    </dgm:pt>
    <dgm:pt modelId="{19E0B3A6-2112-4050-B57F-95427C627B87}" type="parTrans" cxnId="{C0A73174-8E7F-4A8F-8194-61901BE28A3E}">
      <dgm:prSet/>
      <dgm:spPr/>
      <dgm:t>
        <a:bodyPr/>
        <a:lstStyle/>
        <a:p>
          <a:endParaRPr lang="zh-TW" altLang="en-US" sz="4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7A6A7E5-5BAF-420E-B54A-9E7432173CBF}" type="sibTrans" cxnId="{C0A73174-8E7F-4A8F-8194-61901BE28A3E}">
      <dgm:prSet/>
      <dgm:spPr/>
      <dgm:t>
        <a:bodyPr/>
        <a:lstStyle/>
        <a:p>
          <a:endParaRPr lang="zh-TW" altLang="en-US" sz="4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2633DC2-7335-4006-A9EF-43D9F0F8E2D5}">
      <dgm:prSet phldrT="[文字]" custT="1"/>
      <dgm:spPr/>
      <dgm:t>
        <a:bodyPr/>
        <a:lstStyle/>
        <a:p>
          <a:r>
            <a:rPr lang="zh-TW" altLang="en-US" sz="4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虛字</a:t>
          </a:r>
        </a:p>
      </dgm:t>
    </dgm:pt>
    <dgm:pt modelId="{CA3F7226-A8AF-4641-B9E5-0E8862E3CB71}" type="parTrans" cxnId="{F9E25DDB-E9BD-408C-A048-8F966347DEA2}">
      <dgm:prSet custT="1"/>
      <dgm:spPr/>
      <dgm:t>
        <a:bodyPr/>
        <a:lstStyle/>
        <a:p>
          <a:endParaRPr lang="zh-TW" altLang="en-US" sz="4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38F9DCA-365A-4A68-BF31-6DE836B6BB66}" type="sibTrans" cxnId="{F9E25DDB-E9BD-408C-A048-8F966347DEA2}">
      <dgm:prSet/>
      <dgm:spPr/>
      <dgm:t>
        <a:bodyPr/>
        <a:lstStyle/>
        <a:p>
          <a:endParaRPr lang="zh-TW" altLang="en-US" sz="4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32E2F17-7C96-436C-806D-9A1FBB5A597C}">
      <dgm:prSet phldrT="[文字]" custT="1"/>
      <dgm:spPr/>
      <dgm:t>
        <a:bodyPr/>
        <a:lstStyle/>
        <a:p>
          <a:r>
            <a: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主語</a:t>
          </a:r>
          <a:r>
            <a: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.</a:t>
          </a:r>
          <a:r>
            <a: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賓語</a:t>
          </a:r>
        </a:p>
      </dgm:t>
    </dgm:pt>
    <dgm:pt modelId="{CF8F02C1-5901-4105-AE01-3A82667E9954}" type="parTrans" cxnId="{A4AD4175-1A6D-4015-9549-7A7D4AFA65C3}">
      <dgm:prSet custT="1"/>
      <dgm:spPr/>
      <dgm:t>
        <a:bodyPr/>
        <a:lstStyle/>
        <a:p>
          <a:endParaRPr lang="zh-TW" altLang="en-US" sz="4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AE85CEA-A251-44A1-8C7C-11289EA8F46E}" type="sibTrans" cxnId="{A4AD4175-1A6D-4015-9549-7A7D4AFA65C3}">
      <dgm:prSet/>
      <dgm:spPr/>
      <dgm:t>
        <a:bodyPr/>
        <a:lstStyle/>
        <a:p>
          <a:endParaRPr lang="zh-TW" altLang="en-US" sz="4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EB259D6-1D44-4C6E-A398-380B1F2228D1}" type="pres">
      <dgm:prSet presAssocID="{D0053C97-AD13-4998-9F92-2F42C45D3B3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4E3C7ED-DBE9-4FA4-AEF1-2E3F26C7F4E5}" type="pres">
      <dgm:prSet presAssocID="{EC572771-C842-41BC-8B9D-591693F581C2}" presName="root1" presStyleCnt="0"/>
      <dgm:spPr/>
    </dgm:pt>
    <dgm:pt modelId="{A924E8BC-5C6C-438C-8263-4997AF68FCD4}" type="pres">
      <dgm:prSet presAssocID="{EC572771-C842-41BC-8B9D-591693F581C2}" presName="LevelOneTextNode" presStyleLbl="node0" presStyleIdx="0" presStyleCnt="1" custScaleX="114685" custScaleY="67391">
        <dgm:presLayoutVars>
          <dgm:chPref val="3"/>
        </dgm:presLayoutVars>
      </dgm:prSet>
      <dgm:spPr/>
    </dgm:pt>
    <dgm:pt modelId="{B1A532A5-AB50-49B5-AB3D-425C7525E5EB}" type="pres">
      <dgm:prSet presAssocID="{EC572771-C842-41BC-8B9D-591693F581C2}" presName="level2hierChild" presStyleCnt="0"/>
      <dgm:spPr/>
    </dgm:pt>
    <dgm:pt modelId="{28FE7AFE-8B26-48A5-80E6-516CD003A8B2}" type="pres">
      <dgm:prSet presAssocID="{CA3F7226-A8AF-4641-B9E5-0E8862E3CB71}" presName="conn2-1" presStyleLbl="parChTrans1D2" presStyleIdx="0" presStyleCnt="2"/>
      <dgm:spPr/>
    </dgm:pt>
    <dgm:pt modelId="{47174AC3-9B08-4D08-B7E7-C0DF919EFA5A}" type="pres">
      <dgm:prSet presAssocID="{CA3F7226-A8AF-4641-B9E5-0E8862E3CB71}" presName="connTx" presStyleLbl="parChTrans1D2" presStyleIdx="0" presStyleCnt="2"/>
      <dgm:spPr/>
    </dgm:pt>
    <dgm:pt modelId="{12E03179-5716-4194-BFDA-FDA06BE93172}" type="pres">
      <dgm:prSet presAssocID="{32633DC2-7335-4006-A9EF-43D9F0F8E2D5}" presName="root2" presStyleCnt="0"/>
      <dgm:spPr/>
    </dgm:pt>
    <dgm:pt modelId="{B7316EE7-F423-4705-B9C7-CAA3F4590B08}" type="pres">
      <dgm:prSet presAssocID="{32633DC2-7335-4006-A9EF-43D9F0F8E2D5}" presName="LevelTwoTextNode" presStyleLbl="node2" presStyleIdx="0" presStyleCnt="2" custScaleX="116719" custScaleY="52679">
        <dgm:presLayoutVars>
          <dgm:chPref val="3"/>
        </dgm:presLayoutVars>
      </dgm:prSet>
      <dgm:spPr/>
    </dgm:pt>
    <dgm:pt modelId="{D063441E-302F-4246-83BE-5D1EEE0BC212}" type="pres">
      <dgm:prSet presAssocID="{32633DC2-7335-4006-A9EF-43D9F0F8E2D5}" presName="level3hierChild" presStyleCnt="0"/>
      <dgm:spPr/>
    </dgm:pt>
    <dgm:pt modelId="{7A80B020-8741-48ED-8CED-C216D9FC8FAF}" type="pres">
      <dgm:prSet presAssocID="{CF8F02C1-5901-4105-AE01-3A82667E9954}" presName="conn2-1" presStyleLbl="parChTrans1D2" presStyleIdx="1" presStyleCnt="2"/>
      <dgm:spPr/>
    </dgm:pt>
    <dgm:pt modelId="{D4175644-6AD0-43EB-BD8C-DA23395858AB}" type="pres">
      <dgm:prSet presAssocID="{CF8F02C1-5901-4105-AE01-3A82667E9954}" presName="connTx" presStyleLbl="parChTrans1D2" presStyleIdx="1" presStyleCnt="2"/>
      <dgm:spPr/>
    </dgm:pt>
    <dgm:pt modelId="{4F1C06EE-03A2-458C-B16F-448612BB7CA5}" type="pres">
      <dgm:prSet presAssocID="{F32E2F17-7C96-436C-806D-9A1FBB5A597C}" presName="root2" presStyleCnt="0"/>
      <dgm:spPr/>
    </dgm:pt>
    <dgm:pt modelId="{D702438E-8574-4E61-A13B-E1D60FFF7C0C}" type="pres">
      <dgm:prSet presAssocID="{F32E2F17-7C96-436C-806D-9A1FBB5A597C}" presName="LevelTwoTextNode" presStyleLbl="node2" presStyleIdx="1" presStyleCnt="2" custScaleX="117506" custScaleY="52679">
        <dgm:presLayoutVars>
          <dgm:chPref val="3"/>
        </dgm:presLayoutVars>
      </dgm:prSet>
      <dgm:spPr/>
    </dgm:pt>
    <dgm:pt modelId="{061FC61C-F795-4225-A39C-B839E47068E5}" type="pres">
      <dgm:prSet presAssocID="{F32E2F17-7C96-436C-806D-9A1FBB5A597C}" presName="level3hierChild" presStyleCnt="0"/>
      <dgm:spPr/>
    </dgm:pt>
  </dgm:ptLst>
  <dgm:cxnLst>
    <dgm:cxn modelId="{5EC5E701-6446-4A9A-B25D-DDC07ED7A9B1}" type="presOf" srcId="{D0053C97-AD13-4998-9F92-2F42C45D3B32}" destId="{CEB259D6-1D44-4C6E-A398-380B1F2228D1}" srcOrd="0" destOrd="0" presId="urn:microsoft.com/office/officeart/2005/8/layout/hierarchy2"/>
    <dgm:cxn modelId="{E59B9711-D93A-418E-A574-5AC3A329990F}" type="presOf" srcId="{CF8F02C1-5901-4105-AE01-3A82667E9954}" destId="{7A80B020-8741-48ED-8CED-C216D9FC8FAF}" srcOrd="0" destOrd="0" presId="urn:microsoft.com/office/officeart/2005/8/layout/hierarchy2"/>
    <dgm:cxn modelId="{7499731D-E9F6-44E3-8287-01EAB49CF5BE}" type="presOf" srcId="{CA3F7226-A8AF-4641-B9E5-0E8862E3CB71}" destId="{28FE7AFE-8B26-48A5-80E6-516CD003A8B2}" srcOrd="0" destOrd="0" presId="urn:microsoft.com/office/officeart/2005/8/layout/hierarchy2"/>
    <dgm:cxn modelId="{162B3D28-4C0E-4B69-89CA-6D28B853E412}" type="presOf" srcId="{EC572771-C842-41BC-8B9D-591693F581C2}" destId="{A924E8BC-5C6C-438C-8263-4997AF68FCD4}" srcOrd="0" destOrd="0" presId="urn:microsoft.com/office/officeart/2005/8/layout/hierarchy2"/>
    <dgm:cxn modelId="{1F2BA94C-6D4E-40F7-A17C-CBBCB4432F75}" type="presOf" srcId="{CA3F7226-A8AF-4641-B9E5-0E8862E3CB71}" destId="{47174AC3-9B08-4D08-B7E7-C0DF919EFA5A}" srcOrd="1" destOrd="0" presId="urn:microsoft.com/office/officeart/2005/8/layout/hierarchy2"/>
    <dgm:cxn modelId="{C0A73174-8E7F-4A8F-8194-61901BE28A3E}" srcId="{D0053C97-AD13-4998-9F92-2F42C45D3B32}" destId="{EC572771-C842-41BC-8B9D-591693F581C2}" srcOrd="0" destOrd="0" parTransId="{19E0B3A6-2112-4050-B57F-95427C627B87}" sibTransId="{47A6A7E5-5BAF-420E-B54A-9E7432173CBF}"/>
    <dgm:cxn modelId="{A4AD4175-1A6D-4015-9549-7A7D4AFA65C3}" srcId="{EC572771-C842-41BC-8B9D-591693F581C2}" destId="{F32E2F17-7C96-436C-806D-9A1FBB5A597C}" srcOrd="1" destOrd="0" parTransId="{CF8F02C1-5901-4105-AE01-3A82667E9954}" sibTransId="{EAE85CEA-A251-44A1-8C7C-11289EA8F46E}"/>
    <dgm:cxn modelId="{2FF84377-E669-48B9-86C5-923C4B8DC1DD}" type="presOf" srcId="{32633DC2-7335-4006-A9EF-43D9F0F8E2D5}" destId="{B7316EE7-F423-4705-B9C7-CAA3F4590B08}" srcOrd="0" destOrd="0" presId="urn:microsoft.com/office/officeart/2005/8/layout/hierarchy2"/>
    <dgm:cxn modelId="{5D09898D-D4FD-4021-8712-53C96DD0B862}" type="presOf" srcId="{F32E2F17-7C96-436C-806D-9A1FBB5A597C}" destId="{D702438E-8574-4E61-A13B-E1D60FFF7C0C}" srcOrd="0" destOrd="0" presId="urn:microsoft.com/office/officeart/2005/8/layout/hierarchy2"/>
    <dgm:cxn modelId="{93B2AACB-E1F6-4975-BD97-CA9262F05310}" type="presOf" srcId="{CF8F02C1-5901-4105-AE01-3A82667E9954}" destId="{D4175644-6AD0-43EB-BD8C-DA23395858AB}" srcOrd="1" destOrd="0" presId="urn:microsoft.com/office/officeart/2005/8/layout/hierarchy2"/>
    <dgm:cxn modelId="{F9E25DDB-E9BD-408C-A048-8F966347DEA2}" srcId="{EC572771-C842-41BC-8B9D-591693F581C2}" destId="{32633DC2-7335-4006-A9EF-43D9F0F8E2D5}" srcOrd="0" destOrd="0" parTransId="{CA3F7226-A8AF-4641-B9E5-0E8862E3CB71}" sibTransId="{D38F9DCA-365A-4A68-BF31-6DE836B6BB66}"/>
    <dgm:cxn modelId="{603D361E-0A34-4E8A-AA1D-60015086429E}" type="presParOf" srcId="{CEB259D6-1D44-4C6E-A398-380B1F2228D1}" destId="{74E3C7ED-DBE9-4FA4-AEF1-2E3F26C7F4E5}" srcOrd="0" destOrd="0" presId="urn:microsoft.com/office/officeart/2005/8/layout/hierarchy2"/>
    <dgm:cxn modelId="{FFE2D2A6-B632-4648-AEDC-38EB1BE546A0}" type="presParOf" srcId="{74E3C7ED-DBE9-4FA4-AEF1-2E3F26C7F4E5}" destId="{A924E8BC-5C6C-438C-8263-4997AF68FCD4}" srcOrd="0" destOrd="0" presId="urn:microsoft.com/office/officeart/2005/8/layout/hierarchy2"/>
    <dgm:cxn modelId="{501A9B74-9181-4BE3-A49A-E58E9C599DFE}" type="presParOf" srcId="{74E3C7ED-DBE9-4FA4-AEF1-2E3F26C7F4E5}" destId="{B1A532A5-AB50-49B5-AB3D-425C7525E5EB}" srcOrd="1" destOrd="0" presId="urn:microsoft.com/office/officeart/2005/8/layout/hierarchy2"/>
    <dgm:cxn modelId="{DE6DF463-5E44-4F6B-B031-1C7316BA6714}" type="presParOf" srcId="{B1A532A5-AB50-49B5-AB3D-425C7525E5EB}" destId="{28FE7AFE-8B26-48A5-80E6-516CD003A8B2}" srcOrd="0" destOrd="0" presId="urn:microsoft.com/office/officeart/2005/8/layout/hierarchy2"/>
    <dgm:cxn modelId="{0BF2F42E-A082-4BE4-B8E2-C179B2A79AB6}" type="presParOf" srcId="{28FE7AFE-8B26-48A5-80E6-516CD003A8B2}" destId="{47174AC3-9B08-4D08-B7E7-C0DF919EFA5A}" srcOrd="0" destOrd="0" presId="urn:microsoft.com/office/officeart/2005/8/layout/hierarchy2"/>
    <dgm:cxn modelId="{A2B6BB84-59C6-4E4A-98B4-71D0D267F69B}" type="presParOf" srcId="{B1A532A5-AB50-49B5-AB3D-425C7525E5EB}" destId="{12E03179-5716-4194-BFDA-FDA06BE93172}" srcOrd="1" destOrd="0" presId="urn:microsoft.com/office/officeart/2005/8/layout/hierarchy2"/>
    <dgm:cxn modelId="{8A57C7A1-5FB3-46F6-A202-C1BCA145E20B}" type="presParOf" srcId="{12E03179-5716-4194-BFDA-FDA06BE93172}" destId="{B7316EE7-F423-4705-B9C7-CAA3F4590B08}" srcOrd="0" destOrd="0" presId="urn:microsoft.com/office/officeart/2005/8/layout/hierarchy2"/>
    <dgm:cxn modelId="{68CE4E5C-37F2-4AC1-8FE0-F448F09AEBC6}" type="presParOf" srcId="{12E03179-5716-4194-BFDA-FDA06BE93172}" destId="{D063441E-302F-4246-83BE-5D1EEE0BC212}" srcOrd="1" destOrd="0" presId="urn:microsoft.com/office/officeart/2005/8/layout/hierarchy2"/>
    <dgm:cxn modelId="{681D9FD5-C39A-408E-8F2C-F3A19E449CB4}" type="presParOf" srcId="{B1A532A5-AB50-49B5-AB3D-425C7525E5EB}" destId="{7A80B020-8741-48ED-8CED-C216D9FC8FAF}" srcOrd="2" destOrd="0" presId="urn:microsoft.com/office/officeart/2005/8/layout/hierarchy2"/>
    <dgm:cxn modelId="{5C748E04-5EDA-45F8-8679-6F47ADE5D9D1}" type="presParOf" srcId="{7A80B020-8741-48ED-8CED-C216D9FC8FAF}" destId="{D4175644-6AD0-43EB-BD8C-DA23395858AB}" srcOrd="0" destOrd="0" presId="urn:microsoft.com/office/officeart/2005/8/layout/hierarchy2"/>
    <dgm:cxn modelId="{79C038EC-7E09-4529-B8BB-BE00CD96B23D}" type="presParOf" srcId="{B1A532A5-AB50-49B5-AB3D-425C7525E5EB}" destId="{4F1C06EE-03A2-458C-B16F-448612BB7CA5}" srcOrd="3" destOrd="0" presId="urn:microsoft.com/office/officeart/2005/8/layout/hierarchy2"/>
    <dgm:cxn modelId="{734E1510-1C85-4B9C-BD94-53C12C956444}" type="presParOf" srcId="{4F1C06EE-03A2-458C-B16F-448612BB7CA5}" destId="{D702438E-8574-4E61-A13B-E1D60FFF7C0C}" srcOrd="0" destOrd="0" presId="urn:microsoft.com/office/officeart/2005/8/layout/hierarchy2"/>
    <dgm:cxn modelId="{4A174A62-8AAD-4489-B8F2-006E193D8D1B}" type="presParOf" srcId="{4F1C06EE-03A2-458C-B16F-448612BB7CA5}" destId="{061FC61C-F795-4225-A39C-B839E47068E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D0053C97-AD13-4998-9F92-2F42C45D3B32}" type="doc">
      <dgm:prSet loTypeId="urn:microsoft.com/office/officeart/2005/8/layout/hierarchy2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zh-TW" altLang="en-US"/>
        </a:p>
      </dgm:t>
    </dgm:pt>
    <dgm:pt modelId="{EC572771-C842-41BC-8B9D-591693F581C2}">
      <dgm:prSet phldrT="[文字]" custT="1"/>
      <dgm:spPr/>
      <dgm:t>
        <a:bodyPr/>
        <a:lstStyle/>
        <a:p>
          <a:r>
            <a: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語詞的省略</a:t>
          </a:r>
        </a:p>
      </dgm:t>
    </dgm:pt>
    <dgm:pt modelId="{19E0B3A6-2112-4050-B57F-95427C627B87}" type="parTrans" cxnId="{C0A73174-8E7F-4A8F-8194-61901BE28A3E}">
      <dgm:prSet/>
      <dgm:spPr/>
      <dgm:t>
        <a:bodyPr/>
        <a:lstStyle/>
        <a:p>
          <a:endParaRPr lang="zh-TW" altLang="en-US" sz="4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7A6A7E5-5BAF-420E-B54A-9E7432173CBF}" type="sibTrans" cxnId="{C0A73174-8E7F-4A8F-8194-61901BE28A3E}">
      <dgm:prSet/>
      <dgm:spPr/>
      <dgm:t>
        <a:bodyPr/>
        <a:lstStyle/>
        <a:p>
          <a:endParaRPr lang="zh-TW" altLang="en-US" sz="4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2633DC2-7335-4006-A9EF-43D9F0F8E2D5}">
      <dgm:prSet phldrT="[文字]" custT="1"/>
      <dgm:spPr/>
      <dgm:t>
        <a:bodyPr/>
        <a:lstStyle/>
        <a:p>
          <a:r>
            <a: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虛字</a:t>
          </a:r>
        </a:p>
      </dgm:t>
    </dgm:pt>
    <dgm:pt modelId="{CA3F7226-A8AF-4641-B9E5-0E8862E3CB71}" type="parTrans" cxnId="{F9E25DDB-E9BD-408C-A048-8F966347DEA2}">
      <dgm:prSet custT="1"/>
      <dgm:spPr/>
      <dgm:t>
        <a:bodyPr/>
        <a:lstStyle/>
        <a:p>
          <a:endParaRPr lang="zh-TW" altLang="en-US" sz="4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38F9DCA-365A-4A68-BF31-6DE836B6BB66}" type="sibTrans" cxnId="{F9E25DDB-E9BD-408C-A048-8F966347DEA2}">
      <dgm:prSet/>
      <dgm:spPr/>
      <dgm:t>
        <a:bodyPr/>
        <a:lstStyle/>
        <a:p>
          <a:endParaRPr lang="zh-TW" altLang="en-US" sz="4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32E2F17-7C96-436C-806D-9A1FBB5A597C}">
      <dgm:prSet phldrT="[文字]" custT="1"/>
      <dgm:spPr/>
      <dgm:t>
        <a:bodyPr/>
        <a:lstStyle/>
        <a:p>
          <a:r>
            <a:rPr lang="zh-TW" altLang="en-US" sz="4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主語</a:t>
          </a:r>
          <a:r>
            <a:rPr lang="en-US" altLang="zh-TW" sz="4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.</a:t>
          </a:r>
          <a:r>
            <a:rPr lang="zh-TW" altLang="en-US" sz="4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賓語</a:t>
          </a:r>
        </a:p>
      </dgm:t>
    </dgm:pt>
    <dgm:pt modelId="{CF8F02C1-5901-4105-AE01-3A82667E9954}" type="parTrans" cxnId="{A4AD4175-1A6D-4015-9549-7A7D4AFA65C3}">
      <dgm:prSet custT="1"/>
      <dgm:spPr/>
      <dgm:t>
        <a:bodyPr/>
        <a:lstStyle/>
        <a:p>
          <a:endParaRPr lang="zh-TW" altLang="en-US" sz="4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AE85CEA-A251-44A1-8C7C-11289EA8F46E}" type="sibTrans" cxnId="{A4AD4175-1A6D-4015-9549-7A7D4AFA65C3}">
      <dgm:prSet/>
      <dgm:spPr/>
      <dgm:t>
        <a:bodyPr/>
        <a:lstStyle/>
        <a:p>
          <a:endParaRPr lang="zh-TW" altLang="en-US" sz="4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EB259D6-1D44-4C6E-A398-380B1F2228D1}" type="pres">
      <dgm:prSet presAssocID="{D0053C97-AD13-4998-9F92-2F42C45D3B3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4E3C7ED-DBE9-4FA4-AEF1-2E3F26C7F4E5}" type="pres">
      <dgm:prSet presAssocID="{EC572771-C842-41BC-8B9D-591693F581C2}" presName="root1" presStyleCnt="0"/>
      <dgm:spPr/>
    </dgm:pt>
    <dgm:pt modelId="{A924E8BC-5C6C-438C-8263-4997AF68FCD4}" type="pres">
      <dgm:prSet presAssocID="{EC572771-C842-41BC-8B9D-591693F581C2}" presName="LevelOneTextNode" presStyleLbl="node0" presStyleIdx="0" presStyleCnt="1" custScaleX="114685" custScaleY="67391">
        <dgm:presLayoutVars>
          <dgm:chPref val="3"/>
        </dgm:presLayoutVars>
      </dgm:prSet>
      <dgm:spPr/>
    </dgm:pt>
    <dgm:pt modelId="{B1A532A5-AB50-49B5-AB3D-425C7525E5EB}" type="pres">
      <dgm:prSet presAssocID="{EC572771-C842-41BC-8B9D-591693F581C2}" presName="level2hierChild" presStyleCnt="0"/>
      <dgm:spPr/>
    </dgm:pt>
    <dgm:pt modelId="{28FE7AFE-8B26-48A5-80E6-516CD003A8B2}" type="pres">
      <dgm:prSet presAssocID="{CA3F7226-A8AF-4641-B9E5-0E8862E3CB71}" presName="conn2-1" presStyleLbl="parChTrans1D2" presStyleIdx="0" presStyleCnt="2"/>
      <dgm:spPr/>
    </dgm:pt>
    <dgm:pt modelId="{47174AC3-9B08-4D08-B7E7-C0DF919EFA5A}" type="pres">
      <dgm:prSet presAssocID="{CA3F7226-A8AF-4641-B9E5-0E8862E3CB71}" presName="connTx" presStyleLbl="parChTrans1D2" presStyleIdx="0" presStyleCnt="2"/>
      <dgm:spPr/>
    </dgm:pt>
    <dgm:pt modelId="{12E03179-5716-4194-BFDA-FDA06BE93172}" type="pres">
      <dgm:prSet presAssocID="{32633DC2-7335-4006-A9EF-43D9F0F8E2D5}" presName="root2" presStyleCnt="0"/>
      <dgm:spPr/>
    </dgm:pt>
    <dgm:pt modelId="{B7316EE7-F423-4705-B9C7-CAA3F4590B08}" type="pres">
      <dgm:prSet presAssocID="{32633DC2-7335-4006-A9EF-43D9F0F8E2D5}" presName="LevelTwoTextNode" presStyleLbl="node2" presStyleIdx="0" presStyleCnt="2" custScaleX="116719" custScaleY="52679">
        <dgm:presLayoutVars>
          <dgm:chPref val="3"/>
        </dgm:presLayoutVars>
      </dgm:prSet>
      <dgm:spPr/>
    </dgm:pt>
    <dgm:pt modelId="{D063441E-302F-4246-83BE-5D1EEE0BC212}" type="pres">
      <dgm:prSet presAssocID="{32633DC2-7335-4006-A9EF-43D9F0F8E2D5}" presName="level3hierChild" presStyleCnt="0"/>
      <dgm:spPr/>
    </dgm:pt>
    <dgm:pt modelId="{7A80B020-8741-48ED-8CED-C216D9FC8FAF}" type="pres">
      <dgm:prSet presAssocID="{CF8F02C1-5901-4105-AE01-3A82667E9954}" presName="conn2-1" presStyleLbl="parChTrans1D2" presStyleIdx="1" presStyleCnt="2"/>
      <dgm:spPr/>
    </dgm:pt>
    <dgm:pt modelId="{D4175644-6AD0-43EB-BD8C-DA23395858AB}" type="pres">
      <dgm:prSet presAssocID="{CF8F02C1-5901-4105-AE01-3A82667E9954}" presName="connTx" presStyleLbl="parChTrans1D2" presStyleIdx="1" presStyleCnt="2"/>
      <dgm:spPr/>
    </dgm:pt>
    <dgm:pt modelId="{4F1C06EE-03A2-458C-B16F-448612BB7CA5}" type="pres">
      <dgm:prSet presAssocID="{F32E2F17-7C96-436C-806D-9A1FBB5A597C}" presName="root2" presStyleCnt="0"/>
      <dgm:spPr/>
    </dgm:pt>
    <dgm:pt modelId="{D702438E-8574-4E61-A13B-E1D60FFF7C0C}" type="pres">
      <dgm:prSet presAssocID="{F32E2F17-7C96-436C-806D-9A1FBB5A597C}" presName="LevelTwoTextNode" presStyleLbl="node2" presStyleIdx="1" presStyleCnt="2" custScaleX="117506" custScaleY="52679">
        <dgm:presLayoutVars>
          <dgm:chPref val="3"/>
        </dgm:presLayoutVars>
      </dgm:prSet>
      <dgm:spPr/>
    </dgm:pt>
    <dgm:pt modelId="{061FC61C-F795-4225-A39C-B839E47068E5}" type="pres">
      <dgm:prSet presAssocID="{F32E2F17-7C96-436C-806D-9A1FBB5A597C}" presName="level3hierChild" presStyleCnt="0"/>
      <dgm:spPr/>
    </dgm:pt>
  </dgm:ptLst>
  <dgm:cxnLst>
    <dgm:cxn modelId="{5EC5E701-6446-4A9A-B25D-DDC07ED7A9B1}" type="presOf" srcId="{D0053C97-AD13-4998-9F92-2F42C45D3B32}" destId="{CEB259D6-1D44-4C6E-A398-380B1F2228D1}" srcOrd="0" destOrd="0" presId="urn:microsoft.com/office/officeart/2005/8/layout/hierarchy2"/>
    <dgm:cxn modelId="{E59B9711-D93A-418E-A574-5AC3A329990F}" type="presOf" srcId="{CF8F02C1-5901-4105-AE01-3A82667E9954}" destId="{7A80B020-8741-48ED-8CED-C216D9FC8FAF}" srcOrd="0" destOrd="0" presId="urn:microsoft.com/office/officeart/2005/8/layout/hierarchy2"/>
    <dgm:cxn modelId="{7499731D-E9F6-44E3-8287-01EAB49CF5BE}" type="presOf" srcId="{CA3F7226-A8AF-4641-B9E5-0E8862E3CB71}" destId="{28FE7AFE-8B26-48A5-80E6-516CD003A8B2}" srcOrd="0" destOrd="0" presId="urn:microsoft.com/office/officeart/2005/8/layout/hierarchy2"/>
    <dgm:cxn modelId="{162B3D28-4C0E-4B69-89CA-6D28B853E412}" type="presOf" srcId="{EC572771-C842-41BC-8B9D-591693F581C2}" destId="{A924E8BC-5C6C-438C-8263-4997AF68FCD4}" srcOrd="0" destOrd="0" presId="urn:microsoft.com/office/officeart/2005/8/layout/hierarchy2"/>
    <dgm:cxn modelId="{1F2BA94C-6D4E-40F7-A17C-CBBCB4432F75}" type="presOf" srcId="{CA3F7226-A8AF-4641-B9E5-0E8862E3CB71}" destId="{47174AC3-9B08-4D08-B7E7-C0DF919EFA5A}" srcOrd="1" destOrd="0" presId="urn:microsoft.com/office/officeart/2005/8/layout/hierarchy2"/>
    <dgm:cxn modelId="{C0A73174-8E7F-4A8F-8194-61901BE28A3E}" srcId="{D0053C97-AD13-4998-9F92-2F42C45D3B32}" destId="{EC572771-C842-41BC-8B9D-591693F581C2}" srcOrd="0" destOrd="0" parTransId="{19E0B3A6-2112-4050-B57F-95427C627B87}" sibTransId="{47A6A7E5-5BAF-420E-B54A-9E7432173CBF}"/>
    <dgm:cxn modelId="{A4AD4175-1A6D-4015-9549-7A7D4AFA65C3}" srcId="{EC572771-C842-41BC-8B9D-591693F581C2}" destId="{F32E2F17-7C96-436C-806D-9A1FBB5A597C}" srcOrd="1" destOrd="0" parTransId="{CF8F02C1-5901-4105-AE01-3A82667E9954}" sibTransId="{EAE85CEA-A251-44A1-8C7C-11289EA8F46E}"/>
    <dgm:cxn modelId="{2FF84377-E669-48B9-86C5-923C4B8DC1DD}" type="presOf" srcId="{32633DC2-7335-4006-A9EF-43D9F0F8E2D5}" destId="{B7316EE7-F423-4705-B9C7-CAA3F4590B08}" srcOrd="0" destOrd="0" presId="urn:microsoft.com/office/officeart/2005/8/layout/hierarchy2"/>
    <dgm:cxn modelId="{5D09898D-D4FD-4021-8712-53C96DD0B862}" type="presOf" srcId="{F32E2F17-7C96-436C-806D-9A1FBB5A597C}" destId="{D702438E-8574-4E61-A13B-E1D60FFF7C0C}" srcOrd="0" destOrd="0" presId="urn:microsoft.com/office/officeart/2005/8/layout/hierarchy2"/>
    <dgm:cxn modelId="{93B2AACB-E1F6-4975-BD97-CA9262F05310}" type="presOf" srcId="{CF8F02C1-5901-4105-AE01-3A82667E9954}" destId="{D4175644-6AD0-43EB-BD8C-DA23395858AB}" srcOrd="1" destOrd="0" presId="urn:microsoft.com/office/officeart/2005/8/layout/hierarchy2"/>
    <dgm:cxn modelId="{F9E25DDB-E9BD-408C-A048-8F966347DEA2}" srcId="{EC572771-C842-41BC-8B9D-591693F581C2}" destId="{32633DC2-7335-4006-A9EF-43D9F0F8E2D5}" srcOrd="0" destOrd="0" parTransId="{CA3F7226-A8AF-4641-B9E5-0E8862E3CB71}" sibTransId="{D38F9DCA-365A-4A68-BF31-6DE836B6BB66}"/>
    <dgm:cxn modelId="{603D361E-0A34-4E8A-AA1D-60015086429E}" type="presParOf" srcId="{CEB259D6-1D44-4C6E-A398-380B1F2228D1}" destId="{74E3C7ED-DBE9-4FA4-AEF1-2E3F26C7F4E5}" srcOrd="0" destOrd="0" presId="urn:microsoft.com/office/officeart/2005/8/layout/hierarchy2"/>
    <dgm:cxn modelId="{FFE2D2A6-B632-4648-AEDC-38EB1BE546A0}" type="presParOf" srcId="{74E3C7ED-DBE9-4FA4-AEF1-2E3F26C7F4E5}" destId="{A924E8BC-5C6C-438C-8263-4997AF68FCD4}" srcOrd="0" destOrd="0" presId="urn:microsoft.com/office/officeart/2005/8/layout/hierarchy2"/>
    <dgm:cxn modelId="{501A9B74-9181-4BE3-A49A-E58E9C599DFE}" type="presParOf" srcId="{74E3C7ED-DBE9-4FA4-AEF1-2E3F26C7F4E5}" destId="{B1A532A5-AB50-49B5-AB3D-425C7525E5EB}" srcOrd="1" destOrd="0" presId="urn:microsoft.com/office/officeart/2005/8/layout/hierarchy2"/>
    <dgm:cxn modelId="{DE6DF463-5E44-4F6B-B031-1C7316BA6714}" type="presParOf" srcId="{B1A532A5-AB50-49B5-AB3D-425C7525E5EB}" destId="{28FE7AFE-8B26-48A5-80E6-516CD003A8B2}" srcOrd="0" destOrd="0" presId="urn:microsoft.com/office/officeart/2005/8/layout/hierarchy2"/>
    <dgm:cxn modelId="{0BF2F42E-A082-4BE4-B8E2-C179B2A79AB6}" type="presParOf" srcId="{28FE7AFE-8B26-48A5-80E6-516CD003A8B2}" destId="{47174AC3-9B08-4D08-B7E7-C0DF919EFA5A}" srcOrd="0" destOrd="0" presId="urn:microsoft.com/office/officeart/2005/8/layout/hierarchy2"/>
    <dgm:cxn modelId="{A2B6BB84-59C6-4E4A-98B4-71D0D267F69B}" type="presParOf" srcId="{B1A532A5-AB50-49B5-AB3D-425C7525E5EB}" destId="{12E03179-5716-4194-BFDA-FDA06BE93172}" srcOrd="1" destOrd="0" presId="urn:microsoft.com/office/officeart/2005/8/layout/hierarchy2"/>
    <dgm:cxn modelId="{8A57C7A1-5FB3-46F6-A202-C1BCA145E20B}" type="presParOf" srcId="{12E03179-5716-4194-BFDA-FDA06BE93172}" destId="{B7316EE7-F423-4705-B9C7-CAA3F4590B08}" srcOrd="0" destOrd="0" presId="urn:microsoft.com/office/officeart/2005/8/layout/hierarchy2"/>
    <dgm:cxn modelId="{68CE4E5C-37F2-4AC1-8FE0-F448F09AEBC6}" type="presParOf" srcId="{12E03179-5716-4194-BFDA-FDA06BE93172}" destId="{D063441E-302F-4246-83BE-5D1EEE0BC212}" srcOrd="1" destOrd="0" presId="urn:microsoft.com/office/officeart/2005/8/layout/hierarchy2"/>
    <dgm:cxn modelId="{681D9FD5-C39A-408E-8F2C-F3A19E449CB4}" type="presParOf" srcId="{B1A532A5-AB50-49B5-AB3D-425C7525E5EB}" destId="{7A80B020-8741-48ED-8CED-C216D9FC8FAF}" srcOrd="2" destOrd="0" presId="urn:microsoft.com/office/officeart/2005/8/layout/hierarchy2"/>
    <dgm:cxn modelId="{5C748E04-5EDA-45F8-8679-6F47ADE5D9D1}" type="presParOf" srcId="{7A80B020-8741-48ED-8CED-C216D9FC8FAF}" destId="{D4175644-6AD0-43EB-BD8C-DA23395858AB}" srcOrd="0" destOrd="0" presId="urn:microsoft.com/office/officeart/2005/8/layout/hierarchy2"/>
    <dgm:cxn modelId="{79C038EC-7E09-4529-B8BB-BE00CD96B23D}" type="presParOf" srcId="{B1A532A5-AB50-49B5-AB3D-425C7525E5EB}" destId="{4F1C06EE-03A2-458C-B16F-448612BB7CA5}" srcOrd="3" destOrd="0" presId="urn:microsoft.com/office/officeart/2005/8/layout/hierarchy2"/>
    <dgm:cxn modelId="{734E1510-1C85-4B9C-BD94-53C12C956444}" type="presParOf" srcId="{4F1C06EE-03A2-458C-B16F-448612BB7CA5}" destId="{D702438E-8574-4E61-A13B-E1D60FFF7C0C}" srcOrd="0" destOrd="0" presId="urn:microsoft.com/office/officeart/2005/8/layout/hierarchy2"/>
    <dgm:cxn modelId="{4A174A62-8AAD-4489-B8F2-006E193D8D1B}" type="presParOf" srcId="{4F1C06EE-03A2-458C-B16F-448612BB7CA5}" destId="{061FC61C-F795-4225-A39C-B839E47068E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9D458FC-9628-454A-852A-1A52D763394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4DDCAC40-F562-41AE-8D3A-27ADC5B9F944}">
      <dgm:prSet phldrT="[文字]" custT="1"/>
      <dgm:spPr/>
      <dgm:t>
        <a:bodyPr/>
        <a:lstStyle/>
        <a:p>
          <a:r>
            <a:rPr lang="zh-TW" altLang="en-US" sz="2400" b="1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教師說明、示範</a:t>
          </a:r>
        </a:p>
      </dgm:t>
    </dgm:pt>
    <dgm:pt modelId="{1B07FEB1-2F62-4CF0-9531-CCC2F88C4A27}" type="parTrans" cxnId="{C2AE39AF-91C8-4ABB-B3A6-0E67CD4A8437}">
      <dgm:prSet/>
      <dgm:spPr/>
      <dgm:t>
        <a:bodyPr/>
        <a:lstStyle/>
        <a:p>
          <a:endParaRPr lang="zh-TW" altLang="en-US" sz="24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D13C4BC-0D45-4CA3-9206-F50A54A12A42}" type="sibTrans" cxnId="{C2AE39AF-91C8-4ABB-B3A6-0E67CD4A8437}">
      <dgm:prSet custT="1"/>
      <dgm:spPr/>
      <dgm:t>
        <a:bodyPr/>
        <a:lstStyle/>
        <a:p>
          <a:endParaRPr lang="zh-TW" altLang="en-US" sz="24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FB48B19-F549-4B8D-8216-A696E10591D5}">
      <dgm:prSet phldrT="[文字]" custT="1"/>
      <dgm:spPr/>
      <dgm:t>
        <a:bodyPr/>
        <a:lstStyle/>
        <a:p>
          <a:r>
            <a:rPr lang="zh-TW" altLang="en-US" sz="2400" b="0">
              <a:latin typeface="微軟正黑體" panose="020B0604030504040204" pitchFamily="34" charset="-120"/>
              <a:ea typeface="微軟正黑體" panose="020B0604030504040204" pitchFamily="34" charset="-120"/>
            </a:rPr>
            <a:t>小組共作學習</a:t>
          </a:r>
        </a:p>
      </dgm:t>
    </dgm:pt>
    <dgm:pt modelId="{15A295A6-54FE-406E-AFD9-8FCE1A60F5E9}" type="parTrans" cxnId="{B4B43121-724F-49CE-BB11-80DABBAB1A82}">
      <dgm:prSet/>
      <dgm:spPr/>
      <dgm:t>
        <a:bodyPr/>
        <a:lstStyle/>
        <a:p>
          <a:endParaRPr lang="zh-TW" altLang="en-US" sz="24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278C2FE-774E-482E-9FE7-991C33261B54}" type="sibTrans" cxnId="{B4B43121-724F-49CE-BB11-80DABBAB1A82}">
      <dgm:prSet custT="1"/>
      <dgm:spPr/>
      <dgm:t>
        <a:bodyPr/>
        <a:lstStyle/>
        <a:p>
          <a:endParaRPr lang="zh-TW" altLang="en-US" sz="24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22E6E62-4BCF-4F86-8EBF-4DF0E236AB22}">
      <dgm:prSet phldrT="[文字]" custT="1"/>
      <dgm:spPr/>
      <dgm:t>
        <a:bodyPr/>
        <a:lstStyle/>
        <a:p>
          <a:r>
            <a:rPr lang="zh-TW" altLang="en-US" sz="2400" b="0">
              <a:latin typeface="微軟正黑體" panose="020B0604030504040204" pitchFamily="34" charset="-120"/>
              <a:ea typeface="微軟正黑體" panose="020B0604030504040204" pitchFamily="34" charset="-120"/>
            </a:rPr>
            <a:t>學生獨立自學</a:t>
          </a:r>
        </a:p>
      </dgm:t>
    </dgm:pt>
    <dgm:pt modelId="{3CBA9875-6671-4075-9C26-C9F0CDF8FF77}" type="parTrans" cxnId="{8E898C7F-26C7-46C4-AF5C-8418122D0F21}">
      <dgm:prSet/>
      <dgm:spPr/>
      <dgm:t>
        <a:bodyPr/>
        <a:lstStyle/>
        <a:p>
          <a:endParaRPr lang="zh-TW" altLang="en-US" sz="24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F60D727-74F7-432A-9A24-2A488C38A172}" type="sibTrans" cxnId="{8E898C7F-26C7-46C4-AF5C-8418122D0F21}">
      <dgm:prSet/>
      <dgm:spPr/>
      <dgm:t>
        <a:bodyPr/>
        <a:lstStyle/>
        <a:p>
          <a:endParaRPr lang="zh-TW" altLang="en-US" sz="24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3F4134C-E987-40A5-82B9-1811E781F9FB}" type="pres">
      <dgm:prSet presAssocID="{F9D458FC-9628-454A-852A-1A52D7633946}" presName="Name0" presStyleCnt="0">
        <dgm:presLayoutVars>
          <dgm:dir/>
          <dgm:resizeHandles val="exact"/>
        </dgm:presLayoutVars>
      </dgm:prSet>
      <dgm:spPr/>
    </dgm:pt>
    <dgm:pt modelId="{83C8E09A-4A7B-4B3C-B7AB-90ADF3E0301E}" type="pres">
      <dgm:prSet presAssocID="{4DDCAC40-F562-41AE-8D3A-27ADC5B9F944}" presName="node" presStyleLbl="node1" presStyleIdx="0" presStyleCnt="3">
        <dgm:presLayoutVars>
          <dgm:bulletEnabled val="1"/>
        </dgm:presLayoutVars>
      </dgm:prSet>
      <dgm:spPr/>
    </dgm:pt>
    <dgm:pt modelId="{B06226F4-386F-4B19-8078-3782B499D8F0}" type="pres">
      <dgm:prSet presAssocID="{5D13C4BC-0D45-4CA3-9206-F50A54A12A42}" presName="sibTrans" presStyleLbl="sibTrans2D1" presStyleIdx="0" presStyleCnt="2"/>
      <dgm:spPr/>
    </dgm:pt>
    <dgm:pt modelId="{72796F3E-D22F-4156-8D20-4CB884791444}" type="pres">
      <dgm:prSet presAssocID="{5D13C4BC-0D45-4CA3-9206-F50A54A12A42}" presName="connectorText" presStyleLbl="sibTrans2D1" presStyleIdx="0" presStyleCnt="2"/>
      <dgm:spPr/>
    </dgm:pt>
    <dgm:pt modelId="{41AA5D80-6C78-4D9E-8BCF-D86D5777D0B5}" type="pres">
      <dgm:prSet presAssocID="{DFB48B19-F549-4B8D-8216-A696E10591D5}" presName="node" presStyleLbl="node1" presStyleIdx="1" presStyleCnt="3">
        <dgm:presLayoutVars>
          <dgm:bulletEnabled val="1"/>
        </dgm:presLayoutVars>
      </dgm:prSet>
      <dgm:spPr/>
    </dgm:pt>
    <dgm:pt modelId="{89251263-6125-4233-9A4B-C069772BE328}" type="pres">
      <dgm:prSet presAssocID="{0278C2FE-774E-482E-9FE7-991C33261B54}" presName="sibTrans" presStyleLbl="sibTrans2D1" presStyleIdx="1" presStyleCnt="2"/>
      <dgm:spPr/>
    </dgm:pt>
    <dgm:pt modelId="{3B6D2107-6293-45DA-8947-F29D54861D23}" type="pres">
      <dgm:prSet presAssocID="{0278C2FE-774E-482E-9FE7-991C33261B54}" presName="connectorText" presStyleLbl="sibTrans2D1" presStyleIdx="1" presStyleCnt="2"/>
      <dgm:spPr/>
    </dgm:pt>
    <dgm:pt modelId="{ABE2F9D7-9929-4AA1-B760-6B130EE0CB40}" type="pres">
      <dgm:prSet presAssocID="{922E6E62-4BCF-4F86-8EBF-4DF0E236AB22}" presName="node" presStyleLbl="node1" presStyleIdx="2" presStyleCnt="3">
        <dgm:presLayoutVars>
          <dgm:bulletEnabled val="1"/>
        </dgm:presLayoutVars>
      </dgm:prSet>
      <dgm:spPr/>
    </dgm:pt>
  </dgm:ptLst>
  <dgm:cxnLst>
    <dgm:cxn modelId="{B4B43121-724F-49CE-BB11-80DABBAB1A82}" srcId="{F9D458FC-9628-454A-852A-1A52D7633946}" destId="{DFB48B19-F549-4B8D-8216-A696E10591D5}" srcOrd="1" destOrd="0" parTransId="{15A295A6-54FE-406E-AFD9-8FCE1A60F5E9}" sibTransId="{0278C2FE-774E-482E-9FE7-991C33261B54}"/>
    <dgm:cxn modelId="{7FE6832B-DE48-4DB3-8248-1A3BF7FF313F}" type="presOf" srcId="{5D13C4BC-0D45-4CA3-9206-F50A54A12A42}" destId="{B06226F4-386F-4B19-8078-3782B499D8F0}" srcOrd="0" destOrd="0" presId="urn:microsoft.com/office/officeart/2005/8/layout/process1"/>
    <dgm:cxn modelId="{1FC41038-08D3-47EE-BED2-40E9CA36C3FC}" type="presOf" srcId="{F9D458FC-9628-454A-852A-1A52D7633946}" destId="{F3F4134C-E987-40A5-82B9-1811E781F9FB}" srcOrd="0" destOrd="0" presId="urn:microsoft.com/office/officeart/2005/8/layout/process1"/>
    <dgm:cxn modelId="{5D525E3B-9B24-4B98-A4FF-12B033320568}" type="presOf" srcId="{0278C2FE-774E-482E-9FE7-991C33261B54}" destId="{89251263-6125-4233-9A4B-C069772BE328}" srcOrd="0" destOrd="0" presId="urn:microsoft.com/office/officeart/2005/8/layout/process1"/>
    <dgm:cxn modelId="{31F60C53-9EAB-4BD5-9527-495C0E64F27C}" type="presOf" srcId="{4DDCAC40-F562-41AE-8D3A-27ADC5B9F944}" destId="{83C8E09A-4A7B-4B3C-B7AB-90ADF3E0301E}" srcOrd="0" destOrd="0" presId="urn:microsoft.com/office/officeart/2005/8/layout/process1"/>
    <dgm:cxn modelId="{C29F5955-744C-405A-A84C-60876F328269}" type="presOf" srcId="{0278C2FE-774E-482E-9FE7-991C33261B54}" destId="{3B6D2107-6293-45DA-8947-F29D54861D23}" srcOrd="1" destOrd="0" presId="urn:microsoft.com/office/officeart/2005/8/layout/process1"/>
    <dgm:cxn modelId="{8E898C7F-26C7-46C4-AF5C-8418122D0F21}" srcId="{F9D458FC-9628-454A-852A-1A52D7633946}" destId="{922E6E62-4BCF-4F86-8EBF-4DF0E236AB22}" srcOrd="2" destOrd="0" parTransId="{3CBA9875-6671-4075-9C26-C9F0CDF8FF77}" sibTransId="{FF60D727-74F7-432A-9A24-2A488C38A172}"/>
    <dgm:cxn modelId="{C2AE39AF-91C8-4ABB-B3A6-0E67CD4A8437}" srcId="{F9D458FC-9628-454A-852A-1A52D7633946}" destId="{4DDCAC40-F562-41AE-8D3A-27ADC5B9F944}" srcOrd="0" destOrd="0" parTransId="{1B07FEB1-2F62-4CF0-9531-CCC2F88C4A27}" sibTransId="{5D13C4BC-0D45-4CA3-9206-F50A54A12A42}"/>
    <dgm:cxn modelId="{3F1AC5BF-B3DB-41A6-9C2A-17A4C75A7A2E}" type="presOf" srcId="{5D13C4BC-0D45-4CA3-9206-F50A54A12A42}" destId="{72796F3E-D22F-4156-8D20-4CB884791444}" srcOrd="1" destOrd="0" presId="urn:microsoft.com/office/officeart/2005/8/layout/process1"/>
    <dgm:cxn modelId="{2DED86C1-264B-4914-B13C-90E8BF0F7DC3}" type="presOf" srcId="{922E6E62-4BCF-4F86-8EBF-4DF0E236AB22}" destId="{ABE2F9D7-9929-4AA1-B760-6B130EE0CB40}" srcOrd="0" destOrd="0" presId="urn:microsoft.com/office/officeart/2005/8/layout/process1"/>
    <dgm:cxn modelId="{719E38E8-463F-41B4-887A-069EA7932775}" type="presOf" srcId="{DFB48B19-F549-4B8D-8216-A696E10591D5}" destId="{41AA5D80-6C78-4D9E-8BCF-D86D5777D0B5}" srcOrd="0" destOrd="0" presId="urn:microsoft.com/office/officeart/2005/8/layout/process1"/>
    <dgm:cxn modelId="{6D5B82FE-A43B-4AC5-91DF-D1A0BAB127F4}" type="presParOf" srcId="{F3F4134C-E987-40A5-82B9-1811E781F9FB}" destId="{83C8E09A-4A7B-4B3C-B7AB-90ADF3E0301E}" srcOrd="0" destOrd="0" presId="urn:microsoft.com/office/officeart/2005/8/layout/process1"/>
    <dgm:cxn modelId="{AA56F43F-A1FC-4895-8458-732044B5F5D6}" type="presParOf" srcId="{F3F4134C-E987-40A5-82B9-1811E781F9FB}" destId="{B06226F4-386F-4B19-8078-3782B499D8F0}" srcOrd="1" destOrd="0" presId="urn:microsoft.com/office/officeart/2005/8/layout/process1"/>
    <dgm:cxn modelId="{3CC7D4E5-8317-4368-8AD2-FBC956D24118}" type="presParOf" srcId="{B06226F4-386F-4B19-8078-3782B499D8F0}" destId="{72796F3E-D22F-4156-8D20-4CB884791444}" srcOrd="0" destOrd="0" presId="urn:microsoft.com/office/officeart/2005/8/layout/process1"/>
    <dgm:cxn modelId="{91FBE4AF-3FDE-4EBE-BB31-392AB084E9E0}" type="presParOf" srcId="{F3F4134C-E987-40A5-82B9-1811E781F9FB}" destId="{41AA5D80-6C78-4D9E-8BCF-D86D5777D0B5}" srcOrd="2" destOrd="0" presId="urn:microsoft.com/office/officeart/2005/8/layout/process1"/>
    <dgm:cxn modelId="{0365020C-19B4-4BEC-B425-6D42B401B5B1}" type="presParOf" srcId="{F3F4134C-E987-40A5-82B9-1811E781F9FB}" destId="{89251263-6125-4233-9A4B-C069772BE328}" srcOrd="3" destOrd="0" presId="urn:microsoft.com/office/officeart/2005/8/layout/process1"/>
    <dgm:cxn modelId="{70D33354-65E6-451B-8D03-6995FAA4BA90}" type="presParOf" srcId="{89251263-6125-4233-9A4B-C069772BE328}" destId="{3B6D2107-6293-45DA-8947-F29D54861D23}" srcOrd="0" destOrd="0" presId="urn:microsoft.com/office/officeart/2005/8/layout/process1"/>
    <dgm:cxn modelId="{40F988AB-50F8-4616-8852-1C616865409A}" type="presParOf" srcId="{F3F4134C-E987-40A5-82B9-1811E781F9FB}" destId="{ABE2F9D7-9929-4AA1-B760-6B130EE0CB40}" srcOrd="4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D0053C97-AD13-4998-9F92-2F42C45D3B32}" type="doc">
      <dgm:prSet loTypeId="urn:microsoft.com/office/officeart/2005/8/layout/hierarchy2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zh-TW" altLang="en-US"/>
        </a:p>
      </dgm:t>
    </dgm:pt>
    <dgm:pt modelId="{EC572771-C842-41BC-8B9D-591693F581C2}">
      <dgm:prSet phldrT="[文字]" custT="1"/>
      <dgm:spPr/>
      <dgm:t>
        <a:bodyPr/>
        <a:lstStyle/>
        <a:p>
          <a:r>
            <a: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語詞的省略</a:t>
          </a:r>
        </a:p>
      </dgm:t>
    </dgm:pt>
    <dgm:pt modelId="{19E0B3A6-2112-4050-B57F-95427C627B87}" type="parTrans" cxnId="{C0A73174-8E7F-4A8F-8194-61901BE28A3E}">
      <dgm:prSet/>
      <dgm:spPr/>
      <dgm:t>
        <a:bodyPr/>
        <a:lstStyle/>
        <a:p>
          <a:endParaRPr lang="zh-TW" altLang="en-US" sz="4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7A6A7E5-5BAF-420E-B54A-9E7432173CBF}" type="sibTrans" cxnId="{C0A73174-8E7F-4A8F-8194-61901BE28A3E}">
      <dgm:prSet/>
      <dgm:spPr/>
      <dgm:t>
        <a:bodyPr/>
        <a:lstStyle/>
        <a:p>
          <a:endParaRPr lang="zh-TW" altLang="en-US" sz="4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2633DC2-7335-4006-A9EF-43D9F0F8E2D5}">
      <dgm:prSet phldrT="[文字]" custT="1"/>
      <dgm:spPr/>
      <dgm:t>
        <a:bodyPr/>
        <a:lstStyle/>
        <a:p>
          <a:r>
            <a: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虛字</a:t>
          </a:r>
        </a:p>
      </dgm:t>
    </dgm:pt>
    <dgm:pt modelId="{CA3F7226-A8AF-4641-B9E5-0E8862E3CB71}" type="parTrans" cxnId="{F9E25DDB-E9BD-408C-A048-8F966347DEA2}">
      <dgm:prSet custT="1"/>
      <dgm:spPr/>
      <dgm:t>
        <a:bodyPr/>
        <a:lstStyle/>
        <a:p>
          <a:endParaRPr lang="zh-TW" altLang="en-US" sz="4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38F9DCA-365A-4A68-BF31-6DE836B6BB66}" type="sibTrans" cxnId="{F9E25DDB-E9BD-408C-A048-8F966347DEA2}">
      <dgm:prSet/>
      <dgm:spPr/>
      <dgm:t>
        <a:bodyPr/>
        <a:lstStyle/>
        <a:p>
          <a:endParaRPr lang="zh-TW" altLang="en-US" sz="4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32E2F17-7C96-436C-806D-9A1FBB5A597C}">
      <dgm:prSet phldrT="[文字]" custT="1"/>
      <dgm:spPr/>
      <dgm:t>
        <a:bodyPr/>
        <a:lstStyle/>
        <a:p>
          <a:r>
            <a: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主語</a:t>
          </a:r>
          <a:r>
            <a: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.</a:t>
          </a:r>
          <a:r>
            <a:rPr lang="zh-TW" altLang="en-US" sz="4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賓語</a:t>
          </a:r>
        </a:p>
      </dgm:t>
    </dgm:pt>
    <dgm:pt modelId="{CF8F02C1-5901-4105-AE01-3A82667E9954}" type="parTrans" cxnId="{A4AD4175-1A6D-4015-9549-7A7D4AFA65C3}">
      <dgm:prSet custT="1"/>
      <dgm:spPr/>
      <dgm:t>
        <a:bodyPr/>
        <a:lstStyle/>
        <a:p>
          <a:endParaRPr lang="zh-TW" altLang="en-US" sz="4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AE85CEA-A251-44A1-8C7C-11289EA8F46E}" type="sibTrans" cxnId="{A4AD4175-1A6D-4015-9549-7A7D4AFA65C3}">
      <dgm:prSet/>
      <dgm:spPr/>
      <dgm:t>
        <a:bodyPr/>
        <a:lstStyle/>
        <a:p>
          <a:endParaRPr lang="zh-TW" altLang="en-US" sz="4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EB259D6-1D44-4C6E-A398-380B1F2228D1}" type="pres">
      <dgm:prSet presAssocID="{D0053C97-AD13-4998-9F92-2F42C45D3B3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4E3C7ED-DBE9-4FA4-AEF1-2E3F26C7F4E5}" type="pres">
      <dgm:prSet presAssocID="{EC572771-C842-41BC-8B9D-591693F581C2}" presName="root1" presStyleCnt="0"/>
      <dgm:spPr/>
    </dgm:pt>
    <dgm:pt modelId="{A924E8BC-5C6C-438C-8263-4997AF68FCD4}" type="pres">
      <dgm:prSet presAssocID="{EC572771-C842-41BC-8B9D-591693F581C2}" presName="LevelOneTextNode" presStyleLbl="node0" presStyleIdx="0" presStyleCnt="1" custScaleX="114685" custScaleY="67391">
        <dgm:presLayoutVars>
          <dgm:chPref val="3"/>
        </dgm:presLayoutVars>
      </dgm:prSet>
      <dgm:spPr/>
    </dgm:pt>
    <dgm:pt modelId="{B1A532A5-AB50-49B5-AB3D-425C7525E5EB}" type="pres">
      <dgm:prSet presAssocID="{EC572771-C842-41BC-8B9D-591693F581C2}" presName="level2hierChild" presStyleCnt="0"/>
      <dgm:spPr/>
    </dgm:pt>
    <dgm:pt modelId="{28FE7AFE-8B26-48A5-80E6-516CD003A8B2}" type="pres">
      <dgm:prSet presAssocID="{CA3F7226-A8AF-4641-B9E5-0E8862E3CB71}" presName="conn2-1" presStyleLbl="parChTrans1D2" presStyleIdx="0" presStyleCnt="2"/>
      <dgm:spPr/>
    </dgm:pt>
    <dgm:pt modelId="{47174AC3-9B08-4D08-B7E7-C0DF919EFA5A}" type="pres">
      <dgm:prSet presAssocID="{CA3F7226-A8AF-4641-B9E5-0E8862E3CB71}" presName="connTx" presStyleLbl="parChTrans1D2" presStyleIdx="0" presStyleCnt="2"/>
      <dgm:spPr/>
    </dgm:pt>
    <dgm:pt modelId="{12E03179-5716-4194-BFDA-FDA06BE93172}" type="pres">
      <dgm:prSet presAssocID="{32633DC2-7335-4006-A9EF-43D9F0F8E2D5}" presName="root2" presStyleCnt="0"/>
      <dgm:spPr/>
    </dgm:pt>
    <dgm:pt modelId="{B7316EE7-F423-4705-B9C7-CAA3F4590B08}" type="pres">
      <dgm:prSet presAssocID="{32633DC2-7335-4006-A9EF-43D9F0F8E2D5}" presName="LevelTwoTextNode" presStyleLbl="node2" presStyleIdx="0" presStyleCnt="2" custScaleX="116719" custScaleY="52679">
        <dgm:presLayoutVars>
          <dgm:chPref val="3"/>
        </dgm:presLayoutVars>
      </dgm:prSet>
      <dgm:spPr/>
    </dgm:pt>
    <dgm:pt modelId="{D063441E-302F-4246-83BE-5D1EEE0BC212}" type="pres">
      <dgm:prSet presAssocID="{32633DC2-7335-4006-A9EF-43D9F0F8E2D5}" presName="level3hierChild" presStyleCnt="0"/>
      <dgm:spPr/>
    </dgm:pt>
    <dgm:pt modelId="{7A80B020-8741-48ED-8CED-C216D9FC8FAF}" type="pres">
      <dgm:prSet presAssocID="{CF8F02C1-5901-4105-AE01-3A82667E9954}" presName="conn2-1" presStyleLbl="parChTrans1D2" presStyleIdx="1" presStyleCnt="2"/>
      <dgm:spPr/>
    </dgm:pt>
    <dgm:pt modelId="{D4175644-6AD0-43EB-BD8C-DA23395858AB}" type="pres">
      <dgm:prSet presAssocID="{CF8F02C1-5901-4105-AE01-3A82667E9954}" presName="connTx" presStyleLbl="parChTrans1D2" presStyleIdx="1" presStyleCnt="2"/>
      <dgm:spPr/>
    </dgm:pt>
    <dgm:pt modelId="{4F1C06EE-03A2-458C-B16F-448612BB7CA5}" type="pres">
      <dgm:prSet presAssocID="{F32E2F17-7C96-436C-806D-9A1FBB5A597C}" presName="root2" presStyleCnt="0"/>
      <dgm:spPr/>
    </dgm:pt>
    <dgm:pt modelId="{D702438E-8574-4E61-A13B-E1D60FFF7C0C}" type="pres">
      <dgm:prSet presAssocID="{F32E2F17-7C96-436C-806D-9A1FBB5A597C}" presName="LevelTwoTextNode" presStyleLbl="node2" presStyleIdx="1" presStyleCnt="2" custScaleX="117506" custScaleY="52679">
        <dgm:presLayoutVars>
          <dgm:chPref val="3"/>
        </dgm:presLayoutVars>
      </dgm:prSet>
      <dgm:spPr/>
    </dgm:pt>
    <dgm:pt modelId="{061FC61C-F795-4225-A39C-B839E47068E5}" type="pres">
      <dgm:prSet presAssocID="{F32E2F17-7C96-436C-806D-9A1FBB5A597C}" presName="level3hierChild" presStyleCnt="0"/>
      <dgm:spPr/>
    </dgm:pt>
  </dgm:ptLst>
  <dgm:cxnLst>
    <dgm:cxn modelId="{5EC5E701-6446-4A9A-B25D-DDC07ED7A9B1}" type="presOf" srcId="{D0053C97-AD13-4998-9F92-2F42C45D3B32}" destId="{CEB259D6-1D44-4C6E-A398-380B1F2228D1}" srcOrd="0" destOrd="0" presId="urn:microsoft.com/office/officeart/2005/8/layout/hierarchy2"/>
    <dgm:cxn modelId="{E59B9711-D93A-418E-A574-5AC3A329990F}" type="presOf" srcId="{CF8F02C1-5901-4105-AE01-3A82667E9954}" destId="{7A80B020-8741-48ED-8CED-C216D9FC8FAF}" srcOrd="0" destOrd="0" presId="urn:microsoft.com/office/officeart/2005/8/layout/hierarchy2"/>
    <dgm:cxn modelId="{7499731D-E9F6-44E3-8287-01EAB49CF5BE}" type="presOf" srcId="{CA3F7226-A8AF-4641-B9E5-0E8862E3CB71}" destId="{28FE7AFE-8B26-48A5-80E6-516CD003A8B2}" srcOrd="0" destOrd="0" presId="urn:microsoft.com/office/officeart/2005/8/layout/hierarchy2"/>
    <dgm:cxn modelId="{162B3D28-4C0E-4B69-89CA-6D28B853E412}" type="presOf" srcId="{EC572771-C842-41BC-8B9D-591693F581C2}" destId="{A924E8BC-5C6C-438C-8263-4997AF68FCD4}" srcOrd="0" destOrd="0" presId="urn:microsoft.com/office/officeart/2005/8/layout/hierarchy2"/>
    <dgm:cxn modelId="{1F2BA94C-6D4E-40F7-A17C-CBBCB4432F75}" type="presOf" srcId="{CA3F7226-A8AF-4641-B9E5-0E8862E3CB71}" destId="{47174AC3-9B08-4D08-B7E7-C0DF919EFA5A}" srcOrd="1" destOrd="0" presId="urn:microsoft.com/office/officeart/2005/8/layout/hierarchy2"/>
    <dgm:cxn modelId="{C0A73174-8E7F-4A8F-8194-61901BE28A3E}" srcId="{D0053C97-AD13-4998-9F92-2F42C45D3B32}" destId="{EC572771-C842-41BC-8B9D-591693F581C2}" srcOrd="0" destOrd="0" parTransId="{19E0B3A6-2112-4050-B57F-95427C627B87}" sibTransId="{47A6A7E5-5BAF-420E-B54A-9E7432173CBF}"/>
    <dgm:cxn modelId="{A4AD4175-1A6D-4015-9549-7A7D4AFA65C3}" srcId="{EC572771-C842-41BC-8B9D-591693F581C2}" destId="{F32E2F17-7C96-436C-806D-9A1FBB5A597C}" srcOrd="1" destOrd="0" parTransId="{CF8F02C1-5901-4105-AE01-3A82667E9954}" sibTransId="{EAE85CEA-A251-44A1-8C7C-11289EA8F46E}"/>
    <dgm:cxn modelId="{2FF84377-E669-48B9-86C5-923C4B8DC1DD}" type="presOf" srcId="{32633DC2-7335-4006-A9EF-43D9F0F8E2D5}" destId="{B7316EE7-F423-4705-B9C7-CAA3F4590B08}" srcOrd="0" destOrd="0" presId="urn:microsoft.com/office/officeart/2005/8/layout/hierarchy2"/>
    <dgm:cxn modelId="{5D09898D-D4FD-4021-8712-53C96DD0B862}" type="presOf" srcId="{F32E2F17-7C96-436C-806D-9A1FBB5A597C}" destId="{D702438E-8574-4E61-A13B-E1D60FFF7C0C}" srcOrd="0" destOrd="0" presId="urn:microsoft.com/office/officeart/2005/8/layout/hierarchy2"/>
    <dgm:cxn modelId="{93B2AACB-E1F6-4975-BD97-CA9262F05310}" type="presOf" srcId="{CF8F02C1-5901-4105-AE01-3A82667E9954}" destId="{D4175644-6AD0-43EB-BD8C-DA23395858AB}" srcOrd="1" destOrd="0" presId="urn:microsoft.com/office/officeart/2005/8/layout/hierarchy2"/>
    <dgm:cxn modelId="{F9E25DDB-E9BD-408C-A048-8F966347DEA2}" srcId="{EC572771-C842-41BC-8B9D-591693F581C2}" destId="{32633DC2-7335-4006-A9EF-43D9F0F8E2D5}" srcOrd="0" destOrd="0" parTransId="{CA3F7226-A8AF-4641-B9E5-0E8862E3CB71}" sibTransId="{D38F9DCA-365A-4A68-BF31-6DE836B6BB66}"/>
    <dgm:cxn modelId="{603D361E-0A34-4E8A-AA1D-60015086429E}" type="presParOf" srcId="{CEB259D6-1D44-4C6E-A398-380B1F2228D1}" destId="{74E3C7ED-DBE9-4FA4-AEF1-2E3F26C7F4E5}" srcOrd="0" destOrd="0" presId="urn:microsoft.com/office/officeart/2005/8/layout/hierarchy2"/>
    <dgm:cxn modelId="{FFE2D2A6-B632-4648-AEDC-38EB1BE546A0}" type="presParOf" srcId="{74E3C7ED-DBE9-4FA4-AEF1-2E3F26C7F4E5}" destId="{A924E8BC-5C6C-438C-8263-4997AF68FCD4}" srcOrd="0" destOrd="0" presId="urn:microsoft.com/office/officeart/2005/8/layout/hierarchy2"/>
    <dgm:cxn modelId="{501A9B74-9181-4BE3-A49A-E58E9C599DFE}" type="presParOf" srcId="{74E3C7ED-DBE9-4FA4-AEF1-2E3F26C7F4E5}" destId="{B1A532A5-AB50-49B5-AB3D-425C7525E5EB}" srcOrd="1" destOrd="0" presId="urn:microsoft.com/office/officeart/2005/8/layout/hierarchy2"/>
    <dgm:cxn modelId="{DE6DF463-5E44-4F6B-B031-1C7316BA6714}" type="presParOf" srcId="{B1A532A5-AB50-49B5-AB3D-425C7525E5EB}" destId="{28FE7AFE-8B26-48A5-80E6-516CD003A8B2}" srcOrd="0" destOrd="0" presId="urn:microsoft.com/office/officeart/2005/8/layout/hierarchy2"/>
    <dgm:cxn modelId="{0BF2F42E-A082-4BE4-B8E2-C179B2A79AB6}" type="presParOf" srcId="{28FE7AFE-8B26-48A5-80E6-516CD003A8B2}" destId="{47174AC3-9B08-4D08-B7E7-C0DF919EFA5A}" srcOrd="0" destOrd="0" presId="urn:microsoft.com/office/officeart/2005/8/layout/hierarchy2"/>
    <dgm:cxn modelId="{A2B6BB84-59C6-4E4A-98B4-71D0D267F69B}" type="presParOf" srcId="{B1A532A5-AB50-49B5-AB3D-425C7525E5EB}" destId="{12E03179-5716-4194-BFDA-FDA06BE93172}" srcOrd="1" destOrd="0" presId="urn:microsoft.com/office/officeart/2005/8/layout/hierarchy2"/>
    <dgm:cxn modelId="{8A57C7A1-5FB3-46F6-A202-C1BCA145E20B}" type="presParOf" srcId="{12E03179-5716-4194-BFDA-FDA06BE93172}" destId="{B7316EE7-F423-4705-B9C7-CAA3F4590B08}" srcOrd="0" destOrd="0" presId="urn:microsoft.com/office/officeart/2005/8/layout/hierarchy2"/>
    <dgm:cxn modelId="{68CE4E5C-37F2-4AC1-8FE0-F448F09AEBC6}" type="presParOf" srcId="{12E03179-5716-4194-BFDA-FDA06BE93172}" destId="{D063441E-302F-4246-83BE-5D1EEE0BC212}" srcOrd="1" destOrd="0" presId="urn:microsoft.com/office/officeart/2005/8/layout/hierarchy2"/>
    <dgm:cxn modelId="{681D9FD5-C39A-408E-8F2C-F3A19E449CB4}" type="presParOf" srcId="{B1A532A5-AB50-49B5-AB3D-425C7525E5EB}" destId="{7A80B020-8741-48ED-8CED-C216D9FC8FAF}" srcOrd="2" destOrd="0" presId="urn:microsoft.com/office/officeart/2005/8/layout/hierarchy2"/>
    <dgm:cxn modelId="{5C748E04-5EDA-45F8-8679-6F47ADE5D9D1}" type="presParOf" srcId="{7A80B020-8741-48ED-8CED-C216D9FC8FAF}" destId="{D4175644-6AD0-43EB-BD8C-DA23395858AB}" srcOrd="0" destOrd="0" presId="urn:microsoft.com/office/officeart/2005/8/layout/hierarchy2"/>
    <dgm:cxn modelId="{79C038EC-7E09-4529-B8BB-BE00CD96B23D}" type="presParOf" srcId="{B1A532A5-AB50-49B5-AB3D-425C7525E5EB}" destId="{4F1C06EE-03A2-458C-B16F-448612BB7CA5}" srcOrd="3" destOrd="0" presId="urn:microsoft.com/office/officeart/2005/8/layout/hierarchy2"/>
    <dgm:cxn modelId="{734E1510-1C85-4B9C-BD94-53C12C956444}" type="presParOf" srcId="{4F1C06EE-03A2-458C-B16F-448612BB7CA5}" destId="{D702438E-8574-4E61-A13B-E1D60FFF7C0C}" srcOrd="0" destOrd="0" presId="urn:microsoft.com/office/officeart/2005/8/layout/hierarchy2"/>
    <dgm:cxn modelId="{4A174A62-8AAD-4489-B8F2-006E193D8D1B}" type="presParOf" srcId="{4F1C06EE-03A2-458C-B16F-448612BB7CA5}" destId="{061FC61C-F795-4225-A39C-B839E47068E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D0053C97-AD13-4998-9F92-2F42C45D3B32}" type="doc">
      <dgm:prSet loTypeId="urn:microsoft.com/office/officeart/2005/8/layout/hierarchy2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zh-TW" altLang="en-US"/>
        </a:p>
      </dgm:t>
    </dgm:pt>
    <dgm:pt modelId="{EC572771-C842-41BC-8B9D-591693F581C2}">
      <dgm:prSet phldrT="[文字]" custT="1"/>
      <dgm:spPr/>
      <dgm:t>
        <a:bodyPr/>
        <a:lstStyle/>
        <a:p>
          <a:r>
            <a: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語詞的省略</a:t>
          </a:r>
        </a:p>
      </dgm:t>
    </dgm:pt>
    <dgm:pt modelId="{19E0B3A6-2112-4050-B57F-95427C627B87}" type="parTrans" cxnId="{C0A73174-8E7F-4A8F-8194-61901BE28A3E}">
      <dgm:prSet/>
      <dgm:spPr/>
      <dgm:t>
        <a:bodyPr/>
        <a:lstStyle/>
        <a:p>
          <a:endParaRPr lang="zh-TW" altLang="en-US" sz="4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7A6A7E5-5BAF-420E-B54A-9E7432173CBF}" type="sibTrans" cxnId="{C0A73174-8E7F-4A8F-8194-61901BE28A3E}">
      <dgm:prSet/>
      <dgm:spPr/>
      <dgm:t>
        <a:bodyPr/>
        <a:lstStyle/>
        <a:p>
          <a:endParaRPr lang="zh-TW" altLang="en-US" sz="4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2633DC2-7335-4006-A9EF-43D9F0F8E2D5}">
      <dgm:prSet phldrT="[文字]" custT="1"/>
      <dgm:spPr/>
      <dgm:t>
        <a:bodyPr/>
        <a:lstStyle/>
        <a:p>
          <a:r>
            <a: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虛字</a:t>
          </a:r>
        </a:p>
      </dgm:t>
    </dgm:pt>
    <dgm:pt modelId="{CA3F7226-A8AF-4641-B9E5-0E8862E3CB71}" type="parTrans" cxnId="{F9E25DDB-E9BD-408C-A048-8F966347DEA2}">
      <dgm:prSet custT="1"/>
      <dgm:spPr/>
      <dgm:t>
        <a:bodyPr/>
        <a:lstStyle/>
        <a:p>
          <a:endParaRPr lang="zh-TW" altLang="en-US" sz="4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38F9DCA-365A-4A68-BF31-6DE836B6BB66}" type="sibTrans" cxnId="{F9E25DDB-E9BD-408C-A048-8F966347DEA2}">
      <dgm:prSet/>
      <dgm:spPr/>
      <dgm:t>
        <a:bodyPr/>
        <a:lstStyle/>
        <a:p>
          <a:endParaRPr lang="zh-TW" altLang="en-US" sz="4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32E2F17-7C96-436C-806D-9A1FBB5A597C}">
      <dgm:prSet phldrT="[文字]" custT="1"/>
      <dgm:spPr/>
      <dgm:t>
        <a:bodyPr/>
        <a:lstStyle/>
        <a:p>
          <a:r>
            <a:rPr lang="zh-TW" altLang="en-US" sz="4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主語</a:t>
          </a:r>
          <a:r>
            <a:rPr lang="en-US" altLang="zh-TW" sz="4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.</a:t>
          </a:r>
          <a:r>
            <a:rPr lang="zh-TW" altLang="en-US" sz="4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賓語</a:t>
          </a:r>
        </a:p>
      </dgm:t>
    </dgm:pt>
    <dgm:pt modelId="{CF8F02C1-5901-4105-AE01-3A82667E9954}" type="parTrans" cxnId="{A4AD4175-1A6D-4015-9549-7A7D4AFA65C3}">
      <dgm:prSet custT="1"/>
      <dgm:spPr/>
      <dgm:t>
        <a:bodyPr/>
        <a:lstStyle/>
        <a:p>
          <a:endParaRPr lang="zh-TW" altLang="en-US" sz="4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AE85CEA-A251-44A1-8C7C-11289EA8F46E}" type="sibTrans" cxnId="{A4AD4175-1A6D-4015-9549-7A7D4AFA65C3}">
      <dgm:prSet/>
      <dgm:spPr/>
      <dgm:t>
        <a:bodyPr/>
        <a:lstStyle/>
        <a:p>
          <a:endParaRPr lang="zh-TW" altLang="en-US" sz="4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EB259D6-1D44-4C6E-A398-380B1F2228D1}" type="pres">
      <dgm:prSet presAssocID="{D0053C97-AD13-4998-9F92-2F42C45D3B3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4E3C7ED-DBE9-4FA4-AEF1-2E3F26C7F4E5}" type="pres">
      <dgm:prSet presAssocID="{EC572771-C842-41BC-8B9D-591693F581C2}" presName="root1" presStyleCnt="0"/>
      <dgm:spPr/>
    </dgm:pt>
    <dgm:pt modelId="{A924E8BC-5C6C-438C-8263-4997AF68FCD4}" type="pres">
      <dgm:prSet presAssocID="{EC572771-C842-41BC-8B9D-591693F581C2}" presName="LevelOneTextNode" presStyleLbl="node0" presStyleIdx="0" presStyleCnt="1" custScaleX="114685" custScaleY="67391">
        <dgm:presLayoutVars>
          <dgm:chPref val="3"/>
        </dgm:presLayoutVars>
      </dgm:prSet>
      <dgm:spPr/>
    </dgm:pt>
    <dgm:pt modelId="{B1A532A5-AB50-49B5-AB3D-425C7525E5EB}" type="pres">
      <dgm:prSet presAssocID="{EC572771-C842-41BC-8B9D-591693F581C2}" presName="level2hierChild" presStyleCnt="0"/>
      <dgm:spPr/>
    </dgm:pt>
    <dgm:pt modelId="{28FE7AFE-8B26-48A5-80E6-516CD003A8B2}" type="pres">
      <dgm:prSet presAssocID="{CA3F7226-A8AF-4641-B9E5-0E8862E3CB71}" presName="conn2-1" presStyleLbl="parChTrans1D2" presStyleIdx="0" presStyleCnt="2"/>
      <dgm:spPr/>
    </dgm:pt>
    <dgm:pt modelId="{47174AC3-9B08-4D08-B7E7-C0DF919EFA5A}" type="pres">
      <dgm:prSet presAssocID="{CA3F7226-A8AF-4641-B9E5-0E8862E3CB71}" presName="connTx" presStyleLbl="parChTrans1D2" presStyleIdx="0" presStyleCnt="2"/>
      <dgm:spPr/>
    </dgm:pt>
    <dgm:pt modelId="{12E03179-5716-4194-BFDA-FDA06BE93172}" type="pres">
      <dgm:prSet presAssocID="{32633DC2-7335-4006-A9EF-43D9F0F8E2D5}" presName="root2" presStyleCnt="0"/>
      <dgm:spPr/>
    </dgm:pt>
    <dgm:pt modelId="{B7316EE7-F423-4705-B9C7-CAA3F4590B08}" type="pres">
      <dgm:prSet presAssocID="{32633DC2-7335-4006-A9EF-43D9F0F8E2D5}" presName="LevelTwoTextNode" presStyleLbl="node2" presStyleIdx="0" presStyleCnt="2" custScaleX="116719" custScaleY="52679">
        <dgm:presLayoutVars>
          <dgm:chPref val="3"/>
        </dgm:presLayoutVars>
      </dgm:prSet>
      <dgm:spPr/>
    </dgm:pt>
    <dgm:pt modelId="{D063441E-302F-4246-83BE-5D1EEE0BC212}" type="pres">
      <dgm:prSet presAssocID="{32633DC2-7335-4006-A9EF-43D9F0F8E2D5}" presName="level3hierChild" presStyleCnt="0"/>
      <dgm:spPr/>
    </dgm:pt>
    <dgm:pt modelId="{7A80B020-8741-48ED-8CED-C216D9FC8FAF}" type="pres">
      <dgm:prSet presAssocID="{CF8F02C1-5901-4105-AE01-3A82667E9954}" presName="conn2-1" presStyleLbl="parChTrans1D2" presStyleIdx="1" presStyleCnt="2"/>
      <dgm:spPr/>
    </dgm:pt>
    <dgm:pt modelId="{D4175644-6AD0-43EB-BD8C-DA23395858AB}" type="pres">
      <dgm:prSet presAssocID="{CF8F02C1-5901-4105-AE01-3A82667E9954}" presName="connTx" presStyleLbl="parChTrans1D2" presStyleIdx="1" presStyleCnt="2"/>
      <dgm:spPr/>
    </dgm:pt>
    <dgm:pt modelId="{4F1C06EE-03A2-458C-B16F-448612BB7CA5}" type="pres">
      <dgm:prSet presAssocID="{F32E2F17-7C96-436C-806D-9A1FBB5A597C}" presName="root2" presStyleCnt="0"/>
      <dgm:spPr/>
    </dgm:pt>
    <dgm:pt modelId="{D702438E-8574-4E61-A13B-E1D60FFF7C0C}" type="pres">
      <dgm:prSet presAssocID="{F32E2F17-7C96-436C-806D-9A1FBB5A597C}" presName="LevelTwoTextNode" presStyleLbl="node2" presStyleIdx="1" presStyleCnt="2" custScaleX="117506" custScaleY="52679">
        <dgm:presLayoutVars>
          <dgm:chPref val="3"/>
        </dgm:presLayoutVars>
      </dgm:prSet>
      <dgm:spPr/>
    </dgm:pt>
    <dgm:pt modelId="{061FC61C-F795-4225-A39C-B839E47068E5}" type="pres">
      <dgm:prSet presAssocID="{F32E2F17-7C96-436C-806D-9A1FBB5A597C}" presName="level3hierChild" presStyleCnt="0"/>
      <dgm:spPr/>
    </dgm:pt>
  </dgm:ptLst>
  <dgm:cxnLst>
    <dgm:cxn modelId="{5EC5E701-6446-4A9A-B25D-DDC07ED7A9B1}" type="presOf" srcId="{D0053C97-AD13-4998-9F92-2F42C45D3B32}" destId="{CEB259D6-1D44-4C6E-A398-380B1F2228D1}" srcOrd="0" destOrd="0" presId="urn:microsoft.com/office/officeart/2005/8/layout/hierarchy2"/>
    <dgm:cxn modelId="{E59B9711-D93A-418E-A574-5AC3A329990F}" type="presOf" srcId="{CF8F02C1-5901-4105-AE01-3A82667E9954}" destId="{7A80B020-8741-48ED-8CED-C216D9FC8FAF}" srcOrd="0" destOrd="0" presId="urn:microsoft.com/office/officeart/2005/8/layout/hierarchy2"/>
    <dgm:cxn modelId="{7499731D-E9F6-44E3-8287-01EAB49CF5BE}" type="presOf" srcId="{CA3F7226-A8AF-4641-B9E5-0E8862E3CB71}" destId="{28FE7AFE-8B26-48A5-80E6-516CD003A8B2}" srcOrd="0" destOrd="0" presId="urn:microsoft.com/office/officeart/2005/8/layout/hierarchy2"/>
    <dgm:cxn modelId="{162B3D28-4C0E-4B69-89CA-6D28B853E412}" type="presOf" srcId="{EC572771-C842-41BC-8B9D-591693F581C2}" destId="{A924E8BC-5C6C-438C-8263-4997AF68FCD4}" srcOrd="0" destOrd="0" presId="urn:microsoft.com/office/officeart/2005/8/layout/hierarchy2"/>
    <dgm:cxn modelId="{1F2BA94C-6D4E-40F7-A17C-CBBCB4432F75}" type="presOf" srcId="{CA3F7226-A8AF-4641-B9E5-0E8862E3CB71}" destId="{47174AC3-9B08-4D08-B7E7-C0DF919EFA5A}" srcOrd="1" destOrd="0" presId="urn:microsoft.com/office/officeart/2005/8/layout/hierarchy2"/>
    <dgm:cxn modelId="{C0A73174-8E7F-4A8F-8194-61901BE28A3E}" srcId="{D0053C97-AD13-4998-9F92-2F42C45D3B32}" destId="{EC572771-C842-41BC-8B9D-591693F581C2}" srcOrd="0" destOrd="0" parTransId="{19E0B3A6-2112-4050-B57F-95427C627B87}" sibTransId="{47A6A7E5-5BAF-420E-B54A-9E7432173CBF}"/>
    <dgm:cxn modelId="{A4AD4175-1A6D-4015-9549-7A7D4AFA65C3}" srcId="{EC572771-C842-41BC-8B9D-591693F581C2}" destId="{F32E2F17-7C96-436C-806D-9A1FBB5A597C}" srcOrd="1" destOrd="0" parTransId="{CF8F02C1-5901-4105-AE01-3A82667E9954}" sibTransId="{EAE85CEA-A251-44A1-8C7C-11289EA8F46E}"/>
    <dgm:cxn modelId="{2FF84377-E669-48B9-86C5-923C4B8DC1DD}" type="presOf" srcId="{32633DC2-7335-4006-A9EF-43D9F0F8E2D5}" destId="{B7316EE7-F423-4705-B9C7-CAA3F4590B08}" srcOrd="0" destOrd="0" presId="urn:microsoft.com/office/officeart/2005/8/layout/hierarchy2"/>
    <dgm:cxn modelId="{5D09898D-D4FD-4021-8712-53C96DD0B862}" type="presOf" srcId="{F32E2F17-7C96-436C-806D-9A1FBB5A597C}" destId="{D702438E-8574-4E61-A13B-E1D60FFF7C0C}" srcOrd="0" destOrd="0" presId="urn:microsoft.com/office/officeart/2005/8/layout/hierarchy2"/>
    <dgm:cxn modelId="{93B2AACB-E1F6-4975-BD97-CA9262F05310}" type="presOf" srcId="{CF8F02C1-5901-4105-AE01-3A82667E9954}" destId="{D4175644-6AD0-43EB-BD8C-DA23395858AB}" srcOrd="1" destOrd="0" presId="urn:microsoft.com/office/officeart/2005/8/layout/hierarchy2"/>
    <dgm:cxn modelId="{F9E25DDB-E9BD-408C-A048-8F966347DEA2}" srcId="{EC572771-C842-41BC-8B9D-591693F581C2}" destId="{32633DC2-7335-4006-A9EF-43D9F0F8E2D5}" srcOrd="0" destOrd="0" parTransId="{CA3F7226-A8AF-4641-B9E5-0E8862E3CB71}" sibTransId="{D38F9DCA-365A-4A68-BF31-6DE836B6BB66}"/>
    <dgm:cxn modelId="{603D361E-0A34-4E8A-AA1D-60015086429E}" type="presParOf" srcId="{CEB259D6-1D44-4C6E-A398-380B1F2228D1}" destId="{74E3C7ED-DBE9-4FA4-AEF1-2E3F26C7F4E5}" srcOrd="0" destOrd="0" presId="urn:microsoft.com/office/officeart/2005/8/layout/hierarchy2"/>
    <dgm:cxn modelId="{FFE2D2A6-B632-4648-AEDC-38EB1BE546A0}" type="presParOf" srcId="{74E3C7ED-DBE9-4FA4-AEF1-2E3F26C7F4E5}" destId="{A924E8BC-5C6C-438C-8263-4997AF68FCD4}" srcOrd="0" destOrd="0" presId="urn:microsoft.com/office/officeart/2005/8/layout/hierarchy2"/>
    <dgm:cxn modelId="{501A9B74-9181-4BE3-A49A-E58E9C599DFE}" type="presParOf" srcId="{74E3C7ED-DBE9-4FA4-AEF1-2E3F26C7F4E5}" destId="{B1A532A5-AB50-49B5-AB3D-425C7525E5EB}" srcOrd="1" destOrd="0" presId="urn:microsoft.com/office/officeart/2005/8/layout/hierarchy2"/>
    <dgm:cxn modelId="{DE6DF463-5E44-4F6B-B031-1C7316BA6714}" type="presParOf" srcId="{B1A532A5-AB50-49B5-AB3D-425C7525E5EB}" destId="{28FE7AFE-8B26-48A5-80E6-516CD003A8B2}" srcOrd="0" destOrd="0" presId="urn:microsoft.com/office/officeart/2005/8/layout/hierarchy2"/>
    <dgm:cxn modelId="{0BF2F42E-A082-4BE4-B8E2-C179B2A79AB6}" type="presParOf" srcId="{28FE7AFE-8B26-48A5-80E6-516CD003A8B2}" destId="{47174AC3-9B08-4D08-B7E7-C0DF919EFA5A}" srcOrd="0" destOrd="0" presId="urn:microsoft.com/office/officeart/2005/8/layout/hierarchy2"/>
    <dgm:cxn modelId="{A2B6BB84-59C6-4E4A-98B4-71D0D267F69B}" type="presParOf" srcId="{B1A532A5-AB50-49B5-AB3D-425C7525E5EB}" destId="{12E03179-5716-4194-BFDA-FDA06BE93172}" srcOrd="1" destOrd="0" presId="urn:microsoft.com/office/officeart/2005/8/layout/hierarchy2"/>
    <dgm:cxn modelId="{8A57C7A1-5FB3-46F6-A202-C1BCA145E20B}" type="presParOf" srcId="{12E03179-5716-4194-BFDA-FDA06BE93172}" destId="{B7316EE7-F423-4705-B9C7-CAA3F4590B08}" srcOrd="0" destOrd="0" presId="urn:microsoft.com/office/officeart/2005/8/layout/hierarchy2"/>
    <dgm:cxn modelId="{68CE4E5C-37F2-4AC1-8FE0-F448F09AEBC6}" type="presParOf" srcId="{12E03179-5716-4194-BFDA-FDA06BE93172}" destId="{D063441E-302F-4246-83BE-5D1EEE0BC212}" srcOrd="1" destOrd="0" presId="urn:microsoft.com/office/officeart/2005/8/layout/hierarchy2"/>
    <dgm:cxn modelId="{681D9FD5-C39A-408E-8F2C-F3A19E449CB4}" type="presParOf" srcId="{B1A532A5-AB50-49B5-AB3D-425C7525E5EB}" destId="{7A80B020-8741-48ED-8CED-C216D9FC8FAF}" srcOrd="2" destOrd="0" presId="urn:microsoft.com/office/officeart/2005/8/layout/hierarchy2"/>
    <dgm:cxn modelId="{5C748E04-5EDA-45F8-8679-6F47ADE5D9D1}" type="presParOf" srcId="{7A80B020-8741-48ED-8CED-C216D9FC8FAF}" destId="{D4175644-6AD0-43EB-BD8C-DA23395858AB}" srcOrd="0" destOrd="0" presId="urn:microsoft.com/office/officeart/2005/8/layout/hierarchy2"/>
    <dgm:cxn modelId="{79C038EC-7E09-4529-B8BB-BE00CD96B23D}" type="presParOf" srcId="{B1A532A5-AB50-49B5-AB3D-425C7525E5EB}" destId="{4F1C06EE-03A2-458C-B16F-448612BB7CA5}" srcOrd="3" destOrd="0" presId="urn:microsoft.com/office/officeart/2005/8/layout/hierarchy2"/>
    <dgm:cxn modelId="{734E1510-1C85-4B9C-BD94-53C12C956444}" type="presParOf" srcId="{4F1C06EE-03A2-458C-B16F-448612BB7CA5}" destId="{D702438E-8574-4E61-A13B-E1D60FFF7C0C}" srcOrd="0" destOrd="0" presId="urn:microsoft.com/office/officeart/2005/8/layout/hierarchy2"/>
    <dgm:cxn modelId="{4A174A62-8AAD-4489-B8F2-006E193D8D1B}" type="presParOf" srcId="{4F1C06EE-03A2-458C-B16F-448612BB7CA5}" destId="{061FC61C-F795-4225-A39C-B839E47068E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D0053C97-AD13-4998-9F92-2F42C45D3B32}" type="doc">
      <dgm:prSet loTypeId="urn:microsoft.com/office/officeart/2005/8/layout/hierarchy2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zh-TW" altLang="en-US"/>
        </a:p>
      </dgm:t>
    </dgm:pt>
    <dgm:pt modelId="{EC572771-C842-41BC-8B9D-591693F581C2}">
      <dgm:prSet phldrT="[文字]" custT="1"/>
      <dgm:spPr/>
      <dgm:t>
        <a:bodyPr/>
        <a:lstStyle/>
        <a:p>
          <a:r>
            <a: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語詞的省略</a:t>
          </a:r>
        </a:p>
      </dgm:t>
    </dgm:pt>
    <dgm:pt modelId="{19E0B3A6-2112-4050-B57F-95427C627B87}" type="parTrans" cxnId="{C0A73174-8E7F-4A8F-8194-61901BE28A3E}">
      <dgm:prSet/>
      <dgm:spPr/>
      <dgm:t>
        <a:bodyPr/>
        <a:lstStyle/>
        <a:p>
          <a:endParaRPr lang="zh-TW" altLang="en-US" sz="4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7A6A7E5-5BAF-420E-B54A-9E7432173CBF}" type="sibTrans" cxnId="{C0A73174-8E7F-4A8F-8194-61901BE28A3E}">
      <dgm:prSet/>
      <dgm:spPr/>
      <dgm:t>
        <a:bodyPr/>
        <a:lstStyle/>
        <a:p>
          <a:endParaRPr lang="zh-TW" altLang="en-US" sz="4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2633DC2-7335-4006-A9EF-43D9F0F8E2D5}">
      <dgm:prSet phldrT="[文字]" custT="1"/>
      <dgm:spPr/>
      <dgm:t>
        <a:bodyPr/>
        <a:lstStyle/>
        <a:p>
          <a:r>
            <a: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虛字</a:t>
          </a:r>
        </a:p>
      </dgm:t>
    </dgm:pt>
    <dgm:pt modelId="{CA3F7226-A8AF-4641-B9E5-0E8862E3CB71}" type="parTrans" cxnId="{F9E25DDB-E9BD-408C-A048-8F966347DEA2}">
      <dgm:prSet custT="1"/>
      <dgm:spPr/>
      <dgm:t>
        <a:bodyPr/>
        <a:lstStyle/>
        <a:p>
          <a:endParaRPr lang="zh-TW" altLang="en-US" sz="4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38F9DCA-365A-4A68-BF31-6DE836B6BB66}" type="sibTrans" cxnId="{F9E25DDB-E9BD-408C-A048-8F966347DEA2}">
      <dgm:prSet/>
      <dgm:spPr/>
      <dgm:t>
        <a:bodyPr/>
        <a:lstStyle/>
        <a:p>
          <a:endParaRPr lang="zh-TW" altLang="en-US" sz="4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32E2F17-7C96-436C-806D-9A1FBB5A597C}">
      <dgm:prSet phldrT="[文字]" custT="1"/>
      <dgm:spPr/>
      <dgm:t>
        <a:bodyPr/>
        <a:lstStyle/>
        <a:p>
          <a:r>
            <a:rPr lang="zh-TW" altLang="en-US" sz="4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主語</a:t>
          </a:r>
          <a:r>
            <a:rPr lang="en-US" altLang="zh-TW" sz="4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.</a:t>
          </a:r>
          <a:r>
            <a:rPr lang="zh-TW" altLang="en-US" sz="4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賓語</a:t>
          </a:r>
        </a:p>
      </dgm:t>
    </dgm:pt>
    <dgm:pt modelId="{CF8F02C1-5901-4105-AE01-3A82667E9954}" type="parTrans" cxnId="{A4AD4175-1A6D-4015-9549-7A7D4AFA65C3}">
      <dgm:prSet custT="1"/>
      <dgm:spPr/>
      <dgm:t>
        <a:bodyPr/>
        <a:lstStyle/>
        <a:p>
          <a:endParaRPr lang="zh-TW" altLang="en-US" sz="4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AE85CEA-A251-44A1-8C7C-11289EA8F46E}" type="sibTrans" cxnId="{A4AD4175-1A6D-4015-9549-7A7D4AFA65C3}">
      <dgm:prSet/>
      <dgm:spPr/>
      <dgm:t>
        <a:bodyPr/>
        <a:lstStyle/>
        <a:p>
          <a:endParaRPr lang="zh-TW" altLang="en-US" sz="4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EB259D6-1D44-4C6E-A398-380B1F2228D1}" type="pres">
      <dgm:prSet presAssocID="{D0053C97-AD13-4998-9F92-2F42C45D3B3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4E3C7ED-DBE9-4FA4-AEF1-2E3F26C7F4E5}" type="pres">
      <dgm:prSet presAssocID="{EC572771-C842-41BC-8B9D-591693F581C2}" presName="root1" presStyleCnt="0"/>
      <dgm:spPr/>
    </dgm:pt>
    <dgm:pt modelId="{A924E8BC-5C6C-438C-8263-4997AF68FCD4}" type="pres">
      <dgm:prSet presAssocID="{EC572771-C842-41BC-8B9D-591693F581C2}" presName="LevelOneTextNode" presStyleLbl="node0" presStyleIdx="0" presStyleCnt="1" custScaleX="114685" custScaleY="67391">
        <dgm:presLayoutVars>
          <dgm:chPref val="3"/>
        </dgm:presLayoutVars>
      </dgm:prSet>
      <dgm:spPr/>
    </dgm:pt>
    <dgm:pt modelId="{B1A532A5-AB50-49B5-AB3D-425C7525E5EB}" type="pres">
      <dgm:prSet presAssocID="{EC572771-C842-41BC-8B9D-591693F581C2}" presName="level2hierChild" presStyleCnt="0"/>
      <dgm:spPr/>
    </dgm:pt>
    <dgm:pt modelId="{28FE7AFE-8B26-48A5-80E6-516CD003A8B2}" type="pres">
      <dgm:prSet presAssocID="{CA3F7226-A8AF-4641-B9E5-0E8862E3CB71}" presName="conn2-1" presStyleLbl="parChTrans1D2" presStyleIdx="0" presStyleCnt="2"/>
      <dgm:spPr/>
    </dgm:pt>
    <dgm:pt modelId="{47174AC3-9B08-4D08-B7E7-C0DF919EFA5A}" type="pres">
      <dgm:prSet presAssocID="{CA3F7226-A8AF-4641-B9E5-0E8862E3CB71}" presName="connTx" presStyleLbl="parChTrans1D2" presStyleIdx="0" presStyleCnt="2"/>
      <dgm:spPr/>
    </dgm:pt>
    <dgm:pt modelId="{12E03179-5716-4194-BFDA-FDA06BE93172}" type="pres">
      <dgm:prSet presAssocID="{32633DC2-7335-4006-A9EF-43D9F0F8E2D5}" presName="root2" presStyleCnt="0"/>
      <dgm:spPr/>
    </dgm:pt>
    <dgm:pt modelId="{B7316EE7-F423-4705-B9C7-CAA3F4590B08}" type="pres">
      <dgm:prSet presAssocID="{32633DC2-7335-4006-A9EF-43D9F0F8E2D5}" presName="LevelTwoTextNode" presStyleLbl="node2" presStyleIdx="0" presStyleCnt="2" custScaleX="116719" custScaleY="52679">
        <dgm:presLayoutVars>
          <dgm:chPref val="3"/>
        </dgm:presLayoutVars>
      </dgm:prSet>
      <dgm:spPr/>
    </dgm:pt>
    <dgm:pt modelId="{D063441E-302F-4246-83BE-5D1EEE0BC212}" type="pres">
      <dgm:prSet presAssocID="{32633DC2-7335-4006-A9EF-43D9F0F8E2D5}" presName="level3hierChild" presStyleCnt="0"/>
      <dgm:spPr/>
    </dgm:pt>
    <dgm:pt modelId="{7A80B020-8741-48ED-8CED-C216D9FC8FAF}" type="pres">
      <dgm:prSet presAssocID="{CF8F02C1-5901-4105-AE01-3A82667E9954}" presName="conn2-1" presStyleLbl="parChTrans1D2" presStyleIdx="1" presStyleCnt="2"/>
      <dgm:spPr/>
    </dgm:pt>
    <dgm:pt modelId="{D4175644-6AD0-43EB-BD8C-DA23395858AB}" type="pres">
      <dgm:prSet presAssocID="{CF8F02C1-5901-4105-AE01-3A82667E9954}" presName="connTx" presStyleLbl="parChTrans1D2" presStyleIdx="1" presStyleCnt="2"/>
      <dgm:spPr/>
    </dgm:pt>
    <dgm:pt modelId="{4F1C06EE-03A2-458C-B16F-448612BB7CA5}" type="pres">
      <dgm:prSet presAssocID="{F32E2F17-7C96-436C-806D-9A1FBB5A597C}" presName="root2" presStyleCnt="0"/>
      <dgm:spPr/>
    </dgm:pt>
    <dgm:pt modelId="{D702438E-8574-4E61-A13B-E1D60FFF7C0C}" type="pres">
      <dgm:prSet presAssocID="{F32E2F17-7C96-436C-806D-9A1FBB5A597C}" presName="LevelTwoTextNode" presStyleLbl="node2" presStyleIdx="1" presStyleCnt="2" custScaleX="117506" custScaleY="52679">
        <dgm:presLayoutVars>
          <dgm:chPref val="3"/>
        </dgm:presLayoutVars>
      </dgm:prSet>
      <dgm:spPr/>
    </dgm:pt>
    <dgm:pt modelId="{061FC61C-F795-4225-A39C-B839E47068E5}" type="pres">
      <dgm:prSet presAssocID="{F32E2F17-7C96-436C-806D-9A1FBB5A597C}" presName="level3hierChild" presStyleCnt="0"/>
      <dgm:spPr/>
    </dgm:pt>
  </dgm:ptLst>
  <dgm:cxnLst>
    <dgm:cxn modelId="{5EC5E701-6446-4A9A-B25D-DDC07ED7A9B1}" type="presOf" srcId="{D0053C97-AD13-4998-9F92-2F42C45D3B32}" destId="{CEB259D6-1D44-4C6E-A398-380B1F2228D1}" srcOrd="0" destOrd="0" presId="urn:microsoft.com/office/officeart/2005/8/layout/hierarchy2"/>
    <dgm:cxn modelId="{E59B9711-D93A-418E-A574-5AC3A329990F}" type="presOf" srcId="{CF8F02C1-5901-4105-AE01-3A82667E9954}" destId="{7A80B020-8741-48ED-8CED-C216D9FC8FAF}" srcOrd="0" destOrd="0" presId="urn:microsoft.com/office/officeart/2005/8/layout/hierarchy2"/>
    <dgm:cxn modelId="{7499731D-E9F6-44E3-8287-01EAB49CF5BE}" type="presOf" srcId="{CA3F7226-A8AF-4641-B9E5-0E8862E3CB71}" destId="{28FE7AFE-8B26-48A5-80E6-516CD003A8B2}" srcOrd="0" destOrd="0" presId="urn:microsoft.com/office/officeart/2005/8/layout/hierarchy2"/>
    <dgm:cxn modelId="{162B3D28-4C0E-4B69-89CA-6D28B853E412}" type="presOf" srcId="{EC572771-C842-41BC-8B9D-591693F581C2}" destId="{A924E8BC-5C6C-438C-8263-4997AF68FCD4}" srcOrd="0" destOrd="0" presId="urn:microsoft.com/office/officeart/2005/8/layout/hierarchy2"/>
    <dgm:cxn modelId="{1F2BA94C-6D4E-40F7-A17C-CBBCB4432F75}" type="presOf" srcId="{CA3F7226-A8AF-4641-B9E5-0E8862E3CB71}" destId="{47174AC3-9B08-4D08-B7E7-C0DF919EFA5A}" srcOrd="1" destOrd="0" presId="urn:microsoft.com/office/officeart/2005/8/layout/hierarchy2"/>
    <dgm:cxn modelId="{C0A73174-8E7F-4A8F-8194-61901BE28A3E}" srcId="{D0053C97-AD13-4998-9F92-2F42C45D3B32}" destId="{EC572771-C842-41BC-8B9D-591693F581C2}" srcOrd="0" destOrd="0" parTransId="{19E0B3A6-2112-4050-B57F-95427C627B87}" sibTransId="{47A6A7E5-5BAF-420E-B54A-9E7432173CBF}"/>
    <dgm:cxn modelId="{A4AD4175-1A6D-4015-9549-7A7D4AFA65C3}" srcId="{EC572771-C842-41BC-8B9D-591693F581C2}" destId="{F32E2F17-7C96-436C-806D-9A1FBB5A597C}" srcOrd="1" destOrd="0" parTransId="{CF8F02C1-5901-4105-AE01-3A82667E9954}" sibTransId="{EAE85CEA-A251-44A1-8C7C-11289EA8F46E}"/>
    <dgm:cxn modelId="{2FF84377-E669-48B9-86C5-923C4B8DC1DD}" type="presOf" srcId="{32633DC2-7335-4006-A9EF-43D9F0F8E2D5}" destId="{B7316EE7-F423-4705-B9C7-CAA3F4590B08}" srcOrd="0" destOrd="0" presId="urn:microsoft.com/office/officeart/2005/8/layout/hierarchy2"/>
    <dgm:cxn modelId="{5D09898D-D4FD-4021-8712-53C96DD0B862}" type="presOf" srcId="{F32E2F17-7C96-436C-806D-9A1FBB5A597C}" destId="{D702438E-8574-4E61-A13B-E1D60FFF7C0C}" srcOrd="0" destOrd="0" presId="urn:microsoft.com/office/officeart/2005/8/layout/hierarchy2"/>
    <dgm:cxn modelId="{93B2AACB-E1F6-4975-BD97-CA9262F05310}" type="presOf" srcId="{CF8F02C1-5901-4105-AE01-3A82667E9954}" destId="{D4175644-6AD0-43EB-BD8C-DA23395858AB}" srcOrd="1" destOrd="0" presId="urn:microsoft.com/office/officeart/2005/8/layout/hierarchy2"/>
    <dgm:cxn modelId="{F9E25DDB-E9BD-408C-A048-8F966347DEA2}" srcId="{EC572771-C842-41BC-8B9D-591693F581C2}" destId="{32633DC2-7335-4006-A9EF-43D9F0F8E2D5}" srcOrd="0" destOrd="0" parTransId="{CA3F7226-A8AF-4641-B9E5-0E8862E3CB71}" sibTransId="{D38F9DCA-365A-4A68-BF31-6DE836B6BB66}"/>
    <dgm:cxn modelId="{603D361E-0A34-4E8A-AA1D-60015086429E}" type="presParOf" srcId="{CEB259D6-1D44-4C6E-A398-380B1F2228D1}" destId="{74E3C7ED-DBE9-4FA4-AEF1-2E3F26C7F4E5}" srcOrd="0" destOrd="0" presId="urn:microsoft.com/office/officeart/2005/8/layout/hierarchy2"/>
    <dgm:cxn modelId="{FFE2D2A6-B632-4648-AEDC-38EB1BE546A0}" type="presParOf" srcId="{74E3C7ED-DBE9-4FA4-AEF1-2E3F26C7F4E5}" destId="{A924E8BC-5C6C-438C-8263-4997AF68FCD4}" srcOrd="0" destOrd="0" presId="urn:microsoft.com/office/officeart/2005/8/layout/hierarchy2"/>
    <dgm:cxn modelId="{501A9B74-9181-4BE3-A49A-E58E9C599DFE}" type="presParOf" srcId="{74E3C7ED-DBE9-4FA4-AEF1-2E3F26C7F4E5}" destId="{B1A532A5-AB50-49B5-AB3D-425C7525E5EB}" srcOrd="1" destOrd="0" presId="urn:microsoft.com/office/officeart/2005/8/layout/hierarchy2"/>
    <dgm:cxn modelId="{DE6DF463-5E44-4F6B-B031-1C7316BA6714}" type="presParOf" srcId="{B1A532A5-AB50-49B5-AB3D-425C7525E5EB}" destId="{28FE7AFE-8B26-48A5-80E6-516CD003A8B2}" srcOrd="0" destOrd="0" presId="urn:microsoft.com/office/officeart/2005/8/layout/hierarchy2"/>
    <dgm:cxn modelId="{0BF2F42E-A082-4BE4-B8E2-C179B2A79AB6}" type="presParOf" srcId="{28FE7AFE-8B26-48A5-80E6-516CD003A8B2}" destId="{47174AC3-9B08-4D08-B7E7-C0DF919EFA5A}" srcOrd="0" destOrd="0" presId="urn:microsoft.com/office/officeart/2005/8/layout/hierarchy2"/>
    <dgm:cxn modelId="{A2B6BB84-59C6-4E4A-98B4-71D0D267F69B}" type="presParOf" srcId="{B1A532A5-AB50-49B5-AB3D-425C7525E5EB}" destId="{12E03179-5716-4194-BFDA-FDA06BE93172}" srcOrd="1" destOrd="0" presId="urn:microsoft.com/office/officeart/2005/8/layout/hierarchy2"/>
    <dgm:cxn modelId="{8A57C7A1-5FB3-46F6-A202-C1BCA145E20B}" type="presParOf" srcId="{12E03179-5716-4194-BFDA-FDA06BE93172}" destId="{B7316EE7-F423-4705-B9C7-CAA3F4590B08}" srcOrd="0" destOrd="0" presId="urn:microsoft.com/office/officeart/2005/8/layout/hierarchy2"/>
    <dgm:cxn modelId="{68CE4E5C-37F2-4AC1-8FE0-F448F09AEBC6}" type="presParOf" srcId="{12E03179-5716-4194-BFDA-FDA06BE93172}" destId="{D063441E-302F-4246-83BE-5D1EEE0BC212}" srcOrd="1" destOrd="0" presId="urn:microsoft.com/office/officeart/2005/8/layout/hierarchy2"/>
    <dgm:cxn modelId="{681D9FD5-C39A-408E-8F2C-F3A19E449CB4}" type="presParOf" srcId="{B1A532A5-AB50-49B5-AB3D-425C7525E5EB}" destId="{7A80B020-8741-48ED-8CED-C216D9FC8FAF}" srcOrd="2" destOrd="0" presId="urn:microsoft.com/office/officeart/2005/8/layout/hierarchy2"/>
    <dgm:cxn modelId="{5C748E04-5EDA-45F8-8679-6F47ADE5D9D1}" type="presParOf" srcId="{7A80B020-8741-48ED-8CED-C216D9FC8FAF}" destId="{D4175644-6AD0-43EB-BD8C-DA23395858AB}" srcOrd="0" destOrd="0" presId="urn:microsoft.com/office/officeart/2005/8/layout/hierarchy2"/>
    <dgm:cxn modelId="{79C038EC-7E09-4529-B8BB-BE00CD96B23D}" type="presParOf" srcId="{B1A532A5-AB50-49B5-AB3D-425C7525E5EB}" destId="{4F1C06EE-03A2-458C-B16F-448612BB7CA5}" srcOrd="3" destOrd="0" presId="urn:microsoft.com/office/officeart/2005/8/layout/hierarchy2"/>
    <dgm:cxn modelId="{734E1510-1C85-4B9C-BD94-53C12C956444}" type="presParOf" srcId="{4F1C06EE-03A2-458C-B16F-448612BB7CA5}" destId="{D702438E-8574-4E61-A13B-E1D60FFF7C0C}" srcOrd="0" destOrd="0" presId="urn:microsoft.com/office/officeart/2005/8/layout/hierarchy2"/>
    <dgm:cxn modelId="{4A174A62-8AAD-4489-B8F2-006E193D8D1B}" type="presParOf" srcId="{4F1C06EE-03A2-458C-B16F-448612BB7CA5}" destId="{061FC61C-F795-4225-A39C-B839E47068E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3.xml><?xml version="1.0" encoding="utf-8"?>
<dgm:dataModel xmlns:dgm="http://schemas.openxmlformats.org/drawingml/2006/diagram" xmlns:a="http://schemas.openxmlformats.org/drawingml/2006/main">
  <dgm:ptLst>
    <dgm:pt modelId="{A5B18631-D532-4FDD-8642-CA80A53A15E6}" type="doc">
      <dgm:prSet loTypeId="urn:microsoft.com/office/officeart/2005/8/layout/process1" loCatId="process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E0D22BD8-469A-4E8B-AD01-C6064EA5A237}">
      <dgm:prSet phldrT="[文字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斷句</a:t>
          </a:r>
        </a:p>
      </dgm:t>
    </dgm:pt>
    <dgm:pt modelId="{C9430386-0E4D-4C8D-9489-95611B21591A}" type="parTrans" cxnId="{D7D41DA3-FA8D-4B77-B9EC-A1A8BC8EB8DB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FEC711C-0FED-4B48-B4AC-EF800B19993A}" type="sibTrans" cxnId="{D7D41DA3-FA8D-4B77-B9EC-A1A8BC8EB8DB}">
      <dgm:prSet custT="1"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EE82E09-7F8C-40BD-B0A3-2EB34BBD2940}">
      <dgm:prSet phldrT="[文字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</a:p>
      </dgm:t>
    </dgm:pt>
    <dgm:pt modelId="{6899CFAF-C3A0-4D01-AD84-BDA82EAA235E}" type="parTrans" cxnId="{911C61FA-2652-41F1-B911-9A9FBD2255B8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12561BC-37F1-497B-B566-BA9EEAE23CA6}" type="sibTrans" cxnId="{911C61FA-2652-41F1-B911-9A9FBD2255B8}">
      <dgm:prSet custT="1"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633C76-1509-4A1B-97AE-63CE42606E1E}">
      <dgm:prSet phldrT="[文字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還原省略</a:t>
          </a:r>
        </a:p>
      </dgm:t>
    </dgm:pt>
    <dgm:pt modelId="{217F8CBB-9D69-4C9F-9CBD-39073954825C}" type="parTrans" cxnId="{1FC1B69E-8A52-40A4-A738-EEFC64A57F24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4E80BCD-2C67-48CB-8D66-19020F5D433B}" type="sibTrans" cxnId="{1FC1B69E-8A52-40A4-A738-EEFC64A57F24}">
      <dgm:prSet custT="1"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433A766-9BBF-4971-A93D-B063F8F56BAB}">
      <dgm:prSet phldrT="[文字]" custT="1"/>
      <dgm:spPr/>
      <dgm:t>
        <a:bodyPr/>
        <a:lstStyle/>
        <a:p>
          <a:r>
            <a: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詮釋語詞</a:t>
          </a:r>
        </a:p>
      </dgm:t>
    </dgm:pt>
    <dgm:pt modelId="{42CEC441-13A6-4768-9971-5219336284E8}" type="parTrans" cxnId="{59E299DA-3D3D-4560-A42B-5FB3B8784BC1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8C030E0-FA47-4FB3-9DF0-3FDB382EBD2E}" type="sibTrans" cxnId="{59E299DA-3D3D-4560-A42B-5FB3B8784BC1}">
      <dgm:prSet custT="1"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51017A3-0968-47AF-8E84-7978BD3756DC}">
      <dgm:prSet phldrT="[文字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gm:t>
    </dgm:pt>
    <dgm:pt modelId="{C4173664-7DA3-4398-A25F-8CF05E5A24A5}" type="parTrans" cxnId="{5DD782E5-FBFC-4892-83AD-0823960A946A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DD7CDBC-1192-4700-9C0B-32638BB3E807}" type="sibTrans" cxnId="{5DD782E5-FBFC-4892-83AD-0823960A946A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2D08398-0576-4C80-A496-52D6EED0A665}" type="pres">
      <dgm:prSet presAssocID="{A5B18631-D532-4FDD-8642-CA80A53A15E6}" presName="Name0" presStyleCnt="0">
        <dgm:presLayoutVars>
          <dgm:dir/>
          <dgm:resizeHandles val="exact"/>
        </dgm:presLayoutVars>
      </dgm:prSet>
      <dgm:spPr/>
    </dgm:pt>
    <dgm:pt modelId="{A450DA55-E4C2-407C-A3ED-3E855ECD44B0}" type="pres">
      <dgm:prSet presAssocID="{E0D22BD8-469A-4E8B-AD01-C6064EA5A237}" presName="node" presStyleLbl="node1" presStyleIdx="0" presStyleCnt="5">
        <dgm:presLayoutVars>
          <dgm:bulletEnabled val="1"/>
        </dgm:presLayoutVars>
      </dgm:prSet>
      <dgm:spPr/>
    </dgm:pt>
    <dgm:pt modelId="{B44E4042-01DB-47E1-9886-56263B36CFEF}" type="pres">
      <dgm:prSet presAssocID="{5FEC711C-0FED-4B48-B4AC-EF800B19993A}" presName="sibTrans" presStyleLbl="sibTrans2D1" presStyleIdx="0" presStyleCnt="4"/>
      <dgm:spPr/>
    </dgm:pt>
    <dgm:pt modelId="{94B00636-2E4D-4C78-9D28-73786BA625F0}" type="pres">
      <dgm:prSet presAssocID="{5FEC711C-0FED-4B48-B4AC-EF800B19993A}" presName="connectorText" presStyleLbl="sibTrans2D1" presStyleIdx="0" presStyleCnt="4"/>
      <dgm:spPr/>
    </dgm:pt>
    <dgm:pt modelId="{C114ED43-5DB6-4710-894B-DCDA744C6C13}" type="pres">
      <dgm:prSet presAssocID="{FEE82E09-7F8C-40BD-B0A3-2EB34BBD2940}" presName="node" presStyleLbl="node1" presStyleIdx="1" presStyleCnt="5">
        <dgm:presLayoutVars>
          <dgm:bulletEnabled val="1"/>
        </dgm:presLayoutVars>
      </dgm:prSet>
      <dgm:spPr/>
    </dgm:pt>
    <dgm:pt modelId="{3FE7377D-1264-4242-BB52-763AD903B434}" type="pres">
      <dgm:prSet presAssocID="{412561BC-37F1-497B-B566-BA9EEAE23CA6}" presName="sibTrans" presStyleLbl="sibTrans2D1" presStyleIdx="1" presStyleCnt="4"/>
      <dgm:spPr/>
    </dgm:pt>
    <dgm:pt modelId="{81AC78DE-133A-4ACD-A3C9-FA0579B29E40}" type="pres">
      <dgm:prSet presAssocID="{412561BC-37F1-497B-B566-BA9EEAE23CA6}" presName="connectorText" presStyleLbl="sibTrans2D1" presStyleIdx="1" presStyleCnt="4"/>
      <dgm:spPr/>
    </dgm:pt>
    <dgm:pt modelId="{CB4E6DC6-31BD-4A17-B1D5-D4724C409322}" type="pres">
      <dgm:prSet presAssocID="{D4633C76-1509-4A1B-97AE-63CE42606E1E}" presName="node" presStyleLbl="node1" presStyleIdx="2" presStyleCnt="5">
        <dgm:presLayoutVars>
          <dgm:bulletEnabled val="1"/>
        </dgm:presLayoutVars>
      </dgm:prSet>
      <dgm:spPr/>
    </dgm:pt>
    <dgm:pt modelId="{E52828FE-062B-442B-9831-810877E76BEA}" type="pres">
      <dgm:prSet presAssocID="{44E80BCD-2C67-48CB-8D66-19020F5D433B}" presName="sibTrans" presStyleLbl="sibTrans2D1" presStyleIdx="2" presStyleCnt="4"/>
      <dgm:spPr/>
    </dgm:pt>
    <dgm:pt modelId="{DDB3408F-C1DF-43DF-A609-B8E7007EC4A7}" type="pres">
      <dgm:prSet presAssocID="{44E80BCD-2C67-48CB-8D66-19020F5D433B}" presName="connectorText" presStyleLbl="sibTrans2D1" presStyleIdx="2" presStyleCnt="4"/>
      <dgm:spPr/>
    </dgm:pt>
    <dgm:pt modelId="{9F6A65BF-72C8-462F-ADEB-5469A6E2B69D}" type="pres">
      <dgm:prSet presAssocID="{5433A766-9BBF-4971-A93D-B063F8F56BAB}" presName="node" presStyleLbl="node1" presStyleIdx="3" presStyleCnt="5">
        <dgm:presLayoutVars>
          <dgm:bulletEnabled val="1"/>
        </dgm:presLayoutVars>
      </dgm:prSet>
      <dgm:spPr/>
    </dgm:pt>
    <dgm:pt modelId="{9BF063DC-FCED-4D35-8477-4A687F1BBBF2}" type="pres">
      <dgm:prSet presAssocID="{18C030E0-FA47-4FB3-9DF0-3FDB382EBD2E}" presName="sibTrans" presStyleLbl="sibTrans2D1" presStyleIdx="3" presStyleCnt="4"/>
      <dgm:spPr/>
    </dgm:pt>
    <dgm:pt modelId="{05689BA6-019A-43FE-9D1C-98B53705BD1A}" type="pres">
      <dgm:prSet presAssocID="{18C030E0-FA47-4FB3-9DF0-3FDB382EBD2E}" presName="connectorText" presStyleLbl="sibTrans2D1" presStyleIdx="3" presStyleCnt="4"/>
      <dgm:spPr/>
    </dgm:pt>
    <dgm:pt modelId="{54851B1E-B370-428B-8236-153DBEAFFD41}" type="pres">
      <dgm:prSet presAssocID="{B51017A3-0968-47AF-8E84-7978BD3756DC}" presName="node" presStyleLbl="node1" presStyleIdx="4" presStyleCnt="5">
        <dgm:presLayoutVars>
          <dgm:bulletEnabled val="1"/>
        </dgm:presLayoutVars>
      </dgm:prSet>
      <dgm:spPr/>
    </dgm:pt>
  </dgm:ptLst>
  <dgm:cxnLst>
    <dgm:cxn modelId="{6C6E6921-15FA-455C-B1AB-F254BEC124C4}" type="presOf" srcId="{5433A766-9BBF-4971-A93D-B063F8F56BAB}" destId="{9F6A65BF-72C8-462F-ADEB-5469A6E2B69D}" srcOrd="0" destOrd="0" presId="urn:microsoft.com/office/officeart/2005/8/layout/process1"/>
    <dgm:cxn modelId="{508E752D-726C-4277-A138-1F44533C873A}" type="presOf" srcId="{18C030E0-FA47-4FB3-9DF0-3FDB382EBD2E}" destId="{05689BA6-019A-43FE-9D1C-98B53705BD1A}" srcOrd="1" destOrd="0" presId="urn:microsoft.com/office/officeart/2005/8/layout/process1"/>
    <dgm:cxn modelId="{62B9BE5E-4E5E-4500-8849-F14265E2421A}" type="presOf" srcId="{E0D22BD8-469A-4E8B-AD01-C6064EA5A237}" destId="{A450DA55-E4C2-407C-A3ED-3E855ECD44B0}" srcOrd="0" destOrd="0" presId="urn:microsoft.com/office/officeart/2005/8/layout/process1"/>
    <dgm:cxn modelId="{82BB1762-0206-4098-A693-99D814C0F83A}" type="presOf" srcId="{44E80BCD-2C67-48CB-8D66-19020F5D433B}" destId="{E52828FE-062B-442B-9831-810877E76BEA}" srcOrd="0" destOrd="0" presId="urn:microsoft.com/office/officeart/2005/8/layout/process1"/>
    <dgm:cxn modelId="{B9182974-B707-40BD-9357-446FCDE05BCD}" type="presOf" srcId="{5FEC711C-0FED-4B48-B4AC-EF800B19993A}" destId="{94B00636-2E4D-4C78-9D28-73786BA625F0}" srcOrd="1" destOrd="0" presId="urn:microsoft.com/office/officeart/2005/8/layout/process1"/>
    <dgm:cxn modelId="{2BE0D588-4644-43D0-B766-D27F0493012A}" type="presOf" srcId="{18C030E0-FA47-4FB3-9DF0-3FDB382EBD2E}" destId="{9BF063DC-FCED-4D35-8477-4A687F1BBBF2}" srcOrd="0" destOrd="0" presId="urn:microsoft.com/office/officeart/2005/8/layout/process1"/>
    <dgm:cxn modelId="{0DD7C590-C6AE-4683-80F0-2DE33700F253}" type="presOf" srcId="{44E80BCD-2C67-48CB-8D66-19020F5D433B}" destId="{DDB3408F-C1DF-43DF-A609-B8E7007EC4A7}" srcOrd="1" destOrd="0" presId="urn:microsoft.com/office/officeart/2005/8/layout/process1"/>
    <dgm:cxn modelId="{4EF3C195-242E-4F79-9101-7EC3537B1094}" type="presOf" srcId="{D4633C76-1509-4A1B-97AE-63CE42606E1E}" destId="{CB4E6DC6-31BD-4A17-B1D5-D4724C409322}" srcOrd="0" destOrd="0" presId="urn:microsoft.com/office/officeart/2005/8/layout/process1"/>
    <dgm:cxn modelId="{94923498-4A0A-4E8D-8B2D-D62B2A8D2473}" type="presOf" srcId="{5FEC711C-0FED-4B48-B4AC-EF800B19993A}" destId="{B44E4042-01DB-47E1-9886-56263B36CFEF}" srcOrd="0" destOrd="0" presId="urn:microsoft.com/office/officeart/2005/8/layout/process1"/>
    <dgm:cxn modelId="{1FC1B69E-8A52-40A4-A738-EEFC64A57F24}" srcId="{A5B18631-D532-4FDD-8642-CA80A53A15E6}" destId="{D4633C76-1509-4A1B-97AE-63CE42606E1E}" srcOrd="2" destOrd="0" parTransId="{217F8CBB-9D69-4C9F-9CBD-39073954825C}" sibTransId="{44E80BCD-2C67-48CB-8D66-19020F5D433B}"/>
    <dgm:cxn modelId="{D7D41DA3-FA8D-4B77-B9EC-A1A8BC8EB8DB}" srcId="{A5B18631-D532-4FDD-8642-CA80A53A15E6}" destId="{E0D22BD8-469A-4E8B-AD01-C6064EA5A237}" srcOrd="0" destOrd="0" parTransId="{C9430386-0E4D-4C8D-9489-95611B21591A}" sibTransId="{5FEC711C-0FED-4B48-B4AC-EF800B19993A}"/>
    <dgm:cxn modelId="{700B86A3-50DA-488C-9237-98E7663305C0}" type="presOf" srcId="{B51017A3-0968-47AF-8E84-7978BD3756DC}" destId="{54851B1E-B370-428B-8236-153DBEAFFD41}" srcOrd="0" destOrd="0" presId="urn:microsoft.com/office/officeart/2005/8/layout/process1"/>
    <dgm:cxn modelId="{823261C4-561F-49FC-B12E-967EDFACDA37}" type="presOf" srcId="{412561BC-37F1-497B-B566-BA9EEAE23CA6}" destId="{81AC78DE-133A-4ACD-A3C9-FA0579B29E40}" srcOrd="1" destOrd="0" presId="urn:microsoft.com/office/officeart/2005/8/layout/process1"/>
    <dgm:cxn modelId="{EC59CEC9-7A8D-4783-A818-0D6B3C4DD14C}" type="presOf" srcId="{FEE82E09-7F8C-40BD-B0A3-2EB34BBD2940}" destId="{C114ED43-5DB6-4710-894B-DCDA744C6C13}" srcOrd="0" destOrd="0" presId="urn:microsoft.com/office/officeart/2005/8/layout/process1"/>
    <dgm:cxn modelId="{A7AF14CB-0C4A-4FA5-A392-09E484134AEB}" type="presOf" srcId="{412561BC-37F1-497B-B566-BA9EEAE23CA6}" destId="{3FE7377D-1264-4242-BB52-763AD903B434}" srcOrd="0" destOrd="0" presId="urn:microsoft.com/office/officeart/2005/8/layout/process1"/>
    <dgm:cxn modelId="{F77461D3-0599-47A3-94DD-1676EDB2A039}" type="presOf" srcId="{A5B18631-D532-4FDD-8642-CA80A53A15E6}" destId="{82D08398-0576-4C80-A496-52D6EED0A665}" srcOrd="0" destOrd="0" presId="urn:microsoft.com/office/officeart/2005/8/layout/process1"/>
    <dgm:cxn modelId="{59E299DA-3D3D-4560-A42B-5FB3B8784BC1}" srcId="{A5B18631-D532-4FDD-8642-CA80A53A15E6}" destId="{5433A766-9BBF-4971-A93D-B063F8F56BAB}" srcOrd="3" destOrd="0" parTransId="{42CEC441-13A6-4768-9971-5219336284E8}" sibTransId="{18C030E0-FA47-4FB3-9DF0-3FDB382EBD2E}"/>
    <dgm:cxn modelId="{5DD782E5-FBFC-4892-83AD-0823960A946A}" srcId="{A5B18631-D532-4FDD-8642-CA80A53A15E6}" destId="{B51017A3-0968-47AF-8E84-7978BD3756DC}" srcOrd="4" destOrd="0" parTransId="{C4173664-7DA3-4398-A25F-8CF05E5A24A5}" sibTransId="{0DD7CDBC-1192-4700-9C0B-32638BB3E807}"/>
    <dgm:cxn modelId="{911C61FA-2652-41F1-B911-9A9FBD2255B8}" srcId="{A5B18631-D532-4FDD-8642-CA80A53A15E6}" destId="{FEE82E09-7F8C-40BD-B0A3-2EB34BBD2940}" srcOrd="1" destOrd="0" parTransId="{6899CFAF-C3A0-4D01-AD84-BDA82EAA235E}" sibTransId="{412561BC-37F1-497B-B566-BA9EEAE23CA6}"/>
    <dgm:cxn modelId="{7131C43F-1038-4CB8-94D3-B5E73C1B7A3D}" type="presParOf" srcId="{82D08398-0576-4C80-A496-52D6EED0A665}" destId="{A450DA55-E4C2-407C-A3ED-3E855ECD44B0}" srcOrd="0" destOrd="0" presId="urn:microsoft.com/office/officeart/2005/8/layout/process1"/>
    <dgm:cxn modelId="{F48C30D1-E9BD-4487-AB39-7197C4EA9F02}" type="presParOf" srcId="{82D08398-0576-4C80-A496-52D6EED0A665}" destId="{B44E4042-01DB-47E1-9886-56263B36CFEF}" srcOrd="1" destOrd="0" presId="urn:microsoft.com/office/officeart/2005/8/layout/process1"/>
    <dgm:cxn modelId="{0B4BD6C3-152C-4419-A577-0AA1D700DB39}" type="presParOf" srcId="{B44E4042-01DB-47E1-9886-56263B36CFEF}" destId="{94B00636-2E4D-4C78-9D28-73786BA625F0}" srcOrd="0" destOrd="0" presId="urn:microsoft.com/office/officeart/2005/8/layout/process1"/>
    <dgm:cxn modelId="{D35B391E-F87F-4F3D-8F51-58992C55219A}" type="presParOf" srcId="{82D08398-0576-4C80-A496-52D6EED0A665}" destId="{C114ED43-5DB6-4710-894B-DCDA744C6C13}" srcOrd="2" destOrd="0" presId="urn:microsoft.com/office/officeart/2005/8/layout/process1"/>
    <dgm:cxn modelId="{8B0E0345-1C1B-431C-B113-EFA18A67A9E9}" type="presParOf" srcId="{82D08398-0576-4C80-A496-52D6EED0A665}" destId="{3FE7377D-1264-4242-BB52-763AD903B434}" srcOrd="3" destOrd="0" presId="urn:microsoft.com/office/officeart/2005/8/layout/process1"/>
    <dgm:cxn modelId="{58BB87D6-863B-4B8F-A0EF-88F455B87620}" type="presParOf" srcId="{3FE7377D-1264-4242-BB52-763AD903B434}" destId="{81AC78DE-133A-4ACD-A3C9-FA0579B29E40}" srcOrd="0" destOrd="0" presId="urn:microsoft.com/office/officeart/2005/8/layout/process1"/>
    <dgm:cxn modelId="{8BDA5B88-1E9B-47D8-AEC4-2CAB695E9776}" type="presParOf" srcId="{82D08398-0576-4C80-A496-52D6EED0A665}" destId="{CB4E6DC6-31BD-4A17-B1D5-D4724C409322}" srcOrd="4" destOrd="0" presId="urn:microsoft.com/office/officeart/2005/8/layout/process1"/>
    <dgm:cxn modelId="{CC5115BC-0B37-49BD-93C8-3BBF1FB961F6}" type="presParOf" srcId="{82D08398-0576-4C80-A496-52D6EED0A665}" destId="{E52828FE-062B-442B-9831-810877E76BEA}" srcOrd="5" destOrd="0" presId="urn:microsoft.com/office/officeart/2005/8/layout/process1"/>
    <dgm:cxn modelId="{1018F959-6635-4B4F-BC0E-5DDBA24DBE50}" type="presParOf" srcId="{E52828FE-062B-442B-9831-810877E76BEA}" destId="{DDB3408F-C1DF-43DF-A609-B8E7007EC4A7}" srcOrd="0" destOrd="0" presId="urn:microsoft.com/office/officeart/2005/8/layout/process1"/>
    <dgm:cxn modelId="{DB78E8DD-6C28-4728-AC7C-60F946C8010B}" type="presParOf" srcId="{82D08398-0576-4C80-A496-52D6EED0A665}" destId="{9F6A65BF-72C8-462F-ADEB-5469A6E2B69D}" srcOrd="6" destOrd="0" presId="urn:microsoft.com/office/officeart/2005/8/layout/process1"/>
    <dgm:cxn modelId="{EB1CB858-1762-4B25-AEB9-BB22AE38CF05}" type="presParOf" srcId="{82D08398-0576-4C80-A496-52D6EED0A665}" destId="{9BF063DC-FCED-4D35-8477-4A687F1BBBF2}" srcOrd="7" destOrd="0" presId="urn:microsoft.com/office/officeart/2005/8/layout/process1"/>
    <dgm:cxn modelId="{999E9F68-5F49-487D-8000-98474D3FE487}" type="presParOf" srcId="{9BF063DC-FCED-4D35-8477-4A687F1BBBF2}" destId="{05689BA6-019A-43FE-9D1C-98B53705BD1A}" srcOrd="0" destOrd="0" presId="urn:microsoft.com/office/officeart/2005/8/layout/process1"/>
    <dgm:cxn modelId="{E0DCE026-0973-4AF3-AEE8-01A2E4AE74F3}" type="presParOf" srcId="{82D08398-0576-4C80-A496-52D6EED0A665}" destId="{54851B1E-B370-428B-8236-153DBEAFFD41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4.xml><?xml version="1.0" encoding="utf-8"?>
<dgm:dataModel xmlns:dgm="http://schemas.openxmlformats.org/drawingml/2006/diagram" xmlns:a="http://schemas.openxmlformats.org/drawingml/2006/main">
  <dgm:ptLst>
    <dgm:pt modelId="{154184E1-BA72-4BCD-B8E0-B76066922B70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22C5B056-B763-4031-B22F-BF4EBB96E5FC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字詞學習困難</a:t>
          </a:r>
        </a:p>
      </dgm:t>
    </dgm:pt>
    <dgm:pt modelId="{1CB2811C-EC43-4162-B007-F831FFA044EE}" type="parTrans" cxnId="{26324235-A099-43AE-9634-C38A8E6E7109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DE286E1-D759-4EA2-A89D-E27B028BF99E}" type="sibTrans" cxnId="{26324235-A099-43AE-9634-C38A8E6E7109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8A3F429-542B-4316-AA5C-88D5642502A2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生難語詞</a:t>
          </a:r>
        </a:p>
      </dgm:t>
    </dgm:pt>
    <dgm:pt modelId="{3E7B286D-D538-4395-A3F5-0AA8C0002C03}" type="parTrans" cxnId="{3FBB4237-AAF4-40E3-ABDB-44438CD8787C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443C7A9-753A-4DD3-A427-05431EA0E045}" type="sibTrans" cxnId="{3FBB4237-AAF4-40E3-ABDB-44438CD8787C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47D7088-7A8C-4A9E-8B97-48120A8A14EA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虛字、抽象義</a:t>
          </a:r>
        </a:p>
      </dgm:t>
    </dgm:pt>
    <dgm:pt modelId="{672B74A8-8BA5-45B9-9154-00CA07B1B3D2}" type="parTrans" cxnId="{BAAF8660-1BC4-4F6F-A33A-3112D7163C56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12C01DD-303C-4BEC-915A-084903963611}" type="sibTrans" cxnId="{BAAF8660-1BC4-4F6F-A33A-3112D7163C56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B26279C-1C6A-4884-98A2-DF45ABA67B24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一詞多義</a:t>
          </a:r>
        </a:p>
      </dgm:t>
    </dgm:pt>
    <dgm:pt modelId="{2CE87D04-F86B-47AD-B76C-D450F398DEA8}" type="parTrans" cxnId="{3517EC8F-F7F3-4207-BAB1-6B1E005B44E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327CB88-D6B8-48FF-A033-50DA51A57624}" type="sibTrans" cxnId="{3517EC8F-F7F3-4207-BAB1-6B1E005B44E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512CDF9-BFDC-4491-BC75-DFB333B4F820}" type="pres">
      <dgm:prSet presAssocID="{154184E1-BA72-4BCD-B8E0-B76066922B7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64C33D2-3BB8-4C3C-A270-80D2E9578C55}" type="pres">
      <dgm:prSet presAssocID="{22C5B056-B763-4031-B22F-BF4EBB96E5FC}" presName="hierRoot1" presStyleCnt="0">
        <dgm:presLayoutVars>
          <dgm:hierBranch val="init"/>
        </dgm:presLayoutVars>
      </dgm:prSet>
      <dgm:spPr/>
    </dgm:pt>
    <dgm:pt modelId="{C25BD746-B3ED-4901-8BB0-81CE337E5A1E}" type="pres">
      <dgm:prSet presAssocID="{22C5B056-B763-4031-B22F-BF4EBB96E5FC}" presName="rootComposite1" presStyleCnt="0"/>
      <dgm:spPr/>
    </dgm:pt>
    <dgm:pt modelId="{DB18356C-77AD-43DD-AC11-7B60FED09A92}" type="pres">
      <dgm:prSet presAssocID="{22C5B056-B763-4031-B22F-BF4EBB96E5FC}" presName="rootText1" presStyleLbl="node0" presStyleIdx="0" presStyleCnt="1">
        <dgm:presLayoutVars>
          <dgm:chPref val="3"/>
        </dgm:presLayoutVars>
      </dgm:prSet>
      <dgm:spPr/>
    </dgm:pt>
    <dgm:pt modelId="{A7F64EF9-C547-42D3-B0FC-CB18CF7C1190}" type="pres">
      <dgm:prSet presAssocID="{22C5B056-B763-4031-B22F-BF4EBB96E5FC}" presName="rootConnector1" presStyleLbl="node1" presStyleIdx="0" presStyleCnt="0"/>
      <dgm:spPr/>
    </dgm:pt>
    <dgm:pt modelId="{66FF55D8-6BDC-4CFD-99F3-FB9916883C4B}" type="pres">
      <dgm:prSet presAssocID="{22C5B056-B763-4031-B22F-BF4EBB96E5FC}" presName="hierChild2" presStyleCnt="0"/>
      <dgm:spPr/>
    </dgm:pt>
    <dgm:pt modelId="{36C2F544-63F7-4A79-8623-04B9319AF649}" type="pres">
      <dgm:prSet presAssocID="{3E7B286D-D538-4395-A3F5-0AA8C0002C03}" presName="Name64" presStyleLbl="parChTrans1D2" presStyleIdx="0" presStyleCnt="3"/>
      <dgm:spPr/>
    </dgm:pt>
    <dgm:pt modelId="{E43E720C-C511-4AB4-B582-FF4857E34B26}" type="pres">
      <dgm:prSet presAssocID="{B8A3F429-542B-4316-AA5C-88D5642502A2}" presName="hierRoot2" presStyleCnt="0">
        <dgm:presLayoutVars>
          <dgm:hierBranch val="init"/>
        </dgm:presLayoutVars>
      </dgm:prSet>
      <dgm:spPr/>
    </dgm:pt>
    <dgm:pt modelId="{1D237F46-7641-40E6-B0F1-F2A252000EF0}" type="pres">
      <dgm:prSet presAssocID="{B8A3F429-542B-4316-AA5C-88D5642502A2}" presName="rootComposite" presStyleCnt="0"/>
      <dgm:spPr/>
    </dgm:pt>
    <dgm:pt modelId="{00A45022-558F-4573-AA15-CB1776CB33FB}" type="pres">
      <dgm:prSet presAssocID="{B8A3F429-542B-4316-AA5C-88D5642502A2}" presName="rootText" presStyleLbl="node2" presStyleIdx="0" presStyleCnt="3" custScaleX="112659">
        <dgm:presLayoutVars>
          <dgm:chPref val="3"/>
        </dgm:presLayoutVars>
      </dgm:prSet>
      <dgm:spPr/>
    </dgm:pt>
    <dgm:pt modelId="{65681D83-DEBA-48FC-A22D-C8FE5CBFAB03}" type="pres">
      <dgm:prSet presAssocID="{B8A3F429-542B-4316-AA5C-88D5642502A2}" presName="rootConnector" presStyleLbl="node2" presStyleIdx="0" presStyleCnt="3"/>
      <dgm:spPr/>
    </dgm:pt>
    <dgm:pt modelId="{DCF408BA-29FC-405A-89FD-D71B2A3C8671}" type="pres">
      <dgm:prSet presAssocID="{B8A3F429-542B-4316-AA5C-88D5642502A2}" presName="hierChild4" presStyleCnt="0"/>
      <dgm:spPr/>
    </dgm:pt>
    <dgm:pt modelId="{D3F8C608-BAE0-4874-A25D-C679FC89CE0D}" type="pres">
      <dgm:prSet presAssocID="{B8A3F429-542B-4316-AA5C-88D5642502A2}" presName="hierChild5" presStyleCnt="0"/>
      <dgm:spPr/>
    </dgm:pt>
    <dgm:pt modelId="{CD475933-24C3-4915-ADE8-36E93138442D}" type="pres">
      <dgm:prSet presAssocID="{672B74A8-8BA5-45B9-9154-00CA07B1B3D2}" presName="Name64" presStyleLbl="parChTrans1D2" presStyleIdx="1" presStyleCnt="3"/>
      <dgm:spPr/>
    </dgm:pt>
    <dgm:pt modelId="{375AD936-F8E8-43D3-94BE-D52BE7F05289}" type="pres">
      <dgm:prSet presAssocID="{847D7088-7A8C-4A9E-8B97-48120A8A14EA}" presName="hierRoot2" presStyleCnt="0">
        <dgm:presLayoutVars>
          <dgm:hierBranch val="init"/>
        </dgm:presLayoutVars>
      </dgm:prSet>
      <dgm:spPr/>
    </dgm:pt>
    <dgm:pt modelId="{7A7B8448-C9FB-421D-B543-EDB1CA419B23}" type="pres">
      <dgm:prSet presAssocID="{847D7088-7A8C-4A9E-8B97-48120A8A14EA}" presName="rootComposite" presStyleCnt="0"/>
      <dgm:spPr/>
    </dgm:pt>
    <dgm:pt modelId="{8CCF31B8-0560-4443-8107-DAF2833F26BE}" type="pres">
      <dgm:prSet presAssocID="{847D7088-7A8C-4A9E-8B97-48120A8A14EA}" presName="rootText" presStyleLbl="node2" presStyleIdx="1" presStyleCnt="3" custScaleX="112659">
        <dgm:presLayoutVars>
          <dgm:chPref val="3"/>
        </dgm:presLayoutVars>
      </dgm:prSet>
      <dgm:spPr/>
    </dgm:pt>
    <dgm:pt modelId="{572C1729-AD2B-4829-B15B-F714A58CE4E1}" type="pres">
      <dgm:prSet presAssocID="{847D7088-7A8C-4A9E-8B97-48120A8A14EA}" presName="rootConnector" presStyleLbl="node2" presStyleIdx="1" presStyleCnt="3"/>
      <dgm:spPr/>
    </dgm:pt>
    <dgm:pt modelId="{20412855-650A-4D3B-8A9F-518BB4169CA7}" type="pres">
      <dgm:prSet presAssocID="{847D7088-7A8C-4A9E-8B97-48120A8A14EA}" presName="hierChild4" presStyleCnt="0"/>
      <dgm:spPr/>
    </dgm:pt>
    <dgm:pt modelId="{36296561-6AF9-49AE-9869-68E84333A54D}" type="pres">
      <dgm:prSet presAssocID="{847D7088-7A8C-4A9E-8B97-48120A8A14EA}" presName="hierChild5" presStyleCnt="0"/>
      <dgm:spPr/>
    </dgm:pt>
    <dgm:pt modelId="{A1C72C66-0CCE-4FAD-A257-69EC811ED1EC}" type="pres">
      <dgm:prSet presAssocID="{2CE87D04-F86B-47AD-B76C-D450F398DEA8}" presName="Name64" presStyleLbl="parChTrans1D2" presStyleIdx="2" presStyleCnt="3"/>
      <dgm:spPr/>
    </dgm:pt>
    <dgm:pt modelId="{C4805C1F-D5A5-4139-B33F-138005B992A8}" type="pres">
      <dgm:prSet presAssocID="{7B26279C-1C6A-4884-98A2-DF45ABA67B24}" presName="hierRoot2" presStyleCnt="0">
        <dgm:presLayoutVars>
          <dgm:hierBranch val="init"/>
        </dgm:presLayoutVars>
      </dgm:prSet>
      <dgm:spPr/>
    </dgm:pt>
    <dgm:pt modelId="{FE950B1C-5F30-46FA-B64D-EEB483B4D901}" type="pres">
      <dgm:prSet presAssocID="{7B26279C-1C6A-4884-98A2-DF45ABA67B24}" presName="rootComposite" presStyleCnt="0"/>
      <dgm:spPr/>
    </dgm:pt>
    <dgm:pt modelId="{9525CE05-5A56-48B2-988D-45D567DB0A9A}" type="pres">
      <dgm:prSet presAssocID="{7B26279C-1C6A-4884-98A2-DF45ABA67B24}" presName="rootText" presStyleLbl="node2" presStyleIdx="2" presStyleCnt="3" custScaleX="112659">
        <dgm:presLayoutVars>
          <dgm:chPref val="3"/>
        </dgm:presLayoutVars>
      </dgm:prSet>
      <dgm:spPr/>
    </dgm:pt>
    <dgm:pt modelId="{E275A7D8-872C-493F-A282-930EAAA6078C}" type="pres">
      <dgm:prSet presAssocID="{7B26279C-1C6A-4884-98A2-DF45ABA67B24}" presName="rootConnector" presStyleLbl="node2" presStyleIdx="2" presStyleCnt="3"/>
      <dgm:spPr/>
    </dgm:pt>
    <dgm:pt modelId="{9D02EEC7-3CC4-4CD0-BB0D-A675A2579E9C}" type="pres">
      <dgm:prSet presAssocID="{7B26279C-1C6A-4884-98A2-DF45ABA67B24}" presName="hierChild4" presStyleCnt="0"/>
      <dgm:spPr/>
    </dgm:pt>
    <dgm:pt modelId="{BFC6971C-0F40-4201-81A5-D6341880A7C4}" type="pres">
      <dgm:prSet presAssocID="{7B26279C-1C6A-4884-98A2-DF45ABA67B24}" presName="hierChild5" presStyleCnt="0"/>
      <dgm:spPr/>
    </dgm:pt>
    <dgm:pt modelId="{85B1A3B8-FAB7-4D43-90AC-F2DCD61EA679}" type="pres">
      <dgm:prSet presAssocID="{22C5B056-B763-4031-B22F-BF4EBB96E5FC}" presName="hierChild3" presStyleCnt="0"/>
      <dgm:spPr/>
    </dgm:pt>
  </dgm:ptLst>
  <dgm:cxnLst>
    <dgm:cxn modelId="{2FCB4D05-AC16-4C39-9D4D-AF1C521562EC}" type="presOf" srcId="{2CE87D04-F86B-47AD-B76C-D450F398DEA8}" destId="{A1C72C66-0CCE-4FAD-A257-69EC811ED1EC}" srcOrd="0" destOrd="0" presId="urn:microsoft.com/office/officeart/2009/3/layout/HorizontalOrganizationChart"/>
    <dgm:cxn modelId="{492C2B08-191C-437E-9004-433AEC72862F}" type="presOf" srcId="{22C5B056-B763-4031-B22F-BF4EBB96E5FC}" destId="{DB18356C-77AD-43DD-AC11-7B60FED09A92}" srcOrd="0" destOrd="0" presId="urn:microsoft.com/office/officeart/2009/3/layout/HorizontalOrganizationChart"/>
    <dgm:cxn modelId="{834D942E-A570-4030-83A9-2576FF6CE867}" type="presOf" srcId="{22C5B056-B763-4031-B22F-BF4EBB96E5FC}" destId="{A7F64EF9-C547-42D3-B0FC-CB18CF7C1190}" srcOrd="1" destOrd="0" presId="urn:microsoft.com/office/officeart/2009/3/layout/HorizontalOrganizationChart"/>
    <dgm:cxn modelId="{26324235-A099-43AE-9634-C38A8E6E7109}" srcId="{154184E1-BA72-4BCD-B8E0-B76066922B70}" destId="{22C5B056-B763-4031-B22F-BF4EBB96E5FC}" srcOrd="0" destOrd="0" parTransId="{1CB2811C-EC43-4162-B007-F831FFA044EE}" sibTransId="{5DE286E1-D759-4EA2-A89D-E27B028BF99E}"/>
    <dgm:cxn modelId="{3FBB4237-AAF4-40E3-ABDB-44438CD8787C}" srcId="{22C5B056-B763-4031-B22F-BF4EBB96E5FC}" destId="{B8A3F429-542B-4316-AA5C-88D5642502A2}" srcOrd="0" destOrd="0" parTransId="{3E7B286D-D538-4395-A3F5-0AA8C0002C03}" sibTransId="{2443C7A9-753A-4DD3-A427-05431EA0E045}"/>
    <dgm:cxn modelId="{CC68864D-CCDF-45AE-AF4B-A4C853D8D2F2}" type="presOf" srcId="{672B74A8-8BA5-45B9-9154-00CA07B1B3D2}" destId="{CD475933-24C3-4915-ADE8-36E93138442D}" srcOrd="0" destOrd="0" presId="urn:microsoft.com/office/officeart/2009/3/layout/HorizontalOrganizationChart"/>
    <dgm:cxn modelId="{4D79EA52-65FD-4483-B524-F061D834EB94}" type="presOf" srcId="{847D7088-7A8C-4A9E-8B97-48120A8A14EA}" destId="{572C1729-AD2B-4829-B15B-F714A58CE4E1}" srcOrd="1" destOrd="0" presId="urn:microsoft.com/office/officeart/2009/3/layout/HorizontalOrganizationChart"/>
    <dgm:cxn modelId="{BAAF8660-1BC4-4F6F-A33A-3112D7163C56}" srcId="{22C5B056-B763-4031-B22F-BF4EBB96E5FC}" destId="{847D7088-7A8C-4A9E-8B97-48120A8A14EA}" srcOrd="1" destOrd="0" parTransId="{672B74A8-8BA5-45B9-9154-00CA07B1B3D2}" sibTransId="{612C01DD-303C-4BEC-915A-084903963611}"/>
    <dgm:cxn modelId="{134BD266-4D27-4C3C-97AD-5FAE73461247}" type="presOf" srcId="{7B26279C-1C6A-4884-98A2-DF45ABA67B24}" destId="{9525CE05-5A56-48B2-988D-45D567DB0A9A}" srcOrd="0" destOrd="0" presId="urn:microsoft.com/office/officeart/2009/3/layout/HorizontalOrganizationChart"/>
    <dgm:cxn modelId="{EA079B8E-D7C3-4A95-A42C-6141F57ABD63}" type="presOf" srcId="{847D7088-7A8C-4A9E-8B97-48120A8A14EA}" destId="{8CCF31B8-0560-4443-8107-DAF2833F26BE}" srcOrd="0" destOrd="0" presId="urn:microsoft.com/office/officeart/2009/3/layout/HorizontalOrganizationChart"/>
    <dgm:cxn modelId="{3517EC8F-F7F3-4207-BAB1-6B1E005B44E4}" srcId="{22C5B056-B763-4031-B22F-BF4EBB96E5FC}" destId="{7B26279C-1C6A-4884-98A2-DF45ABA67B24}" srcOrd="2" destOrd="0" parTransId="{2CE87D04-F86B-47AD-B76C-D450F398DEA8}" sibTransId="{B327CB88-D6B8-48FF-A033-50DA51A57624}"/>
    <dgm:cxn modelId="{DBBFEDAD-556C-4C78-AAD4-AD9D34356FA1}" type="presOf" srcId="{154184E1-BA72-4BCD-B8E0-B76066922B70}" destId="{4512CDF9-BFDC-4491-BC75-DFB333B4F820}" srcOrd="0" destOrd="0" presId="urn:microsoft.com/office/officeart/2009/3/layout/HorizontalOrganizationChart"/>
    <dgm:cxn modelId="{6FCDEFCE-C4D2-46F3-8AF6-8D8162A11ADE}" type="presOf" srcId="{B8A3F429-542B-4316-AA5C-88D5642502A2}" destId="{65681D83-DEBA-48FC-A22D-C8FE5CBFAB03}" srcOrd="1" destOrd="0" presId="urn:microsoft.com/office/officeart/2009/3/layout/HorizontalOrganizationChart"/>
    <dgm:cxn modelId="{FCCF6FD0-193E-4D78-A1C8-771E59951274}" type="presOf" srcId="{B8A3F429-542B-4316-AA5C-88D5642502A2}" destId="{00A45022-558F-4573-AA15-CB1776CB33FB}" srcOrd="0" destOrd="0" presId="urn:microsoft.com/office/officeart/2009/3/layout/HorizontalOrganizationChart"/>
    <dgm:cxn modelId="{C4A37DDD-A49C-4711-B581-6C0D9337ED11}" type="presOf" srcId="{3E7B286D-D538-4395-A3F5-0AA8C0002C03}" destId="{36C2F544-63F7-4A79-8623-04B9319AF649}" srcOrd="0" destOrd="0" presId="urn:microsoft.com/office/officeart/2009/3/layout/HorizontalOrganizationChart"/>
    <dgm:cxn modelId="{4D3B50F0-ABDA-40A6-8156-F9CE55AE47DD}" type="presOf" srcId="{7B26279C-1C6A-4884-98A2-DF45ABA67B24}" destId="{E275A7D8-872C-493F-A282-930EAAA6078C}" srcOrd="1" destOrd="0" presId="urn:microsoft.com/office/officeart/2009/3/layout/HorizontalOrganizationChart"/>
    <dgm:cxn modelId="{878F0D90-CB6F-4B4A-8653-6462F0EBD944}" type="presParOf" srcId="{4512CDF9-BFDC-4491-BC75-DFB333B4F820}" destId="{A64C33D2-3BB8-4C3C-A270-80D2E9578C55}" srcOrd="0" destOrd="0" presId="urn:microsoft.com/office/officeart/2009/3/layout/HorizontalOrganizationChart"/>
    <dgm:cxn modelId="{BB9219B2-CC66-402B-9E0C-FA1AE5FB114E}" type="presParOf" srcId="{A64C33D2-3BB8-4C3C-A270-80D2E9578C55}" destId="{C25BD746-B3ED-4901-8BB0-81CE337E5A1E}" srcOrd="0" destOrd="0" presId="urn:microsoft.com/office/officeart/2009/3/layout/HorizontalOrganizationChart"/>
    <dgm:cxn modelId="{A80813FD-BBEB-4499-9F2D-1C350AB58B2D}" type="presParOf" srcId="{C25BD746-B3ED-4901-8BB0-81CE337E5A1E}" destId="{DB18356C-77AD-43DD-AC11-7B60FED09A92}" srcOrd="0" destOrd="0" presId="urn:microsoft.com/office/officeart/2009/3/layout/HorizontalOrganizationChart"/>
    <dgm:cxn modelId="{2526DA03-1736-4316-A423-E4620C0CCF5E}" type="presParOf" srcId="{C25BD746-B3ED-4901-8BB0-81CE337E5A1E}" destId="{A7F64EF9-C547-42D3-B0FC-CB18CF7C1190}" srcOrd="1" destOrd="0" presId="urn:microsoft.com/office/officeart/2009/3/layout/HorizontalOrganizationChart"/>
    <dgm:cxn modelId="{7680B016-A000-4A45-BED9-9F6AEB8C12B4}" type="presParOf" srcId="{A64C33D2-3BB8-4C3C-A270-80D2E9578C55}" destId="{66FF55D8-6BDC-4CFD-99F3-FB9916883C4B}" srcOrd="1" destOrd="0" presId="urn:microsoft.com/office/officeart/2009/3/layout/HorizontalOrganizationChart"/>
    <dgm:cxn modelId="{C82FA132-C10C-4E59-B69E-7BE9FB6A42C5}" type="presParOf" srcId="{66FF55D8-6BDC-4CFD-99F3-FB9916883C4B}" destId="{36C2F544-63F7-4A79-8623-04B9319AF649}" srcOrd="0" destOrd="0" presId="urn:microsoft.com/office/officeart/2009/3/layout/HorizontalOrganizationChart"/>
    <dgm:cxn modelId="{8F2B061C-F07F-4286-9328-1D777F73B489}" type="presParOf" srcId="{66FF55D8-6BDC-4CFD-99F3-FB9916883C4B}" destId="{E43E720C-C511-4AB4-B582-FF4857E34B26}" srcOrd="1" destOrd="0" presId="urn:microsoft.com/office/officeart/2009/3/layout/HorizontalOrganizationChart"/>
    <dgm:cxn modelId="{1AD4835A-F5D6-43AE-807C-62054B53AF2D}" type="presParOf" srcId="{E43E720C-C511-4AB4-B582-FF4857E34B26}" destId="{1D237F46-7641-40E6-B0F1-F2A252000EF0}" srcOrd="0" destOrd="0" presId="urn:microsoft.com/office/officeart/2009/3/layout/HorizontalOrganizationChart"/>
    <dgm:cxn modelId="{2724A204-4D8F-4C5C-891D-73E7550728FF}" type="presParOf" srcId="{1D237F46-7641-40E6-B0F1-F2A252000EF0}" destId="{00A45022-558F-4573-AA15-CB1776CB33FB}" srcOrd="0" destOrd="0" presId="urn:microsoft.com/office/officeart/2009/3/layout/HorizontalOrganizationChart"/>
    <dgm:cxn modelId="{B063860A-CCBC-41C7-B302-80C6AEAB8B7F}" type="presParOf" srcId="{1D237F46-7641-40E6-B0F1-F2A252000EF0}" destId="{65681D83-DEBA-48FC-A22D-C8FE5CBFAB03}" srcOrd="1" destOrd="0" presId="urn:microsoft.com/office/officeart/2009/3/layout/HorizontalOrganizationChart"/>
    <dgm:cxn modelId="{82FFA0B1-1522-489E-A0FE-CC94B9B14D44}" type="presParOf" srcId="{E43E720C-C511-4AB4-B582-FF4857E34B26}" destId="{DCF408BA-29FC-405A-89FD-D71B2A3C8671}" srcOrd="1" destOrd="0" presId="urn:microsoft.com/office/officeart/2009/3/layout/HorizontalOrganizationChart"/>
    <dgm:cxn modelId="{DBDC07A5-32B3-4A07-AFF5-8A53D04311E0}" type="presParOf" srcId="{E43E720C-C511-4AB4-B582-FF4857E34B26}" destId="{D3F8C608-BAE0-4874-A25D-C679FC89CE0D}" srcOrd="2" destOrd="0" presId="urn:microsoft.com/office/officeart/2009/3/layout/HorizontalOrganizationChart"/>
    <dgm:cxn modelId="{672EB685-9BF6-4B5A-B847-741EAC470569}" type="presParOf" srcId="{66FF55D8-6BDC-4CFD-99F3-FB9916883C4B}" destId="{CD475933-24C3-4915-ADE8-36E93138442D}" srcOrd="2" destOrd="0" presId="urn:microsoft.com/office/officeart/2009/3/layout/HorizontalOrganizationChart"/>
    <dgm:cxn modelId="{AF67AC04-1FD5-4F81-B6A7-F70C7CD9F910}" type="presParOf" srcId="{66FF55D8-6BDC-4CFD-99F3-FB9916883C4B}" destId="{375AD936-F8E8-43D3-94BE-D52BE7F05289}" srcOrd="3" destOrd="0" presId="urn:microsoft.com/office/officeart/2009/3/layout/HorizontalOrganizationChart"/>
    <dgm:cxn modelId="{4D3349E3-7F2E-4764-BFE6-5A87438D94FF}" type="presParOf" srcId="{375AD936-F8E8-43D3-94BE-D52BE7F05289}" destId="{7A7B8448-C9FB-421D-B543-EDB1CA419B23}" srcOrd="0" destOrd="0" presId="urn:microsoft.com/office/officeart/2009/3/layout/HorizontalOrganizationChart"/>
    <dgm:cxn modelId="{7E26989F-67A3-414B-9BC4-999BED6D3D4B}" type="presParOf" srcId="{7A7B8448-C9FB-421D-B543-EDB1CA419B23}" destId="{8CCF31B8-0560-4443-8107-DAF2833F26BE}" srcOrd="0" destOrd="0" presId="urn:microsoft.com/office/officeart/2009/3/layout/HorizontalOrganizationChart"/>
    <dgm:cxn modelId="{5A70B78C-A6A7-485A-A1F8-A76B1091276B}" type="presParOf" srcId="{7A7B8448-C9FB-421D-B543-EDB1CA419B23}" destId="{572C1729-AD2B-4829-B15B-F714A58CE4E1}" srcOrd="1" destOrd="0" presId="urn:microsoft.com/office/officeart/2009/3/layout/HorizontalOrganizationChart"/>
    <dgm:cxn modelId="{D30AC7C4-13B0-4263-B7FF-955254464285}" type="presParOf" srcId="{375AD936-F8E8-43D3-94BE-D52BE7F05289}" destId="{20412855-650A-4D3B-8A9F-518BB4169CA7}" srcOrd="1" destOrd="0" presId="urn:microsoft.com/office/officeart/2009/3/layout/HorizontalOrganizationChart"/>
    <dgm:cxn modelId="{5312BE70-3B1C-4765-A468-79126181F485}" type="presParOf" srcId="{375AD936-F8E8-43D3-94BE-D52BE7F05289}" destId="{36296561-6AF9-49AE-9869-68E84333A54D}" srcOrd="2" destOrd="0" presId="urn:microsoft.com/office/officeart/2009/3/layout/HorizontalOrganizationChart"/>
    <dgm:cxn modelId="{8C38A4EC-1892-420E-B89D-3E83F24C1302}" type="presParOf" srcId="{66FF55D8-6BDC-4CFD-99F3-FB9916883C4B}" destId="{A1C72C66-0CCE-4FAD-A257-69EC811ED1EC}" srcOrd="4" destOrd="0" presId="urn:microsoft.com/office/officeart/2009/3/layout/HorizontalOrganizationChart"/>
    <dgm:cxn modelId="{F2D556F0-3716-49DB-A7CD-BE421D5763C6}" type="presParOf" srcId="{66FF55D8-6BDC-4CFD-99F3-FB9916883C4B}" destId="{C4805C1F-D5A5-4139-B33F-138005B992A8}" srcOrd="5" destOrd="0" presId="urn:microsoft.com/office/officeart/2009/3/layout/HorizontalOrganizationChart"/>
    <dgm:cxn modelId="{915A042A-CB3C-4BA5-9D3D-80A9575B5357}" type="presParOf" srcId="{C4805C1F-D5A5-4139-B33F-138005B992A8}" destId="{FE950B1C-5F30-46FA-B64D-EEB483B4D901}" srcOrd="0" destOrd="0" presId="urn:microsoft.com/office/officeart/2009/3/layout/HorizontalOrganizationChart"/>
    <dgm:cxn modelId="{E5AC7B24-0F28-44DD-AEFB-7C76ED4FF28B}" type="presParOf" srcId="{FE950B1C-5F30-46FA-B64D-EEB483B4D901}" destId="{9525CE05-5A56-48B2-988D-45D567DB0A9A}" srcOrd="0" destOrd="0" presId="urn:microsoft.com/office/officeart/2009/3/layout/HorizontalOrganizationChart"/>
    <dgm:cxn modelId="{1E1A4D2A-0946-47E2-8308-B8D1E721DC35}" type="presParOf" srcId="{FE950B1C-5F30-46FA-B64D-EEB483B4D901}" destId="{E275A7D8-872C-493F-A282-930EAAA6078C}" srcOrd="1" destOrd="0" presId="urn:microsoft.com/office/officeart/2009/3/layout/HorizontalOrganizationChart"/>
    <dgm:cxn modelId="{5A75DD77-D0CC-47A5-9C48-503730439433}" type="presParOf" srcId="{C4805C1F-D5A5-4139-B33F-138005B992A8}" destId="{9D02EEC7-3CC4-4CD0-BB0D-A675A2579E9C}" srcOrd="1" destOrd="0" presId="urn:microsoft.com/office/officeart/2009/3/layout/HorizontalOrganizationChart"/>
    <dgm:cxn modelId="{7643E7DE-AF40-43E0-8887-1291607EAFF1}" type="presParOf" srcId="{C4805C1F-D5A5-4139-B33F-138005B992A8}" destId="{BFC6971C-0F40-4201-81A5-D6341880A7C4}" srcOrd="2" destOrd="0" presId="urn:microsoft.com/office/officeart/2009/3/layout/HorizontalOrganizationChart"/>
    <dgm:cxn modelId="{5BBCD831-57CD-455B-B66C-4DCA5E62FFAD}" type="presParOf" srcId="{A64C33D2-3BB8-4C3C-A270-80D2E9578C55}" destId="{85B1A3B8-FAB7-4D43-90AC-F2DCD61EA679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5.xml><?xml version="1.0" encoding="utf-8"?>
<dgm:dataModel xmlns:dgm="http://schemas.openxmlformats.org/drawingml/2006/diagram" xmlns:a="http://schemas.openxmlformats.org/drawingml/2006/main">
  <dgm:ptLst>
    <dgm:pt modelId="{9DD1A885-3923-4E6D-9FC6-C31E95E14DE0}" type="doc">
      <dgm:prSet loTypeId="urn:microsoft.com/office/officeart/2005/8/layout/radial6" loCatId="relationship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zh-TW" altLang="en-US"/>
        </a:p>
      </dgm:t>
    </dgm:pt>
    <dgm:pt modelId="{9B21BF52-A065-4B6C-8FCC-8D4AC2C22182}">
      <dgm:prSet phldrT="[文字]" custT="1"/>
      <dgm:spPr/>
      <dgm:t>
        <a:bodyPr/>
        <a:lstStyle/>
        <a:p>
          <a:r>
            <a:rPr lang="zh-TW" altLang="en-US" sz="2200" dirty="0"/>
            <a:t>推論</a:t>
          </a:r>
        </a:p>
      </dgm:t>
    </dgm:pt>
    <dgm:pt modelId="{22F1312C-8CAB-42B7-869A-2825F56AC60D}" type="parTrans" cxnId="{4EFFD5F1-4F10-402C-A421-DD9E5F7AAFCE}">
      <dgm:prSet/>
      <dgm:spPr/>
      <dgm:t>
        <a:bodyPr/>
        <a:lstStyle/>
        <a:p>
          <a:endParaRPr lang="zh-TW" altLang="en-US" sz="2000"/>
        </a:p>
      </dgm:t>
    </dgm:pt>
    <dgm:pt modelId="{769EA7FB-096D-4510-AE88-3232D36C58BB}" type="sibTrans" cxnId="{4EFFD5F1-4F10-402C-A421-DD9E5F7AAFCE}">
      <dgm:prSet/>
      <dgm:spPr/>
      <dgm:t>
        <a:bodyPr/>
        <a:lstStyle/>
        <a:p>
          <a:endParaRPr lang="zh-TW" altLang="en-US" sz="2000"/>
        </a:p>
      </dgm:t>
    </dgm:pt>
    <dgm:pt modelId="{A84CFB72-A817-487B-ACB3-235DE19829E3}">
      <dgm:prSet phldrT="[文字]" custT="1"/>
      <dgm:spPr/>
      <dgm:t>
        <a:bodyPr/>
        <a:lstStyle/>
        <a:p>
          <a:r>
            <a:rPr lang="zh-TW" altLang="en-US" sz="2000" dirty="0"/>
            <a:t>部首</a:t>
          </a:r>
        </a:p>
      </dgm:t>
    </dgm:pt>
    <dgm:pt modelId="{137E57FB-1E64-4A24-BC67-BE517DB7E0B9}" type="parTrans" cxnId="{72D3356F-E86D-412F-9DA0-E4978A10C585}">
      <dgm:prSet/>
      <dgm:spPr/>
      <dgm:t>
        <a:bodyPr/>
        <a:lstStyle/>
        <a:p>
          <a:endParaRPr lang="zh-TW" altLang="en-US" sz="2000"/>
        </a:p>
      </dgm:t>
    </dgm:pt>
    <dgm:pt modelId="{29B5F1AF-80BC-47E3-93CE-D1F8866411CB}" type="sibTrans" cxnId="{72D3356F-E86D-412F-9DA0-E4978A10C585}">
      <dgm:prSet/>
      <dgm:spPr/>
      <dgm:t>
        <a:bodyPr/>
        <a:lstStyle/>
        <a:p>
          <a:endParaRPr lang="zh-TW" altLang="en-US" sz="2000"/>
        </a:p>
      </dgm:t>
    </dgm:pt>
    <dgm:pt modelId="{C2F1FA65-1F7C-4892-96FE-CD33B0DE88C1}">
      <dgm:prSet phldrT="[文字]" custT="1"/>
      <dgm:spPr/>
      <dgm:t>
        <a:bodyPr/>
        <a:lstStyle/>
        <a:p>
          <a:r>
            <a:rPr lang="zh-TW" altLang="en-US" sz="2000" dirty="0"/>
            <a:t>加字</a:t>
          </a:r>
        </a:p>
      </dgm:t>
    </dgm:pt>
    <dgm:pt modelId="{9B1C179B-24C4-4755-92F1-A23937C4F606}" type="parTrans" cxnId="{3D10F640-C667-41BC-9B9D-A6B0FF256AAC}">
      <dgm:prSet/>
      <dgm:spPr/>
      <dgm:t>
        <a:bodyPr/>
        <a:lstStyle/>
        <a:p>
          <a:endParaRPr lang="zh-TW" altLang="en-US" sz="2000"/>
        </a:p>
      </dgm:t>
    </dgm:pt>
    <dgm:pt modelId="{288BDDB5-0F9A-4FC0-8CF4-F48B0B0F2132}" type="sibTrans" cxnId="{3D10F640-C667-41BC-9B9D-A6B0FF256AAC}">
      <dgm:prSet/>
      <dgm:spPr/>
      <dgm:t>
        <a:bodyPr/>
        <a:lstStyle/>
        <a:p>
          <a:endParaRPr lang="zh-TW" altLang="en-US" sz="2000"/>
        </a:p>
      </dgm:t>
    </dgm:pt>
    <dgm:pt modelId="{44D99FAC-42D5-440F-B646-16B9B7DB9474}">
      <dgm:prSet phldrT="[文字]" custT="1"/>
      <dgm:spPr/>
      <dgm:t>
        <a:bodyPr/>
        <a:lstStyle/>
        <a:p>
          <a:r>
            <a:rPr lang="zh-TW" altLang="en-US" sz="2000" dirty="0"/>
            <a:t>連結</a:t>
          </a:r>
        </a:p>
      </dgm:t>
    </dgm:pt>
    <dgm:pt modelId="{5761EFF4-1362-49DA-97B3-11CC92E1D936}" type="parTrans" cxnId="{D7FFF0FA-90C1-4A3E-8042-3125D5DC2E0A}">
      <dgm:prSet/>
      <dgm:spPr/>
      <dgm:t>
        <a:bodyPr/>
        <a:lstStyle/>
        <a:p>
          <a:endParaRPr lang="zh-TW" altLang="en-US" sz="2000"/>
        </a:p>
      </dgm:t>
    </dgm:pt>
    <dgm:pt modelId="{B0406C69-AE24-4608-A4DE-90373A7BB919}" type="sibTrans" cxnId="{D7FFF0FA-90C1-4A3E-8042-3125D5DC2E0A}">
      <dgm:prSet/>
      <dgm:spPr/>
      <dgm:t>
        <a:bodyPr/>
        <a:lstStyle/>
        <a:p>
          <a:endParaRPr lang="zh-TW" altLang="en-US" sz="2000"/>
        </a:p>
      </dgm:t>
    </dgm:pt>
    <dgm:pt modelId="{529CC50A-92E8-45EA-A444-96FB979E064D}">
      <dgm:prSet phldrT="[文字]" custT="1"/>
      <dgm:spPr/>
      <dgm:t>
        <a:bodyPr/>
        <a:lstStyle/>
        <a:p>
          <a:r>
            <a:rPr lang="zh-TW" altLang="en-US" sz="2000" dirty="0"/>
            <a:t>詞性</a:t>
          </a:r>
        </a:p>
      </dgm:t>
    </dgm:pt>
    <dgm:pt modelId="{3D482655-E42E-4304-80A0-2419CEAC0449}" type="parTrans" cxnId="{170B1FB6-7443-415C-ACFF-05CF3566863C}">
      <dgm:prSet/>
      <dgm:spPr/>
      <dgm:t>
        <a:bodyPr/>
        <a:lstStyle/>
        <a:p>
          <a:endParaRPr lang="zh-TW" altLang="en-US" sz="2000"/>
        </a:p>
      </dgm:t>
    </dgm:pt>
    <dgm:pt modelId="{D182900E-1634-4A30-A7B8-A995C6F84FD5}" type="sibTrans" cxnId="{170B1FB6-7443-415C-ACFF-05CF3566863C}">
      <dgm:prSet/>
      <dgm:spPr/>
      <dgm:t>
        <a:bodyPr/>
        <a:lstStyle/>
        <a:p>
          <a:endParaRPr lang="zh-TW" altLang="en-US" sz="2000"/>
        </a:p>
      </dgm:t>
    </dgm:pt>
    <dgm:pt modelId="{9BC95A76-4256-40B5-964D-ED84AFFA52AB}" type="pres">
      <dgm:prSet presAssocID="{9DD1A885-3923-4E6D-9FC6-C31E95E14DE0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EBD8601-7C1E-4210-9A11-DC7AFAFE8A2A}" type="pres">
      <dgm:prSet presAssocID="{9B21BF52-A065-4B6C-8FCC-8D4AC2C22182}" presName="centerShape" presStyleLbl="node0" presStyleIdx="0" presStyleCnt="1" custScaleX="97567" custScaleY="78155"/>
      <dgm:spPr/>
    </dgm:pt>
    <dgm:pt modelId="{3046BDD6-7B3B-4C30-9DFC-AE9110BEFE86}" type="pres">
      <dgm:prSet presAssocID="{A84CFB72-A817-487B-ACB3-235DE19829E3}" presName="node" presStyleLbl="node1" presStyleIdx="0" presStyleCnt="4" custScaleX="114313" custScaleY="103097">
        <dgm:presLayoutVars>
          <dgm:bulletEnabled val="1"/>
        </dgm:presLayoutVars>
      </dgm:prSet>
      <dgm:spPr/>
    </dgm:pt>
    <dgm:pt modelId="{C0C4A87A-4DD8-445A-AC47-3D25C1BBF24E}" type="pres">
      <dgm:prSet presAssocID="{A84CFB72-A817-487B-ACB3-235DE19829E3}" presName="dummy" presStyleCnt="0"/>
      <dgm:spPr/>
    </dgm:pt>
    <dgm:pt modelId="{3DE0E6D5-3899-4849-A9BA-88C7AE4FA0D3}" type="pres">
      <dgm:prSet presAssocID="{29B5F1AF-80BC-47E3-93CE-D1F8866411CB}" presName="sibTrans" presStyleLbl="sibTrans2D1" presStyleIdx="0" presStyleCnt="4"/>
      <dgm:spPr/>
    </dgm:pt>
    <dgm:pt modelId="{9D6755E9-8885-4EAB-B193-75345DCA8ADF}" type="pres">
      <dgm:prSet presAssocID="{C2F1FA65-1F7C-4892-96FE-CD33B0DE88C1}" presName="node" presStyleLbl="node1" presStyleIdx="1" presStyleCnt="4" custScaleX="114313" custScaleY="103097">
        <dgm:presLayoutVars>
          <dgm:bulletEnabled val="1"/>
        </dgm:presLayoutVars>
      </dgm:prSet>
      <dgm:spPr/>
    </dgm:pt>
    <dgm:pt modelId="{4D36CDFC-675C-4AD9-9013-F3004BC7775B}" type="pres">
      <dgm:prSet presAssocID="{C2F1FA65-1F7C-4892-96FE-CD33B0DE88C1}" presName="dummy" presStyleCnt="0"/>
      <dgm:spPr/>
    </dgm:pt>
    <dgm:pt modelId="{559DD420-ABA6-44A3-913F-7861A834E49E}" type="pres">
      <dgm:prSet presAssocID="{288BDDB5-0F9A-4FC0-8CF4-F48B0B0F2132}" presName="sibTrans" presStyleLbl="sibTrans2D1" presStyleIdx="1" presStyleCnt="4"/>
      <dgm:spPr/>
    </dgm:pt>
    <dgm:pt modelId="{93873765-4C3E-4187-B72B-0CB466298155}" type="pres">
      <dgm:prSet presAssocID="{44D99FAC-42D5-440F-B646-16B9B7DB9474}" presName="node" presStyleLbl="node1" presStyleIdx="2" presStyleCnt="4" custScaleX="114313" custScaleY="103097">
        <dgm:presLayoutVars>
          <dgm:bulletEnabled val="1"/>
        </dgm:presLayoutVars>
      </dgm:prSet>
      <dgm:spPr/>
    </dgm:pt>
    <dgm:pt modelId="{81FC6A4A-C082-462F-87F3-F5834EBC3A45}" type="pres">
      <dgm:prSet presAssocID="{44D99FAC-42D5-440F-B646-16B9B7DB9474}" presName="dummy" presStyleCnt="0"/>
      <dgm:spPr/>
    </dgm:pt>
    <dgm:pt modelId="{52C12AB9-956F-4DE5-BE8B-9F031ED590B3}" type="pres">
      <dgm:prSet presAssocID="{B0406C69-AE24-4608-A4DE-90373A7BB919}" presName="sibTrans" presStyleLbl="sibTrans2D1" presStyleIdx="2" presStyleCnt="4"/>
      <dgm:spPr/>
    </dgm:pt>
    <dgm:pt modelId="{9C3A7166-03DD-466E-990E-3957312E49CA}" type="pres">
      <dgm:prSet presAssocID="{529CC50A-92E8-45EA-A444-96FB979E064D}" presName="node" presStyleLbl="node1" presStyleIdx="3" presStyleCnt="4" custScaleX="114313" custScaleY="103097">
        <dgm:presLayoutVars>
          <dgm:bulletEnabled val="1"/>
        </dgm:presLayoutVars>
      </dgm:prSet>
      <dgm:spPr/>
    </dgm:pt>
    <dgm:pt modelId="{67E92794-5174-4D0E-BB5D-1098207D40AC}" type="pres">
      <dgm:prSet presAssocID="{529CC50A-92E8-45EA-A444-96FB979E064D}" presName="dummy" presStyleCnt="0"/>
      <dgm:spPr/>
    </dgm:pt>
    <dgm:pt modelId="{BBA53EB9-D6F5-45EA-BBF1-7837AAC9ACD7}" type="pres">
      <dgm:prSet presAssocID="{D182900E-1634-4A30-A7B8-A995C6F84FD5}" presName="sibTrans" presStyleLbl="sibTrans2D1" presStyleIdx="3" presStyleCnt="4"/>
      <dgm:spPr/>
    </dgm:pt>
  </dgm:ptLst>
  <dgm:cxnLst>
    <dgm:cxn modelId="{83CEB809-FA6F-4254-B954-F0C2B835D7E6}" type="presOf" srcId="{29B5F1AF-80BC-47E3-93CE-D1F8866411CB}" destId="{3DE0E6D5-3899-4849-A9BA-88C7AE4FA0D3}" srcOrd="0" destOrd="0" presId="urn:microsoft.com/office/officeart/2005/8/layout/radial6"/>
    <dgm:cxn modelId="{28C9111B-4C86-470C-BB04-0D69F394BC90}" type="presOf" srcId="{9B21BF52-A065-4B6C-8FCC-8D4AC2C22182}" destId="{FEBD8601-7C1E-4210-9A11-DC7AFAFE8A2A}" srcOrd="0" destOrd="0" presId="urn:microsoft.com/office/officeart/2005/8/layout/radial6"/>
    <dgm:cxn modelId="{A2999136-F0EF-4B28-95ED-4FDABF176277}" type="presOf" srcId="{44D99FAC-42D5-440F-B646-16B9B7DB9474}" destId="{93873765-4C3E-4187-B72B-0CB466298155}" srcOrd="0" destOrd="0" presId="urn:microsoft.com/office/officeart/2005/8/layout/radial6"/>
    <dgm:cxn modelId="{3D10F640-C667-41BC-9B9D-A6B0FF256AAC}" srcId="{9B21BF52-A065-4B6C-8FCC-8D4AC2C22182}" destId="{C2F1FA65-1F7C-4892-96FE-CD33B0DE88C1}" srcOrd="1" destOrd="0" parTransId="{9B1C179B-24C4-4755-92F1-A23937C4F606}" sibTransId="{288BDDB5-0F9A-4FC0-8CF4-F48B0B0F2132}"/>
    <dgm:cxn modelId="{15DC9859-966D-4A5E-BE8A-A32A36EB87F4}" type="presOf" srcId="{C2F1FA65-1F7C-4892-96FE-CD33B0DE88C1}" destId="{9D6755E9-8885-4EAB-B193-75345DCA8ADF}" srcOrd="0" destOrd="0" presId="urn:microsoft.com/office/officeart/2005/8/layout/radial6"/>
    <dgm:cxn modelId="{E9077C5F-D557-44FE-A98E-4E5A98519994}" type="presOf" srcId="{B0406C69-AE24-4608-A4DE-90373A7BB919}" destId="{52C12AB9-956F-4DE5-BE8B-9F031ED590B3}" srcOrd="0" destOrd="0" presId="urn:microsoft.com/office/officeart/2005/8/layout/radial6"/>
    <dgm:cxn modelId="{AC5A3462-237E-455C-B450-89922FB42B24}" type="presOf" srcId="{288BDDB5-0F9A-4FC0-8CF4-F48B0B0F2132}" destId="{559DD420-ABA6-44A3-913F-7861A834E49E}" srcOrd="0" destOrd="0" presId="urn:microsoft.com/office/officeart/2005/8/layout/radial6"/>
    <dgm:cxn modelId="{72D3356F-E86D-412F-9DA0-E4978A10C585}" srcId="{9B21BF52-A065-4B6C-8FCC-8D4AC2C22182}" destId="{A84CFB72-A817-487B-ACB3-235DE19829E3}" srcOrd="0" destOrd="0" parTransId="{137E57FB-1E64-4A24-BC67-BE517DB7E0B9}" sibTransId="{29B5F1AF-80BC-47E3-93CE-D1F8866411CB}"/>
    <dgm:cxn modelId="{F02E4A8A-CFA2-4538-8A79-0848F8B673B6}" type="presOf" srcId="{9DD1A885-3923-4E6D-9FC6-C31E95E14DE0}" destId="{9BC95A76-4256-40B5-964D-ED84AFFA52AB}" srcOrd="0" destOrd="0" presId="urn:microsoft.com/office/officeart/2005/8/layout/radial6"/>
    <dgm:cxn modelId="{9616099C-D6EC-4034-B433-379065F84C8B}" type="presOf" srcId="{529CC50A-92E8-45EA-A444-96FB979E064D}" destId="{9C3A7166-03DD-466E-990E-3957312E49CA}" srcOrd="0" destOrd="0" presId="urn:microsoft.com/office/officeart/2005/8/layout/radial6"/>
    <dgm:cxn modelId="{C141D9AA-261D-42D2-9F12-7CEAFBACE0F9}" type="presOf" srcId="{A84CFB72-A817-487B-ACB3-235DE19829E3}" destId="{3046BDD6-7B3B-4C30-9DFC-AE9110BEFE86}" srcOrd="0" destOrd="0" presId="urn:microsoft.com/office/officeart/2005/8/layout/radial6"/>
    <dgm:cxn modelId="{170B1FB6-7443-415C-ACFF-05CF3566863C}" srcId="{9B21BF52-A065-4B6C-8FCC-8D4AC2C22182}" destId="{529CC50A-92E8-45EA-A444-96FB979E064D}" srcOrd="3" destOrd="0" parTransId="{3D482655-E42E-4304-80A0-2419CEAC0449}" sibTransId="{D182900E-1634-4A30-A7B8-A995C6F84FD5}"/>
    <dgm:cxn modelId="{4EFFD5F1-4F10-402C-A421-DD9E5F7AAFCE}" srcId="{9DD1A885-3923-4E6D-9FC6-C31E95E14DE0}" destId="{9B21BF52-A065-4B6C-8FCC-8D4AC2C22182}" srcOrd="0" destOrd="0" parTransId="{22F1312C-8CAB-42B7-869A-2825F56AC60D}" sibTransId="{769EA7FB-096D-4510-AE88-3232D36C58BB}"/>
    <dgm:cxn modelId="{D7FFF0FA-90C1-4A3E-8042-3125D5DC2E0A}" srcId="{9B21BF52-A065-4B6C-8FCC-8D4AC2C22182}" destId="{44D99FAC-42D5-440F-B646-16B9B7DB9474}" srcOrd="2" destOrd="0" parTransId="{5761EFF4-1362-49DA-97B3-11CC92E1D936}" sibTransId="{B0406C69-AE24-4608-A4DE-90373A7BB919}"/>
    <dgm:cxn modelId="{980F9DFC-887B-4C37-AC03-AAB9BA5BF578}" type="presOf" srcId="{D182900E-1634-4A30-A7B8-A995C6F84FD5}" destId="{BBA53EB9-D6F5-45EA-BBF1-7837AAC9ACD7}" srcOrd="0" destOrd="0" presId="urn:microsoft.com/office/officeart/2005/8/layout/radial6"/>
    <dgm:cxn modelId="{DBCA212E-C97D-44D1-897E-FCFD76A3620C}" type="presParOf" srcId="{9BC95A76-4256-40B5-964D-ED84AFFA52AB}" destId="{FEBD8601-7C1E-4210-9A11-DC7AFAFE8A2A}" srcOrd="0" destOrd="0" presId="urn:microsoft.com/office/officeart/2005/8/layout/radial6"/>
    <dgm:cxn modelId="{8613EDA5-BFC5-421F-887E-BDDC171069AA}" type="presParOf" srcId="{9BC95A76-4256-40B5-964D-ED84AFFA52AB}" destId="{3046BDD6-7B3B-4C30-9DFC-AE9110BEFE86}" srcOrd="1" destOrd="0" presId="urn:microsoft.com/office/officeart/2005/8/layout/radial6"/>
    <dgm:cxn modelId="{DC77E8B3-EE56-46A0-B1E5-B0064FCB8D66}" type="presParOf" srcId="{9BC95A76-4256-40B5-964D-ED84AFFA52AB}" destId="{C0C4A87A-4DD8-445A-AC47-3D25C1BBF24E}" srcOrd="2" destOrd="0" presId="urn:microsoft.com/office/officeart/2005/8/layout/radial6"/>
    <dgm:cxn modelId="{8513CB6D-B58D-49B1-B9E8-625EFEB934CF}" type="presParOf" srcId="{9BC95A76-4256-40B5-964D-ED84AFFA52AB}" destId="{3DE0E6D5-3899-4849-A9BA-88C7AE4FA0D3}" srcOrd="3" destOrd="0" presId="urn:microsoft.com/office/officeart/2005/8/layout/radial6"/>
    <dgm:cxn modelId="{E9746148-AC09-4ED8-8617-99E27AF9F7A6}" type="presParOf" srcId="{9BC95A76-4256-40B5-964D-ED84AFFA52AB}" destId="{9D6755E9-8885-4EAB-B193-75345DCA8ADF}" srcOrd="4" destOrd="0" presId="urn:microsoft.com/office/officeart/2005/8/layout/radial6"/>
    <dgm:cxn modelId="{5F4395FB-DBEE-4833-A44B-6CC32F5AEBC0}" type="presParOf" srcId="{9BC95A76-4256-40B5-964D-ED84AFFA52AB}" destId="{4D36CDFC-675C-4AD9-9013-F3004BC7775B}" srcOrd="5" destOrd="0" presId="urn:microsoft.com/office/officeart/2005/8/layout/radial6"/>
    <dgm:cxn modelId="{30D5B7EC-7B79-4596-98E5-3044A8C3BEA6}" type="presParOf" srcId="{9BC95A76-4256-40B5-964D-ED84AFFA52AB}" destId="{559DD420-ABA6-44A3-913F-7861A834E49E}" srcOrd="6" destOrd="0" presId="urn:microsoft.com/office/officeart/2005/8/layout/radial6"/>
    <dgm:cxn modelId="{79F7EE8A-ACDB-4579-B850-E30FA43B832F}" type="presParOf" srcId="{9BC95A76-4256-40B5-964D-ED84AFFA52AB}" destId="{93873765-4C3E-4187-B72B-0CB466298155}" srcOrd="7" destOrd="0" presId="urn:microsoft.com/office/officeart/2005/8/layout/radial6"/>
    <dgm:cxn modelId="{85357594-5ABB-4A2A-AE64-67FF89759182}" type="presParOf" srcId="{9BC95A76-4256-40B5-964D-ED84AFFA52AB}" destId="{81FC6A4A-C082-462F-87F3-F5834EBC3A45}" srcOrd="8" destOrd="0" presId="urn:microsoft.com/office/officeart/2005/8/layout/radial6"/>
    <dgm:cxn modelId="{D2F53000-2B53-4EA0-8D28-E319D6181078}" type="presParOf" srcId="{9BC95A76-4256-40B5-964D-ED84AFFA52AB}" destId="{52C12AB9-956F-4DE5-BE8B-9F031ED590B3}" srcOrd="9" destOrd="0" presId="urn:microsoft.com/office/officeart/2005/8/layout/radial6"/>
    <dgm:cxn modelId="{F0C73020-50BF-4259-B1C2-CD3269004943}" type="presParOf" srcId="{9BC95A76-4256-40B5-964D-ED84AFFA52AB}" destId="{9C3A7166-03DD-466E-990E-3957312E49CA}" srcOrd="10" destOrd="0" presId="urn:microsoft.com/office/officeart/2005/8/layout/radial6"/>
    <dgm:cxn modelId="{B4DC9DF4-7934-490A-8E82-343C40A8CABC}" type="presParOf" srcId="{9BC95A76-4256-40B5-964D-ED84AFFA52AB}" destId="{67E92794-5174-4D0E-BB5D-1098207D40AC}" srcOrd="11" destOrd="0" presId="urn:microsoft.com/office/officeart/2005/8/layout/radial6"/>
    <dgm:cxn modelId="{634149E2-2F84-4C30-AF95-FBEB6E514353}" type="presParOf" srcId="{9BC95A76-4256-40B5-964D-ED84AFFA52AB}" destId="{BBA53EB9-D6F5-45EA-BBF1-7837AAC9ACD7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6.xml><?xml version="1.0" encoding="utf-8"?>
<dgm:dataModel xmlns:dgm="http://schemas.openxmlformats.org/drawingml/2006/diagram" xmlns:a="http://schemas.openxmlformats.org/drawingml/2006/main">
  <dgm:ptLst>
    <dgm:pt modelId="{A5B18631-D532-4FDD-8642-CA80A53A15E6}" type="doc">
      <dgm:prSet loTypeId="urn:microsoft.com/office/officeart/2005/8/layout/process1" loCatId="process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E0D22BD8-469A-4E8B-AD01-C6064EA5A237}">
      <dgm:prSet phldrT="[文字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斷句</a:t>
          </a:r>
        </a:p>
      </dgm:t>
    </dgm:pt>
    <dgm:pt modelId="{C9430386-0E4D-4C8D-9489-95611B21591A}" type="parTrans" cxnId="{D7D41DA3-FA8D-4B77-B9EC-A1A8BC8EB8DB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FEC711C-0FED-4B48-B4AC-EF800B19993A}" type="sibTrans" cxnId="{D7D41DA3-FA8D-4B77-B9EC-A1A8BC8EB8DB}">
      <dgm:prSet custT="1"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EE82E09-7F8C-40BD-B0A3-2EB34BBD2940}">
      <dgm:prSet phldrT="[文字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</a:p>
      </dgm:t>
    </dgm:pt>
    <dgm:pt modelId="{6899CFAF-C3A0-4D01-AD84-BDA82EAA235E}" type="parTrans" cxnId="{911C61FA-2652-41F1-B911-9A9FBD2255B8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12561BC-37F1-497B-B566-BA9EEAE23CA6}" type="sibTrans" cxnId="{911C61FA-2652-41F1-B911-9A9FBD2255B8}">
      <dgm:prSet custT="1"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633C76-1509-4A1B-97AE-63CE42606E1E}">
      <dgm:prSet phldrT="[文字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還原省略</a:t>
          </a:r>
        </a:p>
      </dgm:t>
    </dgm:pt>
    <dgm:pt modelId="{217F8CBB-9D69-4C9F-9CBD-39073954825C}" type="parTrans" cxnId="{1FC1B69E-8A52-40A4-A738-EEFC64A57F24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4E80BCD-2C67-48CB-8D66-19020F5D433B}" type="sibTrans" cxnId="{1FC1B69E-8A52-40A4-A738-EEFC64A57F24}">
      <dgm:prSet custT="1"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433A766-9BBF-4971-A93D-B063F8F56BAB}">
      <dgm:prSet phldrT="[文字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詮釋語詞</a:t>
          </a:r>
        </a:p>
      </dgm:t>
    </dgm:pt>
    <dgm:pt modelId="{42CEC441-13A6-4768-9971-5219336284E8}" type="parTrans" cxnId="{59E299DA-3D3D-4560-A42B-5FB3B8784BC1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8C030E0-FA47-4FB3-9DF0-3FDB382EBD2E}" type="sibTrans" cxnId="{59E299DA-3D3D-4560-A42B-5FB3B8784BC1}">
      <dgm:prSet custT="1"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51017A3-0968-47AF-8E84-7978BD3756DC}">
      <dgm:prSet phldrT="[文字]" custT="1"/>
      <dgm:spPr/>
      <dgm:t>
        <a:bodyPr/>
        <a:lstStyle/>
        <a:p>
          <a:r>
            <a: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gm:t>
    </dgm:pt>
    <dgm:pt modelId="{C4173664-7DA3-4398-A25F-8CF05E5A24A5}" type="parTrans" cxnId="{5DD782E5-FBFC-4892-83AD-0823960A946A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DD7CDBC-1192-4700-9C0B-32638BB3E807}" type="sibTrans" cxnId="{5DD782E5-FBFC-4892-83AD-0823960A946A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2D08398-0576-4C80-A496-52D6EED0A665}" type="pres">
      <dgm:prSet presAssocID="{A5B18631-D532-4FDD-8642-CA80A53A15E6}" presName="Name0" presStyleCnt="0">
        <dgm:presLayoutVars>
          <dgm:dir/>
          <dgm:resizeHandles val="exact"/>
        </dgm:presLayoutVars>
      </dgm:prSet>
      <dgm:spPr/>
    </dgm:pt>
    <dgm:pt modelId="{A450DA55-E4C2-407C-A3ED-3E855ECD44B0}" type="pres">
      <dgm:prSet presAssocID="{E0D22BD8-469A-4E8B-AD01-C6064EA5A237}" presName="node" presStyleLbl="node1" presStyleIdx="0" presStyleCnt="5">
        <dgm:presLayoutVars>
          <dgm:bulletEnabled val="1"/>
        </dgm:presLayoutVars>
      </dgm:prSet>
      <dgm:spPr/>
    </dgm:pt>
    <dgm:pt modelId="{B44E4042-01DB-47E1-9886-56263B36CFEF}" type="pres">
      <dgm:prSet presAssocID="{5FEC711C-0FED-4B48-B4AC-EF800B19993A}" presName="sibTrans" presStyleLbl="sibTrans2D1" presStyleIdx="0" presStyleCnt="4"/>
      <dgm:spPr/>
    </dgm:pt>
    <dgm:pt modelId="{94B00636-2E4D-4C78-9D28-73786BA625F0}" type="pres">
      <dgm:prSet presAssocID="{5FEC711C-0FED-4B48-B4AC-EF800B19993A}" presName="connectorText" presStyleLbl="sibTrans2D1" presStyleIdx="0" presStyleCnt="4"/>
      <dgm:spPr/>
    </dgm:pt>
    <dgm:pt modelId="{C114ED43-5DB6-4710-894B-DCDA744C6C13}" type="pres">
      <dgm:prSet presAssocID="{FEE82E09-7F8C-40BD-B0A3-2EB34BBD2940}" presName="node" presStyleLbl="node1" presStyleIdx="1" presStyleCnt="5">
        <dgm:presLayoutVars>
          <dgm:bulletEnabled val="1"/>
        </dgm:presLayoutVars>
      </dgm:prSet>
      <dgm:spPr/>
    </dgm:pt>
    <dgm:pt modelId="{3FE7377D-1264-4242-BB52-763AD903B434}" type="pres">
      <dgm:prSet presAssocID="{412561BC-37F1-497B-B566-BA9EEAE23CA6}" presName="sibTrans" presStyleLbl="sibTrans2D1" presStyleIdx="1" presStyleCnt="4"/>
      <dgm:spPr/>
    </dgm:pt>
    <dgm:pt modelId="{81AC78DE-133A-4ACD-A3C9-FA0579B29E40}" type="pres">
      <dgm:prSet presAssocID="{412561BC-37F1-497B-B566-BA9EEAE23CA6}" presName="connectorText" presStyleLbl="sibTrans2D1" presStyleIdx="1" presStyleCnt="4"/>
      <dgm:spPr/>
    </dgm:pt>
    <dgm:pt modelId="{CB4E6DC6-31BD-4A17-B1D5-D4724C409322}" type="pres">
      <dgm:prSet presAssocID="{D4633C76-1509-4A1B-97AE-63CE42606E1E}" presName="node" presStyleLbl="node1" presStyleIdx="2" presStyleCnt="5">
        <dgm:presLayoutVars>
          <dgm:bulletEnabled val="1"/>
        </dgm:presLayoutVars>
      </dgm:prSet>
      <dgm:spPr/>
    </dgm:pt>
    <dgm:pt modelId="{E52828FE-062B-442B-9831-810877E76BEA}" type="pres">
      <dgm:prSet presAssocID="{44E80BCD-2C67-48CB-8D66-19020F5D433B}" presName="sibTrans" presStyleLbl="sibTrans2D1" presStyleIdx="2" presStyleCnt="4"/>
      <dgm:spPr/>
    </dgm:pt>
    <dgm:pt modelId="{DDB3408F-C1DF-43DF-A609-B8E7007EC4A7}" type="pres">
      <dgm:prSet presAssocID="{44E80BCD-2C67-48CB-8D66-19020F5D433B}" presName="connectorText" presStyleLbl="sibTrans2D1" presStyleIdx="2" presStyleCnt="4"/>
      <dgm:spPr/>
    </dgm:pt>
    <dgm:pt modelId="{9F6A65BF-72C8-462F-ADEB-5469A6E2B69D}" type="pres">
      <dgm:prSet presAssocID="{5433A766-9BBF-4971-A93D-B063F8F56BAB}" presName="node" presStyleLbl="node1" presStyleIdx="3" presStyleCnt="5">
        <dgm:presLayoutVars>
          <dgm:bulletEnabled val="1"/>
        </dgm:presLayoutVars>
      </dgm:prSet>
      <dgm:spPr/>
    </dgm:pt>
    <dgm:pt modelId="{9BF063DC-FCED-4D35-8477-4A687F1BBBF2}" type="pres">
      <dgm:prSet presAssocID="{18C030E0-FA47-4FB3-9DF0-3FDB382EBD2E}" presName="sibTrans" presStyleLbl="sibTrans2D1" presStyleIdx="3" presStyleCnt="4"/>
      <dgm:spPr/>
    </dgm:pt>
    <dgm:pt modelId="{05689BA6-019A-43FE-9D1C-98B53705BD1A}" type="pres">
      <dgm:prSet presAssocID="{18C030E0-FA47-4FB3-9DF0-3FDB382EBD2E}" presName="connectorText" presStyleLbl="sibTrans2D1" presStyleIdx="3" presStyleCnt="4"/>
      <dgm:spPr/>
    </dgm:pt>
    <dgm:pt modelId="{54851B1E-B370-428B-8236-153DBEAFFD41}" type="pres">
      <dgm:prSet presAssocID="{B51017A3-0968-47AF-8E84-7978BD3756DC}" presName="node" presStyleLbl="node1" presStyleIdx="4" presStyleCnt="5">
        <dgm:presLayoutVars>
          <dgm:bulletEnabled val="1"/>
        </dgm:presLayoutVars>
      </dgm:prSet>
      <dgm:spPr/>
    </dgm:pt>
  </dgm:ptLst>
  <dgm:cxnLst>
    <dgm:cxn modelId="{6C6E6921-15FA-455C-B1AB-F254BEC124C4}" type="presOf" srcId="{5433A766-9BBF-4971-A93D-B063F8F56BAB}" destId="{9F6A65BF-72C8-462F-ADEB-5469A6E2B69D}" srcOrd="0" destOrd="0" presId="urn:microsoft.com/office/officeart/2005/8/layout/process1"/>
    <dgm:cxn modelId="{508E752D-726C-4277-A138-1F44533C873A}" type="presOf" srcId="{18C030E0-FA47-4FB3-9DF0-3FDB382EBD2E}" destId="{05689BA6-019A-43FE-9D1C-98B53705BD1A}" srcOrd="1" destOrd="0" presId="urn:microsoft.com/office/officeart/2005/8/layout/process1"/>
    <dgm:cxn modelId="{62B9BE5E-4E5E-4500-8849-F14265E2421A}" type="presOf" srcId="{E0D22BD8-469A-4E8B-AD01-C6064EA5A237}" destId="{A450DA55-E4C2-407C-A3ED-3E855ECD44B0}" srcOrd="0" destOrd="0" presId="urn:microsoft.com/office/officeart/2005/8/layout/process1"/>
    <dgm:cxn modelId="{82BB1762-0206-4098-A693-99D814C0F83A}" type="presOf" srcId="{44E80BCD-2C67-48CB-8D66-19020F5D433B}" destId="{E52828FE-062B-442B-9831-810877E76BEA}" srcOrd="0" destOrd="0" presId="urn:microsoft.com/office/officeart/2005/8/layout/process1"/>
    <dgm:cxn modelId="{B9182974-B707-40BD-9357-446FCDE05BCD}" type="presOf" srcId="{5FEC711C-0FED-4B48-B4AC-EF800B19993A}" destId="{94B00636-2E4D-4C78-9D28-73786BA625F0}" srcOrd="1" destOrd="0" presId="urn:microsoft.com/office/officeart/2005/8/layout/process1"/>
    <dgm:cxn modelId="{2BE0D588-4644-43D0-B766-D27F0493012A}" type="presOf" srcId="{18C030E0-FA47-4FB3-9DF0-3FDB382EBD2E}" destId="{9BF063DC-FCED-4D35-8477-4A687F1BBBF2}" srcOrd="0" destOrd="0" presId="urn:microsoft.com/office/officeart/2005/8/layout/process1"/>
    <dgm:cxn modelId="{0DD7C590-C6AE-4683-80F0-2DE33700F253}" type="presOf" srcId="{44E80BCD-2C67-48CB-8D66-19020F5D433B}" destId="{DDB3408F-C1DF-43DF-A609-B8E7007EC4A7}" srcOrd="1" destOrd="0" presId="urn:microsoft.com/office/officeart/2005/8/layout/process1"/>
    <dgm:cxn modelId="{4EF3C195-242E-4F79-9101-7EC3537B1094}" type="presOf" srcId="{D4633C76-1509-4A1B-97AE-63CE42606E1E}" destId="{CB4E6DC6-31BD-4A17-B1D5-D4724C409322}" srcOrd="0" destOrd="0" presId="urn:microsoft.com/office/officeart/2005/8/layout/process1"/>
    <dgm:cxn modelId="{94923498-4A0A-4E8D-8B2D-D62B2A8D2473}" type="presOf" srcId="{5FEC711C-0FED-4B48-B4AC-EF800B19993A}" destId="{B44E4042-01DB-47E1-9886-56263B36CFEF}" srcOrd="0" destOrd="0" presId="urn:microsoft.com/office/officeart/2005/8/layout/process1"/>
    <dgm:cxn modelId="{1FC1B69E-8A52-40A4-A738-EEFC64A57F24}" srcId="{A5B18631-D532-4FDD-8642-CA80A53A15E6}" destId="{D4633C76-1509-4A1B-97AE-63CE42606E1E}" srcOrd="2" destOrd="0" parTransId="{217F8CBB-9D69-4C9F-9CBD-39073954825C}" sibTransId="{44E80BCD-2C67-48CB-8D66-19020F5D433B}"/>
    <dgm:cxn modelId="{D7D41DA3-FA8D-4B77-B9EC-A1A8BC8EB8DB}" srcId="{A5B18631-D532-4FDD-8642-CA80A53A15E6}" destId="{E0D22BD8-469A-4E8B-AD01-C6064EA5A237}" srcOrd="0" destOrd="0" parTransId="{C9430386-0E4D-4C8D-9489-95611B21591A}" sibTransId="{5FEC711C-0FED-4B48-B4AC-EF800B19993A}"/>
    <dgm:cxn modelId="{700B86A3-50DA-488C-9237-98E7663305C0}" type="presOf" srcId="{B51017A3-0968-47AF-8E84-7978BD3756DC}" destId="{54851B1E-B370-428B-8236-153DBEAFFD41}" srcOrd="0" destOrd="0" presId="urn:microsoft.com/office/officeart/2005/8/layout/process1"/>
    <dgm:cxn modelId="{823261C4-561F-49FC-B12E-967EDFACDA37}" type="presOf" srcId="{412561BC-37F1-497B-B566-BA9EEAE23CA6}" destId="{81AC78DE-133A-4ACD-A3C9-FA0579B29E40}" srcOrd="1" destOrd="0" presId="urn:microsoft.com/office/officeart/2005/8/layout/process1"/>
    <dgm:cxn modelId="{EC59CEC9-7A8D-4783-A818-0D6B3C4DD14C}" type="presOf" srcId="{FEE82E09-7F8C-40BD-B0A3-2EB34BBD2940}" destId="{C114ED43-5DB6-4710-894B-DCDA744C6C13}" srcOrd="0" destOrd="0" presId="urn:microsoft.com/office/officeart/2005/8/layout/process1"/>
    <dgm:cxn modelId="{A7AF14CB-0C4A-4FA5-A392-09E484134AEB}" type="presOf" srcId="{412561BC-37F1-497B-B566-BA9EEAE23CA6}" destId="{3FE7377D-1264-4242-BB52-763AD903B434}" srcOrd="0" destOrd="0" presId="urn:microsoft.com/office/officeart/2005/8/layout/process1"/>
    <dgm:cxn modelId="{F77461D3-0599-47A3-94DD-1676EDB2A039}" type="presOf" srcId="{A5B18631-D532-4FDD-8642-CA80A53A15E6}" destId="{82D08398-0576-4C80-A496-52D6EED0A665}" srcOrd="0" destOrd="0" presId="urn:microsoft.com/office/officeart/2005/8/layout/process1"/>
    <dgm:cxn modelId="{59E299DA-3D3D-4560-A42B-5FB3B8784BC1}" srcId="{A5B18631-D532-4FDD-8642-CA80A53A15E6}" destId="{5433A766-9BBF-4971-A93D-B063F8F56BAB}" srcOrd="3" destOrd="0" parTransId="{42CEC441-13A6-4768-9971-5219336284E8}" sibTransId="{18C030E0-FA47-4FB3-9DF0-3FDB382EBD2E}"/>
    <dgm:cxn modelId="{5DD782E5-FBFC-4892-83AD-0823960A946A}" srcId="{A5B18631-D532-4FDD-8642-CA80A53A15E6}" destId="{B51017A3-0968-47AF-8E84-7978BD3756DC}" srcOrd="4" destOrd="0" parTransId="{C4173664-7DA3-4398-A25F-8CF05E5A24A5}" sibTransId="{0DD7CDBC-1192-4700-9C0B-32638BB3E807}"/>
    <dgm:cxn modelId="{911C61FA-2652-41F1-B911-9A9FBD2255B8}" srcId="{A5B18631-D532-4FDD-8642-CA80A53A15E6}" destId="{FEE82E09-7F8C-40BD-B0A3-2EB34BBD2940}" srcOrd="1" destOrd="0" parTransId="{6899CFAF-C3A0-4D01-AD84-BDA82EAA235E}" sibTransId="{412561BC-37F1-497B-B566-BA9EEAE23CA6}"/>
    <dgm:cxn modelId="{7131C43F-1038-4CB8-94D3-B5E73C1B7A3D}" type="presParOf" srcId="{82D08398-0576-4C80-A496-52D6EED0A665}" destId="{A450DA55-E4C2-407C-A3ED-3E855ECD44B0}" srcOrd="0" destOrd="0" presId="urn:microsoft.com/office/officeart/2005/8/layout/process1"/>
    <dgm:cxn modelId="{F48C30D1-E9BD-4487-AB39-7197C4EA9F02}" type="presParOf" srcId="{82D08398-0576-4C80-A496-52D6EED0A665}" destId="{B44E4042-01DB-47E1-9886-56263B36CFEF}" srcOrd="1" destOrd="0" presId="urn:microsoft.com/office/officeart/2005/8/layout/process1"/>
    <dgm:cxn modelId="{0B4BD6C3-152C-4419-A577-0AA1D700DB39}" type="presParOf" srcId="{B44E4042-01DB-47E1-9886-56263B36CFEF}" destId="{94B00636-2E4D-4C78-9D28-73786BA625F0}" srcOrd="0" destOrd="0" presId="urn:microsoft.com/office/officeart/2005/8/layout/process1"/>
    <dgm:cxn modelId="{D35B391E-F87F-4F3D-8F51-58992C55219A}" type="presParOf" srcId="{82D08398-0576-4C80-A496-52D6EED0A665}" destId="{C114ED43-5DB6-4710-894B-DCDA744C6C13}" srcOrd="2" destOrd="0" presId="urn:microsoft.com/office/officeart/2005/8/layout/process1"/>
    <dgm:cxn modelId="{8B0E0345-1C1B-431C-B113-EFA18A67A9E9}" type="presParOf" srcId="{82D08398-0576-4C80-A496-52D6EED0A665}" destId="{3FE7377D-1264-4242-BB52-763AD903B434}" srcOrd="3" destOrd="0" presId="urn:microsoft.com/office/officeart/2005/8/layout/process1"/>
    <dgm:cxn modelId="{58BB87D6-863B-4B8F-A0EF-88F455B87620}" type="presParOf" srcId="{3FE7377D-1264-4242-BB52-763AD903B434}" destId="{81AC78DE-133A-4ACD-A3C9-FA0579B29E40}" srcOrd="0" destOrd="0" presId="urn:microsoft.com/office/officeart/2005/8/layout/process1"/>
    <dgm:cxn modelId="{8BDA5B88-1E9B-47D8-AEC4-2CAB695E9776}" type="presParOf" srcId="{82D08398-0576-4C80-A496-52D6EED0A665}" destId="{CB4E6DC6-31BD-4A17-B1D5-D4724C409322}" srcOrd="4" destOrd="0" presId="urn:microsoft.com/office/officeart/2005/8/layout/process1"/>
    <dgm:cxn modelId="{CC5115BC-0B37-49BD-93C8-3BBF1FB961F6}" type="presParOf" srcId="{82D08398-0576-4C80-A496-52D6EED0A665}" destId="{E52828FE-062B-442B-9831-810877E76BEA}" srcOrd="5" destOrd="0" presId="urn:microsoft.com/office/officeart/2005/8/layout/process1"/>
    <dgm:cxn modelId="{1018F959-6635-4B4F-BC0E-5DDBA24DBE50}" type="presParOf" srcId="{E52828FE-062B-442B-9831-810877E76BEA}" destId="{DDB3408F-C1DF-43DF-A609-B8E7007EC4A7}" srcOrd="0" destOrd="0" presId="urn:microsoft.com/office/officeart/2005/8/layout/process1"/>
    <dgm:cxn modelId="{DB78E8DD-6C28-4728-AC7C-60F946C8010B}" type="presParOf" srcId="{82D08398-0576-4C80-A496-52D6EED0A665}" destId="{9F6A65BF-72C8-462F-ADEB-5469A6E2B69D}" srcOrd="6" destOrd="0" presId="urn:microsoft.com/office/officeart/2005/8/layout/process1"/>
    <dgm:cxn modelId="{EB1CB858-1762-4B25-AEB9-BB22AE38CF05}" type="presParOf" srcId="{82D08398-0576-4C80-A496-52D6EED0A665}" destId="{9BF063DC-FCED-4D35-8477-4A687F1BBBF2}" srcOrd="7" destOrd="0" presId="urn:microsoft.com/office/officeart/2005/8/layout/process1"/>
    <dgm:cxn modelId="{999E9F68-5F49-487D-8000-98474D3FE487}" type="presParOf" srcId="{9BF063DC-FCED-4D35-8477-4A687F1BBBF2}" destId="{05689BA6-019A-43FE-9D1C-98B53705BD1A}" srcOrd="0" destOrd="0" presId="urn:microsoft.com/office/officeart/2005/8/layout/process1"/>
    <dgm:cxn modelId="{E0DCE026-0973-4AF3-AEE8-01A2E4AE74F3}" type="presParOf" srcId="{82D08398-0576-4C80-A496-52D6EED0A665}" destId="{54851B1E-B370-428B-8236-153DBEAFFD41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7.xml><?xml version="1.0" encoding="utf-8"?>
<dgm:dataModel xmlns:dgm="http://schemas.openxmlformats.org/drawingml/2006/diagram" xmlns:a="http://schemas.openxmlformats.org/drawingml/2006/main">
  <dgm:ptLst>
    <dgm:pt modelId="{2C3E9BAA-62F3-4925-84FE-B3236D845A21}" type="doc">
      <dgm:prSet loTypeId="urn:microsoft.com/office/officeart/2005/8/layout/hierarchy2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C88ECE84-7E1A-466F-B947-F21C3D88BE59}">
      <dgm:prSet phldrT="[文字]" custT="1"/>
      <dgm:spPr/>
      <dgm:t>
        <a:bodyPr/>
        <a:lstStyle/>
        <a:p>
          <a:r>
            <a: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gm:t>
    </dgm:pt>
    <dgm:pt modelId="{EC10AB0D-257F-4DB2-9047-6C25BA61FFCC}" type="parTrans" cxnId="{B37AA891-5EEB-435F-AA43-DB8ECBDAD6E5}">
      <dgm:prSet/>
      <dgm:spPr/>
      <dgm:t>
        <a:bodyPr/>
        <a:lstStyle/>
        <a:p>
          <a:endParaRPr lang="zh-TW" altLang="en-US" sz="4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4BF0B52-FFFC-43E5-8872-8C0E77A18C22}" type="sibTrans" cxnId="{B37AA891-5EEB-435F-AA43-DB8ECBDAD6E5}">
      <dgm:prSet/>
      <dgm:spPr/>
      <dgm:t>
        <a:bodyPr/>
        <a:lstStyle/>
        <a:p>
          <a:endParaRPr lang="zh-TW" altLang="en-US" sz="4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69EF849-46C2-4DE6-91E4-9D8CE516A183}">
      <dgm:prSet phldrT="[文字]" custT="1"/>
      <dgm:spPr/>
      <dgm:t>
        <a:bodyPr/>
        <a:lstStyle/>
        <a:p>
          <a:r>
            <a: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rPr>
            <a:t>1.</a:t>
          </a:r>
          <a:r>
            <a: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rPr>
            <a:t>特殊句式還原</a:t>
          </a:r>
        </a:p>
      </dgm:t>
    </dgm:pt>
    <dgm:pt modelId="{68437411-B76F-4D20-B756-E9D4463CE005}" type="parTrans" cxnId="{E09B123C-3A8E-43BB-8D2C-B32ADC979CBE}">
      <dgm:prSet custT="1"/>
      <dgm:spPr/>
      <dgm:t>
        <a:bodyPr/>
        <a:lstStyle/>
        <a:p>
          <a:endParaRPr lang="zh-TW" altLang="en-US" sz="4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05DEE29-0671-4EEB-99A9-047F8B276F4E}" type="sibTrans" cxnId="{E09B123C-3A8E-43BB-8D2C-B32ADC979CBE}">
      <dgm:prSet/>
      <dgm:spPr/>
      <dgm:t>
        <a:bodyPr/>
        <a:lstStyle/>
        <a:p>
          <a:endParaRPr lang="zh-TW" altLang="en-US" sz="4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03D77F6-EF0D-49D6-A247-A8D69268B644}">
      <dgm:prSet phldrT="[文字]" custT="1"/>
      <dgm:spPr/>
      <dgm:t>
        <a:bodyPr/>
        <a:lstStyle/>
        <a:p>
          <a:r>
            <a: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rPr>
            <a:t>倒裝</a:t>
          </a:r>
          <a:r>
            <a: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rPr>
            <a:t>.</a:t>
          </a:r>
          <a:r>
            <a: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rPr>
            <a:t>被動</a:t>
          </a:r>
          <a:r>
            <a: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rPr>
            <a:t>.</a:t>
          </a:r>
          <a:r>
            <a: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rPr>
            <a:t>省略</a:t>
          </a:r>
        </a:p>
      </dgm:t>
    </dgm:pt>
    <dgm:pt modelId="{88669DF0-8A58-48CD-8410-7CDB45EF4680}" type="parTrans" cxnId="{884E1F99-2A4D-4D8F-98F9-873AFEDC8D00}">
      <dgm:prSet custT="1"/>
      <dgm:spPr/>
      <dgm:t>
        <a:bodyPr/>
        <a:lstStyle/>
        <a:p>
          <a:endParaRPr lang="zh-TW" altLang="en-US" sz="4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E1CA922-5F11-4A9C-A369-88A1CE547EBB}" type="sibTrans" cxnId="{884E1F99-2A4D-4D8F-98F9-873AFEDC8D00}">
      <dgm:prSet/>
      <dgm:spPr/>
      <dgm:t>
        <a:bodyPr/>
        <a:lstStyle/>
        <a:p>
          <a:endParaRPr lang="zh-TW" altLang="en-US" sz="4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CC9C2F0-E5F4-47B1-B0D4-A856D8A8098F}">
      <dgm:prSet phldrT="[文字]" custT="1"/>
      <dgm:spPr/>
      <dgm:t>
        <a:bodyPr/>
        <a:lstStyle/>
        <a:p>
          <a:r>
            <a: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rPr>
            <a:t>2.</a:t>
          </a:r>
          <a:r>
            <a: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rPr>
            <a:t>化為簡句</a:t>
          </a:r>
        </a:p>
      </dgm:t>
    </dgm:pt>
    <dgm:pt modelId="{8F2BA8F5-A7A8-4A4E-80F9-746F3F231939}" type="parTrans" cxnId="{7335FC80-2FE8-414F-9135-33B33CDCCDF6}">
      <dgm:prSet custT="1"/>
      <dgm:spPr/>
      <dgm:t>
        <a:bodyPr/>
        <a:lstStyle/>
        <a:p>
          <a:endParaRPr lang="zh-TW" altLang="en-US" sz="4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E7D7C0B-11CE-4057-904A-5606E6216E05}" type="sibTrans" cxnId="{7335FC80-2FE8-414F-9135-33B33CDCCDF6}">
      <dgm:prSet/>
      <dgm:spPr/>
      <dgm:t>
        <a:bodyPr/>
        <a:lstStyle/>
        <a:p>
          <a:endParaRPr lang="zh-TW" altLang="en-US" sz="4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13A90B8-387E-4850-9272-AA4D9761DAF1}">
      <dgm:prSet phldrT="[文字]" custT="1"/>
      <dgm:spPr/>
      <dgm:t>
        <a:bodyPr/>
        <a:lstStyle/>
        <a:p>
          <a:r>
            <a: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rPr>
            <a:t>S+V+O</a:t>
          </a:r>
          <a:r>
            <a: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rPr>
            <a:t>敘事句</a:t>
          </a:r>
        </a:p>
      </dgm:t>
    </dgm:pt>
    <dgm:pt modelId="{883E7C82-068B-430B-AFEF-66776364CB98}" type="parTrans" cxnId="{0795B594-3EC3-4E0F-B710-1549F6DC7472}">
      <dgm:prSet custT="1"/>
      <dgm:spPr/>
      <dgm:t>
        <a:bodyPr/>
        <a:lstStyle/>
        <a:p>
          <a:endParaRPr lang="zh-TW" altLang="en-US" sz="4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66223EF-3FC9-4A33-BC5F-6912794DFF31}" type="sibTrans" cxnId="{0795B594-3EC3-4E0F-B710-1549F6DC7472}">
      <dgm:prSet/>
      <dgm:spPr/>
      <dgm:t>
        <a:bodyPr/>
        <a:lstStyle/>
        <a:p>
          <a:endParaRPr lang="zh-TW" altLang="en-US" sz="4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9795FAF-3E24-49B2-A3BC-ECE8EAEDD3B0}">
      <dgm:prSet custT="1"/>
      <dgm:spPr/>
      <dgm:t>
        <a:bodyPr/>
        <a:lstStyle/>
        <a:p>
          <a:r>
            <a: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rPr>
            <a:t>S+A</a:t>
          </a:r>
          <a:r>
            <a: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rPr>
            <a:t>表態句</a:t>
          </a:r>
        </a:p>
      </dgm:t>
    </dgm:pt>
    <dgm:pt modelId="{CB1DED8B-6A36-4A83-B100-20AB22E24D7B}" type="parTrans" cxnId="{E43E719D-5809-4BA7-8D14-DA030D4FB55A}">
      <dgm:prSet custT="1"/>
      <dgm:spPr/>
      <dgm:t>
        <a:bodyPr/>
        <a:lstStyle/>
        <a:p>
          <a:endParaRPr lang="zh-TW" altLang="en-US" sz="4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F368BF0-7BE5-45EC-9100-4E9ABA8607A7}" type="sibTrans" cxnId="{E43E719D-5809-4BA7-8D14-DA030D4FB55A}">
      <dgm:prSet/>
      <dgm:spPr/>
      <dgm:t>
        <a:bodyPr/>
        <a:lstStyle/>
        <a:p>
          <a:endParaRPr lang="zh-TW" altLang="en-US" sz="4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F1A3BC7-8D0D-4BA4-B087-6FF7E2E8EABC}">
      <dgm:prSet/>
      <dgm:spPr/>
      <dgm:t>
        <a:bodyPr/>
        <a:lstStyle/>
        <a:p>
          <a:pPr algn="l"/>
          <a:r>
            <a:rPr lang="zh-TW" altLang="en-US" dirty="0"/>
            <a:t> </a:t>
          </a:r>
          <a:r>
            <a:rPr lang="en-US" altLang="zh-TW" dirty="0"/>
            <a:t>3.</a:t>
          </a:r>
          <a:r>
            <a:rPr lang="zh-TW" altLang="en-US" dirty="0"/>
            <a:t>歸納主旨</a:t>
          </a:r>
        </a:p>
      </dgm:t>
    </dgm:pt>
    <dgm:pt modelId="{2052A53B-D0C8-4D7D-A1A8-10EB45D75758}" type="parTrans" cxnId="{480B59E2-228B-458A-938B-CADD3A66D372}">
      <dgm:prSet/>
      <dgm:spPr/>
      <dgm:t>
        <a:bodyPr/>
        <a:lstStyle/>
        <a:p>
          <a:endParaRPr lang="zh-TW" altLang="en-US"/>
        </a:p>
      </dgm:t>
    </dgm:pt>
    <dgm:pt modelId="{F157F981-4C29-4400-8E23-36E864B7E7E3}" type="sibTrans" cxnId="{480B59E2-228B-458A-938B-CADD3A66D372}">
      <dgm:prSet/>
      <dgm:spPr/>
      <dgm:t>
        <a:bodyPr/>
        <a:lstStyle/>
        <a:p>
          <a:endParaRPr lang="zh-TW" altLang="en-US"/>
        </a:p>
      </dgm:t>
    </dgm:pt>
    <dgm:pt modelId="{12EBE0C3-8C59-4742-AA32-707708FF573C}">
      <dgm:prSet custT="1"/>
      <dgm:spPr/>
      <dgm:t>
        <a:bodyPr/>
        <a:lstStyle/>
        <a:p>
          <a:r>
            <a: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rPr>
            <a:t>S+</a:t>
          </a:r>
          <a:r>
            <a:rPr lang="en-US" altLang="zh-TW" sz="4000" dirty="0"/>
            <a:t>NP</a:t>
          </a:r>
          <a:r>
            <a:rPr lang="zh-TW" altLang="en-US" sz="4000" dirty="0"/>
            <a:t>判斷句</a:t>
          </a:r>
        </a:p>
      </dgm:t>
    </dgm:pt>
    <dgm:pt modelId="{3FCF7776-8B40-48AD-ADF6-7F5B686B0C54}" type="parTrans" cxnId="{EA34A6A4-9C66-4786-AA77-CA9D586FE0D1}">
      <dgm:prSet/>
      <dgm:spPr/>
      <dgm:t>
        <a:bodyPr/>
        <a:lstStyle/>
        <a:p>
          <a:endParaRPr lang="zh-TW" altLang="en-US"/>
        </a:p>
      </dgm:t>
    </dgm:pt>
    <dgm:pt modelId="{6BBFF0D9-0D12-4F4F-8217-E59A2EF4C656}" type="sibTrans" cxnId="{EA34A6A4-9C66-4786-AA77-CA9D586FE0D1}">
      <dgm:prSet/>
      <dgm:spPr/>
      <dgm:t>
        <a:bodyPr/>
        <a:lstStyle/>
        <a:p>
          <a:endParaRPr lang="zh-TW" altLang="en-US"/>
        </a:p>
      </dgm:t>
    </dgm:pt>
    <dgm:pt modelId="{0D43AFD6-8D25-4B72-BD63-AA7BF28CAD8C}" type="pres">
      <dgm:prSet presAssocID="{2C3E9BAA-62F3-4925-84FE-B3236D845A2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1C8BD26D-5516-4BE1-AC3F-10A61ADD1117}" type="pres">
      <dgm:prSet presAssocID="{C88ECE84-7E1A-466F-B947-F21C3D88BE59}" presName="root1" presStyleCnt="0"/>
      <dgm:spPr/>
    </dgm:pt>
    <dgm:pt modelId="{2789EED8-6C7C-44A3-90D9-48E4F0CF7FD7}" type="pres">
      <dgm:prSet presAssocID="{C88ECE84-7E1A-466F-B947-F21C3D88BE59}" presName="LevelOneTextNode" presStyleLbl="node0" presStyleIdx="0" presStyleCnt="1" custScaleX="143365">
        <dgm:presLayoutVars>
          <dgm:chPref val="3"/>
        </dgm:presLayoutVars>
      </dgm:prSet>
      <dgm:spPr/>
    </dgm:pt>
    <dgm:pt modelId="{955ABB5E-145C-418A-A52A-63FC8B7C94DD}" type="pres">
      <dgm:prSet presAssocID="{C88ECE84-7E1A-466F-B947-F21C3D88BE59}" presName="level2hierChild" presStyleCnt="0"/>
      <dgm:spPr/>
    </dgm:pt>
    <dgm:pt modelId="{52417EF9-C80D-45FF-BBE5-A6CCBBFF778D}" type="pres">
      <dgm:prSet presAssocID="{68437411-B76F-4D20-B756-E9D4463CE005}" presName="conn2-1" presStyleLbl="parChTrans1D2" presStyleIdx="0" presStyleCnt="3"/>
      <dgm:spPr/>
    </dgm:pt>
    <dgm:pt modelId="{3763F0C4-D6F1-452C-B0A5-D020B69C235D}" type="pres">
      <dgm:prSet presAssocID="{68437411-B76F-4D20-B756-E9D4463CE005}" presName="connTx" presStyleLbl="parChTrans1D2" presStyleIdx="0" presStyleCnt="3"/>
      <dgm:spPr/>
    </dgm:pt>
    <dgm:pt modelId="{E819982C-5EDA-4421-AD9F-F6EAFE8AF6DD}" type="pres">
      <dgm:prSet presAssocID="{569EF849-46C2-4DE6-91E4-9D8CE516A183}" presName="root2" presStyleCnt="0"/>
      <dgm:spPr/>
    </dgm:pt>
    <dgm:pt modelId="{BCD66262-1BF3-4A4E-9217-FC36F61C7862}" type="pres">
      <dgm:prSet presAssocID="{569EF849-46C2-4DE6-91E4-9D8CE516A183}" presName="LevelTwoTextNode" presStyleLbl="node2" presStyleIdx="0" presStyleCnt="3" custScaleX="163098" custScaleY="166889">
        <dgm:presLayoutVars>
          <dgm:chPref val="3"/>
        </dgm:presLayoutVars>
      </dgm:prSet>
      <dgm:spPr/>
    </dgm:pt>
    <dgm:pt modelId="{DE3DF565-5FF9-4315-9694-513B12F870C1}" type="pres">
      <dgm:prSet presAssocID="{569EF849-46C2-4DE6-91E4-9D8CE516A183}" presName="level3hierChild" presStyleCnt="0"/>
      <dgm:spPr/>
    </dgm:pt>
    <dgm:pt modelId="{2E973827-1139-426B-B02B-7A051483DA65}" type="pres">
      <dgm:prSet presAssocID="{88669DF0-8A58-48CD-8410-7CDB45EF4680}" presName="conn2-1" presStyleLbl="parChTrans1D3" presStyleIdx="0" presStyleCnt="4"/>
      <dgm:spPr/>
    </dgm:pt>
    <dgm:pt modelId="{92C0F368-1C3B-476D-91B1-42FCA5D368F6}" type="pres">
      <dgm:prSet presAssocID="{88669DF0-8A58-48CD-8410-7CDB45EF4680}" presName="connTx" presStyleLbl="parChTrans1D3" presStyleIdx="0" presStyleCnt="4"/>
      <dgm:spPr/>
    </dgm:pt>
    <dgm:pt modelId="{876B6FB2-9273-4B38-AAAC-3C20151B9C00}" type="pres">
      <dgm:prSet presAssocID="{403D77F6-EF0D-49D6-A247-A8D69268B644}" presName="root2" presStyleCnt="0"/>
      <dgm:spPr/>
    </dgm:pt>
    <dgm:pt modelId="{CC449933-8087-493C-A3AA-B1B7C0264754}" type="pres">
      <dgm:prSet presAssocID="{403D77F6-EF0D-49D6-A247-A8D69268B644}" presName="LevelTwoTextNode" presStyleLbl="node3" presStyleIdx="0" presStyleCnt="4" custScaleX="212921">
        <dgm:presLayoutVars>
          <dgm:chPref val="3"/>
        </dgm:presLayoutVars>
      </dgm:prSet>
      <dgm:spPr/>
    </dgm:pt>
    <dgm:pt modelId="{F3E5EF54-3A20-4A22-BBD4-61D886A4F32C}" type="pres">
      <dgm:prSet presAssocID="{403D77F6-EF0D-49D6-A247-A8D69268B644}" presName="level3hierChild" presStyleCnt="0"/>
      <dgm:spPr/>
    </dgm:pt>
    <dgm:pt modelId="{0A6E183D-F924-43AC-A6A3-90E8B478235E}" type="pres">
      <dgm:prSet presAssocID="{8F2BA8F5-A7A8-4A4E-80F9-746F3F231939}" presName="conn2-1" presStyleLbl="parChTrans1D2" presStyleIdx="1" presStyleCnt="3"/>
      <dgm:spPr/>
    </dgm:pt>
    <dgm:pt modelId="{40F86DFB-FA8C-44AD-862F-80FB7B083235}" type="pres">
      <dgm:prSet presAssocID="{8F2BA8F5-A7A8-4A4E-80F9-746F3F231939}" presName="connTx" presStyleLbl="parChTrans1D2" presStyleIdx="1" presStyleCnt="3"/>
      <dgm:spPr/>
    </dgm:pt>
    <dgm:pt modelId="{9F579F3D-36C0-4E33-AC15-38B7220D31C4}" type="pres">
      <dgm:prSet presAssocID="{BCC9C2F0-E5F4-47B1-B0D4-A856D8A8098F}" presName="root2" presStyleCnt="0"/>
      <dgm:spPr/>
    </dgm:pt>
    <dgm:pt modelId="{CC6C4B1E-CAF6-40D8-88BD-6BF09EF77221}" type="pres">
      <dgm:prSet presAssocID="{BCC9C2F0-E5F4-47B1-B0D4-A856D8A8098F}" presName="LevelTwoTextNode" presStyleLbl="node2" presStyleIdx="1" presStyleCnt="3" custScaleX="163729" custLinFactNeighborY="71409">
        <dgm:presLayoutVars>
          <dgm:chPref val="3"/>
        </dgm:presLayoutVars>
      </dgm:prSet>
      <dgm:spPr/>
    </dgm:pt>
    <dgm:pt modelId="{FCD5EE38-B9BD-4444-BEB4-533290306054}" type="pres">
      <dgm:prSet presAssocID="{BCC9C2F0-E5F4-47B1-B0D4-A856D8A8098F}" presName="level3hierChild" presStyleCnt="0"/>
      <dgm:spPr/>
    </dgm:pt>
    <dgm:pt modelId="{A457A99D-B52D-44DC-929F-C4D82BD21FCC}" type="pres">
      <dgm:prSet presAssocID="{883E7C82-068B-430B-AFEF-66776364CB98}" presName="conn2-1" presStyleLbl="parChTrans1D3" presStyleIdx="1" presStyleCnt="4"/>
      <dgm:spPr/>
    </dgm:pt>
    <dgm:pt modelId="{7BAD8D68-4C68-445C-AC99-5696C3646D85}" type="pres">
      <dgm:prSet presAssocID="{883E7C82-068B-430B-AFEF-66776364CB98}" presName="connTx" presStyleLbl="parChTrans1D3" presStyleIdx="1" presStyleCnt="4"/>
      <dgm:spPr/>
    </dgm:pt>
    <dgm:pt modelId="{4CD9B20F-9315-46A9-83E1-B6FF3FAF3447}" type="pres">
      <dgm:prSet presAssocID="{113A90B8-387E-4850-9272-AA4D9761DAF1}" presName="root2" presStyleCnt="0"/>
      <dgm:spPr/>
    </dgm:pt>
    <dgm:pt modelId="{B3C2BB93-10B9-4714-9989-1B1567F47DDA}" type="pres">
      <dgm:prSet presAssocID="{113A90B8-387E-4850-9272-AA4D9761DAF1}" presName="LevelTwoTextNode" presStyleLbl="node3" presStyleIdx="1" presStyleCnt="4" custScaleX="212598" custScaleY="73324" custLinFactNeighborY="71409">
        <dgm:presLayoutVars>
          <dgm:chPref val="3"/>
        </dgm:presLayoutVars>
      </dgm:prSet>
      <dgm:spPr/>
    </dgm:pt>
    <dgm:pt modelId="{CEB30C50-005F-4D0B-B81A-9F98E79BD4B2}" type="pres">
      <dgm:prSet presAssocID="{113A90B8-387E-4850-9272-AA4D9761DAF1}" presName="level3hierChild" presStyleCnt="0"/>
      <dgm:spPr/>
    </dgm:pt>
    <dgm:pt modelId="{09A802D7-C460-4986-8319-DAD0B2894C02}" type="pres">
      <dgm:prSet presAssocID="{3FCF7776-8B40-48AD-ADF6-7F5B686B0C54}" presName="conn2-1" presStyleLbl="parChTrans1D3" presStyleIdx="2" presStyleCnt="4"/>
      <dgm:spPr/>
    </dgm:pt>
    <dgm:pt modelId="{A709FB22-459E-4926-8CC5-256B1FF569E7}" type="pres">
      <dgm:prSet presAssocID="{3FCF7776-8B40-48AD-ADF6-7F5B686B0C54}" presName="connTx" presStyleLbl="parChTrans1D3" presStyleIdx="2" presStyleCnt="4"/>
      <dgm:spPr/>
    </dgm:pt>
    <dgm:pt modelId="{C55CCECB-0E0C-4344-A385-9978EE2D94A3}" type="pres">
      <dgm:prSet presAssocID="{12EBE0C3-8C59-4742-AA32-707708FF573C}" presName="root2" presStyleCnt="0"/>
      <dgm:spPr/>
    </dgm:pt>
    <dgm:pt modelId="{7ACABE5A-3B2A-4188-BFA9-D2857A9CF2F6}" type="pres">
      <dgm:prSet presAssocID="{12EBE0C3-8C59-4742-AA32-707708FF573C}" presName="LevelTwoTextNode" presStyleLbl="node3" presStyleIdx="2" presStyleCnt="4" custScaleX="210683" custScaleY="69916" custLinFactNeighborX="1509" custLinFactNeighborY="75466">
        <dgm:presLayoutVars>
          <dgm:chPref val="3"/>
        </dgm:presLayoutVars>
      </dgm:prSet>
      <dgm:spPr/>
    </dgm:pt>
    <dgm:pt modelId="{1A7234AA-83BA-4AC1-B8B5-6DA63A5971C0}" type="pres">
      <dgm:prSet presAssocID="{12EBE0C3-8C59-4742-AA32-707708FF573C}" presName="level3hierChild" presStyleCnt="0"/>
      <dgm:spPr/>
    </dgm:pt>
    <dgm:pt modelId="{4F7396B9-E166-4D50-A110-E60A131AD94C}" type="pres">
      <dgm:prSet presAssocID="{CB1DED8B-6A36-4A83-B100-20AB22E24D7B}" presName="conn2-1" presStyleLbl="parChTrans1D3" presStyleIdx="3" presStyleCnt="4"/>
      <dgm:spPr/>
    </dgm:pt>
    <dgm:pt modelId="{36D6F6BC-3549-4391-8F57-4038B9979D58}" type="pres">
      <dgm:prSet presAssocID="{CB1DED8B-6A36-4A83-B100-20AB22E24D7B}" presName="connTx" presStyleLbl="parChTrans1D3" presStyleIdx="3" presStyleCnt="4"/>
      <dgm:spPr/>
    </dgm:pt>
    <dgm:pt modelId="{78F7AEAD-0ACD-4EDD-B62E-098659652B70}" type="pres">
      <dgm:prSet presAssocID="{A9795FAF-3E24-49B2-A3BC-ECE8EAEDD3B0}" presName="root2" presStyleCnt="0"/>
      <dgm:spPr/>
    </dgm:pt>
    <dgm:pt modelId="{6DA7E458-88FB-4F9D-B38C-D8A1C77B2C2D}" type="pres">
      <dgm:prSet presAssocID="{A9795FAF-3E24-49B2-A3BC-ECE8EAEDD3B0}" presName="LevelTwoTextNode" presStyleLbl="node3" presStyleIdx="3" presStyleCnt="4" custScaleX="214060" custScaleY="73324" custLinFactNeighborY="71409">
        <dgm:presLayoutVars>
          <dgm:chPref val="3"/>
        </dgm:presLayoutVars>
      </dgm:prSet>
      <dgm:spPr/>
    </dgm:pt>
    <dgm:pt modelId="{5E38D679-C898-49CC-8143-F43A79978804}" type="pres">
      <dgm:prSet presAssocID="{A9795FAF-3E24-49B2-A3BC-ECE8EAEDD3B0}" presName="level3hierChild" presStyleCnt="0"/>
      <dgm:spPr/>
    </dgm:pt>
    <dgm:pt modelId="{BAD4AF68-55BA-44B8-96E3-0D2F64F00B18}" type="pres">
      <dgm:prSet presAssocID="{2052A53B-D0C8-4D7D-A1A8-10EB45D75758}" presName="conn2-1" presStyleLbl="parChTrans1D2" presStyleIdx="2" presStyleCnt="3"/>
      <dgm:spPr/>
    </dgm:pt>
    <dgm:pt modelId="{BD0A30D8-9579-4DC0-8764-B0C1A92CAC67}" type="pres">
      <dgm:prSet presAssocID="{2052A53B-D0C8-4D7D-A1A8-10EB45D75758}" presName="connTx" presStyleLbl="parChTrans1D2" presStyleIdx="2" presStyleCnt="3"/>
      <dgm:spPr/>
    </dgm:pt>
    <dgm:pt modelId="{5260FD3A-89F8-46E5-971F-A61AF0082EEF}" type="pres">
      <dgm:prSet presAssocID="{CF1A3BC7-8D0D-4BA4-B087-6FF7E2E8EABC}" presName="root2" presStyleCnt="0"/>
      <dgm:spPr/>
    </dgm:pt>
    <dgm:pt modelId="{27409458-B540-4179-8090-4788391C0A79}" type="pres">
      <dgm:prSet presAssocID="{CF1A3BC7-8D0D-4BA4-B087-6FF7E2E8EABC}" presName="LevelTwoTextNode" presStyleLbl="node2" presStyleIdx="2" presStyleCnt="3" custScaleX="160373" custLinFactY="15715" custLinFactNeighborX="8119" custLinFactNeighborY="100000">
        <dgm:presLayoutVars>
          <dgm:chPref val="3"/>
        </dgm:presLayoutVars>
      </dgm:prSet>
      <dgm:spPr/>
    </dgm:pt>
    <dgm:pt modelId="{7B86DA33-EC1E-43F4-B87A-9B0867003D50}" type="pres">
      <dgm:prSet presAssocID="{CF1A3BC7-8D0D-4BA4-B087-6FF7E2E8EABC}" presName="level3hierChild" presStyleCnt="0"/>
      <dgm:spPr/>
    </dgm:pt>
  </dgm:ptLst>
  <dgm:cxnLst>
    <dgm:cxn modelId="{75595500-32A7-4C4C-BA1F-72D495BF5DE7}" type="presOf" srcId="{88669DF0-8A58-48CD-8410-7CDB45EF4680}" destId="{2E973827-1139-426B-B02B-7A051483DA65}" srcOrd="0" destOrd="0" presId="urn:microsoft.com/office/officeart/2005/8/layout/hierarchy2"/>
    <dgm:cxn modelId="{F43ED300-0FE8-40C4-8930-A15CE2D9971A}" type="presOf" srcId="{8F2BA8F5-A7A8-4A4E-80F9-746F3F231939}" destId="{40F86DFB-FA8C-44AD-862F-80FB7B083235}" srcOrd="1" destOrd="0" presId="urn:microsoft.com/office/officeart/2005/8/layout/hierarchy2"/>
    <dgm:cxn modelId="{F4911F09-5228-4602-9EA5-208816DEC455}" type="presOf" srcId="{88669DF0-8A58-48CD-8410-7CDB45EF4680}" destId="{92C0F368-1C3B-476D-91B1-42FCA5D368F6}" srcOrd="1" destOrd="0" presId="urn:microsoft.com/office/officeart/2005/8/layout/hierarchy2"/>
    <dgm:cxn modelId="{B4D4AC2D-640F-4CE4-91D7-79C55929B696}" type="presOf" srcId="{883E7C82-068B-430B-AFEF-66776364CB98}" destId="{A457A99D-B52D-44DC-929F-C4D82BD21FCC}" srcOrd="0" destOrd="0" presId="urn:microsoft.com/office/officeart/2005/8/layout/hierarchy2"/>
    <dgm:cxn modelId="{E09B123C-3A8E-43BB-8D2C-B32ADC979CBE}" srcId="{C88ECE84-7E1A-466F-B947-F21C3D88BE59}" destId="{569EF849-46C2-4DE6-91E4-9D8CE516A183}" srcOrd="0" destOrd="0" parTransId="{68437411-B76F-4D20-B756-E9D4463CE005}" sibTransId="{C05DEE29-0671-4EEB-99A9-047F8B276F4E}"/>
    <dgm:cxn modelId="{8AC40E57-6D7D-496E-A184-D35706103CE2}" type="presOf" srcId="{113A90B8-387E-4850-9272-AA4D9761DAF1}" destId="{B3C2BB93-10B9-4714-9989-1B1567F47DDA}" srcOrd="0" destOrd="0" presId="urn:microsoft.com/office/officeart/2005/8/layout/hierarchy2"/>
    <dgm:cxn modelId="{2848C45A-6C2F-43C4-BC59-DED96AA838C0}" type="presOf" srcId="{403D77F6-EF0D-49D6-A247-A8D69268B644}" destId="{CC449933-8087-493C-A3AA-B1B7C0264754}" srcOrd="0" destOrd="0" presId="urn:microsoft.com/office/officeart/2005/8/layout/hierarchy2"/>
    <dgm:cxn modelId="{32F3015B-3397-42D6-B2F8-8683FD8E809A}" type="presOf" srcId="{BCC9C2F0-E5F4-47B1-B0D4-A856D8A8098F}" destId="{CC6C4B1E-CAF6-40D8-88BD-6BF09EF77221}" srcOrd="0" destOrd="0" presId="urn:microsoft.com/office/officeart/2005/8/layout/hierarchy2"/>
    <dgm:cxn modelId="{E5E6EA5E-41F0-4162-9707-41EAC90D5AD5}" type="presOf" srcId="{3FCF7776-8B40-48AD-ADF6-7F5B686B0C54}" destId="{A709FB22-459E-4926-8CC5-256B1FF569E7}" srcOrd="1" destOrd="0" presId="urn:microsoft.com/office/officeart/2005/8/layout/hierarchy2"/>
    <dgm:cxn modelId="{590A1F66-805A-4E63-BD93-8FE0E63D8306}" type="presOf" srcId="{12EBE0C3-8C59-4742-AA32-707708FF573C}" destId="{7ACABE5A-3B2A-4188-BFA9-D2857A9CF2F6}" srcOrd="0" destOrd="0" presId="urn:microsoft.com/office/officeart/2005/8/layout/hierarchy2"/>
    <dgm:cxn modelId="{F5C6D56B-EEDC-4412-9613-12A792DABAAE}" type="presOf" srcId="{CB1DED8B-6A36-4A83-B100-20AB22E24D7B}" destId="{4F7396B9-E166-4D50-A110-E60A131AD94C}" srcOrd="0" destOrd="0" presId="urn:microsoft.com/office/officeart/2005/8/layout/hierarchy2"/>
    <dgm:cxn modelId="{F96BA773-452E-4EA7-BEBA-F8D1B5DE3EB1}" type="presOf" srcId="{68437411-B76F-4D20-B756-E9D4463CE005}" destId="{52417EF9-C80D-45FF-BBE5-A6CCBBFF778D}" srcOrd="0" destOrd="0" presId="urn:microsoft.com/office/officeart/2005/8/layout/hierarchy2"/>
    <dgm:cxn modelId="{EB0D2376-48DF-45F3-B5FD-2035D6D33C26}" type="presOf" srcId="{2C3E9BAA-62F3-4925-84FE-B3236D845A21}" destId="{0D43AFD6-8D25-4B72-BD63-AA7BF28CAD8C}" srcOrd="0" destOrd="0" presId="urn:microsoft.com/office/officeart/2005/8/layout/hierarchy2"/>
    <dgm:cxn modelId="{7335FC80-2FE8-414F-9135-33B33CDCCDF6}" srcId="{C88ECE84-7E1A-466F-B947-F21C3D88BE59}" destId="{BCC9C2F0-E5F4-47B1-B0D4-A856D8A8098F}" srcOrd="1" destOrd="0" parTransId="{8F2BA8F5-A7A8-4A4E-80F9-746F3F231939}" sibTransId="{1E7D7C0B-11CE-4057-904A-5606E6216E05}"/>
    <dgm:cxn modelId="{B37AA891-5EEB-435F-AA43-DB8ECBDAD6E5}" srcId="{2C3E9BAA-62F3-4925-84FE-B3236D845A21}" destId="{C88ECE84-7E1A-466F-B947-F21C3D88BE59}" srcOrd="0" destOrd="0" parTransId="{EC10AB0D-257F-4DB2-9047-6C25BA61FFCC}" sibTransId="{44BF0B52-FFFC-43E5-8872-8C0E77A18C22}"/>
    <dgm:cxn modelId="{236BB593-A4C0-4515-9526-592A23166748}" type="presOf" srcId="{3FCF7776-8B40-48AD-ADF6-7F5B686B0C54}" destId="{09A802D7-C460-4986-8319-DAD0B2894C02}" srcOrd="0" destOrd="0" presId="urn:microsoft.com/office/officeart/2005/8/layout/hierarchy2"/>
    <dgm:cxn modelId="{0795B594-3EC3-4E0F-B710-1549F6DC7472}" srcId="{BCC9C2F0-E5F4-47B1-B0D4-A856D8A8098F}" destId="{113A90B8-387E-4850-9272-AA4D9761DAF1}" srcOrd="0" destOrd="0" parTransId="{883E7C82-068B-430B-AFEF-66776364CB98}" sibTransId="{766223EF-3FC9-4A33-BC5F-6912794DFF31}"/>
    <dgm:cxn modelId="{1D983F95-C104-4322-9C9B-77FECEBBA139}" type="presOf" srcId="{68437411-B76F-4D20-B756-E9D4463CE005}" destId="{3763F0C4-D6F1-452C-B0A5-D020B69C235D}" srcOrd="1" destOrd="0" presId="urn:microsoft.com/office/officeart/2005/8/layout/hierarchy2"/>
    <dgm:cxn modelId="{884E1F99-2A4D-4D8F-98F9-873AFEDC8D00}" srcId="{569EF849-46C2-4DE6-91E4-9D8CE516A183}" destId="{403D77F6-EF0D-49D6-A247-A8D69268B644}" srcOrd="0" destOrd="0" parTransId="{88669DF0-8A58-48CD-8410-7CDB45EF4680}" sibTransId="{0E1CA922-5F11-4A9C-A369-88A1CE547EBB}"/>
    <dgm:cxn modelId="{E43E719D-5809-4BA7-8D14-DA030D4FB55A}" srcId="{BCC9C2F0-E5F4-47B1-B0D4-A856D8A8098F}" destId="{A9795FAF-3E24-49B2-A3BC-ECE8EAEDD3B0}" srcOrd="2" destOrd="0" parTransId="{CB1DED8B-6A36-4A83-B100-20AB22E24D7B}" sibTransId="{4F368BF0-7BE5-45EC-9100-4E9ABA8607A7}"/>
    <dgm:cxn modelId="{EA34A6A4-9C66-4786-AA77-CA9D586FE0D1}" srcId="{BCC9C2F0-E5F4-47B1-B0D4-A856D8A8098F}" destId="{12EBE0C3-8C59-4742-AA32-707708FF573C}" srcOrd="1" destOrd="0" parTransId="{3FCF7776-8B40-48AD-ADF6-7F5B686B0C54}" sibTransId="{6BBFF0D9-0D12-4F4F-8217-E59A2EF4C656}"/>
    <dgm:cxn modelId="{02F89AA6-CE20-4D85-8DDE-A66B2D78B09F}" type="presOf" srcId="{8F2BA8F5-A7A8-4A4E-80F9-746F3F231939}" destId="{0A6E183D-F924-43AC-A6A3-90E8B478235E}" srcOrd="0" destOrd="0" presId="urn:microsoft.com/office/officeart/2005/8/layout/hierarchy2"/>
    <dgm:cxn modelId="{BCAD28AB-62AB-4347-AD31-454EBD466F5E}" type="presOf" srcId="{C88ECE84-7E1A-466F-B947-F21C3D88BE59}" destId="{2789EED8-6C7C-44A3-90D9-48E4F0CF7FD7}" srcOrd="0" destOrd="0" presId="urn:microsoft.com/office/officeart/2005/8/layout/hierarchy2"/>
    <dgm:cxn modelId="{FAAE79B3-7535-46A3-B090-5374B7B8AE63}" type="presOf" srcId="{A9795FAF-3E24-49B2-A3BC-ECE8EAEDD3B0}" destId="{6DA7E458-88FB-4F9D-B38C-D8A1C77B2C2D}" srcOrd="0" destOrd="0" presId="urn:microsoft.com/office/officeart/2005/8/layout/hierarchy2"/>
    <dgm:cxn modelId="{C1B8C8C0-FFF2-4B07-8BB7-8BDA2BC48820}" type="presOf" srcId="{2052A53B-D0C8-4D7D-A1A8-10EB45D75758}" destId="{BD0A30D8-9579-4DC0-8764-B0C1A92CAC67}" srcOrd="1" destOrd="0" presId="urn:microsoft.com/office/officeart/2005/8/layout/hierarchy2"/>
    <dgm:cxn modelId="{81362CCB-D2AB-43AD-A506-6B3B669D885B}" type="presOf" srcId="{2052A53B-D0C8-4D7D-A1A8-10EB45D75758}" destId="{BAD4AF68-55BA-44B8-96E3-0D2F64F00B18}" srcOrd="0" destOrd="0" presId="urn:microsoft.com/office/officeart/2005/8/layout/hierarchy2"/>
    <dgm:cxn modelId="{20A235DC-DAF4-4784-A080-91C6B09EE67E}" type="presOf" srcId="{883E7C82-068B-430B-AFEF-66776364CB98}" destId="{7BAD8D68-4C68-445C-AC99-5696C3646D85}" srcOrd="1" destOrd="0" presId="urn:microsoft.com/office/officeart/2005/8/layout/hierarchy2"/>
    <dgm:cxn modelId="{480B59E2-228B-458A-938B-CADD3A66D372}" srcId="{C88ECE84-7E1A-466F-B947-F21C3D88BE59}" destId="{CF1A3BC7-8D0D-4BA4-B087-6FF7E2E8EABC}" srcOrd="2" destOrd="0" parTransId="{2052A53B-D0C8-4D7D-A1A8-10EB45D75758}" sibTransId="{F157F981-4C29-4400-8E23-36E864B7E7E3}"/>
    <dgm:cxn modelId="{841B96EB-BD95-4310-A16C-FB9CDD99D19F}" type="presOf" srcId="{CB1DED8B-6A36-4A83-B100-20AB22E24D7B}" destId="{36D6F6BC-3549-4391-8F57-4038B9979D58}" srcOrd="1" destOrd="0" presId="urn:microsoft.com/office/officeart/2005/8/layout/hierarchy2"/>
    <dgm:cxn modelId="{8B46BFF1-AEFD-491C-8F4B-0E4301B72ABE}" type="presOf" srcId="{569EF849-46C2-4DE6-91E4-9D8CE516A183}" destId="{BCD66262-1BF3-4A4E-9217-FC36F61C7862}" srcOrd="0" destOrd="0" presId="urn:microsoft.com/office/officeart/2005/8/layout/hierarchy2"/>
    <dgm:cxn modelId="{0ADB6AF6-A2B6-471A-8DC3-16D57AC2C321}" type="presOf" srcId="{CF1A3BC7-8D0D-4BA4-B087-6FF7E2E8EABC}" destId="{27409458-B540-4179-8090-4788391C0A79}" srcOrd="0" destOrd="0" presId="urn:microsoft.com/office/officeart/2005/8/layout/hierarchy2"/>
    <dgm:cxn modelId="{0994D39D-A261-4E68-9B62-0723B35BED81}" type="presParOf" srcId="{0D43AFD6-8D25-4B72-BD63-AA7BF28CAD8C}" destId="{1C8BD26D-5516-4BE1-AC3F-10A61ADD1117}" srcOrd="0" destOrd="0" presId="urn:microsoft.com/office/officeart/2005/8/layout/hierarchy2"/>
    <dgm:cxn modelId="{9BABD4A2-93C5-41C5-A34D-1EA9C73DACEC}" type="presParOf" srcId="{1C8BD26D-5516-4BE1-AC3F-10A61ADD1117}" destId="{2789EED8-6C7C-44A3-90D9-48E4F0CF7FD7}" srcOrd="0" destOrd="0" presId="urn:microsoft.com/office/officeart/2005/8/layout/hierarchy2"/>
    <dgm:cxn modelId="{16F14DDF-FFCD-41C7-8A31-A37C6449EB0B}" type="presParOf" srcId="{1C8BD26D-5516-4BE1-AC3F-10A61ADD1117}" destId="{955ABB5E-145C-418A-A52A-63FC8B7C94DD}" srcOrd="1" destOrd="0" presId="urn:microsoft.com/office/officeart/2005/8/layout/hierarchy2"/>
    <dgm:cxn modelId="{89BC1258-D34B-4795-AA6F-A886A9BD98EB}" type="presParOf" srcId="{955ABB5E-145C-418A-A52A-63FC8B7C94DD}" destId="{52417EF9-C80D-45FF-BBE5-A6CCBBFF778D}" srcOrd="0" destOrd="0" presId="urn:microsoft.com/office/officeart/2005/8/layout/hierarchy2"/>
    <dgm:cxn modelId="{C46290CB-1459-4111-A911-783D1FDA5D8F}" type="presParOf" srcId="{52417EF9-C80D-45FF-BBE5-A6CCBBFF778D}" destId="{3763F0C4-D6F1-452C-B0A5-D020B69C235D}" srcOrd="0" destOrd="0" presId="urn:microsoft.com/office/officeart/2005/8/layout/hierarchy2"/>
    <dgm:cxn modelId="{A6BD6462-B713-4F9D-B1D2-13A12DC4DF6D}" type="presParOf" srcId="{955ABB5E-145C-418A-A52A-63FC8B7C94DD}" destId="{E819982C-5EDA-4421-AD9F-F6EAFE8AF6DD}" srcOrd="1" destOrd="0" presId="urn:microsoft.com/office/officeart/2005/8/layout/hierarchy2"/>
    <dgm:cxn modelId="{F29C2C55-7ED2-4362-A263-DBB41DFA3E21}" type="presParOf" srcId="{E819982C-5EDA-4421-AD9F-F6EAFE8AF6DD}" destId="{BCD66262-1BF3-4A4E-9217-FC36F61C7862}" srcOrd="0" destOrd="0" presId="urn:microsoft.com/office/officeart/2005/8/layout/hierarchy2"/>
    <dgm:cxn modelId="{C8E7DCA2-A4BE-445A-B182-D4ACC2EE7805}" type="presParOf" srcId="{E819982C-5EDA-4421-AD9F-F6EAFE8AF6DD}" destId="{DE3DF565-5FF9-4315-9694-513B12F870C1}" srcOrd="1" destOrd="0" presId="urn:microsoft.com/office/officeart/2005/8/layout/hierarchy2"/>
    <dgm:cxn modelId="{8C04679A-17B1-4335-B6FD-8C6681A853B9}" type="presParOf" srcId="{DE3DF565-5FF9-4315-9694-513B12F870C1}" destId="{2E973827-1139-426B-B02B-7A051483DA65}" srcOrd="0" destOrd="0" presId="urn:microsoft.com/office/officeart/2005/8/layout/hierarchy2"/>
    <dgm:cxn modelId="{77FB69E4-E9D7-4138-82EB-5C7BA6DF6D79}" type="presParOf" srcId="{2E973827-1139-426B-B02B-7A051483DA65}" destId="{92C0F368-1C3B-476D-91B1-42FCA5D368F6}" srcOrd="0" destOrd="0" presId="urn:microsoft.com/office/officeart/2005/8/layout/hierarchy2"/>
    <dgm:cxn modelId="{C01C4DD1-6D76-480E-9A48-9690A301B026}" type="presParOf" srcId="{DE3DF565-5FF9-4315-9694-513B12F870C1}" destId="{876B6FB2-9273-4B38-AAAC-3C20151B9C00}" srcOrd="1" destOrd="0" presId="urn:microsoft.com/office/officeart/2005/8/layout/hierarchy2"/>
    <dgm:cxn modelId="{290DCE43-41CB-4F93-87AA-5F07E2321B02}" type="presParOf" srcId="{876B6FB2-9273-4B38-AAAC-3C20151B9C00}" destId="{CC449933-8087-493C-A3AA-B1B7C0264754}" srcOrd="0" destOrd="0" presId="urn:microsoft.com/office/officeart/2005/8/layout/hierarchy2"/>
    <dgm:cxn modelId="{353F889E-EC45-42EA-9A4B-717142088152}" type="presParOf" srcId="{876B6FB2-9273-4B38-AAAC-3C20151B9C00}" destId="{F3E5EF54-3A20-4A22-BBD4-61D886A4F32C}" srcOrd="1" destOrd="0" presId="urn:microsoft.com/office/officeart/2005/8/layout/hierarchy2"/>
    <dgm:cxn modelId="{F9AA2455-412E-460E-820D-9A6817601034}" type="presParOf" srcId="{955ABB5E-145C-418A-A52A-63FC8B7C94DD}" destId="{0A6E183D-F924-43AC-A6A3-90E8B478235E}" srcOrd="2" destOrd="0" presId="urn:microsoft.com/office/officeart/2005/8/layout/hierarchy2"/>
    <dgm:cxn modelId="{D1071010-7495-43C8-8DE3-843B02AB2746}" type="presParOf" srcId="{0A6E183D-F924-43AC-A6A3-90E8B478235E}" destId="{40F86DFB-FA8C-44AD-862F-80FB7B083235}" srcOrd="0" destOrd="0" presId="urn:microsoft.com/office/officeart/2005/8/layout/hierarchy2"/>
    <dgm:cxn modelId="{B3B9B4E1-C322-4AEC-98A9-5B5ECE45F31E}" type="presParOf" srcId="{955ABB5E-145C-418A-A52A-63FC8B7C94DD}" destId="{9F579F3D-36C0-4E33-AC15-38B7220D31C4}" srcOrd="3" destOrd="0" presId="urn:microsoft.com/office/officeart/2005/8/layout/hierarchy2"/>
    <dgm:cxn modelId="{2B26D979-597A-407C-A28D-E4BB27596469}" type="presParOf" srcId="{9F579F3D-36C0-4E33-AC15-38B7220D31C4}" destId="{CC6C4B1E-CAF6-40D8-88BD-6BF09EF77221}" srcOrd="0" destOrd="0" presId="urn:microsoft.com/office/officeart/2005/8/layout/hierarchy2"/>
    <dgm:cxn modelId="{CBC83510-2818-4D2E-9DFD-174D11A6BAA8}" type="presParOf" srcId="{9F579F3D-36C0-4E33-AC15-38B7220D31C4}" destId="{FCD5EE38-B9BD-4444-BEB4-533290306054}" srcOrd="1" destOrd="0" presId="urn:microsoft.com/office/officeart/2005/8/layout/hierarchy2"/>
    <dgm:cxn modelId="{793D51E5-3BFD-4C11-B9B2-BE5B831F0593}" type="presParOf" srcId="{FCD5EE38-B9BD-4444-BEB4-533290306054}" destId="{A457A99D-B52D-44DC-929F-C4D82BD21FCC}" srcOrd="0" destOrd="0" presId="urn:microsoft.com/office/officeart/2005/8/layout/hierarchy2"/>
    <dgm:cxn modelId="{A999A51D-8DCE-48A9-8887-FEB0E716DF64}" type="presParOf" srcId="{A457A99D-B52D-44DC-929F-C4D82BD21FCC}" destId="{7BAD8D68-4C68-445C-AC99-5696C3646D85}" srcOrd="0" destOrd="0" presId="urn:microsoft.com/office/officeart/2005/8/layout/hierarchy2"/>
    <dgm:cxn modelId="{CAEB1D14-3688-4777-8773-9FF9B45A8CBD}" type="presParOf" srcId="{FCD5EE38-B9BD-4444-BEB4-533290306054}" destId="{4CD9B20F-9315-46A9-83E1-B6FF3FAF3447}" srcOrd="1" destOrd="0" presId="urn:microsoft.com/office/officeart/2005/8/layout/hierarchy2"/>
    <dgm:cxn modelId="{0FF28822-9BD1-4630-9061-82B0316B41FB}" type="presParOf" srcId="{4CD9B20F-9315-46A9-83E1-B6FF3FAF3447}" destId="{B3C2BB93-10B9-4714-9989-1B1567F47DDA}" srcOrd="0" destOrd="0" presId="urn:microsoft.com/office/officeart/2005/8/layout/hierarchy2"/>
    <dgm:cxn modelId="{C78B9E73-E629-47AB-A267-692D62572FBE}" type="presParOf" srcId="{4CD9B20F-9315-46A9-83E1-B6FF3FAF3447}" destId="{CEB30C50-005F-4D0B-B81A-9F98E79BD4B2}" srcOrd="1" destOrd="0" presId="urn:microsoft.com/office/officeart/2005/8/layout/hierarchy2"/>
    <dgm:cxn modelId="{DCD25602-CF0A-489F-8E38-2B27F8FE4739}" type="presParOf" srcId="{FCD5EE38-B9BD-4444-BEB4-533290306054}" destId="{09A802D7-C460-4986-8319-DAD0B2894C02}" srcOrd="2" destOrd="0" presId="urn:microsoft.com/office/officeart/2005/8/layout/hierarchy2"/>
    <dgm:cxn modelId="{4C1A8B99-06EE-4ED6-B90F-D6196D1146A5}" type="presParOf" srcId="{09A802D7-C460-4986-8319-DAD0B2894C02}" destId="{A709FB22-459E-4926-8CC5-256B1FF569E7}" srcOrd="0" destOrd="0" presId="urn:microsoft.com/office/officeart/2005/8/layout/hierarchy2"/>
    <dgm:cxn modelId="{F9F61D4E-57A8-4E83-B348-BFF05B8833E9}" type="presParOf" srcId="{FCD5EE38-B9BD-4444-BEB4-533290306054}" destId="{C55CCECB-0E0C-4344-A385-9978EE2D94A3}" srcOrd="3" destOrd="0" presId="urn:microsoft.com/office/officeart/2005/8/layout/hierarchy2"/>
    <dgm:cxn modelId="{CBF1DC75-121D-44EF-BDD7-B58865810709}" type="presParOf" srcId="{C55CCECB-0E0C-4344-A385-9978EE2D94A3}" destId="{7ACABE5A-3B2A-4188-BFA9-D2857A9CF2F6}" srcOrd="0" destOrd="0" presId="urn:microsoft.com/office/officeart/2005/8/layout/hierarchy2"/>
    <dgm:cxn modelId="{CBF2B544-FED4-4773-AF5A-39559CC9ED40}" type="presParOf" srcId="{C55CCECB-0E0C-4344-A385-9978EE2D94A3}" destId="{1A7234AA-83BA-4AC1-B8B5-6DA63A5971C0}" srcOrd="1" destOrd="0" presId="urn:microsoft.com/office/officeart/2005/8/layout/hierarchy2"/>
    <dgm:cxn modelId="{0C842FBD-4C47-4573-B459-0F8C22ED602D}" type="presParOf" srcId="{FCD5EE38-B9BD-4444-BEB4-533290306054}" destId="{4F7396B9-E166-4D50-A110-E60A131AD94C}" srcOrd="4" destOrd="0" presId="urn:microsoft.com/office/officeart/2005/8/layout/hierarchy2"/>
    <dgm:cxn modelId="{A29964C5-7565-4890-A5A8-4A12EBF0F84E}" type="presParOf" srcId="{4F7396B9-E166-4D50-A110-E60A131AD94C}" destId="{36D6F6BC-3549-4391-8F57-4038B9979D58}" srcOrd="0" destOrd="0" presId="urn:microsoft.com/office/officeart/2005/8/layout/hierarchy2"/>
    <dgm:cxn modelId="{8732BCA6-61D2-4EEC-934A-CDA3B52B60AB}" type="presParOf" srcId="{FCD5EE38-B9BD-4444-BEB4-533290306054}" destId="{78F7AEAD-0ACD-4EDD-B62E-098659652B70}" srcOrd="5" destOrd="0" presId="urn:microsoft.com/office/officeart/2005/8/layout/hierarchy2"/>
    <dgm:cxn modelId="{134821C2-E9E2-4AFE-AB6F-A96331CD45DE}" type="presParOf" srcId="{78F7AEAD-0ACD-4EDD-B62E-098659652B70}" destId="{6DA7E458-88FB-4F9D-B38C-D8A1C77B2C2D}" srcOrd="0" destOrd="0" presId="urn:microsoft.com/office/officeart/2005/8/layout/hierarchy2"/>
    <dgm:cxn modelId="{F5A259B6-9B07-4676-8216-C700B20B3591}" type="presParOf" srcId="{78F7AEAD-0ACD-4EDD-B62E-098659652B70}" destId="{5E38D679-C898-49CC-8143-F43A79978804}" srcOrd="1" destOrd="0" presId="urn:microsoft.com/office/officeart/2005/8/layout/hierarchy2"/>
    <dgm:cxn modelId="{E38C55F5-45EA-4FB4-9BAC-BB8E452C0994}" type="presParOf" srcId="{955ABB5E-145C-418A-A52A-63FC8B7C94DD}" destId="{BAD4AF68-55BA-44B8-96E3-0D2F64F00B18}" srcOrd="4" destOrd="0" presId="urn:microsoft.com/office/officeart/2005/8/layout/hierarchy2"/>
    <dgm:cxn modelId="{A94877D9-A5E9-471D-B725-9DF0679CEB0D}" type="presParOf" srcId="{BAD4AF68-55BA-44B8-96E3-0D2F64F00B18}" destId="{BD0A30D8-9579-4DC0-8764-B0C1A92CAC67}" srcOrd="0" destOrd="0" presId="urn:microsoft.com/office/officeart/2005/8/layout/hierarchy2"/>
    <dgm:cxn modelId="{F3AC2F6F-568B-4604-B9F7-B00C91DFC17D}" type="presParOf" srcId="{955ABB5E-145C-418A-A52A-63FC8B7C94DD}" destId="{5260FD3A-89F8-46E5-971F-A61AF0082EEF}" srcOrd="5" destOrd="0" presId="urn:microsoft.com/office/officeart/2005/8/layout/hierarchy2"/>
    <dgm:cxn modelId="{79DB7D08-B17E-487A-B0EA-AF4A715FE9A8}" type="presParOf" srcId="{5260FD3A-89F8-46E5-971F-A61AF0082EEF}" destId="{27409458-B540-4179-8090-4788391C0A79}" srcOrd="0" destOrd="0" presId="urn:microsoft.com/office/officeart/2005/8/layout/hierarchy2"/>
    <dgm:cxn modelId="{20B046D3-30F1-407A-85AD-D7D88BD96FAC}" type="presParOf" srcId="{5260FD3A-89F8-46E5-971F-A61AF0082EEF}" destId="{7B86DA33-EC1E-43F4-B87A-9B0867003D5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8.xml><?xml version="1.0" encoding="utf-8"?>
<dgm:dataModel xmlns:dgm="http://schemas.openxmlformats.org/drawingml/2006/diagram" xmlns:a="http://schemas.openxmlformats.org/drawingml/2006/main">
  <dgm:ptLst>
    <dgm:pt modelId="{A5B18631-D532-4FDD-8642-CA80A53A15E6}" type="doc">
      <dgm:prSet loTypeId="urn:microsoft.com/office/officeart/2005/8/layout/process1" loCatId="process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E0D22BD8-469A-4E8B-AD01-C6064EA5A237}">
      <dgm:prSet phldrT="[文字]" custT="1"/>
      <dgm:spPr/>
      <dgm:t>
        <a:bodyPr/>
        <a:lstStyle/>
        <a:p>
          <a:r>
            <a: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斷句</a:t>
          </a:r>
        </a:p>
      </dgm:t>
    </dgm:pt>
    <dgm:pt modelId="{C9430386-0E4D-4C8D-9489-95611B21591A}" type="parTrans" cxnId="{D7D41DA3-FA8D-4B77-B9EC-A1A8BC8EB8DB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FEC711C-0FED-4B48-B4AC-EF800B19993A}" type="sibTrans" cxnId="{D7D41DA3-FA8D-4B77-B9EC-A1A8BC8EB8DB}">
      <dgm:prSet custT="1"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EE82E09-7F8C-40BD-B0A3-2EB34BBD2940}">
      <dgm:prSet phldrT="[文字]" custT="1"/>
      <dgm:spPr/>
      <dgm:t>
        <a:bodyPr/>
        <a:lstStyle/>
        <a:p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</a:p>
      </dgm:t>
    </dgm:pt>
    <dgm:pt modelId="{6899CFAF-C3A0-4D01-AD84-BDA82EAA235E}" type="parTrans" cxnId="{911C61FA-2652-41F1-B911-9A9FBD2255B8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12561BC-37F1-497B-B566-BA9EEAE23CA6}" type="sibTrans" cxnId="{911C61FA-2652-41F1-B911-9A9FBD2255B8}">
      <dgm:prSet custT="1"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633C76-1509-4A1B-97AE-63CE42606E1E}">
      <dgm:prSet phldrT="[文字]" custT="1"/>
      <dgm:spPr/>
      <dgm:t>
        <a:bodyPr/>
        <a:lstStyle/>
        <a:p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還原省略</a:t>
          </a:r>
        </a:p>
      </dgm:t>
    </dgm:pt>
    <dgm:pt modelId="{217F8CBB-9D69-4C9F-9CBD-39073954825C}" type="parTrans" cxnId="{1FC1B69E-8A52-40A4-A738-EEFC64A57F24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4E80BCD-2C67-48CB-8D66-19020F5D433B}" type="sibTrans" cxnId="{1FC1B69E-8A52-40A4-A738-EEFC64A57F24}">
      <dgm:prSet custT="1"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433A766-9BBF-4971-A93D-B063F8F56BAB}">
      <dgm:prSet phldrT="[文字]" custT="1"/>
      <dgm:spPr/>
      <dgm:t>
        <a:bodyPr/>
        <a:lstStyle/>
        <a:p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詮釋語詞</a:t>
          </a:r>
        </a:p>
      </dgm:t>
    </dgm:pt>
    <dgm:pt modelId="{42CEC441-13A6-4768-9971-5219336284E8}" type="parTrans" cxnId="{59E299DA-3D3D-4560-A42B-5FB3B8784BC1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8C030E0-FA47-4FB3-9DF0-3FDB382EBD2E}" type="sibTrans" cxnId="{59E299DA-3D3D-4560-A42B-5FB3B8784BC1}">
      <dgm:prSet custT="1"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51017A3-0968-47AF-8E84-7978BD3756DC}">
      <dgm:prSet phldrT="[文字]" custT="1"/>
      <dgm:spPr/>
      <dgm:t>
        <a:bodyPr/>
        <a:lstStyle/>
        <a:p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gm:t>
    </dgm:pt>
    <dgm:pt modelId="{C4173664-7DA3-4398-A25F-8CF05E5A24A5}" type="parTrans" cxnId="{5DD782E5-FBFC-4892-83AD-0823960A946A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DD7CDBC-1192-4700-9C0B-32638BB3E807}" type="sibTrans" cxnId="{5DD782E5-FBFC-4892-83AD-0823960A946A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2D08398-0576-4C80-A496-52D6EED0A665}" type="pres">
      <dgm:prSet presAssocID="{A5B18631-D532-4FDD-8642-CA80A53A15E6}" presName="Name0" presStyleCnt="0">
        <dgm:presLayoutVars>
          <dgm:dir/>
          <dgm:resizeHandles val="exact"/>
        </dgm:presLayoutVars>
      </dgm:prSet>
      <dgm:spPr/>
    </dgm:pt>
    <dgm:pt modelId="{A450DA55-E4C2-407C-A3ED-3E855ECD44B0}" type="pres">
      <dgm:prSet presAssocID="{E0D22BD8-469A-4E8B-AD01-C6064EA5A237}" presName="node" presStyleLbl="node1" presStyleIdx="0" presStyleCnt="5">
        <dgm:presLayoutVars>
          <dgm:bulletEnabled val="1"/>
        </dgm:presLayoutVars>
      </dgm:prSet>
      <dgm:spPr/>
    </dgm:pt>
    <dgm:pt modelId="{B44E4042-01DB-47E1-9886-56263B36CFEF}" type="pres">
      <dgm:prSet presAssocID="{5FEC711C-0FED-4B48-B4AC-EF800B19993A}" presName="sibTrans" presStyleLbl="sibTrans2D1" presStyleIdx="0" presStyleCnt="4"/>
      <dgm:spPr/>
    </dgm:pt>
    <dgm:pt modelId="{94B00636-2E4D-4C78-9D28-73786BA625F0}" type="pres">
      <dgm:prSet presAssocID="{5FEC711C-0FED-4B48-B4AC-EF800B19993A}" presName="connectorText" presStyleLbl="sibTrans2D1" presStyleIdx="0" presStyleCnt="4"/>
      <dgm:spPr/>
    </dgm:pt>
    <dgm:pt modelId="{C114ED43-5DB6-4710-894B-DCDA744C6C13}" type="pres">
      <dgm:prSet presAssocID="{FEE82E09-7F8C-40BD-B0A3-2EB34BBD2940}" presName="node" presStyleLbl="node1" presStyleIdx="1" presStyleCnt="5">
        <dgm:presLayoutVars>
          <dgm:bulletEnabled val="1"/>
        </dgm:presLayoutVars>
      </dgm:prSet>
      <dgm:spPr/>
    </dgm:pt>
    <dgm:pt modelId="{3FE7377D-1264-4242-BB52-763AD903B434}" type="pres">
      <dgm:prSet presAssocID="{412561BC-37F1-497B-B566-BA9EEAE23CA6}" presName="sibTrans" presStyleLbl="sibTrans2D1" presStyleIdx="1" presStyleCnt="4"/>
      <dgm:spPr/>
    </dgm:pt>
    <dgm:pt modelId="{81AC78DE-133A-4ACD-A3C9-FA0579B29E40}" type="pres">
      <dgm:prSet presAssocID="{412561BC-37F1-497B-B566-BA9EEAE23CA6}" presName="connectorText" presStyleLbl="sibTrans2D1" presStyleIdx="1" presStyleCnt="4"/>
      <dgm:spPr/>
    </dgm:pt>
    <dgm:pt modelId="{CB4E6DC6-31BD-4A17-B1D5-D4724C409322}" type="pres">
      <dgm:prSet presAssocID="{D4633C76-1509-4A1B-97AE-63CE42606E1E}" presName="node" presStyleLbl="node1" presStyleIdx="2" presStyleCnt="5">
        <dgm:presLayoutVars>
          <dgm:bulletEnabled val="1"/>
        </dgm:presLayoutVars>
      </dgm:prSet>
      <dgm:spPr/>
    </dgm:pt>
    <dgm:pt modelId="{E52828FE-062B-442B-9831-810877E76BEA}" type="pres">
      <dgm:prSet presAssocID="{44E80BCD-2C67-48CB-8D66-19020F5D433B}" presName="sibTrans" presStyleLbl="sibTrans2D1" presStyleIdx="2" presStyleCnt="4"/>
      <dgm:spPr/>
    </dgm:pt>
    <dgm:pt modelId="{DDB3408F-C1DF-43DF-A609-B8E7007EC4A7}" type="pres">
      <dgm:prSet presAssocID="{44E80BCD-2C67-48CB-8D66-19020F5D433B}" presName="connectorText" presStyleLbl="sibTrans2D1" presStyleIdx="2" presStyleCnt="4"/>
      <dgm:spPr/>
    </dgm:pt>
    <dgm:pt modelId="{9F6A65BF-72C8-462F-ADEB-5469A6E2B69D}" type="pres">
      <dgm:prSet presAssocID="{5433A766-9BBF-4971-A93D-B063F8F56BAB}" presName="node" presStyleLbl="node1" presStyleIdx="3" presStyleCnt="5">
        <dgm:presLayoutVars>
          <dgm:bulletEnabled val="1"/>
        </dgm:presLayoutVars>
      </dgm:prSet>
      <dgm:spPr/>
    </dgm:pt>
    <dgm:pt modelId="{9BF063DC-FCED-4D35-8477-4A687F1BBBF2}" type="pres">
      <dgm:prSet presAssocID="{18C030E0-FA47-4FB3-9DF0-3FDB382EBD2E}" presName="sibTrans" presStyleLbl="sibTrans2D1" presStyleIdx="3" presStyleCnt="4"/>
      <dgm:spPr/>
    </dgm:pt>
    <dgm:pt modelId="{05689BA6-019A-43FE-9D1C-98B53705BD1A}" type="pres">
      <dgm:prSet presAssocID="{18C030E0-FA47-4FB3-9DF0-3FDB382EBD2E}" presName="connectorText" presStyleLbl="sibTrans2D1" presStyleIdx="3" presStyleCnt="4"/>
      <dgm:spPr/>
    </dgm:pt>
    <dgm:pt modelId="{54851B1E-B370-428B-8236-153DBEAFFD41}" type="pres">
      <dgm:prSet presAssocID="{B51017A3-0968-47AF-8E84-7978BD3756DC}" presName="node" presStyleLbl="node1" presStyleIdx="4" presStyleCnt="5">
        <dgm:presLayoutVars>
          <dgm:bulletEnabled val="1"/>
        </dgm:presLayoutVars>
      </dgm:prSet>
      <dgm:spPr/>
    </dgm:pt>
  </dgm:ptLst>
  <dgm:cxnLst>
    <dgm:cxn modelId="{6C6E6921-15FA-455C-B1AB-F254BEC124C4}" type="presOf" srcId="{5433A766-9BBF-4971-A93D-B063F8F56BAB}" destId="{9F6A65BF-72C8-462F-ADEB-5469A6E2B69D}" srcOrd="0" destOrd="0" presId="urn:microsoft.com/office/officeart/2005/8/layout/process1"/>
    <dgm:cxn modelId="{508E752D-726C-4277-A138-1F44533C873A}" type="presOf" srcId="{18C030E0-FA47-4FB3-9DF0-3FDB382EBD2E}" destId="{05689BA6-019A-43FE-9D1C-98B53705BD1A}" srcOrd="1" destOrd="0" presId="urn:microsoft.com/office/officeart/2005/8/layout/process1"/>
    <dgm:cxn modelId="{62B9BE5E-4E5E-4500-8849-F14265E2421A}" type="presOf" srcId="{E0D22BD8-469A-4E8B-AD01-C6064EA5A237}" destId="{A450DA55-E4C2-407C-A3ED-3E855ECD44B0}" srcOrd="0" destOrd="0" presId="urn:microsoft.com/office/officeart/2005/8/layout/process1"/>
    <dgm:cxn modelId="{82BB1762-0206-4098-A693-99D814C0F83A}" type="presOf" srcId="{44E80BCD-2C67-48CB-8D66-19020F5D433B}" destId="{E52828FE-062B-442B-9831-810877E76BEA}" srcOrd="0" destOrd="0" presId="urn:microsoft.com/office/officeart/2005/8/layout/process1"/>
    <dgm:cxn modelId="{B9182974-B707-40BD-9357-446FCDE05BCD}" type="presOf" srcId="{5FEC711C-0FED-4B48-B4AC-EF800B19993A}" destId="{94B00636-2E4D-4C78-9D28-73786BA625F0}" srcOrd="1" destOrd="0" presId="urn:microsoft.com/office/officeart/2005/8/layout/process1"/>
    <dgm:cxn modelId="{2BE0D588-4644-43D0-B766-D27F0493012A}" type="presOf" srcId="{18C030E0-FA47-4FB3-9DF0-3FDB382EBD2E}" destId="{9BF063DC-FCED-4D35-8477-4A687F1BBBF2}" srcOrd="0" destOrd="0" presId="urn:microsoft.com/office/officeart/2005/8/layout/process1"/>
    <dgm:cxn modelId="{0DD7C590-C6AE-4683-80F0-2DE33700F253}" type="presOf" srcId="{44E80BCD-2C67-48CB-8D66-19020F5D433B}" destId="{DDB3408F-C1DF-43DF-A609-B8E7007EC4A7}" srcOrd="1" destOrd="0" presId="urn:microsoft.com/office/officeart/2005/8/layout/process1"/>
    <dgm:cxn modelId="{4EF3C195-242E-4F79-9101-7EC3537B1094}" type="presOf" srcId="{D4633C76-1509-4A1B-97AE-63CE42606E1E}" destId="{CB4E6DC6-31BD-4A17-B1D5-D4724C409322}" srcOrd="0" destOrd="0" presId="urn:microsoft.com/office/officeart/2005/8/layout/process1"/>
    <dgm:cxn modelId="{94923498-4A0A-4E8D-8B2D-D62B2A8D2473}" type="presOf" srcId="{5FEC711C-0FED-4B48-B4AC-EF800B19993A}" destId="{B44E4042-01DB-47E1-9886-56263B36CFEF}" srcOrd="0" destOrd="0" presId="urn:microsoft.com/office/officeart/2005/8/layout/process1"/>
    <dgm:cxn modelId="{1FC1B69E-8A52-40A4-A738-EEFC64A57F24}" srcId="{A5B18631-D532-4FDD-8642-CA80A53A15E6}" destId="{D4633C76-1509-4A1B-97AE-63CE42606E1E}" srcOrd="2" destOrd="0" parTransId="{217F8CBB-9D69-4C9F-9CBD-39073954825C}" sibTransId="{44E80BCD-2C67-48CB-8D66-19020F5D433B}"/>
    <dgm:cxn modelId="{D7D41DA3-FA8D-4B77-B9EC-A1A8BC8EB8DB}" srcId="{A5B18631-D532-4FDD-8642-CA80A53A15E6}" destId="{E0D22BD8-469A-4E8B-AD01-C6064EA5A237}" srcOrd="0" destOrd="0" parTransId="{C9430386-0E4D-4C8D-9489-95611B21591A}" sibTransId="{5FEC711C-0FED-4B48-B4AC-EF800B19993A}"/>
    <dgm:cxn modelId="{700B86A3-50DA-488C-9237-98E7663305C0}" type="presOf" srcId="{B51017A3-0968-47AF-8E84-7978BD3756DC}" destId="{54851B1E-B370-428B-8236-153DBEAFFD41}" srcOrd="0" destOrd="0" presId="urn:microsoft.com/office/officeart/2005/8/layout/process1"/>
    <dgm:cxn modelId="{823261C4-561F-49FC-B12E-967EDFACDA37}" type="presOf" srcId="{412561BC-37F1-497B-B566-BA9EEAE23CA6}" destId="{81AC78DE-133A-4ACD-A3C9-FA0579B29E40}" srcOrd="1" destOrd="0" presId="urn:microsoft.com/office/officeart/2005/8/layout/process1"/>
    <dgm:cxn modelId="{EC59CEC9-7A8D-4783-A818-0D6B3C4DD14C}" type="presOf" srcId="{FEE82E09-7F8C-40BD-B0A3-2EB34BBD2940}" destId="{C114ED43-5DB6-4710-894B-DCDA744C6C13}" srcOrd="0" destOrd="0" presId="urn:microsoft.com/office/officeart/2005/8/layout/process1"/>
    <dgm:cxn modelId="{A7AF14CB-0C4A-4FA5-A392-09E484134AEB}" type="presOf" srcId="{412561BC-37F1-497B-B566-BA9EEAE23CA6}" destId="{3FE7377D-1264-4242-BB52-763AD903B434}" srcOrd="0" destOrd="0" presId="urn:microsoft.com/office/officeart/2005/8/layout/process1"/>
    <dgm:cxn modelId="{F77461D3-0599-47A3-94DD-1676EDB2A039}" type="presOf" srcId="{A5B18631-D532-4FDD-8642-CA80A53A15E6}" destId="{82D08398-0576-4C80-A496-52D6EED0A665}" srcOrd="0" destOrd="0" presId="urn:microsoft.com/office/officeart/2005/8/layout/process1"/>
    <dgm:cxn modelId="{59E299DA-3D3D-4560-A42B-5FB3B8784BC1}" srcId="{A5B18631-D532-4FDD-8642-CA80A53A15E6}" destId="{5433A766-9BBF-4971-A93D-B063F8F56BAB}" srcOrd="3" destOrd="0" parTransId="{42CEC441-13A6-4768-9971-5219336284E8}" sibTransId="{18C030E0-FA47-4FB3-9DF0-3FDB382EBD2E}"/>
    <dgm:cxn modelId="{5DD782E5-FBFC-4892-83AD-0823960A946A}" srcId="{A5B18631-D532-4FDD-8642-CA80A53A15E6}" destId="{B51017A3-0968-47AF-8E84-7978BD3756DC}" srcOrd="4" destOrd="0" parTransId="{C4173664-7DA3-4398-A25F-8CF05E5A24A5}" sibTransId="{0DD7CDBC-1192-4700-9C0B-32638BB3E807}"/>
    <dgm:cxn modelId="{911C61FA-2652-41F1-B911-9A9FBD2255B8}" srcId="{A5B18631-D532-4FDD-8642-CA80A53A15E6}" destId="{FEE82E09-7F8C-40BD-B0A3-2EB34BBD2940}" srcOrd="1" destOrd="0" parTransId="{6899CFAF-C3A0-4D01-AD84-BDA82EAA235E}" sibTransId="{412561BC-37F1-497B-B566-BA9EEAE23CA6}"/>
    <dgm:cxn modelId="{7131C43F-1038-4CB8-94D3-B5E73C1B7A3D}" type="presParOf" srcId="{82D08398-0576-4C80-A496-52D6EED0A665}" destId="{A450DA55-E4C2-407C-A3ED-3E855ECD44B0}" srcOrd="0" destOrd="0" presId="urn:microsoft.com/office/officeart/2005/8/layout/process1"/>
    <dgm:cxn modelId="{F48C30D1-E9BD-4487-AB39-7197C4EA9F02}" type="presParOf" srcId="{82D08398-0576-4C80-A496-52D6EED0A665}" destId="{B44E4042-01DB-47E1-9886-56263B36CFEF}" srcOrd="1" destOrd="0" presId="urn:microsoft.com/office/officeart/2005/8/layout/process1"/>
    <dgm:cxn modelId="{0B4BD6C3-152C-4419-A577-0AA1D700DB39}" type="presParOf" srcId="{B44E4042-01DB-47E1-9886-56263B36CFEF}" destId="{94B00636-2E4D-4C78-9D28-73786BA625F0}" srcOrd="0" destOrd="0" presId="urn:microsoft.com/office/officeart/2005/8/layout/process1"/>
    <dgm:cxn modelId="{D35B391E-F87F-4F3D-8F51-58992C55219A}" type="presParOf" srcId="{82D08398-0576-4C80-A496-52D6EED0A665}" destId="{C114ED43-5DB6-4710-894B-DCDA744C6C13}" srcOrd="2" destOrd="0" presId="urn:microsoft.com/office/officeart/2005/8/layout/process1"/>
    <dgm:cxn modelId="{8B0E0345-1C1B-431C-B113-EFA18A67A9E9}" type="presParOf" srcId="{82D08398-0576-4C80-A496-52D6EED0A665}" destId="{3FE7377D-1264-4242-BB52-763AD903B434}" srcOrd="3" destOrd="0" presId="urn:microsoft.com/office/officeart/2005/8/layout/process1"/>
    <dgm:cxn modelId="{58BB87D6-863B-4B8F-A0EF-88F455B87620}" type="presParOf" srcId="{3FE7377D-1264-4242-BB52-763AD903B434}" destId="{81AC78DE-133A-4ACD-A3C9-FA0579B29E40}" srcOrd="0" destOrd="0" presId="urn:microsoft.com/office/officeart/2005/8/layout/process1"/>
    <dgm:cxn modelId="{8BDA5B88-1E9B-47D8-AEC4-2CAB695E9776}" type="presParOf" srcId="{82D08398-0576-4C80-A496-52D6EED0A665}" destId="{CB4E6DC6-31BD-4A17-B1D5-D4724C409322}" srcOrd="4" destOrd="0" presId="urn:microsoft.com/office/officeart/2005/8/layout/process1"/>
    <dgm:cxn modelId="{CC5115BC-0B37-49BD-93C8-3BBF1FB961F6}" type="presParOf" srcId="{82D08398-0576-4C80-A496-52D6EED0A665}" destId="{E52828FE-062B-442B-9831-810877E76BEA}" srcOrd="5" destOrd="0" presId="urn:microsoft.com/office/officeart/2005/8/layout/process1"/>
    <dgm:cxn modelId="{1018F959-6635-4B4F-BC0E-5DDBA24DBE50}" type="presParOf" srcId="{E52828FE-062B-442B-9831-810877E76BEA}" destId="{DDB3408F-C1DF-43DF-A609-B8E7007EC4A7}" srcOrd="0" destOrd="0" presId="urn:microsoft.com/office/officeart/2005/8/layout/process1"/>
    <dgm:cxn modelId="{DB78E8DD-6C28-4728-AC7C-60F946C8010B}" type="presParOf" srcId="{82D08398-0576-4C80-A496-52D6EED0A665}" destId="{9F6A65BF-72C8-462F-ADEB-5469A6E2B69D}" srcOrd="6" destOrd="0" presId="urn:microsoft.com/office/officeart/2005/8/layout/process1"/>
    <dgm:cxn modelId="{EB1CB858-1762-4B25-AEB9-BB22AE38CF05}" type="presParOf" srcId="{82D08398-0576-4C80-A496-52D6EED0A665}" destId="{9BF063DC-FCED-4D35-8477-4A687F1BBBF2}" srcOrd="7" destOrd="0" presId="urn:microsoft.com/office/officeart/2005/8/layout/process1"/>
    <dgm:cxn modelId="{999E9F68-5F49-487D-8000-98474D3FE487}" type="presParOf" srcId="{9BF063DC-FCED-4D35-8477-4A687F1BBBF2}" destId="{05689BA6-019A-43FE-9D1C-98B53705BD1A}" srcOrd="0" destOrd="0" presId="urn:microsoft.com/office/officeart/2005/8/layout/process1"/>
    <dgm:cxn modelId="{E0DCE026-0973-4AF3-AEE8-01A2E4AE74F3}" type="presParOf" srcId="{82D08398-0576-4C80-A496-52D6EED0A665}" destId="{54851B1E-B370-428B-8236-153DBEAFFD41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9.xml><?xml version="1.0" encoding="utf-8"?>
<dgm:dataModel xmlns:dgm="http://schemas.openxmlformats.org/drawingml/2006/diagram" xmlns:a="http://schemas.openxmlformats.org/drawingml/2006/main">
  <dgm:ptLst>
    <dgm:pt modelId="{A5B18631-D532-4FDD-8642-CA80A53A15E6}" type="doc">
      <dgm:prSet loTypeId="urn:microsoft.com/office/officeart/2005/8/layout/process1" loCatId="process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E0D22BD8-469A-4E8B-AD01-C6064EA5A237}">
      <dgm:prSet phldrT="[文字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zh-TW" altLang="en-US" sz="28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斷句</a:t>
          </a:r>
        </a:p>
      </dgm:t>
    </dgm:pt>
    <dgm:pt modelId="{C9430386-0E4D-4C8D-9489-95611B21591A}" type="parTrans" cxnId="{D7D41DA3-FA8D-4B77-B9EC-A1A8BC8EB8DB}">
      <dgm:prSet/>
      <dgm:spPr/>
      <dgm:t>
        <a:bodyPr/>
        <a:lstStyle/>
        <a:p>
          <a:endParaRPr lang="zh-TW" altLang="en-US" sz="28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FEC711C-0FED-4B48-B4AC-EF800B19993A}" type="sibTrans" cxnId="{D7D41DA3-FA8D-4B77-B9EC-A1A8BC8EB8DB}">
      <dgm:prSet custT="1"/>
      <dgm:spPr/>
      <dgm:t>
        <a:bodyPr/>
        <a:lstStyle/>
        <a:p>
          <a:endParaRPr lang="zh-TW" altLang="en-US" sz="28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EE82E09-7F8C-40BD-B0A3-2EB34BBD2940}">
      <dgm:prSet phldrT="[文字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zh-TW" altLang="en-US" sz="28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</a:p>
      </dgm:t>
    </dgm:pt>
    <dgm:pt modelId="{6899CFAF-C3A0-4D01-AD84-BDA82EAA235E}" type="parTrans" cxnId="{911C61FA-2652-41F1-B911-9A9FBD2255B8}">
      <dgm:prSet/>
      <dgm:spPr/>
      <dgm:t>
        <a:bodyPr/>
        <a:lstStyle/>
        <a:p>
          <a:endParaRPr lang="zh-TW" altLang="en-US" sz="28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12561BC-37F1-497B-B566-BA9EEAE23CA6}" type="sibTrans" cxnId="{911C61FA-2652-41F1-B911-9A9FBD2255B8}">
      <dgm:prSet custT="1"/>
      <dgm:spPr/>
      <dgm:t>
        <a:bodyPr/>
        <a:lstStyle/>
        <a:p>
          <a:endParaRPr lang="zh-TW" altLang="en-US" sz="28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633C76-1509-4A1B-97AE-63CE42606E1E}">
      <dgm:prSet phldrT="[文字]" custT="1"/>
      <dgm:spPr/>
      <dgm:t>
        <a:bodyPr/>
        <a:lstStyle/>
        <a:p>
          <a:r>
            <a:rPr lang="zh-TW" altLang="en-US" sz="28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還原省略</a:t>
          </a:r>
        </a:p>
      </dgm:t>
    </dgm:pt>
    <dgm:pt modelId="{217F8CBB-9D69-4C9F-9CBD-39073954825C}" type="parTrans" cxnId="{1FC1B69E-8A52-40A4-A738-EEFC64A57F24}">
      <dgm:prSet/>
      <dgm:spPr/>
      <dgm:t>
        <a:bodyPr/>
        <a:lstStyle/>
        <a:p>
          <a:endParaRPr lang="zh-TW" altLang="en-US" sz="28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4E80BCD-2C67-48CB-8D66-19020F5D433B}" type="sibTrans" cxnId="{1FC1B69E-8A52-40A4-A738-EEFC64A57F24}">
      <dgm:prSet custT="1"/>
      <dgm:spPr/>
      <dgm:t>
        <a:bodyPr/>
        <a:lstStyle/>
        <a:p>
          <a:endParaRPr lang="zh-TW" altLang="en-US" sz="28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433A766-9BBF-4971-A93D-B063F8F56BAB}">
      <dgm:prSet phldrT="[文字]" custT="1"/>
      <dgm:spPr/>
      <dgm:t>
        <a:bodyPr/>
        <a:lstStyle/>
        <a:p>
          <a:r>
            <a: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詮釋語詞</a:t>
          </a:r>
        </a:p>
      </dgm:t>
    </dgm:pt>
    <dgm:pt modelId="{42CEC441-13A6-4768-9971-5219336284E8}" type="parTrans" cxnId="{59E299DA-3D3D-4560-A42B-5FB3B8784BC1}">
      <dgm:prSet/>
      <dgm:spPr/>
      <dgm:t>
        <a:bodyPr/>
        <a:lstStyle/>
        <a:p>
          <a:endParaRPr lang="zh-TW" altLang="en-US" sz="28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8C030E0-FA47-4FB3-9DF0-3FDB382EBD2E}" type="sibTrans" cxnId="{59E299DA-3D3D-4560-A42B-5FB3B8784BC1}">
      <dgm:prSet custT="1"/>
      <dgm:spPr/>
      <dgm:t>
        <a:bodyPr/>
        <a:lstStyle/>
        <a:p>
          <a:endParaRPr lang="zh-TW" altLang="en-US" sz="28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51017A3-0968-47AF-8E84-7978BD3756DC}">
      <dgm:prSet phldrT="[文字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zh-TW" altLang="en-US" sz="28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gm:t>
    </dgm:pt>
    <dgm:pt modelId="{C4173664-7DA3-4398-A25F-8CF05E5A24A5}" type="parTrans" cxnId="{5DD782E5-FBFC-4892-83AD-0823960A946A}">
      <dgm:prSet/>
      <dgm:spPr/>
      <dgm:t>
        <a:bodyPr/>
        <a:lstStyle/>
        <a:p>
          <a:endParaRPr lang="zh-TW" altLang="en-US" sz="28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DD7CDBC-1192-4700-9C0B-32638BB3E807}" type="sibTrans" cxnId="{5DD782E5-FBFC-4892-83AD-0823960A946A}">
      <dgm:prSet/>
      <dgm:spPr/>
      <dgm:t>
        <a:bodyPr/>
        <a:lstStyle/>
        <a:p>
          <a:endParaRPr lang="zh-TW" altLang="en-US" sz="28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2D08398-0576-4C80-A496-52D6EED0A665}" type="pres">
      <dgm:prSet presAssocID="{A5B18631-D532-4FDD-8642-CA80A53A15E6}" presName="Name0" presStyleCnt="0">
        <dgm:presLayoutVars>
          <dgm:dir/>
          <dgm:resizeHandles val="exact"/>
        </dgm:presLayoutVars>
      </dgm:prSet>
      <dgm:spPr/>
    </dgm:pt>
    <dgm:pt modelId="{A450DA55-E4C2-407C-A3ED-3E855ECD44B0}" type="pres">
      <dgm:prSet presAssocID="{E0D22BD8-469A-4E8B-AD01-C6064EA5A237}" presName="node" presStyleLbl="node1" presStyleIdx="0" presStyleCnt="5">
        <dgm:presLayoutVars>
          <dgm:bulletEnabled val="1"/>
        </dgm:presLayoutVars>
      </dgm:prSet>
      <dgm:spPr/>
    </dgm:pt>
    <dgm:pt modelId="{B44E4042-01DB-47E1-9886-56263B36CFEF}" type="pres">
      <dgm:prSet presAssocID="{5FEC711C-0FED-4B48-B4AC-EF800B19993A}" presName="sibTrans" presStyleLbl="sibTrans2D1" presStyleIdx="0" presStyleCnt="4"/>
      <dgm:spPr/>
    </dgm:pt>
    <dgm:pt modelId="{94B00636-2E4D-4C78-9D28-73786BA625F0}" type="pres">
      <dgm:prSet presAssocID="{5FEC711C-0FED-4B48-B4AC-EF800B19993A}" presName="connectorText" presStyleLbl="sibTrans2D1" presStyleIdx="0" presStyleCnt="4"/>
      <dgm:spPr/>
    </dgm:pt>
    <dgm:pt modelId="{C114ED43-5DB6-4710-894B-DCDA744C6C13}" type="pres">
      <dgm:prSet presAssocID="{FEE82E09-7F8C-40BD-B0A3-2EB34BBD2940}" presName="node" presStyleLbl="node1" presStyleIdx="1" presStyleCnt="5">
        <dgm:presLayoutVars>
          <dgm:bulletEnabled val="1"/>
        </dgm:presLayoutVars>
      </dgm:prSet>
      <dgm:spPr/>
    </dgm:pt>
    <dgm:pt modelId="{3FE7377D-1264-4242-BB52-763AD903B434}" type="pres">
      <dgm:prSet presAssocID="{412561BC-37F1-497B-B566-BA9EEAE23CA6}" presName="sibTrans" presStyleLbl="sibTrans2D1" presStyleIdx="1" presStyleCnt="4"/>
      <dgm:spPr/>
    </dgm:pt>
    <dgm:pt modelId="{81AC78DE-133A-4ACD-A3C9-FA0579B29E40}" type="pres">
      <dgm:prSet presAssocID="{412561BC-37F1-497B-B566-BA9EEAE23CA6}" presName="connectorText" presStyleLbl="sibTrans2D1" presStyleIdx="1" presStyleCnt="4"/>
      <dgm:spPr/>
    </dgm:pt>
    <dgm:pt modelId="{CB4E6DC6-31BD-4A17-B1D5-D4724C409322}" type="pres">
      <dgm:prSet presAssocID="{D4633C76-1509-4A1B-97AE-63CE42606E1E}" presName="node" presStyleLbl="node1" presStyleIdx="2" presStyleCnt="5">
        <dgm:presLayoutVars>
          <dgm:bulletEnabled val="1"/>
        </dgm:presLayoutVars>
      </dgm:prSet>
      <dgm:spPr/>
    </dgm:pt>
    <dgm:pt modelId="{E52828FE-062B-442B-9831-810877E76BEA}" type="pres">
      <dgm:prSet presAssocID="{44E80BCD-2C67-48CB-8D66-19020F5D433B}" presName="sibTrans" presStyleLbl="sibTrans2D1" presStyleIdx="2" presStyleCnt="4"/>
      <dgm:spPr/>
    </dgm:pt>
    <dgm:pt modelId="{DDB3408F-C1DF-43DF-A609-B8E7007EC4A7}" type="pres">
      <dgm:prSet presAssocID="{44E80BCD-2C67-48CB-8D66-19020F5D433B}" presName="connectorText" presStyleLbl="sibTrans2D1" presStyleIdx="2" presStyleCnt="4"/>
      <dgm:spPr/>
    </dgm:pt>
    <dgm:pt modelId="{9F6A65BF-72C8-462F-ADEB-5469A6E2B69D}" type="pres">
      <dgm:prSet presAssocID="{5433A766-9BBF-4971-A93D-B063F8F56BAB}" presName="node" presStyleLbl="node1" presStyleIdx="3" presStyleCnt="5" custLinFactNeighborX="3715" custLinFactNeighborY="-10000">
        <dgm:presLayoutVars>
          <dgm:bulletEnabled val="1"/>
        </dgm:presLayoutVars>
      </dgm:prSet>
      <dgm:spPr/>
    </dgm:pt>
    <dgm:pt modelId="{9BF063DC-FCED-4D35-8477-4A687F1BBBF2}" type="pres">
      <dgm:prSet presAssocID="{18C030E0-FA47-4FB3-9DF0-3FDB382EBD2E}" presName="sibTrans" presStyleLbl="sibTrans2D1" presStyleIdx="3" presStyleCnt="4"/>
      <dgm:spPr/>
    </dgm:pt>
    <dgm:pt modelId="{05689BA6-019A-43FE-9D1C-98B53705BD1A}" type="pres">
      <dgm:prSet presAssocID="{18C030E0-FA47-4FB3-9DF0-3FDB382EBD2E}" presName="connectorText" presStyleLbl="sibTrans2D1" presStyleIdx="3" presStyleCnt="4"/>
      <dgm:spPr/>
    </dgm:pt>
    <dgm:pt modelId="{54851B1E-B370-428B-8236-153DBEAFFD41}" type="pres">
      <dgm:prSet presAssocID="{B51017A3-0968-47AF-8E84-7978BD3756DC}" presName="node" presStyleLbl="node1" presStyleIdx="4" presStyleCnt="5">
        <dgm:presLayoutVars>
          <dgm:bulletEnabled val="1"/>
        </dgm:presLayoutVars>
      </dgm:prSet>
      <dgm:spPr/>
    </dgm:pt>
  </dgm:ptLst>
  <dgm:cxnLst>
    <dgm:cxn modelId="{6C6E6921-15FA-455C-B1AB-F254BEC124C4}" type="presOf" srcId="{5433A766-9BBF-4971-A93D-B063F8F56BAB}" destId="{9F6A65BF-72C8-462F-ADEB-5469A6E2B69D}" srcOrd="0" destOrd="0" presId="urn:microsoft.com/office/officeart/2005/8/layout/process1"/>
    <dgm:cxn modelId="{508E752D-726C-4277-A138-1F44533C873A}" type="presOf" srcId="{18C030E0-FA47-4FB3-9DF0-3FDB382EBD2E}" destId="{05689BA6-019A-43FE-9D1C-98B53705BD1A}" srcOrd="1" destOrd="0" presId="urn:microsoft.com/office/officeart/2005/8/layout/process1"/>
    <dgm:cxn modelId="{62B9BE5E-4E5E-4500-8849-F14265E2421A}" type="presOf" srcId="{E0D22BD8-469A-4E8B-AD01-C6064EA5A237}" destId="{A450DA55-E4C2-407C-A3ED-3E855ECD44B0}" srcOrd="0" destOrd="0" presId="urn:microsoft.com/office/officeart/2005/8/layout/process1"/>
    <dgm:cxn modelId="{82BB1762-0206-4098-A693-99D814C0F83A}" type="presOf" srcId="{44E80BCD-2C67-48CB-8D66-19020F5D433B}" destId="{E52828FE-062B-442B-9831-810877E76BEA}" srcOrd="0" destOrd="0" presId="urn:microsoft.com/office/officeart/2005/8/layout/process1"/>
    <dgm:cxn modelId="{B9182974-B707-40BD-9357-446FCDE05BCD}" type="presOf" srcId="{5FEC711C-0FED-4B48-B4AC-EF800B19993A}" destId="{94B00636-2E4D-4C78-9D28-73786BA625F0}" srcOrd="1" destOrd="0" presId="urn:microsoft.com/office/officeart/2005/8/layout/process1"/>
    <dgm:cxn modelId="{2BE0D588-4644-43D0-B766-D27F0493012A}" type="presOf" srcId="{18C030E0-FA47-4FB3-9DF0-3FDB382EBD2E}" destId="{9BF063DC-FCED-4D35-8477-4A687F1BBBF2}" srcOrd="0" destOrd="0" presId="urn:microsoft.com/office/officeart/2005/8/layout/process1"/>
    <dgm:cxn modelId="{0DD7C590-C6AE-4683-80F0-2DE33700F253}" type="presOf" srcId="{44E80BCD-2C67-48CB-8D66-19020F5D433B}" destId="{DDB3408F-C1DF-43DF-A609-B8E7007EC4A7}" srcOrd="1" destOrd="0" presId="urn:microsoft.com/office/officeart/2005/8/layout/process1"/>
    <dgm:cxn modelId="{4EF3C195-242E-4F79-9101-7EC3537B1094}" type="presOf" srcId="{D4633C76-1509-4A1B-97AE-63CE42606E1E}" destId="{CB4E6DC6-31BD-4A17-B1D5-D4724C409322}" srcOrd="0" destOrd="0" presId="urn:microsoft.com/office/officeart/2005/8/layout/process1"/>
    <dgm:cxn modelId="{94923498-4A0A-4E8D-8B2D-D62B2A8D2473}" type="presOf" srcId="{5FEC711C-0FED-4B48-B4AC-EF800B19993A}" destId="{B44E4042-01DB-47E1-9886-56263B36CFEF}" srcOrd="0" destOrd="0" presId="urn:microsoft.com/office/officeart/2005/8/layout/process1"/>
    <dgm:cxn modelId="{1FC1B69E-8A52-40A4-A738-EEFC64A57F24}" srcId="{A5B18631-D532-4FDD-8642-CA80A53A15E6}" destId="{D4633C76-1509-4A1B-97AE-63CE42606E1E}" srcOrd="2" destOrd="0" parTransId="{217F8CBB-9D69-4C9F-9CBD-39073954825C}" sibTransId="{44E80BCD-2C67-48CB-8D66-19020F5D433B}"/>
    <dgm:cxn modelId="{D7D41DA3-FA8D-4B77-B9EC-A1A8BC8EB8DB}" srcId="{A5B18631-D532-4FDD-8642-CA80A53A15E6}" destId="{E0D22BD8-469A-4E8B-AD01-C6064EA5A237}" srcOrd="0" destOrd="0" parTransId="{C9430386-0E4D-4C8D-9489-95611B21591A}" sibTransId="{5FEC711C-0FED-4B48-B4AC-EF800B19993A}"/>
    <dgm:cxn modelId="{700B86A3-50DA-488C-9237-98E7663305C0}" type="presOf" srcId="{B51017A3-0968-47AF-8E84-7978BD3756DC}" destId="{54851B1E-B370-428B-8236-153DBEAFFD41}" srcOrd="0" destOrd="0" presId="urn:microsoft.com/office/officeart/2005/8/layout/process1"/>
    <dgm:cxn modelId="{823261C4-561F-49FC-B12E-967EDFACDA37}" type="presOf" srcId="{412561BC-37F1-497B-B566-BA9EEAE23CA6}" destId="{81AC78DE-133A-4ACD-A3C9-FA0579B29E40}" srcOrd="1" destOrd="0" presId="urn:microsoft.com/office/officeart/2005/8/layout/process1"/>
    <dgm:cxn modelId="{EC59CEC9-7A8D-4783-A818-0D6B3C4DD14C}" type="presOf" srcId="{FEE82E09-7F8C-40BD-B0A3-2EB34BBD2940}" destId="{C114ED43-5DB6-4710-894B-DCDA744C6C13}" srcOrd="0" destOrd="0" presId="urn:microsoft.com/office/officeart/2005/8/layout/process1"/>
    <dgm:cxn modelId="{A7AF14CB-0C4A-4FA5-A392-09E484134AEB}" type="presOf" srcId="{412561BC-37F1-497B-B566-BA9EEAE23CA6}" destId="{3FE7377D-1264-4242-BB52-763AD903B434}" srcOrd="0" destOrd="0" presId="urn:microsoft.com/office/officeart/2005/8/layout/process1"/>
    <dgm:cxn modelId="{F77461D3-0599-47A3-94DD-1676EDB2A039}" type="presOf" srcId="{A5B18631-D532-4FDD-8642-CA80A53A15E6}" destId="{82D08398-0576-4C80-A496-52D6EED0A665}" srcOrd="0" destOrd="0" presId="urn:microsoft.com/office/officeart/2005/8/layout/process1"/>
    <dgm:cxn modelId="{59E299DA-3D3D-4560-A42B-5FB3B8784BC1}" srcId="{A5B18631-D532-4FDD-8642-CA80A53A15E6}" destId="{5433A766-9BBF-4971-A93D-B063F8F56BAB}" srcOrd="3" destOrd="0" parTransId="{42CEC441-13A6-4768-9971-5219336284E8}" sibTransId="{18C030E0-FA47-4FB3-9DF0-3FDB382EBD2E}"/>
    <dgm:cxn modelId="{5DD782E5-FBFC-4892-83AD-0823960A946A}" srcId="{A5B18631-D532-4FDD-8642-CA80A53A15E6}" destId="{B51017A3-0968-47AF-8E84-7978BD3756DC}" srcOrd="4" destOrd="0" parTransId="{C4173664-7DA3-4398-A25F-8CF05E5A24A5}" sibTransId="{0DD7CDBC-1192-4700-9C0B-32638BB3E807}"/>
    <dgm:cxn modelId="{911C61FA-2652-41F1-B911-9A9FBD2255B8}" srcId="{A5B18631-D532-4FDD-8642-CA80A53A15E6}" destId="{FEE82E09-7F8C-40BD-B0A3-2EB34BBD2940}" srcOrd="1" destOrd="0" parTransId="{6899CFAF-C3A0-4D01-AD84-BDA82EAA235E}" sibTransId="{412561BC-37F1-497B-B566-BA9EEAE23CA6}"/>
    <dgm:cxn modelId="{7131C43F-1038-4CB8-94D3-B5E73C1B7A3D}" type="presParOf" srcId="{82D08398-0576-4C80-A496-52D6EED0A665}" destId="{A450DA55-E4C2-407C-A3ED-3E855ECD44B0}" srcOrd="0" destOrd="0" presId="urn:microsoft.com/office/officeart/2005/8/layout/process1"/>
    <dgm:cxn modelId="{F48C30D1-E9BD-4487-AB39-7197C4EA9F02}" type="presParOf" srcId="{82D08398-0576-4C80-A496-52D6EED0A665}" destId="{B44E4042-01DB-47E1-9886-56263B36CFEF}" srcOrd="1" destOrd="0" presId="urn:microsoft.com/office/officeart/2005/8/layout/process1"/>
    <dgm:cxn modelId="{0B4BD6C3-152C-4419-A577-0AA1D700DB39}" type="presParOf" srcId="{B44E4042-01DB-47E1-9886-56263B36CFEF}" destId="{94B00636-2E4D-4C78-9D28-73786BA625F0}" srcOrd="0" destOrd="0" presId="urn:microsoft.com/office/officeart/2005/8/layout/process1"/>
    <dgm:cxn modelId="{D35B391E-F87F-4F3D-8F51-58992C55219A}" type="presParOf" srcId="{82D08398-0576-4C80-A496-52D6EED0A665}" destId="{C114ED43-5DB6-4710-894B-DCDA744C6C13}" srcOrd="2" destOrd="0" presId="urn:microsoft.com/office/officeart/2005/8/layout/process1"/>
    <dgm:cxn modelId="{8B0E0345-1C1B-431C-B113-EFA18A67A9E9}" type="presParOf" srcId="{82D08398-0576-4C80-A496-52D6EED0A665}" destId="{3FE7377D-1264-4242-BB52-763AD903B434}" srcOrd="3" destOrd="0" presId="urn:microsoft.com/office/officeart/2005/8/layout/process1"/>
    <dgm:cxn modelId="{58BB87D6-863B-4B8F-A0EF-88F455B87620}" type="presParOf" srcId="{3FE7377D-1264-4242-BB52-763AD903B434}" destId="{81AC78DE-133A-4ACD-A3C9-FA0579B29E40}" srcOrd="0" destOrd="0" presId="urn:microsoft.com/office/officeart/2005/8/layout/process1"/>
    <dgm:cxn modelId="{8BDA5B88-1E9B-47D8-AEC4-2CAB695E9776}" type="presParOf" srcId="{82D08398-0576-4C80-A496-52D6EED0A665}" destId="{CB4E6DC6-31BD-4A17-B1D5-D4724C409322}" srcOrd="4" destOrd="0" presId="urn:microsoft.com/office/officeart/2005/8/layout/process1"/>
    <dgm:cxn modelId="{CC5115BC-0B37-49BD-93C8-3BBF1FB961F6}" type="presParOf" srcId="{82D08398-0576-4C80-A496-52D6EED0A665}" destId="{E52828FE-062B-442B-9831-810877E76BEA}" srcOrd="5" destOrd="0" presId="urn:microsoft.com/office/officeart/2005/8/layout/process1"/>
    <dgm:cxn modelId="{1018F959-6635-4B4F-BC0E-5DDBA24DBE50}" type="presParOf" srcId="{E52828FE-062B-442B-9831-810877E76BEA}" destId="{DDB3408F-C1DF-43DF-A609-B8E7007EC4A7}" srcOrd="0" destOrd="0" presId="urn:microsoft.com/office/officeart/2005/8/layout/process1"/>
    <dgm:cxn modelId="{DB78E8DD-6C28-4728-AC7C-60F946C8010B}" type="presParOf" srcId="{82D08398-0576-4C80-A496-52D6EED0A665}" destId="{9F6A65BF-72C8-462F-ADEB-5469A6E2B69D}" srcOrd="6" destOrd="0" presId="urn:microsoft.com/office/officeart/2005/8/layout/process1"/>
    <dgm:cxn modelId="{EB1CB858-1762-4B25-AEB9-BB22AE38CF05}" type="presParOf" srcId="{82D08398-0576-4C80-A496-52D6EED0A665}" destId="{9BF063DC-FCED-4D35-8477-4A687F1BBBF2}" srcOrd="7" destOrd="0" presId="urn:microsoft.com/office/officeart/2005/8/layout/process1"/>
    <dgm:cxn modelId="{999E9F68-5F49-487D-8000-98474D3FE487}" type="presParOf" srcId="{9BF063DC-FCED-4D35-8477-4A687F1BBBF2}" destId="{05689BA6-019A-43FE-9D1C-98B53705BD1A}" srcOrd="0" destOrd="0" presId="urn:microsoft.com/office/officeart/2005/8/layout/process1"/>
    <dgm:cxn modelId="{E0DCE026-0973-4AF3-AEE8-01A2E4AE74F3}" type="presParOf" srcId="{82D08398-0576-4C80-A496-52D6EED0A665}" destId="{54851B1E-B370-428B-8236-153DBEAFFD41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9D458FC-9628-454A-852A-1A52D763394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4DDCAC40-F562-41AE-8D3A-27ADC5B9F944}">
      <dgm:prSet phldrT="[文字]" custT="1"/>
      <dgm:spPr/>
      <dgm:t>
        <a:bodyPr/>
        <a:lstStyle/>
        <a:p>
          <a:r>
            <a:rPr lang="zh-TW" altLang="en-US" sz="2400" b="1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教師說明、示範</a:t>
          </a:r>
        </a:p>
      </dgm:t>
    </dgm:pt>
    <dgm:pt modelId="{1B07FEB1-2F62-4CF0-9531-CCC2F88C4A27}" type="parTrans" cxnId="{C2AE39AF-91C8-4ABB-B3A6-0E67CD4A8437}">
      <dgm:prSet/>
      <dgm:spPr/>
      <dgm:t>
        <a:bodyPr/>
        <a:lstStyle/>
        <a:p>
          <a:endParaRPr lang="zh-TW" altLang="en-US" sz="24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D13C4BC-0D45-4CA3-9206-F50A54A12A42}" type="sibTrans" cxnId="{C2AE39AF-91C8-4ABB-B3A6-0E67CD4A8437}">
      <dgm:prSet custT="1"/>
      <dgm:spPr/>
      <dgm:t>
        <a:bodyPr/>
        <a:lstStyle/>
        <a:p>
          <a:endParaRPr lang="zh-TW" altLang="en-US" sz="24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FB48B19-F549-4B8D-8216-A696E10591D5}">
      <dgm:prSet phldrT="[文字]" custT="1"/>
      <dgm:spPr/>
      <dgm:t>
        <a:bodyPr/>
        <a:lstStyle/>
        <a:p>
          <a:r>
            <a:rPr lang="zh-TW" altLang="en-US" sz="2400" b="0">
              <a:latin typeface="微軟正黑體" panose="020B0604030504040204" pitchFamily="34" charset="-120"/>
              <a:ea typeface="微軟正黑體" panose="020B0604030504040204" pitchFamily="34" charset="-120"/>
            </a:rPr>
            <a:t>小組共作學習</a:t>
          </a:r>
        </a:p>
      </dgm:t>
    </dgm:pt>
    <dgm:pt modelId="{15A295A6-54FE-406E-AFD9-8FCE1A60F5E9}" type="parTrans" cxnId="{B4B43121-724F-49CE-BB11-80DABBAB1A82}">
      <dgm:prSet/>
      <dgm:spPr/>
      <dgm:t>
        <a:bodyPr/>
        <a:lstStyle/>
        <a:p>
          <a:endParaRPr lang="zh-TW" altLang="en-US" sz="24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278C2FE-774E-482E-9FE7-991C33261B54}" type="sibTrans" cxnId="{B4B43121-724F-49CE-BB11-80DABBAB1A82}">
      <dgm:prSet custT="1"/>
      <dgm:spPr/>
      <dgm:t>
        <a:bodyPr/>
        <a:lstStyle/>
        <a:p>
          <a:endParaRPr lang="zh-TW" altLang="en-US" sz="24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22E6E62-4BCF-4F86-8EBF-4DF0E236AB22}">
      <dgm:prSet phldrT="[文字]" custT="1"/>
      <dgm:spPr/>
      <dgm:t>
        <a:bodyPr/>
        <a:lstStyle/>
        <a:p>
          <a:r>
            <a:rPr lang="zh-TW" altLang="en-US" sz="2400" b="0">
              <a:latin typeface="微軟正黑體" panose="020B0604030504040204" pitchFamily="34" charset="-120"/>
              <a:ea typeface="微軟正黑體" panose="020B0604030504040204" pitchFamily="34" charset="-120"/>
            </a:rPr>
            <a:t>學生獨立自學</a:t>
          </a:r>
        </a:p>
      </dgm:t>
    </dgm:pt>
    <dgm:pt modelId="{3CBA9875-6671-4075-9C26-C9F0CDF8FF77}" type="parTrans" cxnId="{8E898C7F-26C7-46C4-AF5C-8418122D0F21}">
      <dgm:prSet/>
      <dgm:spPr/>
      <dgm:t>
        <a:bodyPr/>
        <a:lstStyle/>
        <a:p>
          <a:endParaRPr lang="zh-TW" altLang="en-US" sz="24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F60D727-74F7-432A-9A24-2A488C38A172}" type="sibTrans" cxnId="{8E898C7F-26C7-46C4-AF5C-8418122D0F21}">
      <dgm:prSet/>
      <dgm:spPr/>
      <dgm:t>
        <a:bodyPr/>
        <a:lstStyle/>
        <a:p>
          <a:endParaRPr lang="zh-TW" altLang="en-US" sz="24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3F4134C-E987-40A5-82B9-1811E781F9FB}" type="pres">
      <dgm:prSet presAssocID="{F9D458FC-9628-454A-852A-1A52D7633946}" presName="Name0" presStyleCnt="0">
        <dgm:presLayoutVars>
          <dgm:dir/>
          <dgm:resizeHandles val="exact"/>
        </dgm:presLayoutVars>
      </dgm:prSet>
      <dgm:spPr/>
    </dgm:pt>
    <dgm:pt modelId="{83C8E09A-4A7B-4B3C-B7AB-90ADF3E0301E}" type="pres">
      <dgm:prSet presAssocID="{4DDCAC40-F562-41AE-8D3A-27ADC5B9F944}" presName="node" presStyleLbl="node1" presStyleIdx="0" presStyleCnt="3">
        <dgm:presLayoutVars>
          <dgm:bulletEnabled val="1"/>
        </dgm:presLayoutVars>
      </dgm:prSet>
      <dgm:spPr/>
    </dgm:pt>
    <dgm:pt modelId="{B06226F4-386F-4B19-8078-3782B499D8F0}" type="pres">
      <dgm:prSet presAssocID="{5D13C4BC-0D45-4CA3-9206-F50A54A12A42}" presName="sibTrans" presStyleLbl="sibTrans2D1" presStyleIdx="0" presStyleCnt="2"/>
      <dgm:spPr/>
    </dgm:pt>
    <dgm:pt modelId="{72796F3E-D22F-4156-8D20-4CB884791444}" type="pres">
      <dgm:prSet presAssocID="{5D13C4BC-0D45-4CA3-9206-F50A54A12A42}" presName="connectorText" presStyleLbl="sibTrans2D1" presStyleIdx="0" presStyleCnt="2"/>
      <dgm:spPr/>
    </dgm:pt>
    <dgm:pt modelId="{41AA5D80-6C78-4D9E-8BCF-D86D5777D0B5}" type="pres">
      <dgm:prSet presAssocID="{DFB48B19-F549-4B8D-8216-A696E10591D5}" presName="node" presStyleLbl="node1" presStyleIdx="1" presStyleCnt="3">
        <dgm:presLayoutVars>
          <dgm:bulletEnabled val="1"/>
        </dgm:presLayoutVars>
      </dgm:prSet>
      <dgm:spPr/>
    </dgm:pt>
    <dgm:pt modelId="{89251263-6125-4233-9A4B-C069772BE328}" type="pres">
      <dgm:prSet presAssocID="{0278C2FE-774E-482E-9FE7-991C33261B54}" presName="sibTrans" presStyleLbl="sibTrans2D1" presStyleIdx="1" presStyleCnt="2"/>
      <dgm:spPr/>
    </dgm:pt>
    <dgm:pt modelId="{3B6D2107-6293-45DA-8947-F29D54861D23}" type="pres">
      <dgm:prSet presAssocID="{0278C2FE-774E-482E-9FE7-991C33261B54}" presName="connectorText" presStyleLbl="sibTrans2D1" presStyleIdx="1" presStyleCnt="2"/>
      <dgm:spPr/>
    </dgm:pt>
    <dgm:pt modelId="{ABE2F9D7-9929-4AA1-B760-6B130EE0CB40}" type="pres">
      <dgm:prSet presAssocID="{922E6E62-4BCF-4F86-8EBF-4DF0E236AB22}" presName="node" presStyleLbl="node1" presStyleIdx="2" presStyleCnt="3">
        <dgm:presLayoutVars>
          <dgm:bulletEnabled val="1"/>
        </dgm:presLayoutVars>
      </dgm:prSet>
      <dgm:spPr/>
    </dgm:pt>
  </dgm:ptLst>
  <dgm:cxnLst>
    <dgm:cxn modelId="{B4B43121-724F-49CE-BB11-80DABBAB1A82}" srcId="{F9D458FC-9628-454A-852A-1A52D7633946}" destId="{DFB48B19-F549-4B8D-8216-A696E10591D5}" srcOrd="1" destOrd="0" parTransId="{15A295A6-54FE-406E-AFD9-8FCE1A60F5E9}" sibTransId="{0278C2FE-774E-482E-9FE7-991C33261B54}"/>
    <dgm:cxn modelId="{7FE6832B-DE48-4DB3-8248-1A3BF7FF313F}" type="presOf" srcId="{5D13C4BC-0D45-4CA3-9206-F50A54A12A42}" destId="{B06226F4-386F-4B19-8078-3782B499D8F0}" srcOrd="0" destOrd="0" presId="urn:microsoft.com/office/officeart/2005/8/layout/process1"/>
    <dgm:cxn modelId="{1FC41038-08D3-47EE-BED2-40E9CA36C3FC}" type="presOf" srcId="{F9D458FC-9628-454A-852A-1A52D7633946}" destId="{F3F4134C-E987-40A5-82B9-1811E781F9FB}" srcOrd="0" destOrd="0" presId="urn:microsoft.com/office/officeart/2005/8/layout/process1"/>
    <dgm:cxn modelId="{5D525E3B-9B24-4B98-A4FF-12B033320568}" type="presOf" srcId="{0278C2FE-774E-482E-9FE7-991C33261B54}" destId="{89251263-6125-4233-9A4B-C069772BE328}" srcOrd="0" destOrd="0" presId="urn:microsoft.com/office/officeart/2005/8/layout/process1"/>
    <dgm:cxn modelId="{31F60C53-9EAB-4BD5-9527-495C0E64F27C}" type="presOf" srcId="{4DDCAC40-F562-41AE-8D3A-27ADC5B9F944}" destId="{83C8E09A-4A7B-4B3C-B7AB-90ADF3E0301E}" srcOrd="0" destOrd="0" presId="urn:microsoft.com/office/officeart/2005/8/layout/process1"/>
    <dgm:cxn modelId="{C29F5955-744C-405A-A84C-60876F328269}" type="presOf" srcId="{0278C2FE-774E-482E-9FE7-991C33261B54}" destId="{3B6D2107-6293-45DA-8947-F29D54861D23}" srcOrd="1" destOrd="0" presId="urn:microsoft.com/office/officeart/2005/8/layout/process1"/>
    <dgm:cxn modelId="{8E898C7F-26C7-46C4-AF5C-8418122D0F21}" srcId="{F9D458FC-9628-454A-852A-1A52D7633946}" destId="{922E6E62-4BCF-4F86-8EBF-4DF0E236AB22}" srcOrd="2" destOrd="0" parTransId="{3CBA9875-6671-4075-9C26-C9F0CDF8FF77}" sibTransId="{FF60D727-74F7-432A-9A24-2A488C38A172}"/>
    <dgm:cxn modelId="{C2AE39AF-91C8-4ABB-B3A6-0E67CD4A8437}" srcId="{F9D458FC-9628-454A-852A-1A52D7633946}" destId="{4DDCAC40-F562-41AE-8D3A-27ADC5B9F944}" srcOrd="0" destOrd="0" parTransId="{1B07FEB1-2F62-4CF0-9531-CCC2F88C4A27}" sibTransId="{5D13C4BC-0D45-4CA3-9206-F50A54A12A42}"/>
    <dgm:cxn modelId="{3F1AC5BF-B3DB-41A6-9C2A-17A4C75A7A2E}" type="presOf" srcId="{5D13C4BC-0D45-4CA3-9206-F50A54A12A42}" destId="{72796F3E-D22F-4156-8D20-4CB884791444}" srcOrd="1" destOrd="0" presId="urn:microsoft.com/office/officeart/2005/8/layout/process1"/>
    <dgm:cxn modelId="{2DED86C1-264B-4914-B13C-90E8BF0F7DC3}" type="presOf" srcId="{922E6E62-4BCF-4F86-8EBF-4DF0E236AB22}" destId="{ABE2F9D7-9929-4AA1-B760-6B130EE0CB40}" srcOrd="0" destOrd="0" presId="urn:microsoft.com/office/officeart/2005/8/layout/process1"/>
    <dgm:cxn modelId="{719E38E8-463F-41B4-887A-069EA7932775}" type="presOf" srcId="{DFB48B19-F549-4B8D-8216-A696E10591D5}" destId="{41AA5D80-6C78-4D9E-8BCF-D86D5777D0B5}" srcOrd="0" destOrd="0" presId="urn:microsoft.com/office/officeart/2005/8/layout/process1"/>
    <dgm:cxn modelId="{6D5B82FE-A43B-4AC5-91DF-D1A0BAB127F4}" type="presParOf" srcId="{F3F4134C-E987-40A5-82B9-1811E781F9FB}" destId="{83C8E09A-4A7B-4B3C-B7AB-90ADF3E0301E}" srcOrd="0" destOrd="0" presId="urn:microsoft.com/office/officeart/2005/8/layout/process1"/>
    <dgm:cxn modelId="{AA56F43F-A1FC-4895-8458-732044B5F5D6}" type="presParOf" srcId="{F3F4134C-E987-40A5-82B9-1811E781F9FB}" destId="{B06226F4-386F-4B19-8078-3782B499D8F0}" srcOrd="1" destOrd="0" presId="urn:microsoft.com/office/officeart/2005/8/layout/process1"/>
    <dgm:cxn modelId="{3CC7D4E5-8317-4368-8AD2-FBC956D24118}" type="presParOf" srcId="{B06226F4-386F-4B19-8078-3782B499D8F0}" destId="{72796F3E-D22F-4156-8D20-4CB884791444}" srcOrd="0" destOrd="0" presId="urn:microsoft.com/office/officeart/2005/8/layout/process1"/>
    <dgm:cxn modelId="{91FBE4AF-3FDE-4EBE-BB31-392AB084E9E0}" type="presParOf" srcId="{F3F4134C-E987-40A5-82B9-1811E781F9FB}" destId="{41AA5D80-6C78-4D9E-8BCF-D86D5777D0B5}" srcOrd="2" destOrd="0" presId="urn:microsoft.com/office/officeart/2005/8/layout/process1"/>
    <dgm:cxn modelId="{0365020C-19B4-4BEC-B425-6D42B401B5B1}" type="presParOf" srcId="{F3F4134C-E987-40A5-82B9-1811E781F9FB}" destId="{89251263-6125-4233-9A4B-C069772BE328}" srcOrd="3" destOrd="0" presId="urn:microsoft.com/office/officeart/2005/8/layout/process1"/>
    <dgm:cxn modelId="{70D33354-65E6-451B-8D03-6995FAA4BA90}" type="presParOf" srcId="{89251263-6125-4233-9A4B-C069772BE328}" destId="{3B6D2107-6293-45DA-8947-F29D54861D23}" srcOrd="0" destOrd="0" presId="urn:microsoft.com/office/officeart/2005/8/layout/process1"/>
    <dgm:cxn modelId="{40F988AB-50F8-4616-8852-1C616865409A}" type="presParOf" srcId="{F3F4134C-E987-40A5-82B9-1811E781F9FB}" destId="{ABE2F9D7-9929-4AA1-B760-6B130EE0CB40}" srcOrd="4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0.xml><?xml version="1.0" encoding="utf-8"?>
<dgm:dataModel xmlns:dgm="http://schemas.openxmlformats.org/drawingml/2006/diagram" xmlns:a="http://schemas.openxmlformats.org/drawingml/2006/main">
  <dgm:ptLst>
    <dgm:pt modelId="{A5B18631-D532-4FDD-8642-CA80A53A15E6}" type="doc">
      <dgm:prSet loTypeId="urn:microsoft.com/office/officeart/2005/8/layout/process1" loCatId="process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E0D22BD8-469A-4E8B-AD01-C6064EA5A237}">
      <dgm:prSet phldrT="[文字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zh-TW" altLang="en-US" sz="28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斷句</a:t>
          </a:r>
        </a:p>
      </dgm:t>
    </dgm:pt>
    <dgm:pt modelId="{C9430386-0E4D-4C8D-9489-95611B21591A}" type="parTrans" cxnId="{D7D41DA3-FA8D-4B77-B9EC-A1A8BC8EB8DB}">
      <dgm:prSet/>
      <dgm:spPr/>
      <dgm:t>
        <a:bodyPr/>
        <a:lstStyle/>
        <a:p>
          <a:endParaRPr lang="zh-TW" altLang="en-US" sz="28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FEC711C-0FED-4B48-B4AC-EF800B19993A}" type="sibTrans" cxnId="{D7D41DA3-FA8D-4B77-B9EC-A1A8BC8EB8DB}">
      <dgm:prSet custT="1"/>
      <dgm:spPr/>
      <dgm:t>
        <a:bodyPr/>
        <a:lstStyle/>
        <a:p>
          <a:endParaRPr lang="zh-TW" altLang="en-US" sz="28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EE82E09-7F8C-40BD-B0A3-2EB34BBD2940}">
      <dgm:prSet phldrT="[文字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zh-TW" altLang="en-US" sz="28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</a:p>
      </dgm:t>
    </dgm:pt>
    <dgm:pt modelId="{6899CFAF-C3A0-4D01-AD84-BDA82EAA235E}" type="parTrans" cxnId="{911C61FA-2652-41F1-B911-9A9FBD2255B8}">
      <dgm:prSet/>
      <dgm:spPr/>
      <dgm:t>
        <a:bodyPr/>
        <a:lstStyle/>
        <a:p>
          <a:endParaRPr lang="zh-TW" altLang="en-US" sz="28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12561BC-37F1-497B-B566-BA9EEAE23CA6}" type="sibTrans" cxnId="{911C61FA-2652-41F1-B911-9A9FBD2255B8}">
      <dgm:prSet custT="1"/>
      <dgm:spPr/>
      <dgm:t>
        <a:bodyPr/>
        <a:lstStyle/>
        <a:p>
          <a:endParaRPr lang="zh-TW" altLang="en-US" sz="28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633C76-1509-4A1B-97AE-63CE42606E1E}">
      <dgm:prSet phldrT="[文字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zh-TW" altLang="en-US" sz="28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還原省略</a:t>
          </a:r>
        </a:p>
      </dgm:t>
    </dgm:pt>
    <dgm:pt modelId="{217F8CBB-9D69-4C9F-9CBD-39073954825C}" type="parTrans" cxnId="{1FC1B69E-8A52-40A4-A738-EEFC64A57F24}">
      <dgm:prSet/>
      <dgm:spPr/>
      <dgm:t>
        <a:bodyPr/>
        <a:lstStyle/>
        <a:p>
          <a:endParaRPr lang="zh-TW" altLang="en-US" sz="28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4E80BCD-2C67-48CB-8D66-19020F5D433B}" type="sibTrans" cxnId="{1FC1B69E-8A52-40A4-A738-EEFC64A57F24}">
      <dgm:prSet custT="1"/>
      <dgm:spPr/>
      <dgm:t>
        <a:bodyPr/>
        <a:lstStyle/>
        <a:p>
          <a:endParaRPr lang="zh-TW" altLang="en-US" sz="28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433A766-9BBF-4971-A93D-B063F8F56BAB}">
      <dgm:prSet phldrT="[文字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zh-TW" altLang="en-US" sz="28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詮釋語詞</a:t>
          </a:r>
        </a:p>
      </dgm:t>
    </dgm:pt>
    <dgm:pt modelId="{42CEC441-13A6-4768-9971-5219336284E8}" type="parTrans" cxnId="{59E299DA-3D3D-4560-A42B-5FB3B8784BC1}">
      <dgm:prSet/>
      <dgm:spPr/>
      <dgm:t>
        <a:bodyPr/>
        <a:lstStyle/>
        <a:p>
          <a:endParaRPr lang="zh-TW" altLang="en-US" sz="28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8C030E0-FA47-4FB3-9DF0-3FDB382EBD2E}" type="sibTrans" cxnId="{59E299DA-3D3D-4560-A42B-5FB3B8784BC1}">
      <dgm:prSet custT="1"/>
      <dgm:spPr/>
      <dgm:t>
        <a:bodyPr/>
        <a:lstStyle/>
        <a:p>
          <a:endParaRPr lang="zh-TW" altLang="en-US" sz="28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51017A3-0968-47AF-8E84-7978BD3756DC}">
      <dgm:prSet phldrT="[文字]" custT="1"/>
      <dgm:spPr/>
      <dgm:t>
        <a:bodyPr/>
        <a:lstStyle/>
        <a:p>
          <a:r>
            <a: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gm:t>
    </dgm:pt>
    <dgm:pt modelId="{C4173664-7DA3-4398-A25F-8CF05E5A24A5}" type="parTrans" cxnId="{5DD782E5-FBFC-4892-83AD-0823960A946A}">
      <dgm:prSet/>
      <dgm:spPr/>
      <dgm:t>
        <a:bodyPr/>
        <a:lstStyle/>
        <a:p>
          <a:endParaRPr lang="zh-TW" altLang="en-US" sz="28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DD7CDBC-1192-4700-9C0B-32638BB3E807}" type="sibTrans" cxnId="{5DD782E5-FBFC-4892-83AD-0823960A946A}">
      <dgm:prSet/>
      <dgm:spPr/>
      <dgm:t>
        <a:bodyPr/>
        <a:lstStyle/>
        <a:p>
          <a:endParaRPr lang="zh-TW" altLang="en-US" sz="28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2D08398-0576-4C80-A496-52D6EED0A665}" type="pres">
      <dgm:prSet presAssocID="{A5B18631-D532-4FDD-8642-CA80A53A15E6}" presName="Name0" presStyleCnt="0">
        <dgm:presLayoutVars>
          <dgm:dir/>
          <dgm:resizeHandles val="exact"/>
        </dgm:presLayoutVars>
      </dgm:prSet>
      <dgm:spPr/>
    </dgm:pt>
    <dgm:pt modelId="{A450DA55-E4C2-407C-A3ED-3E855ECD44B0}" type="pres">
      <dgm:prSet presAssocID="{E0D22BD8-469A-4E8B-AD01-C6064EA5A237}" presName="node" presStyleLbl="node1" presStyleIdx="0" presStyleCnt="5">
        <dgm:presLayoutVars>
          <dgm:bulletEnabled val="1"/>
        </dgm:presLayoutVars>
      </dgm:prSet>
      <dgm:spPr/>
    </dgm:pt>
    <dgm:pt modelId="{B44E4042-01DB-47E1-9886-56263B36CFEF}" type="pres">
      <dgm:prSet presAssocID="{5FEC711C-0FED-4B48-B4AC-EF800B19993A}" presName="sibTrans" presStyleLbl="sibTrans2D1" presStyleIdx="0" presStyleCnt="4"/>
      <dgm:spPr/>
    </dgm:pt>
    <dgm:pt modelId="{94B00636-2E4D-4C78-9D28-73786BA625F0}" type="pres">
      <dgm:prSet presAssocID="{5FEC711C-0FED-4B48-B4AC-EF800B19993A}" presName="connectorText" presStyleLbl="sibTrans2D1" presStyleIdx="0" presStyleCnt="4"/>
      <dgm:spPr/>
    </dgm:pt>
    <dgm:pt modelId="{C114ED43-5DB6-4710-894B-DCDA744C6C13}" type="pres">
      <dgm:prSet presAssocID="{FEE82E09-7F8C-40BD-B0A3-2EB34BBD2940}" presName="node" presStyleLbl="node1" presStyleIdx="1" presStyleCnt="5">
        <dgm:presLayoutVars>
          <dgm:bulletEnabled val="1"/>
        </dgm:presLayoutVars>
      </dgm:prSet>
      <dgm:spPr/>
    </dgm:pt>
    <dgm:pt modelId="{3FE7377D-1264-4242-BB52-763AD903B434}" type="pres">
      <dgm:prSet presAssocID="{412561BC-37F1-497B-B566-BA9EEAE23CA6}" presName="sibTrans" presStyleLbl="sibTrans2D1" presStyleIdx="1" presStyleCnt="4"/>
      <dgm:spPr/>
    </dgm:pt>
    <dgm:pt modelId="{81AC78DE-133A-4ACD-A3C9-FA0579B29E40}" type="pres">
      <dgm:prSet presAssocID="{412561BC-37F1-497B-B566-BA9EEAE23CA6}" presName="connectorText" presStyleLbl="sibTrans2D1" presStyleIdx="1" presStyleCnt="4"/>
      <dgm:spPr/>
    </dgm:pt>
    <dgm:pt modelId="{CB4E6DC6-31BD-4A17-B1D5-D4724C409322}" type="pres">
      <dgm:prSet presAssocID="{D4633C76-1509-4A1B-97AE-63CE42606E1E}" presName="node" presStyleLbl="node1" presStyleIdx="2" presStyleCnt="5">
        <dgm:presLayoutVars>
          <dgm:bulletEnabled val="1"/>
        </dgm:presLayoutVars>
      </dgm:prSet>
      <dgm:spPr/>
    </dgm:pt>
    <dgm:pt modelId="{E52828FE-062B-442B-9831-810877E76BEA}" type="pres">
      <dgm:prSet presAssocID="{44E80BCD-2C67-48CB-8D66-19020F5D433B}" presName="sibTrans" presStyleLbl="sibTrans2D1" presStyleIdx="2" presStyleCnt="4"/>
      <dgm:spPr/>
    </dgm:pt>
    <dgm:pt modelId="{DDB3408F-C1DF-43DF-A609-B8E7007EC4A7}" type="pres">
      <dgm:prSet presAssocID="{44E80BCD-2C67-48CB-8D66-19020F5D433B}" presName="connectorText" presStyleLbl="sibTrans2D1" presStyleIdx="2" presStyleCnt="4"/>
      <dgm:spPr/>
    </dgm:pt>
    <dgm:pt modelId="{9F6A65BF-72C8-462F-ADEB-5469A6E2B69D}" type="pres">
      <dgm:prSet presAssocID="{5433A766-9BBF-4971-A93D-B063F8F56BAB}" presName="node" presStyleLbl="node1" presStyleIdx="3" presStyleCnt="5">
        <dgm:presLayoutVars>
          <dgm:bulletEnabled val="1"/>
        </dgm:presLayoutVars>
      </dgm:prSet>
      <dgm:spPr/>
    </dgm:pt>
    <dgm:pt modelId="{9BF063DC-FCED-4D35-8477-4A687F1BBBF2}" type="pres">
      <dgm:prSet presAssocID="{18C030E0-FA47-4FB3-9DF0-3FDB382EBD2E}" presName="sibTrans" presStyleLbl="sibTrans2D1" presStyleIdx="3" presStyleCnt="4"/>
      <dgm:spPr/>
    </dgm:pt>
    <dgm:pt modelId="{05689BA6-019A-43FE-9D1C-98B53705BD1A}" type="pres">
      <dgm:prSet presAssocID="{18C030E0-FA47-4FB3-9DF0-3FDB382EBD2E}" presName="connectorText" presStyleLbl="sibTrans2D1" presStyleIdx="3" presStyleCnt="4"/>
      <dgm:spPr/>
    </dgm:pt>
    <dgm:pt modelId="{54851B1E-B370-428B-8236-153DBEAFFD41}" type="pres">
      <dgm:prSet presAssocID="{B51017A3-0968-47AF-8E84-7978BD3756DC}" presName="node" presStyleLbl="node1" presStyleIdx="4" presStyleCnt="5">
        <dgm:presLayoutVars>
          <dgm:bulletEnabled val="1"/>
        </dgm:presLayoutVars>
      </dgm:prSet>
      <dgm:spPr/>
    </dgm:pt>
  </dgm:ptLst>
  <dgm:cxnLst>
    <dgm:cxn modelId="{6C6E6921-15FA-455C-B1AB-F254BEC124C4}" type="presOf" srcId="{5433A766-9BBF-4971-A93D-B063F8F56BAB}" destId="{9F6A65BF-72C8-462F-ADEB-5469A6E2B69D}" srcOrd="0" destOrd="0" presId="urn:microsoft.com/office/officeart/2005/8/layout/process1"/>
    <dgm:cxn modelId="{508E752D-726C-4277-A138-1F44533C873A}" type="presOf" srcId="{18C030E0-FA47-4FB3-9DF0-3FDB382EBD2E}" destId="{05689BA6-019A-43FE-9D1C-98B53705BD1A}" srcOrd="1" destOrd="0" presId="urn:microsoft.com/office/officeart/2005/8/layout/process1"/>
    <dgm:cxn modelId="{62B9BE5E-4E5E-4500-8849-F14265E2421A}" type="presOf" srcId="{E0D22BD8-469A-4E8B-AD01-C6064EA5A237}" destId="{A450DA55-E4C2-407C-A3ED-3E855ECD44B0}" srcOrd="0" destOrd="0" presId="urn:microsoft.com/office/officeart/2005/8/layout/process1"/>
    <dgm:cxn modelId="{82BB1762-0206-4098-A693-99D814C0F83A}" type="presOf" srcId="{44E80BCD-2C67-48CB-8D66-19020F5D433B}" destId="{E52828FE-062B-442B-9831-810877E76BEA}" srcOrd="0" destOrd="0" presId="urn:microsoft.com/office/officeart/2005/8/layout/process1"/>
    <dgm:cxn modelId="{B9182974-B707-40BD-9357-446FCDE05BCD}" type="presOf" srcId="{5FEC711C-0FED-4B48-B4AC-EF800B19993A}" destId="{94B00636-2E4D-4C78-9D28-73786BA625F0}" srcOrd="1" destOrd="0" presId="urn:microsoft.com/office/officeart/2005/8/layout/process1"/>
    <dgm:cxn modelId="{2BE0D588-4644-43D0-B766-D27F0493012A}" type="presOf" srcId="{18C030E0-FA47-4FB3-9DF0-3FDB382EBD2E}" destId="{9BF063DC-FCED-4D35-8477-4A687F1BBBF2}" srcOrd="0" destOrd="0" presId="urn:microsoft.com/office/officeart/2005/8/layout/process1"/>
    <dgm:cxn modelId="{0DD7C590-C6AE-4683-80F0-2DE33700F253}" type="presOf" srcId="{44E80BCD-2C67-48CB-8D66-19020F5D433B}" destId="{DDB3408F-C1DF-43DF-A609-B8E7007EC4A7}" srcOrd="1" destOrd="0" presId="urn:microsoft.com/office/officeart/2005/8/layout/process1"/>
    <dgm:cxn modelId="{4EF3C195-242E-4F79-9101-7EC3537B1094}" type="presOf" srcId="{D4633C76-1509-4A1B-97AE-63CE42606E1E}" destId="{CB4E6DC6-31BD-4A17-B1D5-D4724C409322}" srcOrd="0" destOrd="0" presId="urn:microsoft.com/office/officeart/2005/8/layout/process1"/>
    <dgm:cxn modelId="{94923498-4A0A-4E8D-8B2D-D62B2A8D2473}" type="presOf" srcId="{5FEC711C-0FED-4B48-B4AC-EF800B19993A}" destId="{B44E4042-01DB-47E1-9886-56263B36CFEF}" srcOrd="0" destOrd="0" presId="urn:microsoft.com/office/officeart/2005/8/layout/process1"/>
    <dgm:cxn modelId="{1FC1B69E-8A52-40A4-A738-EEFC64A57F24}" srcId="{A5B18631-D532-4FDD-8642-CA80A53A15E6}" destId="{D4633C76-1509-4A1B-97AE-63CE42606E1E}" srcOrd="2" destOrd="0" parTransId="{217F8CBB-9D69-4C9F-9CBD-39073954825C}" sibTransId="{44E80BCD-2C67-48CB-8D66-19020F5D433B}"/>
    <dgm:cxn modelId="{D7D41DA3-FA8D-4B77-B9EC-A1A8BC8EB8DB}" srcId="{A5B18631-D532-4FDD-8642-CA80A53A15E6}" destId="{E0D22BD8-469A-4E8B-AD01-C6064EA5A237}" srcOrd="0" destOrd="0" parTransId="{C9430386-0E4D-4C8D-9489-95611B21591A}" sibTransId="{5FEC711C-0FED-4B48-B4AC-EF800B19993A}"/>
    <dgm:cxn modelId="{700B86A3-50DA-488C-9237-98E7663305C0}" type="presOf" srcId="{B51017A3-0968-47AF-8E84-7978BD3756DC}" destId="{54851B1E-B370-428B-8236-153DBEAFFD41}" srcOrd="0" destOrd="0" presId="urn:microsoft.com/office/officeart/2005/8/layout/process1"/>
    <dgm:cxn modelId="{823261C4-561F-49FC-B12E-967EDFACDA37}" type="presOf" srcId="{412561BC-37F1-497B-B566-BA9EEAE23CA6}" destId="{81AC78DE-133A-4ACD-A3C9-FA0579B29E40}" srcOrd="1" destOrd="0" presId="urn:microsoft.com/office/officeart/2005/8/layout/process1"/>
    <dgm:cxn modelId="{EC59CEC9-7A8D-4783-A818-0D6B3C4DD14C}" type="presOf" srcId="{FEE82E09-7F8C-40BD-B0A3-2EB34BBD2940}" destId="{C114ED43-5DB6-4710-894B-DCDA744C6C13}" srcOrd="0" destOrd="0" presId="urn:microsoft.com/office/officeart/2005/8/layout/process1"/>
    <dgm:cxn modelId="{A7AF14CB-0C4A-4FA5-A392-09E484134AEB}" type="presOf" srcId="{412561BC-37F1-497B-B566-BA9EEAE23CA6}" destId="{3FE7377D-1264-4242-BB52-763AD903B434}" srcOrd="0" destOrd="0" presId="urn:microsoft.com/office/officeart/2005/8/layout/process1"/>
    <dgm:cxn modelId="{F77461D3-0599-47A3-94DD-1676EDB2A039}" type="presOf" srcId="{A5B18631-D532-4FDD-8642-CA80A53A15E6}" destId="{82D08398-0576-4C80-A496-52D6EED0A665}" srcOrd="0" destOrd="0" presId="urn:microsoft.com/office/officeart/2005/8/layout/process1"/>
    <dgm:cxn modelId="{59E299DA-3D3D-4560-A42B-5FB3B8784BC1}" srcId="{A5B18631-D532-4FDD-8642-CA80A53A15E6}" destId="{5433A766-9BBF-4971-A93D-B063F8F56BAB}" srcOrd="3" destOrd="0" parTransId="{42CEC441-13A6-4768-9971-5219336284E8}" sibTransId="{18C030E0-FA47-4FB3-9DF0-3FDB382EBD2E}"/>
    <dgm:cxn modelId="{5DD782E5-FBFC-4892-83AD-0823960A946A}" srcId="{A5B18631-D532-4FDD-8642-CA80A53A15E6}" destId="{B51017A3-0968-47AF-8E84-7978BD3756DC}" srcOrd="4" destOrd="0" parTransId="{C4173664-7DA3-4398-A25F-8CF05E5A24A5}" sibTransId="{0DD7CDBC-1192-4700-9C0B-32638BB3E807}"/>
    <dgm:cxn modelId="{911C61FA-2652-41F1-B911-9A9FBD2255B8}" srcId="{A5B18631-D532-4FDD-8642-CA80A53A15E6}" destId="{FEE82E09-7F8C-40BD-B0A3-2EB34BBD2940}" srcOrd="1" destOrd="0" parTransId="{6899CFAF-C3A0-4D01-AD84-BDA82EAA235E}" sibTransId="{412561BC-37F1-497B-B566-BA9EEAE23CA6}"/>
    <dgm:cxn modelId="{7131C43F-1038-4CB8-94D3-B5E73C1B7A3D}" type="presParOf" srcId="{82D08398-0576-4C80-A496-52D6EED0A665}" destId="{A450DA55-E4C2-407C-A3ED-3E855ECD44B0}" srcOrd="0" destOrd="0" presId="urn:microsoft.com/office/officeart/2005/8/layout/process1"/>
    <dgm:cxn modelId="{F48C30D1-E9BD-4487-AB39-7197C4EA9F02}" type="presParOf" srcId="{82D08398-0576-4C80-A496-52D6EED0A665}" destId="{B44E4042-01DB-47E1-9886-56263B36CFEF}" srcOrd="1" destOrd="0" presId="urn:microsoft.com/office/officeart/2005/8/layout/process1"/>
    <dgm:cxn modelId="{0B4BD6C3-152C-4419-A577-0AA1D700DB39}" type="presParOf" srcId="{B44E4042-01DB-47E1-9886-56263B36CFEF}" destId="{94B00636-2E4D-4C78-9D28-73786BA625F0}" srcOrd="0" destOrd="0" presId="urn:microsoft.com/office/officeart/2005/8/layout/process1"/>
    <dgm:cxn modelId="{D35B391E-F87F-4F3D-8F51-58992C55219A}" type="presParOf" srcId="{82D08398-0576-4C80-A496-52D6EED0A665}" destId="{C114ED43-5DB6-4710-894B-DCDA744C6C13}" srcOrd="2" destOrd="0" presId="urn:microsoft.com/office/officeart/2005/8/layout/process1"/>
    <dgm:cxn modelId="{8B0E0345-1C1B-431C-B113-EFA18A67A9E9}" type="presParOf" srcId="{82D08398-0576-4C80-A496-52D6EED0A665}" destId="{3FE7377D-1264-4242-BB52-763AD903B434}" srcOrd="3" destOrd="0" presId="urn:microsoft.com/office/officeart/2005/8/layout/process1"/>
    <dgm:cxn modelId="{58BB87D6-863B-4B8F-A0EF-88F455B87620}" type="presParOf" srcId="{3FE7377D-1264-4242-BB52-763AD903B434}" destId="{81AC78DE-133A-4ACD-A3C9-FA0579B29E40}" srcOrd="0" destOrd="0" presId="urn:microsoft.com/office/officeart/2005/8/layout/process1"/>
    <dgm:cxn modelId="{8BDA5B88-1E9B-47D8-AEC4-2CAB695E9776}" type="presParOf" srcId="{82D08398-0576-4C80-A496-52D6EED0A665}" destId="{CB4E6DC6-31BD-4A17-B1D5-D4724C409322}" srcOrd="4" destOrd="0" presId="urn:microsoft.com/office/officeart/2005/8/layout/process1"/>
    <dgm:cxn modelId="{CC5115BC-0B37-49BD-93C8-3BBF1FB961F6}" type="presParOf" srcId="{82D08398-0576-4C80-A496-52D6EED0A665}" destId="{E52828FE-062B-442B-9831-810877E76BEA}" srcOrd="5" destOrd="0" presId="urn:microsoft.com/office/officeart/2005/8/layout/process1"/>
    <dgm:cxn modelId="{1018F959-6635-4B4F-BC0E-5DDBA24DBE50}" type="presParOf" srcId="{E52828FE-062B-442B-9831-810877E76BEA}" destId="{DDB3408F-C1DF-43DF-A609-B8E7007EC4A7}" srcOrd="0" destOrd="0" presId="urn:microsoft.com/office/officeart/2005/8/layout/process1"/>
    <dgm:cxn modelId="{DB78E8DD-6C28-4728-AC7C-60F946C8010B}" type="presParOf" srcId="{82D08398-0576-4C80-A496-52D6EED0A665}" destId="{9F6A65BF-72C8-462F-ADEB-5469A6E2B69D}" srcOrd="6" destOrd="0" presId="urn:microsoft.com/office/officeart/2005/8/layout/process1"/>
    <dgm:cxn modelId="{EB1CB858-1762-4B25-AEB9-BB22AE38CF05}" type="presParOf" srcId="{82D08398-0576-4C80-A496-52D6EED0A665}" destId="{9BF063DC-FCED-4D35-8477-4A687F1BBBF2}" srcOrd="7" destOrd="0" presId="urn:microsoft.com/office/officeart/2005/8/layout/process1"/>
    <dgm:cxn modelId="{999E9F68-5F49-487D-8000-98474D3FE487}" type="presParOf" srcId="{9BF063DC-FCED-4D35-8477-4A687F1BBBF2}" destId="{05689BA6-019A-43FE-9D1C-98B53705BD1A}" srcOrd="0" destOrd="0" presId="urn:microsoft.com/office/officeart/2005/8/layout/process1"/>
    <dgm:cxn modelId="{E0DCE026-0973-4AF3-AEE8-01A2E4AE74F3}" type="presParOf" srcId="{82D08398-0576-4C80-A496-52D6EED0A665}" destId="{54851B1E-B370-428B-8236-153DBEAFFD41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1.xml><?xml version="1.0" encoding="utf-8"?>
<dgm:dataModel xmlns:dgm="http://schemas.openxmlformats.org/drawingml/2006/diagram" xmlns:a="http://schemas.openxmlformats.org/drawingml/2006/main">
  <dgm:ptLst>
    <dgm:pt modelId="{A5503272-86B0-40C1-BFFC-31D2891B684D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002E48C2-F54E-419B-9785-BC04C26F3EDD}">
      <dgm:prSet phldrT="[文字]" custT="1"/>
      <dgm:spPr/>
      <dgm:t>
        <a:bodyPr/>
        <a:lstStyle/>
        <a:p>
          <a:r>
            <a:rPr lang="zh-TW" altLang="en-US" sz="3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斷句</a:t>
          </a:r>
        </a:p>
      </dgm:t>
    </dgm:pt>
    <dgm:pt modelId="{42AF43C5-34BA-4212-A6D3-C6C26B4EFF47}" type="parTrans" cxnId="{7561FE3B-954F-4C79-B43B-8D8F547B7F06}">
      <dgm:prSet/>
      <dgm:spPr/>
      <dgm:t>
        <a:bodyPr/>
        <a:lstStyle/>
        <a:p>
          <a:endParaRPr lang="zh-TW" altLang="en-US" sz="300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1166A9E-4D47-4550-AAFC-33437C3B3DDC}" type="sibTrans" cxnId="{7561FE3B-954F-4C79-B43B-8D8F547B7F06}">
      <dgm:prSet custT="1"/>
      <dgm:spPr/>
      <dgm:t>
        <a:bodyPr/>
        <a:lstStyle/>
        <a:p>
          <a:endParaRPr lang="zh-TW" altLang="en-US" sz="300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B9594EB-7159-4134-82EC-48E3AD6046F5}">
      <dgm:prSet phldrT="[文字]" custT="1"/>
      <dgm:spPr/>
      <dgm:t>
        <a:bodyPr/>
        <a:lstStyle/>
        <a:p>
          <a:r>
            <a:rPr lang="zh-TW" altLang="en-US" sz="3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</a:p>
      </dgm:t>
    </dgm:pt>
    <dgm:pt modelId="{EA770479-4543-4C4C-AA37-D120205797BA}" type="parTrans" cxnId="{AFA45CEB-42E4-4B1D-B88C-0E0DD1AE8A3E}">
      <dgm:prSet/>
      <dgm:spPr/>
      <dgm:t>
        <a:bodyPr/>
        <a:lstStyle/>
        <a:p>
          <a:endParaRPr lang="zh-TW" altLang="en-US" sz="300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FD01AE0-B3D6-495D-B82C-54FA034E4312}" type="sibTrans" cxnId="{AFA45CEB-42E4-4B1D-B88C-0E0DD1AE8A3E}">
      <dgm:prSet custT="1"/>
      <dgm:spPr/>
      <dgm:t>
        <a:bodyPr/>
        <a:lstStyle/>
        <a:p>
          <a:endParaRPr lang="zh-TW" altLang="en-US" sz="300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56F62D0-69FD-4415-8734-88C46D94DCDF}">
      <dgm:prSet phldrT="[文字]" custT="1"/>
      <dgm:spPr/>
      <dgm:t>
        <a:bodyPr/>
        <a:lstStyle/>
        <a:p>
          <a:r>
            <a:rPr lang="zh-TW" altLang="en-US" sz="3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詮釋語詞</a:t>
          </a:r>
        </a:p>
      </dgm:t>
    </dgm:pt>
    <dgm:pt modelId="{BA0EC9D9-7626-4C20-BCA0-AACCE4017CAA}" type="parTrans" cxnId="{44E4611F-6ED1-4990-A340-FEBB4571EE30}">
      <dgm:prSet/>
      <dgm:spPr/>
      <dgm:t>
        <a:bodyPr/>
        <a:lstStyle/>
        <a:p>
          <a:endParaRPr lang="zh-TW" altLang="en-US" sz="300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DF4C85D-FB12-4738-B16B-ADBF19FD2CFF}" type="sibTrans" cxnId="{44E4611F-6ED1-4990-A340-FEBB4571EE30}">
      <dgm:prSet custT="1"/>
      <dgm:spPr/>
      <dgm:t>
        <a:bodyPr/>
        <a:lstStyle/>
        <a:p>
          <a:endParaRPr lang="zh-TW" altLang="en-US" sz="300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06E1FEE-ACD9-4FB8-A718-1504F599DB78}">
      <dgm:prSet custT="1"/>
      <dgm:spPr/>
      <dgm:t>
        <a:bodyPr/>
        <a:lstStyle/>
        <a:p>
          <a:r>
            <a:rPr lang="zh-TW" altLang="en-US" sz="3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gm:t>
    </dgm:pt>
    <dgm:pt modelId="{952C5662-5218-4EA2-9CDB-1B2ED48D7A01}" type="parTrans" cxnId="{1A5A1E1A-7D61-4763-999F-66AA784C4BB4}">
      <dgm:prSet/>
      <dgm:spPr/>
      <dgm:t>
        <a:bodyPr/>
        <a:lstStyle/>
        <a:p>
          <a:endParaRPr lang="zh-TW" altLang="en-US" sz="300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6473968-639B-48C9-88FE-26DFEFF19882}" type="sibTrans" cxnId="{1A5A1E1A-7D61-4763-999F-66AA784C4BB4}">
      <dgm:prSet/>
      <dgm:spPr/>
      <dgm:t>
        <a:bodyPr/>
        <a:lstStyle/>
        <a:p>
          <a:endParaRPr lang="zh-TW" altLang="en-US" sz="300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F124257-A6A0-40F3-AF76-2CF295A01080}" type="pres">
      <dgm:prSet presAssocID="{A5503272-86B0-40C1-BFFC-31D2891B684D}" presName="Name0" presStyleCnt="0">
        <dgm:presLayoutVars>
          <dgm:dir/>
          <dgm:resizeHandles val="exact"/>
        </dgm:presLayoutVars>
      </dgm:prSet>
      <dgm:spPr/>
    </dgm:pt>
    <dgm:pt modelId="{2B869496-12D7-4520-B3E7-A55CA7D4343F}" type="pres">
      <dgm:prSet presAssocID="{002E48C2-F54E-419B-9785-BC04C26F3EDD}" presName="node" presStyleLbl="node1" presStyleIdx="0" presStyleCnt="4" custScaleX="33846" custScaleY="102242">
        <dgm:presLayoutVars>
          <dgm:bulletEnabled val="1"/>
        </dgm:presLayoutVars>
      </dgm:prSet>
      <dgm:spPr/>
    </dgm:pt>
    <dgm:pt modelId="{CD896F0E-3183-456B-8E61-B8735967B488}" type="pres">
      <dgm:prSet presAssocID="{71166A9E-4D47-4550-AAFC-33437C3B3DDC}" presName="sibTrans" presStyleLbl="sibTrans2D1" presStyleIdx="0" presStyleCnt="3"/>
      <dgm:spPr/>
    </dgm:pt>
    <dgm:pt modelId="{E6332FB3-64F8-4D8B-8C31-939E8732F52B}" type="pres">
      <dgm:prSet presAssocID="{71166A9E-4D47-4550-AAFC-33437C3B3DDC}" presName="connectorText" presStyleLbl="sibTrans2D1" presStyleIdx="0" presStyleCnt="3"/>
      <dgm:spPr/>
    </dgm:pt>
    <dgm:pt modelId="{6B55D071-2E5A-4D3E-A671-155662C189B5}" type="pres">
      <dgm:prSet presAssocID="{CB9594EB-7159-4134-82EC-48E3AD6046F5}" presName="node" presStyleLbl="node1" presStyleIdx="1" presStyleCnt="4" custScaleX="54307" custScaleY="102242">
        <dgm:presLayoutVars>
          <dgm:bulletEnabled val="1"/>
        </dgm:presLayoutVars>
      </dgm:prSet>
      <dgm:spPr/>
    </dgm:pt>
    <dgm:pt modelId="{8EB92DBA-33F8-455B-B05C-D43CAE3EC3C3}" type="pres">
      <dgm:prSet presAssocID="{CFD01AE0-B3D6-495D-B82C-54FA034E4312}" presName="sibTrans" presStyleLbl="sibTrans2D1" presStyleIdx="1" presStyleCnt="3"/>
      <dgm:spPr/>
    </dgm:pt>
    <dgm:pt modelId="{93FAA304-64E1-4638-8662-97ACE498D641}" type="pres">
      <dgm:prSet presAssocID="{CFD01AE0-B3D6-495D-B82C-54FA034E4312}" presName="connectorText" presStyleLbl="sibTrans2D1" presStyleIdx="1" presStyleCnt="3"/>
      <dgm:spPr/>
    </dgm:pt>
    <dgm:pt modelId="{19423C19-9A37-4F04-8370-41A9F2E09E7C}" type="pres">
      <dgm:prSet presAssocID="{156F62D0-69FD-4415-8734-88C46D94DCDF}" presName="node" presStyleLbl="node1" presStyleIdx="2" presStyleCnt="4" custScaleX="54307" custScaleY="101059">
        <dgm:presLayoutVars>
          <dgm:bulletEnabled val="1"/>
        </dgm:presLayoutVars>
      </dgm:prSet>
      <dgm:spPr/>
    </dgm:pt>
    <dgm:pt modelId="{43F16218-3D40-4689-8235-863C063BD5C6}" type="pres">
      <dgm:prSet presAssocID="{3DF4C85D-FB12-4738-B16B-ADBF19FD2CFF}" presName="sibTrans" presStyleLbl="sibTrans2D1" presStyleIdx="2" presStyleCnt="3"/>
      <dgm:spPr/>
    </dgm:pt>
    <dgm:pt modelId="{3B9BE53E-0CB5-408B-8589-ECE1CB175CE6}" type="pres">
      <dgm:prSet presAssocID="{3DF4C85D-FB12-4738-B16B-ADBF19FD2CFF}" presName="connectorText" presStyleLbl="sibTrans2D1" presStyleIdx="2" presStyleCnt="3"/>
      <dgm:spPr/>
    </dgm:pt>
    <dgm:pt modelId="{DD9F34A3-36FC-4582-95AB-003688C1CD35}" type="pres">
      <dgm:prSet presAssocID="{606E1FEE-ACD9-4FB8-A718-1504F599DB78}" presName="node" presStyleLbl="node1" presStyleIdx="3" presStyleCnt="4" custScaleX="54307" custScaleY="98696">
        <dgm:presLayoutVars>
          <dgm:bulletEnabled val="1"/>
        </dgm:presLayoutVars>
      </dgm:prSet>
      <dgm:spPr/>
    </dgm:pt>
  </dgm:ptLst>
  <dgm:cxnLst>
    <dgm:cxn modelId="{FAC46609-17D2-4664-8243-7E7C9309E21B}" type="presOf" srcId="{CFD01AE0-B3D6-495D-B82C-54FA034E4312}" destId="{93FAA304-64E1-4638-8662-97ACE498D641}" srcOrd="1" destOrd="0" presId="urn:microsoft.com/office/officeart/2005/8/layout/process1"/>
    <dgm:cxn modelId="{1A5A1E1A-7D61-4763-999F-66AA784C4BB4}" srcId="{A5503272-86B0-40C1-BFFC-31D2891B684D}" destId="{606E1FEE-ACD9-4FB8-A718-1504F599DB78}" srcOrd="3" destOrd="0" parTransId="{952C5662-5218-4EA2-9CDB-1B2ED48D7A01}" sibTransId="{56473968-639B-48C9-88FE-26DFEFF19882}"/>
    <dgm:cxn modelId="{44E4611F-6ED1-4990-A340-FEBB4571EE30}" srcId="{A5503272-86B0-40C1-BFFC-31D2891B684D}" destId="{156F62D0-69FD-4415-8734-88C46D94DCDF}" srcOrd="2" destOrd="0" parTransId="{BA0EC9D9-7626-4C20-BCA0-AACCE4017CAA}" sibTransId="{3DF4C85D-FB12-4738-B16B-ADBF19FD2CFF}"/>
    <dgm:cxn modelId="{871D6034-BE2F-4021-AF0F-0E37C0CF933F}" type="presOf" srcId="{3DF4C85D-FB12-4738-B16B-ADBF19FD2CFF}" destId="{43F16218-3D40-4689-8235-863C063BD5C6}" srcOrd="0" destOrd="0" presId="urn:microsoft.com/office/officeart/2005/8/layout/process1"/>
    <dgm:cxn modelId="{29154E3B-7DC9-4B9F-80DE-5E735E02FDC9}" type="presOf" srcId="{71166A9E-4D47-4550-AAFC-33437C3B3DDC}" destId="{E6332FB3-64F8-4D8B-8C31-939E8732F52B}" srcOrd="1" destOrd="0" presId="urn:microsoft.com/office/officeart/2005/8/layout/process1"/>
    <dgm:cxn modelId="{7561FE3B-954F-4C79-B43B-8D8F547B7F06}" srcId="{A5503272-86B0-40C1-BFFC-31D2891B684D}" destId="{002E48C2-F54E-419B-9785-BC04C26F3EDD}" srcOrd="0" destOrd="0" parTransId="{42AF43C5-34BA-4212-A6D3-C6C26B4EFF47}" sibTransId="{71166A9E-4D47-4550-AAFC-33437C3B3DDC}"/>
    <dgm:cxn modelId="{1C6CED56-A298-480E-97C9-5F7843868D8F}" type="presOf" srcId="{71166A9E-4D47-4550-AAFC-33437C3B3DDC}" destId="{CD896F0E-3183-456B-8E61-B8735967B488}" srcOrd="0" destOrd="0" presId="urn:microsoft.com/office/officeart/2005/8/layout/process1"/>
    <dgm:cxn modelId="{1F130C7E-04A7-4171-810B-A21015F669B6}" type="presOf" srcId="{3DF4C85D-FB12-4738-B16B-ADBF19FD2CFF}" destId="{3B9BE53E-0CB5-408B-8589-ECE1CB175CE6}" srcOrd="1" destOrd="0" presId="urn:microsoft.com/office/officeart/2005/8/layout/process1"/>
    <dgm:cxn modelId="{1F9406A6-9225-4D5B-A2C9-BB993040AAB3}" type="presOf" srcId="{002E48C2-F54E-419B-9785-BC04C26F3EDD}" destId="{2B869496-12D7-4520-B3E7-A55CA7D4343F}" srcOrd="0" destOrd="0" presId="urn:microsoft.com/office/officeart/2005/8/layout/process1"/>
    <dgm:cxn modelId="{BC6336BD-8224-4B93-9A4C-A97A757F0978}" type="presOf" srcId="{A5503272-86B0-40C1-BFFC-31D2891B684D}" destId="{EF124257-A6A0-40F3-AF76-2CF295A01080}" srcOrd="0" destOrd="0" presId="urn:microsoft.com/office/officeart/2005/8/layout/process1"/>
    <dgm:cxn modelId="{AAB957CC-4DA2-43D3-9550-5CBC514C42CD}" type="presOf" srcId="{CB9594EB-7159-4134-82EC-48E3AD6046F5}" destId="{6B55D071-2E5A-4D3E-A671-155662C189B5}" srcOrd="0" destOrd="0" presId="urn:microsoft.com/office/officeart/2005/8/layout/process1"/>
    <dgm:cxn modelId="{1038BED4-9440-4A71-AAED-E9DE23733DEC}" type="presOf" srcId="{156F62D0-69FD-4415-8734-88C46D94DCDF}" destId="{19423C19-9A37-4F04-8370-41A9F2E09E7C}" srcOrd="0" destOrd="0" presId="urn:microsoft.com/office/officeart/2005/8/layout/process1"/>
    <dgm:cxn modelId="{AFA45CEB-42E4-4B1D-B88C-0E0DD1AE8A3E}" srcId="{A5503272-86B0-40C1-BFFC-31D2891B684D}" destId="{CB9594EB-7159-4134-82EC-48E3AD6046F5}" srcOrd="1" destOrd="0" parTransId="{EA770479-4543-4C4C-AA37-D120205797BA}" sibTransId="{CFD01AE0-B3D6-495D-B82C-54FA034E4312}"/>
    <dgm:cxn modelId="{C9255EF0-AB0B-43C1-824D-A1F50E108B1B}" type="presOf" srcId="{606E1FEE-ACD9-4FB8-A718-1504F599DB78}" destId="{DD9F34A3-36FC-4582-95AB-003688C1CD35}" srcOrd="0" destOrd="0" presId="urn:microsoft.com/office/officeart/2005/8/layout/process1"/>
    <dgm:cxn modelId="{59D10AF2-269B-478A-9A76-C484E30AECF2}" type="presOf" srcId="{CFD01AE0-B3D6-495D-B82C-54FA034E4312}" destId="{8EB92DBA-33F8-455B-B05C-D43CAE3EC3C3}" srcOrd="0" destOrd="0" presId="urn:microsoft.com/office/officeart/2005/8/layout/process1"/>
    <dgm:cxn modelId="{C9F892D8-6E9A-4536-B8D6-ED3B69DDAE44}" type="presParOf" srcId="{EF124257-A6A0-40F3-AF76-2CF295A01080}" destId="{2B869496-12D7-4520-B3E7-A55CA7D4343F}" srcOrd="0" destOrd="0" presId="urn:microsoft.com/office/officeart/2005/8/layout/process1"/>
    <dgm:cxn modelId="{8C700B9A-FA43-4453-8A4D-D76BB9D72A13}" type="presParOf" srcId="{EF124257-A6A0-40F3-AF76-2CF295A01080}" destId="{CD896F0E-3183-456B-8E61-B8735967B488}" srcOrd="1" destOrd="0" presId="urn:microsoft.com/office/officeart/2005/8/layout/process1"/>
    <dgm:cxn modelId="{7017268C-C9C9-4294-A638-A8AA7A021A14}" type="presParOf" srcId="{CD896F0E-3183-456B-8E61-B8735967B488}" destId="{E6332FB3-64F8-4D8B-8C31-939E8732F52B}" srcOrd="0" destOrd="0" presId="urn:microsoft.com/office/officeart/2005/8/layout/process1"/>
    <dgm:cxn modelId="{9FB367F2-2ABB-41F3-9515-D92C3B04084D}" type="presParOf" srcId="{EF124257-A6A0-40F3-AF76-2CF295A01080}" destId="{6B55D071-2E5A-4D3E-A671-155662C189B5}" srcOrd="2" destOrd="0" presId="urn:microsoft.com/office/officeart/2005/8/layout/process1"/>
    <dgm:cxn modelId="{2471BF8D-9B00-4239-96CA-62486BE0A87F}" type="presParOf" srcId="{EF124257-A6A0-40F3-AF76-2CF295A01080}" destId="{8EB92DBA-33F8-455B-B05C-D43CAE3EC3C3}" srcOrd="3" destOrd="0" presId="urn:microsoft.com/office/officeart/2005/8/layout/process1"/>
    <dgm:cxn modelId="{0D0934C9-7EBC-49F1-AFC3-0F584BF75E69}" type="presParOf" srcId="{8EB92DBA-33F8-455B-B05C-D43CAE3EC3C3}" destId="{93FAA304-64E1-4638-8662-97ACE498D641}" srcOrd="0" destOrd="0" presId="urn:microsoft.com/office/officeart/2005/8/layout/process1"/>
    <dgm:cxn modelId="{4BEB58A9-4FD7-465D-BF65-C26F14B33384}" type="presParOf" srcId="{EF124257-A6A0-40F3-AF76-2CF295A01080}" destId="{19423C19-9A37-4F04-8370-41A9F2E09E7C}" srcOrd="4" destOrd="0" presId="urn:microsoft.com/office/officeart/2005/8/layout/process1"/>
    <dgm:cxn modelId="{3EC7ACE8-27F8-4119-A427-8D5FE0D5CD49}" type="presParOf" srcId="{EF124257-A6A0-40F3-AF76-2CF295A01080}" destId="{43F16218-3D40-4689-8235-863C063BD5C6}" srcOrd="5" destOrd="0" presId="urn:microsoft.com/office/officeart/2005/8/layout/process1"/>
    <dgm:cxn modelId="{184AC7C5-868E-433B-B4ED-36FD36FA1FCD}" type="presParOf" srcId="{43F16218-3D40-4689-8235-863C063BD5C6}" destId="{3B9BE53E-0CB5-408B-8589-ECE1CB175CE6}" srcOrd="0" destOrd="0" presId="urn:microsoft.com/office/officeart/2005/8/layout/process1"/>
    <dgm:cxn modelId="{329EF5D0-2753-4A4A-BE3C-7E217DB22FE6}" type="presParOf" srcId="{EF124257-A6A0-40F3-AF76-2CF295A01080}" destId="{DD9F34A3-36FC-4582-95AB-003688C1CD35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2.xml><?xml version="1.0" encoding="utf-8"?>
<dgm:dataModel xmlns:dgm="http://schemas.openxmlformats.org/drawingml/2006/diagram" xmlns:a="http://schemas.openxmlformats.org/drawingml/2006/main">
  <dgm:ptLst>
    <dgm:pt modelId="{A5503272-86B0-40C1-BFFC-31D2891B684D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002E48C2-F54E-419B-9785-BC04C26F3EDD}">
      <dgm:prSet phldrT="[文字]" custT="1"/>
      <dgm:spPr/>
      <dgm:t>
        <a:bodyPr/>
        <a:lstStyle/>
        <a:p>
          <a:r>
            <a:rPr lang="zh-TW" altLang="en-US" sz="3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斷句</a:t>
          </a:r>
        </a:p>
      </dgm:t>
    </dgm:pt>
    <dgm:pt modelId="{42AF43C5-34BA-4212-A6D3-C6C26B4EFF47}" type="parTrans" cxnId="{7561FE3B-954F-4C79-B43B-8D8F547B7F06}">
      <dgm:prSet/>
      <dgm:spPr/>
      <dgm:t>
        <a:bodyPr/>
        <a:lstStyle/>
        <a:p>
          <a:endParaRPr lang="zh-TW" altLang="en-US" sz="300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1166A9E-4D47-4550-AAFC-33437C3B3DDC}" type="sibTrans" cxnId="{7561FE3B-954F-4C79-B43B-8D8F547B7F06}">
      <dgm:prSet custT="1"/>
      <dgm:spPr/>
      <dgm:t>
        <a:bodyPr/>
        <a:lstStyle/>
        <a:p>
          <a:endParaRPr lang="zh-TW" altLang="en-US" sz="300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B9594EB-7159-4134-82EC-48E3AD6046F5}">
      <dgm:prSet phldrT="[文字]" custT="1"/>
      <dgm:spPr/>
      <dgm:t>
        <a:bodyPr/>
        <a:lstStyle/>
        <a:p>
          <a:r>
            <a:rPr lang="zh-TW" altLang="en-US" sz="3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</a:p>
      </dgm:t>
    </dgm:pt>
    <dgm:pt modelId="{EA770479-4543-4C4C-AA37-D120205797BA}" type="parTrans" cxnId="{AFA45CEB-42E4-4B1D-B88C-0E0DD1AE8A3E}">
      <dgm:prSet/>
      <dgm:spPr/>
      <dgm:t>
        <a:bodyPr/>
        <a:lstStyle/>
        <a:p>
          <a:endParaRPr lang="zh-TW" altLang="en-US" sz="300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FD01AE0-B3D6-495D-B82C-54FA034E4312}" type="sibTrans" cxnId="{AFA45CEB-42E4-4B1D-B88C-0E0DD1AE8A3E}">
      <dgm:prSet custT="1"/>
      <dgm:spPr/>
      <dgm:t>
        <a:bodyPr/>
        <a:lstStyle/>
        <a:p>
          <a:endParaRPr lang="zh-TW" altLang="en-US" sz="300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56F62D0-69FD-4415-8734-88C46D94DCDF}">
      <dgm:prSet phldrT="[文字]" custT="1"/>
      <dgm:spPr/>
      <dgm:t>
        <a:bodyPr/>
        <a:lstStyle/>
        <a:p>
          <a:r>
            <a:rPr lang="zh-TW" altLang="en-US" sz="3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詮釋語詞</a:t>
          </a:r>
        </a:p>
      </dgm:t>
    </dgm:pt>
    <dgm:pt modelId="{BA0EC9D9-7626-4C20-BCA0-AACCE4017CAA}" type="parTrans" cxnId="{44E4611F-6ED1-4990-A340-FEBB4571EE30}">
      <dgm:prSet/>
      <dgm:spPr/>
      <dgm:t>
        <a:bodyPr/>
        <a:lstStyle/>
        <a:p>
          <a:endParaRPr lang="zh-TW" altLang="en-US" sz="300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DF4C85D-FB12-4738-B16B-ADBF19FD2CFF}" type="sibTrans" cxnId="{44E4611F-6ED1-4990-A340-FEBB4571EE30}">
      <dgm:prSet custT="1"/>
      <dgm:spPr/>
      <dgm:t>
        <a:bodyPr/>
        <a:lstStyle/>
        <a:p>
          <a:endParaRPr lang="zh-TW" altLang="en-US" sz="300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06E1FEE-ACD9-4FB8-A718-1504F599DB78}">
      <dgm:prSet custT="1"/>
      <dgm:spPr/>
      <dgm:t>
        <a:bodyPr/>
        <a:lstStyle/>
        <a:p>
          <a:r>
            <a:rPr lang="zh-TW" altLang="en-US" sz="3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gm:t>
    </dgm:pt>
    <dgm:pt modelId="{952C5662-5218-4EA2-9CDB-1B2ED48D7A01}" type="parTrans" cxnId="{1A5A1E1A-7D61-4763-999F-66AA784C4BB4}">
      <dgm:prSet/>
      <dgm:spPr/>
      <dgm:t>
        <a:bodyPr/>
        <a:lstStyle/>
        <a:p>
          <a:endParaRPr lang="zh-TW" altLang="en-US" sz="300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6473968-639B-48C9-88FE-26DFEFF19882}" type="sibTrans" cxnId="{1A5A1E1A-7D61-4763-999F-66AA784C4BB4}">
      <dgm:prSet/>
      <dgm:spPr/>
      <dgm:t>
        <a:bodyPr/>
        <a:lstStyle/>
        <a:p>
          <a:endParaRPr lang="zh-TW" altLang="en-US" sz="300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F124257-A6A0-40F3-AF76-2CF295A01080}" type="pres">
      <dgm:prSet presAssocID="{A5503272-86B0-40C1-BFFC-31D2891B684D}" presName="Name0" presStyleCnt="0">
        <dgm:presLayoutVars>
          <dgm:dir/>
          <dgm:resizeHandles val="exact"/>
        </dgm:presLayoutVars>
      </dgm:prSet>
      <dgm:spPr/>
    </dgm:pt>
    <dgm:pt modelId="{2B869496-12D7-4520-B3E7-A55CA7D4343F}" type="pres">
      <dgm:prSet presAssocID="{002E48C2-F54E-419B-9785-BC04C26F3EDD}" presName="node" presStyleLbl="node1" presStyleIdx="0" presStyleCnt="4" custScaleX="33846" custScaleY="102242">
        <dgm:presLayoutVars>
          <dgm:bulletEnabled val="1"/>
        </dgm:presLayoutVars>
      </dgm:prSet>
      <dgm:spPr/>
    </dgm:pt>
    <dgm:pt modelId="{CD896F0E-3183-456B-8E61-B8735967B488}" type="pres">
      <dgm:prSet presAssocID="{71166A9E-4D47-4550-AAFC-33437C3B3DDC}" presName="sibTrans" presStyleLbl="sibTrans2D1" presStyleIdx="0" presStyleCnt="3"/>
      <dgm:spPr/>
    </dgm:pt>
    <dgm:pt modelId="{E6332FB3-64F8-4D8B-8C31-939E8732F52B}" type="pres">
      <dgm:prSet presAssocID="{71166A9E-4D47-4550-AAFC-33437C3B3DDC}" presName="connectorText" presStyleLbl="sibTrans2D1" presStyleIdx="0" presStyleCnt="3"/>
      <dgm:spPr/>
    </dgm:pt>
    <dgm:pt modelId="{6B55D071-2E5A-4D3E-A671-155662C189B5}" type="pres">
      <dgm:prSet presAssocID="{CB9594EB-7159-4134-82EC-48E3AD6046F5}" presName="node" presStyleLbl="node1" presStyleIdx="1" presStyleCnt="4" custScaleX="54307" custScaleY="102242">
        <dgm:presLayoutVars>
          <dgm:bulletEnabled val="1"/>
        </dgm:presLayoutVars>
      </dgm:prSet>
      <dgm:spPr/>
    </dgm:pt>
    <dgm:pt modelId="{8EB92DBA-33F8-455B-B05C-D43CAE3EC3C3}" type="pres">
      <dgm:prSet presAssocID="{CFD01AE0-B3D6-495D-B82C-54FA034E4312}" presName="sibTrans" presStyleLbl="sibTrans2D1" presStyleIdx="1" presStyleCnt="3"/>
      <dgm:spPr/>
    </dgm:pt>
    <dgm:pt modelId="{93FAA304-64E1-4638-8662-97ACE498D641}" type="pres">
      <dgm:prSet presAssocID="{CFD01AE0-B3D6-495D-B82C-54FA034E4312}" presName="connectorText" presStyleLbl="sibTrans2D1" presStyleIdx="1" presStyleCnt="3"/>
      <dgm:spPr/>
    </dgm:pt>
    <dgm:pt modelId="{19423C19-9A37-4F04-8370-41A9F2E09E7C}" type="pres">
      <dgm:prSet presAssocID="{156F62D0-69FD-4415-8734-88C46D94DCDF}" presName="node" presStyleLbl="node1" presStyleIdx="2" presStyleCnt="4" custScaleX="54307" custScaleY="101059">
        <dgm:presLayoutVars>
          <dgm:bulletEnabled val="1"/>
        </dgm:presLayoutVars>
      </dgm:prSet>
      <dgm:spPr/>
    </dgm:pt>
    <dgm:pt modelId="{43F16218-3D40-4689-8235-863C063BD5C6}" type="pres">
      <dgm:prSet presAssocID="{3DF4C85D-FB12-4738-B16B-ADBF19FD2CFF}" presName="sibTrans" presStyleLbl="sibTrans2D1" presStyleIdx="2" presStyleCnt="3"/>
      <dgm:spPr/>
    </dgm:pt>
    <dgm:pt modelId="{3B9BE53E-0CB5-408B-8589-ECE1CB175CE6}" type="pres">
      <dgm:prSet presAssocID="{3DF4C85D-FB12-4738-B16B-ADBF19FD2CFF}" presName="connectorText" presStyleLbl="sibTrans2D1" presStyleIdx="2" presStyleCnt="3"/>
      <dgm:spPr/>
    </dgm:pt>
    <dgm:pt modelId="{DD9F34A3-36FC-4582-95AB-003688C1CD35}" type="pres">
      <dgm:prSet presAssocID="{606E1FEE-ACD9-4FB8-A718-1504F599DB78}" presName="node" presStyleLbl="node1" presStyleIdx="3" presStyleCnt="4" custScaleX="54307" custScaleY="98696">
        <dgm:presLayoutVars>
          <dgm:bulletEnabled val="1"/>
        </dgm:presLayoutVars>
      </dgm:prSet>
      <dgm:spPr/>
    </dgm:pt>
  </dgm:ptLst>
  <dgm:cxnLst>
    <dgm:cxn modelId="{FAC46609-17D2-4664-8243-7E7C9309E21B}" type="presOf" srcId="{CFD01AE0-B3D6-495D-B82C-54FA034E4312}" destId="{93FAA304-64E1-4638-8662-97ACE498D641}" srcOrd="1" destOrd="0" presId="urn:microsoft.com/office/officeart/2005/8/layout/process1"/>
    <dgm:cxn modelId="{1A5A1E1A-7D61-4763-999F-66AA784C4BB4}" srcId="{A5503272-86B0-40C1-BFFC-31D2891B684D}" destId="{606E1FEE-ACD9-4FB8-A718-1504F599DB78}" srcOrd="3" destOrd="0" parTransId="{952C5662-5218-4EA2-9CDB-1B2ED48D7A01}" sibTransId="{56473968-639B-48C9-88FE-26DFEFF19882}"/>
    <dgm:cxn modelId="{44E4611F-6ED1-4990-A340-FEBB4571EE30}" srcId="{A5503272-86B0-40C1-BFFC-31D2891B684D}" destId="{156F62D0-69FD-4415-8734-88C46D94DCDF}" srcOrd="2" destOrd="0" parTransId="{BA0EC9D9-7626-4C20-BCA0-AACCE4017CAA}" sibTransId="{3DF4C85D-FB12-4738-B16B-ADBF19FD2CFF}"/>
    <dgm:cxn modelId="{871D6034-BE2F-4021-AF0F-0E37C0CF933F}" type="presOf" srcId="{3DF4C85D-FB12-4738-B16B-ADBF19FD2CFF}" destId="{43F16218-3D40-4689-8235-863C063BD5C6}" srcOrd="0" destOrd="0" presId="urn:microsoft.com/office/officeart/2005/8/layout/process1"/>
    <dgm:cxn modelId="{29154E3B-7DC9-4B9F-80DE-5E735E02FDC9}" type="presOf" srcId="{71166A9E-4D47-4550-AAFC-33437C3B3DDC}" destId="{E6332FB3-64F8-4D8B-8C31-939E8732F52B}" srcOrd="1" destOrd="0" presId="urn:microsoft.com/office/officeart/2005/8/layout/process1"/>
    <dgm:cxn modelId="{7561FE3B-954F-4C79-B43B-8D8F547B7F06}" srcId="{A5503272-86B0-40C1-BFFC-31D2891B684D}" destId="{002E48C2-F54E-419B-9785-BC04C26F3EDD}" srcOrd="0" destOrd="0" parTransId="{42AF43C5-34BA-4212-A6D3-C6C26B4EFF47}" sibTransId="{71166A9E-4D47-4550-AAFC-33437C3B3DDC}"/>
    <dgm:cxn modelId="{1C6CED56-A298-480E-97C9-5F7843868D8F}" type="presOf" srcId="{71166A9E-4D47-4550-AAFC-33437C3B3DDC}" destId="{CD896F0E-3183-456B-8E61-B8735967B488}" srcOrd="0" destOrd="0" presId="urn:microsoft.com/office/officeart/2005/8/layout/process1"/>
    <dgm:cxn modelId="{1F130C7E-04A7-4171-810B-A21015F669B6}" type="presOf" srcId="{3DF4C85D-FB12-4738-B16B-ADBF19FD2CFF}" destId="{3B9BE53E-0CB5-408B-8589-ECE1CB175CE6}" srcOrd="1" destOrd="0" presId="urn:microsoft.com/office/officeart/2005/8/layout/process1"/>
    <dgm:cxn modelId="{1F9406A6-9225-4D5B-A2C9-BB993040AAB3}" type="presOf" srcId="{002E48C2-F54E-419B-9785-BC04C26F3EDD}" destId="{2B869496-12D7-4520-B3E7-A55CA7D4343F}" srcOrd="0" destOrd="0" presId="urn:microsoft.com/office/officeart/2005/8/layout/process1"/>
    <dgm:cxn modelId="{BC6336BD-8224-4B93-9A4C-A97A757F0978}" type="presOf" srcId="{A5503272-86B0-40C1-BFFC-31D2891B684D}" destId="{EF124257-A6A0-40F3-AF76-2CF295A01080}" srcOrd="0" destOrd="0" presId="urn:microsoft.com/office/officeart/2005/8/layout/process1"/>
    <dgm:cxn modelId="{AAB957CC-4DA2-43D3-9550-5CBC514C42CD}" type="presOf" srcId="{CB9594EB-7159-4134-82EC-48E3AD6046F5}" destId="{6B55D071-2E5A-4D3E-A671-155662C189B5}" srcOrd="0" destOrd="0" presId="urn:microsoft.com/office/officeart/2005/8/layout/process1"/>
    <dgm:cxn modelId="{1038BED4-9440-4A71-AAED-E9DE23733DEC}" type="presOf" srcId="{156F62D0-69FD-4415-8734-88C46D94DCDF}" destId="{19423C19-9A37-4F04-8370-41A9F2E09E7C}" srcOrd="0" destOrd="0" presId="urn:microsoft.com/office/officeart/2005/8/layout/process1"/>
    <dgm:cxn modelId="{AFA45CEB-42E4-4B1D-B88C-0E0DD1AE8A3E}" srcId="{A5503272-86B0-40C1-BFFC-31D2891B684D}" destId="{CB9594EB-7159-4134-82EC-48E3AD6046F5}" srcOrd="1" destOrd="0" parTransId="{EA770479-4543-4C4C-AA37-D120205797BA}" sibTransId="{CFD01AE0-B3D6-495D-B82C-54FA034E4312}"/>
    <dgm:cxn modelId="{C9255EF0-AB0B-43C1-824D-A1F50E108B1B}" type="presOf" srcId="{606E1FEE-ACD9-4FB8-A718-1504F599DB78}" destId="{DD9F34A3-36FC-4582-95AB-003688C1CD35}" srcOrd="0" destOrd="0" presId="urn:microsoft.com/office/officeart/2005/8/layout/process1"/>
    <dgm:cxn modelId="{59D10AF2-269B-478A-9A76-C484E30AECF2}" type="presOf" srcId="{CFD01AE0-B3D6-495D-B82C-54FA034E4312}" destId="{8EB92DBA-33F8-455B-B05C-D43CAE3EC3C3}" srcOrd="0" destOrd="0" presId="urn:microsoft.com/office/officeart/2005/8/layout/process1"/>
    <dgm:cxn modelId="{C9F892D8-6E9A-4536-B8D6-ED3B69DDAE44}" type="presParOf" srcId="{EF124257-A6A0-40F3-AF76-2CF295A01080}" destId="{2B869496-12D7-4520-B3E7-A55CA7D4343F}" srcOrd="0" destOrd="0" presId="urn:microsoft.com/office/officeart/2005/8/layout/process1"/>
    <dgm:cxn modelId="{8C700B9A-FA43-4453-8A4D-D76BB9D72A13}" type="presParOf" srcId="{EF124257-A6A0-40F3-AF76-2CF295A01080}" destId="{CD896F0E-3183-456B-8E61-B8735967B488}" srcOrd="1" destOrd="0" presId="urn:microsoft.com/office/officeart/2005/8/layout/process1"/>
    <dgm:cxn modelId="{7017268C-C9C9-4294-A638-A8AA7A021A14}" type="presParOf" srcId="{CD896F0E-3183-456B-8E61-B8735967B488}" destId="{E6332FB3-64F8-4D8B-8C31-939E8732F52B}" srcOrd="0" destOrd="0" presId="urn:microsoft.com/office/officeart/2005/8/layout/process1"/>
    <dgm:cxn modelId="{9FB367F2-2ABB-41F3-9515-D92C3B04084D}" type="presParOf" srcId="{EF124257-A6A0-40F3-AF76-2CF295A01080}" destId="{6B55D071-2E5A-4D3E-A671-155662C189B5}" srcOrd="2" destOrd="0" presId="urn:microsoft.com/office/officeart/2005/8/layout/process1"/>
    <dgm:cxn modelId="{2471BF8D-9B00-4239-96CA-62486BE0A87F}" type="presParOf" srcId="{EF124257-A6A0-40F3-AF76-2CF295A01080}" destId="{8EB92DBA-33F8-455B-B05C-D43CAE3EC3C3}" srcOrd="3" destOrd="0" presId="urn:microsoft.com/office/officeart/2005/8/layout/process1"/>
    <dgm:cxn modelId="{0D0934C9-7EBC-49F1-AFC3-0F584BF75E69}" type="presParOf" srcId="{8EB92DBA-33F8-455B-B05C-D43CAE3EC3C3}" destId="{93FAA304-64E1-4638-8662-97ACE498D641}" srcOrd="0" destOrd="0" presId="urn:microsoft.com/office/officeart/2005/8/layout/process1"/>
    <dgm:cxn modelId="{4BEB58A9-4FD7-465D-BF65-C26F14B33384}" type="presParOf" srcId="{EF124257-A6A0-40F3-AF76-2CF295A01080}" destId="{19423C19-9A37-4F04-8370-41A9F2E09E7C}" srcOrd="4" destOrd="0" presId="urn:microsoft.com/office/officeart/2005/8/layout/process1"/>
    <dgm:cxn modelId="{3EC7ACE8-27F8-4119-A427-8D5FE0D5CD49}" type="presParOf" srcId="{EF124257-A6A0-40F3-AF76-2CF295A01080}" destId="{43F16218-3D40-4689-8235-863C063BD5C6}" srcOrd="5" destOrd="0" presId="urn:microsoft.com/office/officeart/2005/8/layout/process1"/>
    <dgm:cxn modelId="{184AC7C5-868E-433B-B4ED-36FD36FA1FCD}" type="presParOf" srcId="{43F16218-3D40-4689-8235-863C063BD5C6}" destId="{3B9BE53E-0CB5-408B-8589-ECE1CB175CE6}" srcOrd="0" destOrd="0" presId="urn:microsoft.com/office/officeart/2005/8/layout/process1"/>
    <dgm:cxn modelId="{329EF5D0-2753-4A4A-BE3C-7E217DB22FE6}" type="presParOf" srcId="{EF124257-A6A0-40F3-AF76-2CF295A01080}" destId="{DD9F34A3-36FC-4582-95AB-003688C1CD35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3.xml><?xml version="1.0" encoding="utf-8"?>
<dgm:dataModel xmlns:dgm="http://schemas.openxmlformats.org/drawingml/2006/diagram" xmlns:a="http://schemas.openxmlformats.org/drawingml/2006/main">
  <dgm:ptLst>
    <dgm:pt modelId="{A5503272-86B0-40C1-BFFC-31D2891B684D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002E48C2-F54E-419B-9785-BC04C26F3EDD}">
      <dgm:prSet phldrT="[文字]" custT="1"/>
      <dgm:spPr/>
      <dgm:t>
        <a:bodyPr/>
        <a:lstStyle/>
        <a:p>
          <a:r>
            <a:rPr lang="zh-TW" altLang="en-US" sz="3000" dirty="0">
              <a:solidFill>
                <a:schemeClr val="bg1"/>
              </a:solidFill>
            </a:rPr>
            <a:t>斷句</a:t>
          </a:r>
        </a:p>
      </dgm:t>
    </dgm:pt>
    <dgm:pt modelId="{42AF43C5-34BA-4212-A6D3-C6C26B4EFF47}" type="parTrans" cxnId="{7561FE3B-954F-4C79-B43B-8D8F547B7F06}">
      <dgm:prSet/>
      <dgm:spPr/>
      <dgm:t>
        <a:bodyPr/>
        <a:lstStyle/>
        <a:p>
          <a:endParaRPr lang="zh-TW" altLang="en-US" sz="3000"/>
        </a:p>
      </dgm:t>
    </dgm:pt>
    <dgm:pt modelId="{71166A9E-4D47-4550-AAFC-33437C3B3DDC}" type="sibTrans" cxnId="{7561FE3B-954F-4C79-B43B-8D8F547B7F06}">
      <dgm:prSet custT="1"/>
      <dgm:spPr/>
      <dgm:t>
        <a:bodyPr/>
        <a:lstStyle/>
        <a:p>
          <a:endParaRPr lang="zh-TW" altLang="en-US" sz="3000"/>
        </a:p>
      </dgm:t>
    </dgm:pt>
    <dgm:pt modelId="{CB9594EB-7159-4134-82EC-48E3AD6046F5}">
      <dgm:prSet phldrT="[文字]" custT="1"/>
      <dgm:spPr/>
      <dgm:t>
        <a:bodyPr/>
        <a:lstStyle/>
        <a:p>
          <a:r>
            <a:rPr lang="zh-TW" altLang="en-US" sz="3000" dirty="0">
              <a:solidFill>
                <a:schemeClr val="bg1"/>
              </a:solidFill>
            </a:rPr>
            <a:t>圈補主詞</a:t>
          </a:r>
        </a:p>
      </dgm:t>
    </dgm:pt>
    <dgm:pt modelId="{EA770479-4543-4C4C-AA37-D120205797BA}" type="parTrans" cxnId="{AFA45CEB-42E4-4B1D-B88C-0E0DD1AE8A3E}">
      <dgm:prSet/>
      <dgm:spPr/>
      <dgm:t>
        <a:bodyPr/>
        <a:lstStyle/>
        <a:p>
          <a:endParaRPr lang="zh-TW" altLang="en-US" sz="3000"/>
        </a:p>
      </dgm:t>
    </dgm:pt>
    <dgm:pt modelId="{CFD01AE0-B3D6-495D-B82C-54FA034E4312}" type="sibTrans" cxnId="{AFA45CEB-42E4-4B1D-B88C-0E0DD1AE8A3E}">
      <dgm:prSet custT="1"/>
      <dgm:spPr/>
      <dgm:t>
        <a:bodyPr/>
        <a:lstStyle/>
        <a:p>
          <a:endParaRPr lang="zh-TW" altLang="en-US" sz="3000"/>
        </a:p>
      </dgm:t>
    </dgm:pt>
    <dgm:pt modelId="{156F62D0-69FD-4415-8734-88C46D94DCDF}">
      <dgm:prSet phldrT="[文字]" custT="1"/>
      <dgm:spPr/>
      <dgm:t>
        <a:bodyPr/>
        <a:lstStyle/>
        <a:p>
          <a:r>
            <a:rPr lang="zh-TW" altLang="en-US" sz="3000" dirty="0">
              <a:solidFill>
                <a:schemeClr val="bg1"/>
              </a:solidFill>
            </a:rPr>
            <a:t>詮釋語詞</a:t>
          </a:r>
        </a:p>
      </dgm:t>
    </dgm:pt>
    <dgm:pt modelId="{BA0EC9D9-7626-4C20-BCA0-AACCE4017CAA}" type="parTrans" cxnId="{44E4611F-6ED1-4990-A340-FEBB4571EE30}">
      <dgm:prSet/>
      <dgm:spPr/>
      <dgm:t>
        <a:bodyPr/>
        <a:lstStyle/>
        <a:p>
          <a:endParaRPr lang="zh-TW" altLang="en-US" sz="3000"/>
        </a:p>
      </dgm:t>
    </dgm:pt>
    <dgm:pt modelId="{3DF4C85D-FB12-4738-B16B-ADBF19FD2CFF}" type="sibTrans" cxnId="{44E4611F-6ED1-4990-A340-FEBB4571EE30}">
      <dgm:prSet custT="1"/>
      <dgm:spPr/>
      <dgm:t>
        <a:bodyPr/>
        <a:lstStyle/>
        <a:p>
          <a:endParaRPr lang="zh-TW" altLang="en-US" sz="3000"/>
        </a:p>
      </dgm:t>
    </dgm:pt>
    <dgm:pt modelId="{606E1FEE-ACD9-4FB8-A718-1504F599DB78}">
      <dgm:prSet custT="1"/>
      <dgm:spPr/>
      <dgm:t>
        <a:bodyPr/>
        <a:lstStyle/>
        <a:p>
          <a:r>
            <a:rPr lang="zh-TW" altLang="en-US" sz="3000" dirty="0">
              <a:solidFill>
                <a:schemeClr val="bg1"/>
              </a:solidFill>
            </a:rPr>
            <a:t>換句話說</a:t>
          </a:r>
        </a:p>
      </dgm:t>
    </dgm:pt>
    <dgm:pt modelId="{952C5662-5218-4EA2-9CDB-1B2ED48D7A01}" type="parTrans" cxnId="{1A5A1E1A-7D61-4763-999F-66AA784C4BB4}">
      <dgm:prSet/>
      <dgm:spPr/>
      <dgm:t>
        <a:bodyPr/>
        <a:lstStyle/>
        <a:p>
          <a:endParaRPr lang="zh-TW" altLang="en-US" sz="3000"/>
        </a:p>
      </dgm:t>
    </dgm:pt>
    <dgm:pt modelId="{56473968-639B-48C9-88FE-26DFEFF19882}" type="sibTrans" cxnId="{1A5A1E1A-7D61-4763-999F-66AA784C4BB4}">
      <dgm:prSet/>
      <dgm:spPr/>
      <dgm:t>
        <a:bodyPr/>
        <a:lstStyle/>
        <a:p>
          <a:endParaRPr lang="zh-TW" altLang="en-US" sz="3000"/>
        </a:p>
      </dgm:t>
    </dgm:pt>
    <dgm:pt modelId="{EF124257-A6A0-40F3-AF76-2CF295A01080}" type="pres">
      <dgm:prSet presAssocID="{A5503272-86B0-40C1-BFFC-31D2891B684D}" presName="Name0" presStyleCnt="0">
        <dgm:presLayoutVars>
          <dgm:dir/>
          <dgm:resizeHandles val="exact"/>
        </dgm:presLayoutVars>
      </dgm:prSet>
      <dgm:spPr/>
    </dgm:pt>
    <dgm:pt modelId="{2B869496-12D7-4520-B3E7-A55CA7D4343F}" type="pres">
      <dgm:prSet presAssocID="{002E48C2-F54E-419B-9785-BC04C26F3EDD}" presName="node" presStyleLbl="node1" presStyleIdx="0" presStyleCnt="4" custScaleX="33846" custScaleY="102242">
        <dgm:presLayoutVars>
          <dgm:bulletEnabled val="1"/>
        </dgm:presLayoutVars>
      </dgm:prSet>
      <dgm:spPr/>
    </dgm:pt>
    <dgm:pt modelId="{CD896F0E-3183-456B-8E61-B8735967B488}" type="pres">
      <dgm:prSet presAssocID="{71166A9E-4D47-4550-AAFC-33437C3B3DDC}" presName="sibTrans" presStyleLbl="sibTrans2D1" presStyleIdx="0" presStyleCnt="3"/>
      <dgm:spPr/>
    </dgm:pt>
    <dgm:pt modelId="{E6332FB3-64F8-4D8B-8C31-939E8732F52B}" type="pres">
      <dgm:prSet presAssocID="{71166A9E-4D47-4550-AAFC-33437C3B3DDC}" presName="connectorText" presStyleLbl="sibTrans2D1" presStyleIdx="0" presStyleCnt="3"/>
      <dgm:spPr/>
    </dgm:pt>
    <dgm:pt modelId="{6B55D071-2E5A-4D3E-A671-155662C189B5}" type="pres">
      <dgm:prSet presAssocID="{CB9594EB-7159-4134-82EC-48E3AD6046F5}" presName="node" presStyleLbl="node1" presStyleIdx="1" presStyleCnt="4" custScaleX="54307" custScaleY="102242">
        <dgm:presLayoutVars>
          <dgm:bulletEnabled val="1"/>
        </dgm:presLayoutVars>
      </dgm:prSet>
      <dgm:spPr/>
    </dgm:pt>
    <dgm:pt modelId="{8EB92DBA-33F8-455B-B05C-D43CAE3EC3C3}" type="pres">
      <dgm:prSet presAssocID="{CFD01AE0-B3D6-495D-B82C-54FA034E4312}" presName="sibTrans" presStyleLbl="sibTrans2D1" presStyleIdx="1" presStyleCnt="3"/>
      <dgm:spPr/>
    </dgm:pt>
    <dgm:pt modelId="{93FAA304-64E1-4638-8662-97ACE498D641}" type="pres">
      <dgm:prSet presAssocID="{CFD01AE0-B3D6-495D-B82C-54FA034E4312}" presName="connectorText" presStyleLbl="sibTrans2D1" presStyleIdx="1" presStyleCnt="3"/>
      <dgm:spPr/>
    </dgm:pt>
    <dgm:pt modelId="{19423C19-9A37-4F04-8370-41A9F2E09E7C}" type="pres">
      <dgm:prSet presAssocID="{156F62D0-69FD-4415-8734-88C46D94DCDF}" presName="node" presStyleLbl="node1" presStyleIdx="2" presStyleCnt="4" custScaleX="54307" custScaleY="101059">
        <dgm:presLayoutVars>
          <dgm:bulletEnabled val="1"/>
        </dgm:presLayoutVars>
      </dgm:prSet>
      <dgm:spPr/>
    </dgm:pt>
    <dgm:pt modelId="{43F16218-3D40-4689-8235-863C063BD5C6}" type="pres">
      <dgm:prSet presAssocID="{3DF4C85D-FB12-4738-B16B-ADBF19FD2CFF}" presName="sibTrans" presStyleLbl="sibTrans2D1" presStyleIdx="2" presStyleCnt="3"/>
      <dgm:spPr/>
    </dgm:pt>
    <dgm:pt modelId="{3B9BE53E-0CB5-408B-8589-ECE1CB175CE6}" type="pres">
      <dgm:prSet presAssocID="{3DF4C85D-FB12-4738-B16B-ADBF19FD2CFF}" presName="connectorText" presStyleLbl="sibTrans2D1" presStyleIdx="2" presStyleCnt="3"/>
      <dgm:spPr/>
    </dgm:pt>
    <dgm:pt modelId="{DD9F34A3-36FC-4582-95AB-003688C1CD35}" type="pres">
      <dgm:prSet presAssocID="{606E1FEE-ACD9-4FB8-A718-1504F599DB78}" presName="node" presStyleLbl="node1" presStyleIdx="3" presStyleCnt="4" custScaleX="54307" custScaleY="98696">
        <dgm:presLayoutVars>
          <dgm:bulletEnabled val="1"/>
        </dgm:presLayoutVars>
      </dgm:prSet>
      <dgm:spPr/>
    </dgm:pt>
  </dgm:ptLst>
  <dgm:cxnLst>
    <dgm:cxn modelId="{FAC46609-17D2-4664-8243-7E7C9309E21B}" type="presOf" srcId="{CFD01AE0-B3D6-495D-B82C-54FA034E4312}" destId="{93FAA304-64E1-4638-8662-97ACE498D641}" srcOrd="1" destOrd="0" presId="urn:microsoft.com/office/officeart/2005/8/layout/process1"/>
    <dgm:cxn modelId="{1A5A1E1A-7D61-4763-999F-66AA784C4BB4}" srcId="{A5503272-86B0-40C1-BFFC-31D2891B684D}" destId="{606E1FEE-ACD9-4FB8-A718-1504F599DB78}" srcOrd="3" destOrd="0" parTransId="{952C5662-5218-4EA2-9CDB-1B2ED48D7A01}" sibTransId="{56473968-639B-48C9-88FE-26DFEFF19882}"/>
    <dgm:cxn modelId="{44E4611F-6ED1-4990-A340-FEBB4571EE30}" srcId="{A5503272-86B0-40C1-BFFC-31D2891B684D}" destId="{156F62D0-69FD-4415-8734-88C46D94DCDF}" srcOrd="2" destOrd="0" parTransId="{BA0EC9D9-7626-4C20-BCA0-AACCE4017CAA}" sibTransId="{3DF4C85D-FB12-4738-B16B-ADBF19FD2CFF}"/>
    <dgm:cxn modelId="{871D6034-BE2F-4021-AF0F-0E37C0CF933F}" type="presOf" srcId="{3DF4C85D-FB12-4738-B16B-ADBF19FD2CFF}" destId="{43F16218-3D40-4689-8235-863C063BD5C6}" srcOrd="0" destOrd="0" presId="urn:microsoft.com/office/officeart/2005/8/layout/process1"/>
    <dgm:cxn modelId="{29154E3B-7DC9-4B9F-80DE-5E735E02FDC9}" type="presOf" srcId="{71166A9E-4D47-4550-AAFC-33437C3B3DDC}" destId="{E6332FB3-64F8-4D8B-8C31-939E8732F52B}" srcOrd="1" destOrd="0" presId="urn:microsoft.com/office/officeart/2005/8/layout/process1"/>
    <dgm:cxn modelId="{7561FE3B-954F-4C79-B43B-8D8F547B7F06}" srcId="{A5503272-86B0-40C1-BFFC-31D2891B684D}" destId="{002E48C2-F54E-419B-9785-BC04C26F3EDD}" srcOrd="0" destOrd="0" parTransId="{42AF43C5-34BA-4212-A6D3-C6C26B4EFF47}" sibTransId="{71166A9E-4D47-4550-AAFC-33437C3B3DDC}"/>
    <dgm:cxn modelId="{1C6CED56-A298-480E-97C9-5F7843868D8F}" type="presOf" srcId="{71166A9E-4D47-4550-AAFC-33437C3B3DDC}" destId="{CD896F0E-3183-456B-8E61-B8735967B488}" srcOrd="0" destOrd="0" presId="urn:microsoft.com/office/officeart/2005/8/layout/process1"/>
    <dgm:cxn modelId="{1F130C7E-04A7-4171-810B-A21015F669B6}" type="presOf" srcId="{3DF4C85D-FB12-4738-B16B-ADBF19FD2CFF}" destId="{3B9BE53E-0CB5-408B-8589-ECE1CB175CE6}" srcOrd="1" destOrd="0" presId="urn:microsoft.com/office/officeart/2005/8/layout/process1"/>
    <dgm:cxn modelId="{1F9406A6-9225-4D5B-A2C9-BB993040AAB3}" type="presOf" srcId="{002E48C2-F54E-419B-9785-BC04C26F3EDD}" destId="{2B869496-12D7-4520-B3E7-A55CA7D4343F}" srcOrd="0" destOrd="0" presId="urn:microsoft.com/office/officeart/2005/8/layout/process1"/>
    <dgm:cxn modelId="{BC6336BD-8224-4B93-9A4C-A97A757F0978}" type="presOf" srcId="{A5503272-86B0-40C1-BFFC-31D2891B684D}" destId="{EF124257-A6A0-40F3-AF76-2CF295A01080}" srcOrd="0" destOrd="0" presId="urn:microsoft.com/office/officeart/2005/8/layout/process1"/>
    <dgm:cxn modelId="{AAB957CC-4DA2-43D3-9550-5CBC514C42CD}" type="presOf" srcId="{CB9594EB-7159-4134-82EC-48E3AD6046F5}" destId="{6B55D071-2E5A-4D3E-A671-155662C189B5}" srcOrd="0" destOrd="0" presId="urn:microsoft.com/office/officeart/2005/8/layout/process1"/>
    <dgm:cxn modelId="{1038BED4-9440-4A71-AAED-E9DE23733DEC}" type="presOf" srcId="{156F62D0-69FD-4415-8734-88C46D94DCDF}" destId="{19423C19-9A37-4F04-8370-41A9F2E09E7C}" srcOrd="0" destOrd="0" presId="urn:microsoft.com/office/officeart/2005/8/layout/process1"/>
    <dgm:cxn modelId="{AFA45CEB-42E4-4B1D-B88C-0E0DD1AE8A3E}" srcId="{A5503272-86B0-40C1-BFFC-31D2891B684D}" destId="{CB9594EB-7159-4134-82EC-48E3AD6046F5}" srcOrd="1" destOrd="0" parTransId="{EA770479-4543-4C4C-AA37-D120205797BA}" sibTransId="{CFD01AE0-B3D6-495D-B82C-54FA034E4312}"/>
    <dgm:cxn modelId="{C9255EF0-AB0B-43C1-824D-A1F50E108B1B}" type="presOf" srcId="{606E1FEE-ACD9-4FB8-A718-1504F599DB78}" destId="{DD9F34A3-36FC-4582-95AB-003688C1CD35}" srcOrd="0" destOrd="0" presId="urn:microsoft.com/office/officeart/2005/8/layout/process1"/>
    <dgm:cxn modelId="{59D10AF2-269B-478A-9A76-C484E30AECF2}" type="presOf" srcId="{CFD01AE0-B3D6-495D-B82C-54FA034E4312}" destId="{8EB92DBA-33F8-455B-B05C-D43CAE3EC3C3}" srcOrd="0" destOrd="0" presId="urn:microsoft.com/office/officeart/2005/8/layout/process1"/>
    <dgm:cxn modelId="{C9F892D8-6E9A-4536-B8D6-ED3B69DDAE44}" type="presParOf" srcId="{EF124257-A6A0-40F3-AF76-2CF295A01080}" destId="{2B869496-12D7-4520-B3E7-A55CA7D4343F}" srcOrd="0" destOrd="0" presId="urn:microsoft.com/office/officeart/2005/8/layout/process1"/>
    <dgm:cxn modelId="{8C700B9A-FA43-4453-8A4D-D76BB9D72A13}" type="presParOf" srcId="{EF124257-A6A0-40F3-AF76-2CF295A01080}" destId="{CD896F0E-3183-456B-8E61-B8735967B488}" srcOrd="1" destOrd="0" presId="urn:microsoft.com/office/officeart/2005/8/layout/process1"/>
    <dgm:cxn modelId="{7017268C-C9C9-4294-A638-A8AA7A021A14}" type="presParOf" srcId="{CD896F0E-3183-456B-8E61-B8735967B488}" destId="{E6332FB3-64F8-4D8B-8C31-939E8732F52B}" srcOrd="0" destOrd="0" presId="urn:microsoft.com/office/officeart/2005/8/layout/process1"/>
    <dgm:cxn modelId="{9FB367F2-2ABB-41F3-9515-D92C3B04084D}" type="presParOf" srcId="{EF124257-A6A0-40F3-AF76-2CF295A01080}" destId="{6B55D071-2E5A-4D3E-A671-155662C189B5}" srcOrd="2" destOrd="0" presId="urn:microsoft.com/office/officeart/2005/8/layout/process1"/>
    <dgm:cxn modelId="{2471BF8D-9B00-4239-96CA-62486BE0A87F}" type="presParOf" srcId="{EF124257-A6A0-40F3-AF76-2CF295A01080}" destId="{8EB92DBA-33F8-455B-B05C-D43CAE3EC3C3}" srcOrd="3" destOrd="0" presId="urn:microsoft.com/office/officeart/2005/8/layout/process1"/>
    <dgm:cxn modelId="{0D0934C9-7EBC-49F1-AFC3-0F584BF75E69}" type="presParOf" srcId="{8EB92DBA-33F8-455B-B05C-D43CAE3EC3C3}" destId="{93FAA304-64E1-4638-8662-97ACE498D641}" srcOrd="0" destOrd="0" presId="urn:microsoft.com/office/officeart/2005/8/layout/process1"/>
    <dgm:cxn modelId="{4BEB58A9-4FD7-465D-BF65-C26F14B33384}" type="presParOf" srcId="{EF124257-A6A0-40F3-AF76-2CF295A01080}" destId="{19423C19-9A37-4F04-8370-41A9F2E09E7C}" srcOrd="4" destOrd="0" presId="urn:microsoft.com/office/officeart/2005/8/layout/process1"/>
    <dgm:cxn modelId="{3EC7ACE8-27F8-4119-A427-8D5FE0D5CD49}" type="presParOf" srcId="{EF124257-A6A0-40F3-AF76-2CF295A01080}" destId="{43F16218-3D40-4689-8235-863C063BD5C6}" srcOrd="5" destOrd="0" presId="urn:microsoft.com/office/officeart/2005/8/layout/process1"/>
    <dgm:cxn modelId="{184AC7C5-868E-433B-B4ED-36FD36FA1FCD}" type="presParOf" srcId="{43F16218-3D40-4689-8235-863C063BD5C6}" destId="{3B9BE53E-0CB5-408B-8589-ECE1CB175CE6}" srcOrd="0" destOrd="0" presId="urn:microsoft.com/office/officeart/2005/8/layout/process1"/>
    <dgm:cxn modelId="{329EF5D0-2753-4A4A-BE3C-7E217DB22FE6}" type="presParOf" srcId="{EF124257-A6A0-40F3-AF76-2CF295A01080}" destId="{DD9F34A3-36FC-4582-95AB-003688C1CD35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4.xml><?xml version="1.0" encoding="utf-8"?>
<dgm:dataModel xmlns:dgm="http://schemas.openxmlformats.org/drawingml/2006/diagram" xmlns:a="http://schemas.openxmlformats.org/drawingml/2006/main">
  <dgm:ptLst>
    <dgm:pt modelId="{A5503272-86B0-40C1-BFFC-31D2891B684D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002E48C2-F54E-419B-9785-BC04C26F3EDD}">
      <dgm:prSet phldrT="[文字]" custT="1"/>
      <dgm:spPr/>
      <dgm:t>
        <a:bodyPr/>
        <a:lstStyle/>
        <a:p>
          <a:r>
            <a:rPr lang="zh-TW" altLang="en-US" sz="3000" b="1" dirty="0">
              <a:solidFill>
                <a:srgbClr val="FFFF00"/>
              </a:solidFill>
            </a:rPr>
            <a:t>斷句</a:t>
          </a:r>
        </a:p>
      </dgm:t>
    </dgm:pt>
    <dgm:pt modelId="{42AF43C5-34BA-4212-A6D3-C6C26B4EFF47}" type="parTrans" cxnId="{7561FE3B-954F-4C79-B43B-8D8F547B7F06}">
      <dgm:prSet/>
      <dgm:spPr/>
      <dgm:t>
        <a:bodyPr/>
        <a:lstStyle/>
        <a:p>
          <a:endParaRPr lang="zh-TW" altLang="en-US" sz="3000"/>
        </a:p>
      </dgm:t>
    </dgm:pt>
    <dgm:pt modelId="{71166A9E-4D47-4550-AAFC-33437C3B3DDC}" type="sibTrans" cxnId="{7561FE3B-954F-4C79-B43B-8D8F547B7F06}">
      <dgm:prSet custT="1"/>
      <dgm:spPr/>
      <dgm:t>
        <a:bodyPr/>
        <a:lstStyle/>
        <a:p>
          <a:endParaRPr lang="zh-TW" altLang="en-US" sz="3000"/>
        </a:p>
      </dgm:t>
    </dgm:pt>
    <dgm:pt modelId="{CB9594EB-7159-4134-82EC-48E3AD6046F5}">
      <dgm:prSet phldrT="[文字]" custT="1"/>
      <dgm:spPr/>
      <dgm:t>
        <a:bodyPr/>
        <a:lstStyle/>
        <a:p>
          <a:r>
            <a:rPr lang="zh-TW" altLang="en-US" sz="3000" dirty="0">
              <a:solidFill>
                <a:schemeClr val="bg1"/>
              </a:solidFill>
            </a:rPr>
            <a:t>圈補主詞</a:t>
          </a:r>
        </a:p>
      </dgm:t>
    </dgm:pt>
    <dgm:pt modelId="{EA770479-4543-4C4C-AA37-D120205797BA}" type="parTrans" cxnId="{AFA45CEB-42E4-4B1D-B88C-0E0DD1AE8A3E}">
      <dgm:prSet/>
      <dgm:spPr/>
      <dgm:t>
        <a:bodyPr/>
        <a:lstStyle/>
        <a:p>
          <a:endParaRPr lang="zh-TW" altLang="en-US" sz="3000"/>
        </a:p>
      </dgm:t>
    </dgm:pt>
    <dgm:pt modelId="{CFD01AE0-B3D6-495D-B82C-54FA034E4312}" type="sibTrans" cxnId="{AFA45CEB-42E4-4B1D-B88C-0E0DD1AE8A3E}">
      <dgm:prSet custT="1"/>
      <dgm:spPr/>
      <dgm:t>
        <a:bodyPr/>
        <a:lstStyle/>
        <a:p>
          <a:endParaRPr lang="zh-TW" altLang="en-US" sz="3000"/>
        </a:p>
      </dgm:t>
    </dgm:pt>
    <dgm:pt modelId="{156F62D0-69FD-4415-8734-88C46D94DCDF}">
      <dgm:prSet phldrT="[文字]" custT="1"/>
      <dgm:spPr/>
      <dgm:t>
        <a:bodyPr/>
        <a:lstStyle/>
        <a:p>
          <a:r>
            <a:rPr lang="zh-TW" altLang="en-US" sz="3000" dirty="0">
              <a:solidFill>
                <a:schemeClr val="bg1"/>
              </a:solidFill>
            </a:rPr>
            <a:t>詮釋語詞</a:t>
          </a:r>
        </a:p>
      </dgm:t>
    </dgm:pt>
    <dgm:pt modelId="{BA0EC9D9-7626-4C20-BCA0-AACCE4017CAA}" type="parTrans" cxnId="{44E4611F-6ED1-4990-A340-FEBB4571EE30}">
      <dgm:prSet/>
      <dgm:spPr/>
      <dgm:t>
        <a:bodyPr/>
        <a:lstStyle/>
        <a:p>
          <a:endParaRPr lang="zh-TW" altLang="en-US" sz="3000"/>
        </a:p>
      </dgm:t>
    </dgm:pt>
    <dgm:pt modelId="{3DF4C85D-FB12-4738-B16B-ADBF19FD2CFF}" type="sibTrans" cxnId="{44E4611F-6ED1-4990-A340-FEBB4571EE30}">
      <dgm:prSet custT="1"/>
      <dgm:spPr/>
      <dgm:t>
        <a:bodyPr/>
        <a:lstStyle/>
        <a:p>
          <a:endParaRPr lang="zh-TW" altLang="en-US" sz="3000"/>
        </a:p>
      </dgm:t>
    </dgm:pt>
    <dgm:pt modelId="{606E1FEE-ACD9-4FB8-A718-1504F599DB78}">
      <dgm:prSet custT="1"/>
      <dgm:spPr/>
      <dgm:t>
        <a:bodyPr/>
        <a:lstStyle/>
        <a:p>
          <a:r>
            <a:rPr lang="zh-TW" altLang="en-US" sz="3000" dirty="0">
              <a:solidFill>
                <a:schemeClr val="bg1"/>
              </a:solidFill>
            </a:rPr>
            <a:t>換句話說</a:t>
          </a:r>
        </a:p>
      </dgm:t>
    </dgm:pt>
    <dgm:pt modelId="{952C5662-5218-4EA2-9CDB-1B2ED48D7A01}" type="parTrans" cxnId="{1A5A1E1A-7D61-4763-999F-66AA784C4BB4}">
      <dgm:prSet/>
      <dgm:spPr/>
      <dgm:t>
        <a:bodyPr/>
        <a:lstStyle/>
        <a:p>
          <a:endParaRPr lang="zh-TW" altLang="en-US" sz="3000"/>
        </a:p>
      </dgm:t>
    </dgm:pt>
    <dgm:pt modelId="{56473968-639B-48C9-88FE-26DFEFF19882}" type="sibTrans" cxnId="{1A5A1E1A-7D61-4763-999F-66AA784C4BB4}">
      <dgm:prSet/>
      <dgm:spPr/>
      <dgm:t>
        <a:bodyPr/>
        <a:lstStyle/>
        <a:p>
          <a:endParaRPr lang="zh-TW" altLang="en-US" sz="3000"/>
        </a:p>
      </dgm:t>
    </dgm:pt>
    <dgm:pt modelId="{EF124257-A6A0-40F3-AF76-2CF295A01080}" type="pres">
      <dgm:prSet presAssocID="{A5503272-86B0-40C1-BFFC-31D2891B684D}" presName="Name0" presStyleCnt="0">
        <dgm:presLayoutVars>
          <dgm:dir/>
          <dgm:resizeHandles val="exact"/>
        </dgm:presLayoutVars>
      </dgm:prSet>
      <dgm:spPr/>
    </dgm:pt>
    <dgm:pt modelId="{2B869496-12D7-4520-B3E7-A55CA7D4343F}" type="pres">
      <dgm:prSet presAssocID="{002E48C2-F54E-419B-9785-BC04C26F3EDD}" presName="node" presStyleLbl="node1" presStyleIdx="0" presStyleCnt="4" custScaleX="33846" custScaleY="102242">
        <dgm:presLayoutVars>
          <dgm:bulletEnabled val="1"/>
        </dgm:presLayoutVars>
      </dgm:prSet>
      <dgm:spPr/>
    </dgm:pt>
    <dgm:pt modelId="{CD896F0E-3183-456B-8E61-B8735967B488}" type="pres">
      <dgm:prSet presAssocID="{71166A9E-4D47-4550-AAFC-33437C3B3DDC}" presName="sibTrans" presStyleLbl="sibTrans2D1" presStyleIdx="0" presStyleCnt="3"/>
      <dgm:spPr/>
    </dgm:pt>
    <dgm:pt modelId="{E6332FB3-64F8-4D8B-8C31-939E8732F52B}" type="pres">
      <dgm:prSet presAssocID="{71166A9E-4D47-4550-AAFC-33437C3B3DDC}" presName="connectorText" presStyleLbl="sibTrans2D1" presStyleIdx="0" presStyleCnt="3"/>
      <dgm:spPr/>
    </dgm:pt>
    <dgm:pt modelId="{6B55D071-2E5A-4D3E-A671-155662C189B5}" type="pres">
      <dgm:prSet presAssocID="{CB9594EB-7159-4134-82EC-48E3AD6046F5}" presName="node" presStyleLbl="node1" presStyleIdx="1" presStyleCnt="4" custScaleX="54307" custScaleY="102242">
        <dgm:presLayoutVars>
          <dgm:bulletEnabled val="1"/>
        </dgm:presLayoutVars>
      </dgm:prSet>
      <dgm:spPr/>
    </dgm:pt>
    <dgm:pt modelId="{8EB92DBA-33F8-455B-B05C-D43CAE3EC3C3}" type="pres">
      <dgm:prSet presAssocID="{CFD01AE0-B3D6-495D-B82C-54FA034E4312}" presName="sibTrans" presStyleLbl="sibTrans2D1" presStyleIdx="1" presStyleCnt="3"/>
      <dgm:spPr/>
    </dgm:pt>
    <dgm:pt modelId="{93FAA304-64E1-4638-8662-97ACE498D641}" type="pres">
      <dgm:prSet presAssocID="{CFD01AE0-B3D6-495D-B82C-54FA034E4312}" presName="connectorText" presStyleLbl="sibTrans2D1" presStyleIdx="1" presStyleCnt="3"/>
      <dgm:spPr/>
    </dgm:pt>
    <dgm:pt modelId="{19423C19-9A37-4F04-8370-41A9F2E09E7C}" type="pres">
      <dgm:prSet presAssocID="{156F62D0-69FD-4415-8734-88C46D94DCDF}" presName="node" presStyleLbl="node1" presStyleIdx="2" presStyleCnt="4" custScaleX="54307" custScaleY="101059">
        <dgm:presLayoutVars>
          <dgm:bulletEnabled val="1"/>
        </dgm:presLayoutVars>
      </dgm:prSet>
      <dgm:spPr/>
    </dgm:pt>
    <dgm:pt modelId="{43F16218-3D40-4689-8235-863C063BD5C6}" type="pres">
      <dgm:prSet presAssocID="{3DF4C85D-FB12-4738-B16B-ADBF19FD2CFF}" presName="sibTrans" presStyleLbl="sibTrans2D1" presStyleIdx="2" presStyleCnt="3"/>
      <dgm:spPr/>
    </dgm:pt>
    <dgm:pt modelId="{3B9BE53E-0CB5-408B-8589-ECE1CB175CE6}" type="pres">
      <dgm:prSet presAssocID="{3DF4C85D-FB12-4738-B16B-ADBF19FD2CFF}" presName="connectorText" presStyleLbl="sibTrans2D1" presStyleIdx="2" presStyleCnt="3"/>
      <dgm:spPr/>
    </dgm:pt>
    <dgm:pt modelId="{DD9F34A3-36FC-4582-95AB-003688C1CD35}" type="pres">
      <dgm:prSet presAssocID="{606E1FEE-ACD9-4FB8-A718-1504F599DB78}" presName="node" presStyleLbl="node1" presStyleIdx="3" presStyleCnt="4" custScaleX="54307" custScaleY="98696">
        <dgm:presLayoutVars>
          <dgm:bulletEnabled val="1"/>
        </dgm:presLayoutVars>
      </dgm:prSet>
      <dgm:spPr/>
    </dgm:pt>
  </dgm:ptLst>
  <dgm:cxnLst>
    <dgm:cxn modelId="{FAC46609-17D2-4664-8243-7E7C9309E21B}" type="presOf" srcId="{CFD01AE0-B3D6-495D-B82C-54FA034E4312}" destId="{93FAA304-64E1-4638-8662-97ACE498D641}" srcOrd="1" destOrd="0" presId="urn:microsoft.com/office/officeart/2005/8/layout/process1"/>
    <dgm:cxn modelId="{1A5A1E1A-7D61-4763-999F-66AA784C4BB4}" srcId="{A5503272-86B0-40C1-BFFC-31D2891B684D}" destId="{606E1FEE-ACD9-4FB8-A718-1504F599DB78}" srcOrd="3" destOrd="0" parTransId="{952C5662-5218-4EA2-9CDB-1B2ED48D7A01}" sibTransId="{56473968-639B-48C9-88FE-26DFEFF19882}"/>
    <dgm:cxn modelId="{44E4611F-6ED1-4990-A340-FEBB4571EE30}" srcId="{A5503272-86B0-40C1-BFFC-31D2891B684D}" destId="{156F62D0-69FD-4415-8734-88C46D94DCDF}" srcOrd="2" destOrd="0" parTransId="{BA0EC9D9-7626-4C20-BCA0-AACCE4017CAA}" sibTransId="{3DF4C85D-FB12-4738-B16B-ADBF19FD2CFF}"/>
    <dgm:cxn modelId="{871D6034-BE2F-4021-AF0F-0E37C0CF933F}" type="presOf" srcId="{3DF4C85D-FB12-4738-B16B-ADBF19FD2CFF}" destId="{43F16218-3D40-4689-8235-863C063BD5C6}" srcOrd="0" destOrd="0" presId="urn:microsoft.com/office/officeart/2005/8/layout/process1"/>
    <dgm:cxn modelId="{29154E3B-7DC9-4B9F-80DE-5E735E02FDC9}" type="presOf" srcId="{71166A9E-4D47-4550-AAFC-33437C3B3DDC}" destId="{E6332FB3-64F8-4D8B-8C31-939E8732F52B}" srcOrd="1" destOrd="0" presId="urn:microsoft.com/office/officeart/2005/8/layout/process1"/>
    <dgm:cxn modelId="{7561FE3B-954F-4C79-B43B-8D8F547B7F06}" srcId="{A5503272-86B0-40C1-BFFC-31D2891B684D}" destId="{002E48C2-F54E-419B-9785-BC04C26F3EDD}" srcOrd="0" destOrd="0" parTransId="{42AF43C5-34BA-4212-A6D3-C6C26B4EFF47}" sibTransId="{71166A9E-4D47-4550-AAFC-33437C3B3DDC}"/>
    <dgm:cxn modelId="{1C6CED56-A298-480E-97C9-5F7843868D8F}" type="presOf" srcId="{71166A9E-4D47-4550-AAFC-33437C3B3DDC}" destId="{CD896F0E-3183-456B-8E61-B8735967B488}" srcOrd="0" destOrd="0" presId="urn:microsoft.com/office/officeart/2005/8/layout/process1"/>
    <dgm:cxn modelId="{1F130C7E-04A7-4171-810B-A21015F669B6}" type="presOf" srcId="{3DF4C85D-FB12-4738-B16B-ADBF19FD2CFF}" destId="{3B9BE53E-0CB5-408B-8589-ECE1CB175CE6}" srcOrd="1" destOrd="0" presId="urn:microsoft.com/office/officeart/2005/8/layout/process1"/>
    <dgm:cxn modelId="{1F9406A6-9225-4D5B-A2C9-BB993040AAB3}" type="presOf" srcId="{002E48C2-F54E-419B-9785-BC04C26F3EDD}" destId="{2B869496-12D7-4520-B3E7-A55CA7D4343F}" srcOrd="0" destOrd="0" presId="urn:microsoft.com/office/officeart/2005/8/layout/process1"/>
    <dgm:cxn modelId="{BC6336BD-8224-4B93-9A4C-A97A757F0978}" type="presOf" srcId="{A5503272-86B0-40C1-BFFC-31D2891B684D}" destId="{EF124257-A6A0-40F3-AF76-2CF295A01080}" srcOrd="0" destOrd="0" presId="urn:microsoft.com/office/officeart/2005/8/layout/process1"/>
    <dgm:cxn modelId="{AAB957CC-4DA2-43D3-9550-5CBC514C42CD}" type="presOf" srcId="{CB9594EB-7159-4134-82EC-48E3AD6046F5}" destId="{6B55D071-2E5A-4D3E-A671-155662C189B5}" srcOrd="0" destOrd="0" presId="urn:microsoft.com/office/officeart/2005/8/layout/process1"/>
    <dgm:cxn modelId="{1038BED4-9440-4A71-AAED-E9DE23733DEC}" type="presOf" srcId="{156F62D0-69FD-4415-8734-88C46D94DCDF}" destId="{19423C19-9A37-4F04-8370-41A9F2E09E7C}" srcOrd="0" destOrd="0" presId="urn:microsoft.com/office/officeart/2005/8/layout/process1"/>
    <dgm:cxn modelId="{AFA45CEB-42E4-4B1D-B88C-0E0DD1AE8A3E}" srcId="{A5503272-86B0-40C1-BFFC-31D2891B684D}" destId="{CB9594EB-7159-4134-82EC-48E3AD6046F5}" srcOrd="1" destOrd="0" parTransId="{EA770479-4543-4C4C-AA37-D120205797BA}" sibTransId="{CFD01AE0-B3D6-495D-B82C-54FA034E4312}"/>
    <dgm:cxn modelId="{C9255EF0-AB0B-43C1-824D-A1F50E108B1B}" type="presOf" srcId="{606E1FEE-ACD9-4FB8-A718-1504F599DB78}" destId="{DD9F34A3-36FC-4582-95AB-003688C1CD35}" srcOrd="0" destOrd="0" presId="urn:microsoft.com/office/officeart/2005/8/layout/process1"/>
    <dgm:cxn modelId="{59D10AF2-269B-478A-9A76-C484E30AECF2}" type="presOf" srcId="{CFD01AE0-B3D6-495D-B82C-54FA034E4312}" destId="{8EB92DBA-33F8-455B-B05C-D43CAE3EC3C3}" srcOrd="0" destOrd="0" presId="urn:microsoft.com/office/officeart/2005/8/layout/process1"/>
    <dgm:cxn modelId="{C9F892D8-6E9A-4536-B8D6-ED3B69DDAE44}" type="presParOf" srcId="{EF124257-A6A0-40F3-AF76-2CF295A01080}" destId="{2B869496-12D7-4520-B3E7-A55CA7D4343F}" srcOrd="0" destOrd="0" presId="urn:microsoft.com/office/officeart/2005/8/layout/process1"/>
    <dgm:cxn modelId="{8C700B9A-FA43-4453-8A4D-D76BB9D72A13}" type="presParOf" srcId="{EF124257-A6A0-40F3-AF76-2CF295A01080}" destId="{CD896F0E-3183-456B-8E61-B8735967B488}" srcOrd="1" destOrd="0" presId="urn:microsoft.com/office/officeart/2005/8/layout/process1"/>
    <dgm:cxn modelId="{7017268C-C9C9-4294-A638-A8AA7A021A14}" type="presParOf" srcId="{CD896F0E-3183-456B-8E61-B8735967B488}" destId="{E6332FB3-64F8-4D8B-8C31-939E8732F52B}" srcOrd="0" destOrd="0" presId="urn:microsoft.com/office/officeart/2005/8/layout/process1"/>
    <dgm:cxn modelId="{9FB367F2-2ABB-41F3-9515-D92C3B04084D}" type="presParOf" srcId="{EF124257-A6A0-40F3-AF76-2CF295A01080}" destId="{6B55D071-2E5A-4D3E-A671-155662C189B5}" srcOrd="2" destOrd="0" presId="urn:microsoft.com/office/officeart/2005/8/layout/process1"/>
    <dgm:cxn modelId="{2471BF8D-9B00-4239-96CA-62486BE0A87F}" type="presParOf" srcId="{EF124257-A6A0-40F3-AF76-2CF295A01080}" destId="{8EB92DBA-33F8-455B-B05C-D43CAE3EC3C3}" srcOrd="3" destOrd="0" presId="urn:microsoft.com/office/officeart/2005/8/layout/process1"/>
    <dgm:cxn modelId="{0D0934C9-7EBC-49F1-AFC3-0F584BF75E69}" type="presParOf" srcId="{8EB92DBA-33F8-455B-B05C-D43CAE3EC3C3}" destId="{93FAA304-64E1-4638-8662-97ACE498D641}" srcOrd="0" destOrd="0" presId="urn:microsoft.com/office/officeart/2005/8/layout/process1"/>
    <dgm:cxn modelId="{4BEB58A9-4FD7-465D-BF65-C26F14B33384}" type="presParOf" srcId="{EF124257-A6A0-40F3-AF76-2CF295A01080}" destId="{19423C19-9A37-4F04-8370-41A9F2E09E7C}" srcOrd="4" destOrd="0" presId="urn:microsoft.com/office/officeart/2005/8/layout/process1"/>
    <dgm:cxn modelId="{3EC7ACE8-27F8-4119-A427-8D5FE0D5CD49}" type="presParOf" srcId="{EF124257-A6A0-40F3-AF76-2CF295A01080}" destId="{43F16218-3D40-4689-8235-863C063BD5C6}" srcOrd="5" destOrd="0" presId="urn:microsoft.com/office/officeart/2005/8/layout/process1"/>
    <dgm:cxn modelId="{184AC7C5-868E-433B-B4ED-36FD36FA1FCD}" type="presParOf" srcId="{43F16218-3D40-4689-8235-863C063BD5C6}" destId="{3B9BE53E-0CB5-408B-8589-ECE1CB175CE6}" srcOrd="0" destOrd="0" presId="urn:microsoft.com/office/officeart/2005/8/layout/process1"/>
    <dgm:cxn modelId="{329EF5D0-2753-4A4A-BE3C-7E217DB22FE6}" type="presParOf" srcId="{EF124257-A6A0-40F3-AF76-2CF295A01080}" destId="{DD9F34A3-36FC-4582-95AB-003688C1CD35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5.xml><?xml version="1.0" encoding="utf-8"?>
<dgm:dataModel xmlns:dgm="http://schemas.openxmlformats.org/drawingml/2006/diagram" xmlns:a="http://schemas.openxmlformats.org/drawingml/2006/main">
  <dgm:ptLst>
    <dgm:pt modelId="{A5503272-86B0-40C1-BFFC-31D2891B684D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002E48C2-F54E-419B-9785-BC04C26F3EDD}">
      <dgm:prSet phldrT="[文字]" custT="1"/>
      <dgm:spPr/>
      <dgm:t>
        <a:bodyPr/>
        <a:lstStyle/>
        <a:p>
          <a:r>
            <a:rPr lang="zh-TW" altLang="en-US" sz="3000" dirty="0">
              <a:solidFill>
                <a:schemeClr val="bg1"/>
              </a:solidFill>
            </a:rPr>
            <a:t>斷句</a:t>
          </a:r>
        </a:p>
      </dgm:t>
    </dgm:pt>
    <dgm:pt modelId="{42AF43C5-34BA-4212-A6D3-C6C26B4EFF47}" type="parTrans" cxnId="{7561FE3B-954F-4C79-B43B-8D8F547B7F06}">
      <dgm:prSet/>
      <dgm:spPr/>
      <dgm:t>
        <a:bodyPr/>
        <a:lstStyle/>
        <a:p>
          <a:endParaRPr lang="zh-TW" altLang="en-US" sz="3000"/>
        </a:p>
      </dgm:t>
    </dgm:pt>
    <dgm:pt modelId="{71166A9E-4D47-4550-AAFC-33437C3B3DDC}" type="sibTrans" cxnId="{7561FE3B-954F-4C79-B43B-8D8F547B7F06}">
      <dgm:prSet custT="1"/>
      <dgm:spPr/>
      <dgm:t>
        <a:bodyPr/>
        <a:lstStyle/>
        <a:p>
          <a:endParaRPr lang="zh-TW" altLang="en-US" sz="3000"/>
        </a:p>
      </dgm:t>
    </dgm:pt>
    <dgm:pt modelId="{CB9594EB-7159-4134-82EC-48E3AD6046F5}">
      <dgm:prSet phldrT="[文字]" custT="1"/>
      <dgm:spPr/>
      <dgm:t>
        <a:bodyPr/>
        <a:lstStyle/>
        <a:p>
          <a:r>
            <a:rPr lang="zh-TW" altLang="en-US" sz="3000" b="1" dirty="0">
              <a:solidFill>
                <a:srgbClr val="FFFF00"/>
              </a:solidFill>
            </a:rPr>
            <a:t>圈補主詞</a:t>
          </a:r>
        </a:p>
      </dgm:t>
    </dgm:pt>
    <dgm:pt modelId="{EA770479-4543-4C4C-AA37-D120205797BA}" type="parTrans" cxnId="{AFA45CEB-42E4-4B1D-B88C-0E0DD1AE8A3E}">
      <dgm:prSet/>
      <dgm:spPr/>
      <dgm:t>
        <a:bodyPr/>
        <a:lstStyle/>
        <a:p>
          <a:endParaRPr lang="zh-TW" altLang="en-US" sz="3000"/>
        </a:p>
      </dgm:t>
    </dgm:pt>
    <dgm:pt modelId="{CFD01AE0-B3D6-495D-B82C-54FA034E4312}" type="sibTrans" cxnId="{AFA45CEB-42E4-4B1D-B88C-0E0DD1AE8A3E}">
      <dgm:prSet custT="1"/>
      <dgm:spPr/>
      <dgm:t>
        <a:bodyPr/>
        <a:lstStyle/>
        <a:p>
          <a:endParaRPr lang="zh-TW" altLang="en-US" sz="3000"/>
        </a:p>
      </dgm:t>
    </dgm:pt>
    <dgm:pt modelId="{156F62D0-69FD-4415-8734-88C46D94DCDF}">
      <dgm:prSet phldrT="[文字]" custT="1"/>
      <dgm:spPr/>
      <dgm:t>
        <a:bodyPr/>
        <a:lstStyle/>
        <a:p>
          <a:r>
            <a:rPr lang="zh-TW" altLang="en-US" sz="3000" dirty="0">
              <a:solidFill>
                <a:schemeClr val="bg1"/>
              </a:solidFill>
            </a:rPr>
            <a:t>詮釋語詞</a:t>
          </a:r>
        </a:p>
      </dgm:t>
    </dgm:pt>
    <dgm:pt modelId="{BA0EC9D9-7626-4C20-BCA0-AACCE4017CAA}" type="parTrans" cxnId="{44E4611F-6ED1-4990-A340-FEBB4571EE30}">
      <dgm:prSet/>
      <dgm:spPr/>
      <dgm:t>
        <a:bodyPr/>
        <a:lstStyle/>
        <a:p>
          <a:endParaRPr lang="zh-TW" altLang="en-US" sz="3000"/>
        </a:p>
      </dgm:t>
    </dgm:pt>
    <dgm:pt modelId="{3DF4C85D-FB12-4738-B16B-ADBF19FD2CFF}" type="sibTrans" cxnId="{44E4611F-6ED1-4990-A340-FEBB4571EE30}">
      <dgm:prSet custT="1"/>
      <dgm:spPr/>
      <dgm:t>
        <a:bodyPr/>
        <a:lstStyle/>
        <a:p>
          <a:endParaRPr lang="zh-TW" altLang="en-US" sz="3000"/>
        </a:p>
      </dgm:t>
    </dgm:pt>
    <dgm:pt modelId="{606E1FEE-ACD9-4FB8-A718-1504F599DB78}">
      <dgm:prSet custT="1"/>
      <dgm:spPr/>
      <dgm:t>
        <a:bodyPr/>
        <a:lstStyle/>
        <a:p>
          <a:r>
            <a:rPr lang="zh-TW" altLang="en-US" sz="3000" dirty="0">
              <a:solidFill>
                <a:schemeClr val="bg1"/>
              </a:solidFill>
            </a:rPr>
            <a:t>換句話說</a:t>
          </a:r>
        </a:p>
      </dgm:t>
    </dgm:pt>
    <dgm:pt modelId="{952C5662-5218-4EA2-9CDB-1B2ED48D7A01}" type="parTrans" cxnId="{1A5A1E1A-7D61-4763-999F-66AA784C4BB4}">
      <dgm:prSet/>
      <dgm:spPr/>
      <dgm:t>
        <a:bodyPr/>
        <a:lstStyle/>
        <a:p>
          <a:endParaRPr lang="zh-TW" altLang="en-US" sz="3000"/>
        </a:p>
      </dgm:t>
    </dgm:pt>
    <dgm:pt modelId="{56473968-639B-48C9-88FE-26DFEFF19882}" type="sibTrans" cxnId="{1A5A1E1A-7D61-4763-999F-66AA784C4BB4}">
      <dgm:prSet/>
      <dgm:spPr/>
      <dgm:t>
        <a:bodyPr/>
        <a:lstStyle/>
        <a:p>
          <a:endParaRPr lang="zh-TW" altLang="en-US" sz="3000"/>
        </a:p>
      </dgm:t>
    </dgm:pt>
    <dgm:pt modelId="{EF124257-A6A0-40F3-AF76-2CF295A01080}" type="pres">
      <dgm:prSet presAssocID="{A5503272-86B0-40C1-BFFC-31D2891B684D}" presName="Name0" presStyleCnt="0">
        <dgm:presLayoutVars>
          <dgm:dir/>
          <dgm:resizeHandles val="exact"/>
        </dgm:presLayoutVars>
      </dgm:prSet>
      <dgm:spPr/>
    </dgm:pt>
    <dgm:pt modelId="{2B869496-12D7-4520-B3E7-A55CA7D4343F}" type="pres">
      <dgm:prSet presAssocID="{002E48C2-F54E-419B-9785-BC04C26F3EDD}" presName="node" presStyleLbl="node1" presStyleIdx="0" presStyleCnt="4" custScaleX="33846" custScaleY="102242">
        <dgm:presLayoutVars>
          <dgm:bulletEnabled val="1"/>
        </dgm:presLayoutVars>
      </dgm:prSet>
      <dgm:spPr/>
    </dgm:pt>
    <dgm:pt modelId="{CD896F0E-3183-456B-8E61-B8735967B488}" type="pres">
      <dgm:prSet presAssocID="{71166A9E-4D47-4550-AAFC-33437C3B3DDC}" presName="sibTrans" presStyleLbl="sibTrans2D1" presStyleIdx="0" presStyleCnt="3"/>
      <dgm:spPr/>
    </dgm:pt>
    <dgm:pt modelId="{E6332FB3-64F8-4D8B-8C31-939E8732F52B}" type="pres">
      <dgm:prSet presAssocID="{71166A9E-4D47-4550-AAFC-33437C3B3DDC}" presName="connectorText" presStyleLbl="sibTrans2D1" presStyleIdx="0" presStyleCnt="3"/>
      <dgm:spPr/>
    </dgm:pt>
    <dgm:pt modelId="{6B55D071-2E5A-4D3E-A671-155662C189B5}" type="pres">
      <dgm:prSet presAssocID="{CB9594EB-7159-4134-82EC-48E3AD6046F5}" presName="node" presStyleLbl="node1" presStyleIdx="1" presStyleCnt="4" custScaleX="54307" custScaleY="102242">
        <dgm:presLayoutVars>
          <dgm:bulletEnabled val="1"/>
        </dgm:presLayoutVars>
      </dgm:prSet>
      <dgm:spPr/>
    </dgm:pt>
    <dgm:pt modelId="{8EB92DBA-33F8-455B-B05C-D43CAE3EC3C3}" type="pres">
      <dgm:prSet presAssocID="{CFD01AE0-B3D6-495D-B82C-54FA034E4312}" presName="sibTrans" presStyleLbl="sibTrans2D1" presStyleIdx="1" presStyleCnt="3"/>
      <dgm:spPr/>
    </dgm:pt>
    <dgm:pt modelId="{93FAA304-64E1-4638-8662-97ACE498D641}" type="pres">
      <dgm:prSet presAssocID="{CFD01AE0-B3D6-495D-B82C-54FA034E4312}" presName="connectorText" presStyleLbl="sibTrans2D1" presStyleIdx="1" presStyleCnt="3"/>
      <dgm:spPr/>
    </dgm:pt>
    <dgm:pt modelId="{19423C19-9A37-4F04-8370-41A9F2E09E7C}" type="pres">
      <dgm:prSet presAssocID="{156F62D0-69FD-4415-8734-88C46D94DCDF}" presName="node" presStyleLbl="node1" presStyleIdx="2" presStyleCnt="4" custScaleX="54307" custScaleY="101059">
        <dgm:presLayoutVars>
          <dgm:bulletEnabled val="1"/>
        </dgm:presLayoutVars>
      </dgm:prSet>
      <dgm:spPr/>
    </dgm:pt>
    <dgm:pt modelId="{43F16218-3D40-4689-8235-863C063BD5C6}" type="pres">
      <dgm:prSet presAssocID="{3DF4C85D-FB12-4738-B16B-ADBF19FD2CFF}" presName="sibTrans" presStyleLbl="sibTrans2D1" presStyleIdx="2" presStyleCnt="3"/>
      <dgm:spPr/>
    </dgm:pt>
    <dgm:pt modelId="{3B9BE53E-0CB5-408B-8589-ECE1CB175CE6}" type="pres">
      <dgm:prSet presAssocID="{3DF4C85D-FB12-4738-B16B-ADBF19FD2CFF}" presName="connectorText" presStyleLbl="sibTrans2D1" presStyleIdx="2" presStyleCnt="3"/>
      <dgm:spPr/>
    </dgm:pt>
    <dgm:pt modelId="{DD9F34A3-36FC-4582-95AB-003688C1CD35}" type="pres">
      <dgm:prSet presAssocID="{606E1FEE-ACD9-4FB8-A718-1504F599DB78}" presName="node" presStyleLbl="node1" presStyleIdx="3" presStyleCnt="4" custScaleX="54307" custScaleY="98696">
        <dgm:presLayoutVars>
          <dgm:bulletEnabled val="1"/>
        </dgm:presLayoutVars>
      </dgm:prSet>
      <dgm:spPr/>
    </dgm:pt>
  </dgm:ptLst>
  <dgm:cxnLst>
    <dgm:cxn modelId="{FAC46609-17D2-4664-8243-7E7C9309E21B}" type="presOf" srcId="{CFD01AE0-B3D6-495D-B82C-54FA034E4312}" destId="{93FAA304-64E1-4638-8662-97ACE498D641}" srcOrd="1" destOrd="0" presId="urn:microsoft.com/office/officeart/2005/8/layout/process1"/>
    <dgm:cxn modelId="{1A5A1E1A-7D61-4763-999F-66AA784C4BB4}" srcId="{A5503272-86B0-40C1-BFFC-31D2891B684D}" destId="{606E1FEE-ACD9-4FB8-A718-1504F599DB78}" srcOrd="3" destOrd="0" parTransId="{952C5662-5218-4EA2-9CDB-1B2ED48D7A01}" sibTransId="{56473968-639B-48C9-88FE-26DFEFF19882}"/>
    <dgm:cxn modelId="{44E4611F-6ED1-4990-A340-FEBB4571EE30}" srcId="{A5503272-86B0-40C1-BFFC-31D2891B684D}" destId="{156F62D0-69FD-4415-8734-88C46D94DCDF}" srcOrd="2" destOrd="0" parTransId="{BA0EC9D9-7626-4C20-BCA0-AACCE4017CAA}" sibTransId="{3DF4C85D-FB12-4738-B16B-ADBF19FD2CFF}"/>
    <dgm:cxn modelId="{871D6034-BE2F-4021-AF0F-0E37C0CF933F}" type="presOf" srcId="{3DF4C85D-FB12-4738-B16B-ADBF19FD2CFF}" destId="{43F16218-3D40-4689-8235-863C063BD5C6}" srcOrd="0" destOrd="0" presId="urn:microsoft.com/office/officeart/2005/8/layout/process1"/>
    <dgm:cxn modelId="{29154E3B-7DC9-4B9F-80DE-5E735E02FDC9}" type="presOf" srcId="{71166A9E-4D47-4550-AAFC-33437C3B3DDC}" destId="{E6332FB3-64F8-4D8B-8C31-939E8732F52B}" srcOrd="1" destOrd="0" presId="urn:microsoft.com/office/officeart/2005/8/layout/process1"/>
    <dgm:cxn modelId="{7561FE3B-954F-4C79-B43B-8D8F547B7F06}" srcId="{A5503272-86B0-40C1-BFFC-31D2891B684D}" destId="{002E48C2-F54E-419B-9785-BC04C26F3EDD}" srcOrd="0" destOrd="0" parTransId="{42AF43C5-34BA-4212-A6D3-C6C26B4EFF47}" sibTransId="{71166A9E-4D47-4550-AAFC-33437C3B3DDC}"/>
    <dgm:cxn modelId="{1C6CED56-A298-480E-97C9-5F7843868D8F}" type="presOf" srcId="{71166A9E-4D47-4550-AAFC-33437C3B3DDC}" destId="{CD896F0E-3183-456B-8E61-B8735967B488}" srcOrd="0" destOrd="0" presId="urn:microsoft.com/office/officeart/2005/8/layout/process1"/>
    <dgm:cxn modelId="{1F130C7E-04A7-4171-810B-A21015F669B6}" type="presOf" srcId="{3DF4C85D-FB12-4738-B16B-ADBF19FD2CFF}" destId="{3B9BE53E-0CB5-408B-8589-ECE1CB175CE6}" srcOrd="1" destOrd="0" presId="urn:microsoft.com/office/officeart/2005/8/layout/process1"/>
    <dgm:cxn modelId="{1F9406A6-9225-4D5B-A2C9-BB993040AAB3}" type="presOf" srcId="{002E48C2-F54E-419B-9785-BC04C26F3EDD}" destId="{2B869496-12D7-4520-B3E7-A55CA7D4343F}" srcOrd="0" destOrd="0" presId="urn:microsoft.com/office/officeart/2005/8/layout/process1"/>
    <dgm:cxn modelId="{BC6336BD-8224-4B93-9A4C-A97A757F0978}" type="presOf" srcId="{A5503272-86B0-40C1-BFFC-31D2891B684D}" destId="{EF124257-A6A0-40F3-AF76-2CF295A01080}" srcOrd="0" destOrd="0" presId="urn:microsoft.com/office/officeart/2005/8/layout/process1"/>
    <dgm:cxn modelId="{AAB957CC-4DA2-43D3-9550-5CBC514C42CD}" type="presOf" srcId="{CB9594EB-7159-4134-82EC-48E3AD6046F5}" destId="{6B55D071-2E5A-4D3E-A671-155662C189B5}" srcOrd="0" destOrd="0" presId="urn:microsoft.com/office/officeart/2005/8/layout/process1"/>
    <dgm:cxn modelId="{1038BED4-9440-4A71-AAED-E9DE23733DEC}" type="presOf" srcId="{156F62D0-69FD-4415-8734-88C46D94DCDF}" destId="{19423C19-9A37-4F04-8370-41A9F2E09E7C}" srcOrd="0" destOrd="0" presId="urn:microsoft.com/office/officeart/2005/8/layout/process1"/>
    <dgm:cxn modelId="{AFA45CEB-42E4-4B1D-B88C-0E0DD1AE8A3E}" srcId="{A5503272-86B0-40C1-BFFC-31D2891B684D}" destId="{CB9594EB-7159-4134-82EC-48E3AD6046F5}" srcOrd="1" destOrd="0" parTransId="{EA770479-4543-4C4C-AA37-D120205797BA}" sibTransId="{CFD01AE0-B3D6-495D-B82C-54FA034E4312}"/>
    <dgm:cxn modelId="{C9255EF0-AB0B-43C1-824D-A1F50E108B1B}" type="presOf" srcId="{606E1FEE-ACD9-4FB8-A718-1504F599DB78}" destId="{DD9F34A3-36FC-4582-95AB-003688C1CD35}" srcOrd="0" destOrd="0" presId="urn:microsoft.com/office/officeart/2005/8/layout/process1"/>
    <dgm:cxn modelId="{59D10AF2-269B-478A-9A76-C484E30AECF2}" type="presOf" srcId="{CFD01AE0-B3D6-495D-B82C-54FA034E4312}" destId="{8EB92DBA-33F8-455B-B05C-D43CAE3EC3C3}" srcOrd="0" destOrd="0" presId="urn:microsoft.com/office/officeart/2005/8/layout/process1"/>
    <dgm:cxn modelId="{C9F892D8-6E9A-4536-B8D6-ED3B69DDAE44}" type="presParOf" srcId="{EF124257-A6A0-40F3-AF76-2CF295A01080}" destId="{2B869496-12D7-4520-B3E7-A55CA7D4343F}" srcOrd="0" destOrd="0" presId="urn:microsoft.com/office/officeart/2005/8/layout/process1"/>
    <dgm:cxn modelId="{8C700B9A-FA43-4453-8A4D-D76BB9D72A13}" type="presParOf" srcId="{EF124257-A6A0-40F3-AF76-2CF295A01080}" destId="{CD896F0E-3183-456B-8E61-B8735967B488}" srcOrd="1" destOrd="0" presId="urn:microsoft.com/office/officeart/2005/8/layout/process1"/>
    <dgm:cxn modelId="{7017268C-C9C9-4294-A638-A8AA7A021A14}" type="presParOf" srcId="{CD896F0E-3183-456B-8E61-B8735967B488}" destId="{E6332FB3-64F8-4D8B-8C31-939E8732F52B}" srcOrd="0" destOrd="0" presId="urn:microsoft.com/office/officeart/2005/8/layout/process1"/>
    <dgm:cxn modelId="{9FB367F2-2ABB-41F3-9515-D92C3B04084D}" type="presParOf" srcId="{EF124257-A6A0-40F3-AF76-2CF295A01080}" destId="{6B55D071-2E5A-4D3E-A671-155662C189B5}" srcOrd="2" destOrd="0" presId="urn:microsoft.com/office/officeart/2005/8/layout/process1"/>
    <dgm:cxn modelId="{2471BF8D-9B00-4239-96CA-62486BE0A87F}" type="presParOf" srcId="{EF124257-A6A0-40F3-AF76-2CF295A01080}" destId="{8EB92DBA-33F8-455B-B05C-D43CAE3EC3C3}" srcOrd="3" destOrd="0" presId="urn:microsoft.com/office/officeart/2005/8/layout/process1"/>
    <dgm:cxn modelId="{0D0934C9-7EBC-49F1-AFC3-0F584BF75E69}" type="presParOf" srcId="{8EB92DBA-33F8-455B-B05C-D43CAE3EC3C3}" destId="{93FAA304-64E1-4638-8662-97ACE498D641}" srcOrd="0" destOrd="0" presId="urn:microsoft.com/office/officeart/2005/8/layout/process1"/>
    <dgm:cxn modelId="{4BEB58A9-4FD7-465D-BF65-C26F14B33384}" type="presParOf" srcId="{EF124257-A6A0-40F3-AF76-2CF295A01080}" destId="{19423C19-9A37-4F04-8370-41A9F2E09E7C}" srcOrd="4" destOrd="0" presId="urn:microsoft.com/office/officeart/2005/8/layout/process1"/>
    <dgm:cxn modelId="{3EC7ACE8-27F8-4119-A427-8D5FE0D5CD49}" type="presParOf" srcId="{EF124257-A6A0-40F3-AF76-2CF295A01080}" destId="{43F16218-3D40-4689-8235-863C063BD5C6}" srcOrd="5" destOrd="0" presId="urn:microsoft.com/office/officeart/2005/8/layout/process1"/>
    <dgm:cxn modelId="{184AC7C5-868E-433B-B4ED-36FD36FA1FCD}" type="presParOf" srcId="{43F16218-3D40-4689-8235-863C063BD5C6}" destId="{3B9BE53E-0CB5-408B-8589-ECE1CB175CE6}" srcOrd="0" destOrd="0" presId="urn:microsoft.com/office/officeart/2005/8/layout/process1"/>
    <dgm:cxn modelId="{329EF5D0-2753-4A4A-BE3C-7E217DB22FE6}" type="presParOf" srcId="{EF124257-A6A0-40F3-AF76-2CF295A01080}" destId="{DD9F34A3-36FC-4582-95AB-003688C1CD35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6.xml><?xml version="1.0" encoding="utf-8"?>
<dgm:dataModel xmlns:dgm="http://schemas.openxmlformats.org/drawingml/2006/diagram" xmlns:a="http://schemas.openxmlformats.org/drawingml/2006/main">
  <dgm:ptLst>
    <dgm:pt modelId="{A5503272-86B0-40C1-BFFC-31D2891B684D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002E48C2-F54E-419B-9785-BC04C26F3EDD}">
      <dgm:prSet phldrT="[文字]" custT="1"/>
      <dgm:spPr/>
      <dgm:t>
        <a:bodyPr/>
        <a:lstStyle/>
        <a:p>
          <a:r>
            <a:rPr lang="zh-TW" altLang="en-US" sz="3000" dirty="0">
              <a:solidFill>
                <a:schemeClr val="bg1"/>
              </a:solidFill>
            </a:rPr>
            <a:t>斷句</a:t>
          </a:r>
        </a:p>
      </dgm:t>
    </dgm:pt>
    <dgm:pt modelId="{42AF43C5-34BA-4212-A6D3-C6C26B4EFF47}" type="parTrans" cxnId="{7561FE3B-954F-4C79-B43B-8D8F547B7F06}">
      <dgm:prSet/>
      <dgm:spPr/>
      <dgm:t>
        <a:bodyPr/>
        <a:lstStyle/>
        <a:p>
          <a:endParaRPr lang="zh-TW" altLang="en-US" sz="3000"/>
        </a:p>
      </dgm:t>
    </dgm:pt>
    <dgm:pt modelId="{71166A9E-4D47-4550-AAFC-33437C3B3DDC}" type="sibTrans" cxnId="{7561FE3B-954F-4C79-B43B-8D8F547B7F06}">
      <dgm:prSet custT="1"/>
      <dgm:spPr/>
      <dgm:t>
        <a:bodyPr/>
        <a:lstStyle/>
        <a:p>
          <a:endParaRPr lang="zh-TW" altLang="en-US" sz="3000"/>
        </a:p>
      </dgm:t>
    </dgm:pt>
    <dgm:pt modelId="{CB9594EB-7159-4134-82EC-48E3AD6046F5}">
      <dgm:prSet phldrT="[文字]" custT="1"/>
      <dgm:spPr/>
      <dgm:t>
        <a:bodyPr/>
        <a:lstStyle/>
        <a:p>
          <a:r>
            <a:rPr lang="zh-TW" altLang="en-US" sz="3000" dirty="0">
              <a:solidFill>
                <a:schemeClr val="bg1"/>
              </a:solidFill>
            </a:rPr>
            <a:t>圈補主詞</a:t>
          </a:r>
        </a:p>
      </dgm:t>
    </dgm:pt>
    <dgm:pt modelId="{EA770479-4543-4C4C-AA37-D120205797BA}" type="parTrans" cxnId="{AFA45CEB-42E4-4B1D-B88C-0E0DD1AE8A3E}">
      <dgm:prSet/>
      <dgm:spPr/>
      <dgm:t>
        <a:bodyPr/>
        <a:lstStyle/>
        <a:p>
          <a:endParaRPr lang="zh-TW" altLang="en-US" sz="3000"/>
        </a:p>
      </dgm:t>
    </dgm:pt>
    <dgm:pt modelId="{CFD01AE0-B3D6-495D-B82C-54FA034E4312}" type="sibTrans" cxnId="{AFA45CEB-42E4-4B1D-B88C-0E0DD1AE8A3E}">
      <dgm:prSet custT="1"/>
      <dgm:spPr/>
      <dgm:t>
        <a:bodyPr/>
        <a:lstStyle/>
        <a:p>
          <a:endParaRPr lang="zh-TW" altLang="en-US" sz="3000"/>
        </a:p>
      </dgm:t>
    </dgm:pt>
    <dgm:pt modelId="{156F62D0-69FD-4415-8734-88C46D94DCDF}">
      <dgm:prSet phldrT="[文字]" custT="1"/>
      <dgm:spPr/>
      <dgm:t>
        <a:bodyPr/>
        <a:lstStyle/>
        <a:p>
          <a:r>
            <a:rPr lang="zh-TW" altLang="en-US" sz="3000" b="1" dirty="0">
              <a:solidFill>
                <a:srgbClr val="FFFF00"/>
              </a:solidFill>
            </a:rPr>
            <a:t>詮釋語詞</a:t>
          </a:r>
        </a:p>
      </dgm:t>
    </dgm:pt>
    <dgm:pt modelId="{BA0EC9D9-7626-4C20-BCA0-AACCE4017CAA}" type="parTrans" cxnId="{44E4611F-6ED1-4990-A340-FEBB4571EE30}">
      <dgm:prSet/>
      <dgm:spPr/>
      <dgm:t>
        <a:bodyPr/>
        <a:lstStyle/>
        <a:p>
          <a:endParaRPr lang="zh-TW" altLang="en-US" sz="3000"/>
        </a:p>
      </dgm:t>
    </dgm:pt>
    <dgm:pt modelId="{3DF4C85D-FB12-4738-B16B-ADBF19FD2CFF}" type="sibTrans" cxnId="{44E4611F-6ED1-4990-A340-FEBB4571EE30}">
      <dgm:prSet custT="1"/>
      <dgm:spPr/>
      <dgm:t>
        <a:bodyPr/>
        <a:lstStyle/>
        <a:p>
          <a:endParaRPr lang="zh-TW" altLang="en-US" sz="3000"/>
        </a:p>
      </dgm:t>
    </dgm:pt>
    <dgm:pt modelId="{606E1FEE-ACD9-4FB8-A718-1504F599DB78}">
      <dgm:prSet custT="1"/>
      <dgm:spPr/>
      <dgm:t>
        <a:bodyPr/>
        <a:lstStyle/>
        <a:p>
          <a:r>
            <a:rPr lang="zh-TW" altLang="en-US" sz="3000" dirty="0">
              <a:solidFill>
                <a:schemeClr val="bg1"/>
              </a:solidFill>
            </a:rPr>
            <a:t>換句話說</a:t>
          </a:r>
        </a:p>
      </dgm:t>
    </dgm:pt>
    <dgm:pt modelId="{952C5662-5218-4EA2-9CDB-1B2ED48D7A01}" type="parTrans" cxnId="{1A5A1E1A-7D61-4763-999F-66AA784C4BB4}">
      <dgm:prSet/>
      <dgm:spPr/>
      <dgm:t>
        <a:bodyPr/>
        <a:lstStyle/>
        <a:p>
          <a:endParaRPr lang="zh-TW" altLang="en-US" sz="3000"/>
        </a:p>
      </dgm:t>
    </dgm:pt>
    <dgm:pt modelId="{56473968-639B-48C9-88FE-26DFEFF19882}" type="sibTrans" cxnId="{1A5A1E1A-7D61-4763-999F-66AA784C4BB4}">
      <dgm:prSet/>
      <dgm:spPr/>
      <dgm:t>
        <a:bodyPr/>
        <a:lstStyle/>
        <a:p>
          <a:endParaRPr lang="zh-TW" altLang="en-US" sz="3000"/>
        </a:p>
      </dgm:t>
    </dgm:pt>
    <dgm:pt modelId="{EF124257-A6A0-40F3-AF76-2CF295A01080}" type="pres">
      <dgm:prSet presAssocID="{A5503272-86B0-40C1-BFFC-31D2891B684D}" presName="Name0" presStyleCnt="0">
        <dgm:presLayoutVars>
          <dgm:dir/>
          <dgm:resizeHandles val="exact"/>
        </dgm:presLayoutVars>
      </dgm:prSet>
      <dgm:spPr/>
    </dgm:pt>
    <dgm:pt modelId="{2B869496-12D7-4520-B3E7-A55CA7D4343F}" type="pres">
      <dgm:prSet presAssocID="{002E48C2-F54E-419B-9785-BC04C26F3EDD}" presName="node" presStyleLbl="node1" presStyleIdx="0" presStyleCnt="4" custScaleX="33846" custScaleY="102242">
        <dgm:presLayoutVars>
          <dgm:bulletEnabled val="1"/>
        </dgm:presLayoutVars>
      </dgm:prSet>
      <dgm:spPr/>
    </dgm:pt>
    <dgm:pt modelId="{CD896F0E-3183-456B-8E61-B8735967B488}" type="pres">
      <dgm:prSet presAssocID="{71166A9E-4D47-4550-AAFC-33437C3B3DDC}" presName="sibTrans" presStyleLbl="sibTrans2D1" presStyleIdx="0" presStyleCnt="3"/>
      <dgm:spPr/>
    </dgm:pt>
    <dgm:pt modelId="{E6332FB3-64F8-4D8B-8C31-939E8732F52B}" type="pres">
      <dgm:prSet presAssocID="{71166A9E-4D47-4550-AAFC-33437C3B3DDC}" presName="connectorText" presStyleLbl="sibTrans2D1" presStyleIdx="0" presStyleCnt="3"/>
      <dgm:spPr/>
    </dgm:pt>
    <dgm:pt modelId="{6B55D071-2E5A-4D3E-A671-155662C189B5}" type="pres">
      <dgm:prSet presAssocID="{CB9594EB-7159-4134-82EC-48E3AD6046F5}" presName="node" presStyleLbl="node1" presStyleIdx="1" presStyleCnt="4" custScaleX="54307" custScaleY="102242">
        <dgm:presLayoutVars>
          <dgm:bulletEnabled val="1"/>
        </dgm:presLayoutVars>
      </dgm:prSet>
      <dgm:spPr/>
    </dgm:pt>
    <dgm:pt modelId="{8EB92DBA-33F8-455B-B05C-D43CAE3EC3C3}" type="pres">
      <dgm:prSet presAssocID="{CFD01AE0-B3D6-495D-B82C-54FA034E4312}" presName="sibTrans" presStyleLbl="sibTrans2D1" presStyleIdx="1" presStyleCnt="3"/>
      <dgm:spPr/>
    </dgm:pt>
    <dgm:pt modelId="{93FAA304-64E1-4638-8662-97ACE498D641}" type="pres">
      <dgm:prSet presAssocID="{CFD01AE0-B3D6-495D-B82C-54FA034E4312}" presName="connectorText" presStyleLbl="sibTrans2D1" presStyleIdx="1" presStyleCnt="3"/>
      <dgm:spPr/>
    </dgm:pt>
    <dgm:pt modelId="{19423C19-9A37-4F04-8370-41A9F2E09E7C}" type="pres">
      <dgm:prSet presAssocID="{156F62D0-69FD-4415-8734-88C46D94DCDF}" presName="node" presStyleLbl="node1" presStyleIdx="2" presStyleCnt="4" custScaleX="54307" custScaleY="101059">
        <dgm:presLayoutVars>
          <dgm:bulletEnabled val="1"/>
        </dgm:presLayoutVars>
      </dgm:prSet>
      <dgm:spPr/>
    </dgm:pt>
    <dgm:pt modelId="{43F16218-3D40-4689-8235-863C063BD5C6}" type="pres">
      <dgm:prSet presAssocID="{3DF4C85D-FB12-4738-B16B-ADBF19FD2CFF}" presName="sibTrans" presStyleLbl="sibTrans2D1" presStyleIdx="2" presStyleCnt="3"/>
      <dgm:spPr/>
    </dgm:pt>
    <dgm:pt modelId="{3B9BE53E-0CB5-408B-8589-ECE1CB175CE6}" type="pres">
      <dgm:prSet presAssocID="{3DF4C85D-FB12-4738-B16B-ADBF19FD2CFF}" presName="connectorText" presStyleLbl="sibTrans2D1" presStyleIdx="2" presStyleCnt="3"/>
      <dgm:spPr/>
    </dgm:pt>
    <dgm:pt modelId="{DD9F34A3-36FC-4582-95AB-003688C1CD35}" type="pres">
      <dgm:prSet presAssocID="{606E1FEE-ACD9-4FB8-A718-1504F599DB78}" presName="node" presStyleLbl="node1" presStyleIdx="3" presStyleCnt="4" custScaleX="54307" custScaleY="98696">
        <dgm:presLayoutVars>
          <dgm:bulletEnabled val="1"/>
        </dgm:presLayoutVars>
      </dgm:prSet>
      <dgm:spPr/>
    </dgm:pt>
  </dgm:ptLst>
  <dgm:cxnLst>
    <dgm:cxn modelId="{FAC46609-17D2-4664-8243-7E7C9309E21B}" type="presOf" srcId="{CFD01AE0-B3D6-495D-B82C-54FA034E4312}" destId="{93FAA304-64E1-4638-8662-97ACE498D641}" srcOrd="1" destOrd="0" presId="urn:microsoft.com/office/officeart/2005/8/layout/process1"/>
    <dgm:cxn modelId="{1A5A1E1A-7D61-4763-999F-66AA784C4BB4}" srcId="{A5503272-86B0-40C1-BFFC-31D2891B684D}" destId="{606E1FEE-ACD9-4FB8-A718-1504F599DB78}" srcOrd="3" destOrd="0" parTransId="{952C5662-5218-4EA2-9CDB-1B2ED48D7A01}" sibTransId="{56473968-639B-48C9-88FE-26DFEFF19882}"/>
    <dgm:cxn modelId="{44E4611F-6ED1-4990-A340-FEBB4571EE30}" srcId="{A5503272-86B0-40C1-BFFC-31D2891B684D}" destId="{156F62D0-69FD-4415-8734-88C46D94DCDF}" srcOrd="2" destOrd="0" parTransId="{BA0EC9D9-7626-4C20-BCA0-AACCE4017CAA}" sibTransId="{3DF4C85D-FB12-4738-B16B-ADBF19FD2CFF}"/>
    <dgm:cxn modelId="{871D6034-BE2F-4021-AF0F-0E37C0CF933F}" type="presOf" srcId="{3DF4C85D-FB12-4738-B16B-ADBF19FD2CFF}" destId="{43F16218-3D40-4689-8235-863C063BD5C6}" srcOrd="0" destOrd="0" presId="urn:microsoft.com/office/officeart/2005/8/layout/process1"/>
    <dgm:cxn modelId="{29154E3B-7DC9-4B9F-80DE-5E735E02FDC9}" type="presOf" srcId="{71166A9E-4D47-4550-AAFC-33437C3B3DDC}" destId="{E6332FB3-64F8-4D8B-8C31-939E8732F52B}" srcOrd="1" destOrd="0" presId="urn:microsoft.com/office/officeart/2005/8/layout/process1"/>
    <dgm:cxn modelId="{7561FE3B-954F-4C79-B43B-8D8F547B7F06}" srcId="{A5503272-86B0-40C1-BFFC-31D2891B684D}" destId="{002E48C2-F54E-419B-9785-BC04C26F3EDD}" srcOrd="0" destOrd="0" parTransId="{42AF43C5-34BA-4212-A6D3-C6C26B4EFF47}" sibTransId="{71166A9E-4D47-4550-AAFC-33437C3B3DDC}"/>
    <dgm:cxn modelId="{1C6CED56-A298-480E-97C9-5F7843868D8F}" type="presOf" srcId="{71166A9E-4D47-4550-AAFC-33437C3B3DDC}" destId="{CD896F0E-3183-456B-8E61-B8735967B488}" srcOrd="0" destOrd="0" presId="urn:microsoft.com/office/officeart/2005/8/layout/process1"/>
    <dgm:cxn modelId="{1F130C7E-04A7-4171-810B-A21015F669B6}" type="presOf" srcId="{3DF4C85D-FB12-4738-B16B-ADBF19FD2CFF}" destId="{3B9BE53E-0CB5-408B-8589-ECE1CB175CE6}" srcOrd="1" destOrd="0" presId="urn:microsoft.com/office/officeart/2005/8/layout/process1"/>
    <dgm:cxn modelId="{1F9406A6-9225-4D5B-A2C9-BB993040AAB3}" type="presOf" srcId="{002E48C2-F54E-419B-9785-BC04C26F3EDD}" destId="{2B869496-12D7-4520-B3E7-A55CA7D4343F}" srcOrd="0" destOrd="0" presId="urn:microsoft.com/office/officeart/2005/8/layout/process1"/>
    <dgm:cxn modelId="{BC6336BD-8224-4B93-9A4C-A97A757F0978}" type="presOf" srcId="{A5503272-86B0-40C1-BFFC-31D2891B684D}" destId="{EF124257-A6A0-40F3-AF76-2CF295A01080}" srcOrd="0" destOrd="0" presId="urn:microsoft.com/office/officeart/2005/8/layout/process1"/>
    <dgm:cxn modelId="{AAB957CC-4DA2-43D3-9550-5CBC514C42CD}" type="presOf" srcId="{CB9594EB-7159-4134-82EC-48E3AD6046F5}" destId="{6B55D071-2E5A-4D3E-A671-155662C189B5}" srcOrd="0" destOrd="0" presId="urn:microsoft.com/office/officeart/2005/8/layout/process1"/>
    <dgm:cxn modelId="{1038BED4-9440-4A71-AAED-E9DE23733DEC}" type="presOf" srcId="{156F62D0-69FD-4415-8734-88C46D94DCDF}" destId="{19423C19-9A37-4F04-8370-41A9F2E09E7C}" srcOrd="0" destOrd="0" presId="urn:microsoft.com/office/officeart/2005/8/layout/process1"/>
    <dgm:cxn modelId="{AFA45CEB-42E4-4B1D-B88C-0E0DD1AE8A3E}" srcId="{A5503272-86B0-40C1-BFFC-31D2891B684D}" destId="{CB9594EB-7159-4134-82EC-48E3AD6046F5}" srcOrd="1" destOrd="0" parTransId="{EA770479-4543-4C4C-AA37-D120205797BA}" sibTransId="{CFD01AE0-B3D6-495D-B82C-54FA034E4312}"/>
    <dgm:cxn modelId="{C9255EF0-AB0B-43C1-824D-A1F50E108B1B}" type="presOf" srcId="{606E1FEE-ACD9-4FB8-A718-1504F599DB78}" destId="{DD9F34A3-36FC-4582-95AB-003688C1CD35}" srcOrd="0" destOrd="0" presId="urn:microsoft.com/office/officeart/2005/8/layout/process1"/>
    <dgm:cxn modelId="{59D10AF2-269B-478A-9A76-C484E30AECF2}" type="presOf" srcId="{CFD01AE0-B3D6-495D-B82C-54FA034E4312}" destId="{8EB92DBA-33F8-455B-B05C-D43CAE3EC3C3}" srcOrd="0" destOrd="0" presId="urn:microsoft.com/office/officeart/2005/8/layout/process1"/>
    <dgm:cxn modelId="{C9F892D8-6E9A-4536-B8D6-ED3B69DDAE44}" type="presParOf" srcId="{EF124257-A6A0-40F3-AF76-2CF295A01080}" destId="{2B869496-12D7-4520-B3E7-A55CA7D4343F}" srcOrd="0" destOrd="0" presId="urn:microsoft.com/office/officeart/2005/8/layout/process1"/>
    <dgm:cxn modelId="{8C700B9A-FA43-4453-8A4D-D76BB9D72A13}" type="presParOf" srcId="{EF124257-A6A0-40F3-AF76-2CF295A01080}" destId="{CD896F0E-3183-456B-8E61-B8735967B488}" srcOrd="1" destOrd="0" presId="urn:microsoft.com/office/officeart/2005/8/layout/process1"/>
    <dgm:cxn modelId="{7017268C-C9C9-4294-A638-A8AA7A021A14}" type="presParOf" srcId="{CD896F0E-3183-456B-8E61-B8735967B488}" destId="{E6332FB3-64F8-4D8B-8C31-939E8732F52B}" srcOrd="0" destOrd="0" presId="urn:microsoft.com/office/officeart/2005/8/layout/process1"/>
    <dgm:cxn modelId="{9FB367F2-2ABB-41F3-9515-D92C3B04084D}" type="presParOf" srcId="{EF124257-A6A0-40F3-AF76-2CF295A01080}" destId="{6B55D071-2E5A-4D3E-A671-155662C189B5}" srcOrd="2" destOrd="0" presId="urn:microsoft.com/office/officeart/2005/8/layout/process1"/>
    <dgm:cxn modelId="{2471BF8D-9B00-4239-96CA-62486BE0A87F}" type="presParOf" srcId="{EF124257-A6A0-40F3-AF76-2CF295A01080}" destId="{8EB92DBA-33F8-455B-B05C-D43CAE3EC3C3}" srcOrd="3" destOrd="0" presId="urn:microsoft.com/office/officeart/2005/8/layout/process1"/>
    <dgm:cxn modelId="{0D0934C9-7EBC-49F1-AFC3-0F584BF75E69}" type="presParOf" srcId="{8EB92DBA-33F8-455B-B05C-D43CAE3EC3C3}" destId="{93FAA304-64E1-4638-8662-97ACE498D641}" srcOrd="0" destOrd="0" presId="urn:microsoft.com/office/officeart/2005/8/layout/process1"/>
    <dgm:cxn modelId="{4BEB58A9-4FD7-465D-BF65-C26F14B33384}" type="presParOf" srcId="{EF124257-A6A0-40F3-AF76-2CF295A01080}" destId="{19423C19-9A37-4F04-8370-41A9F2E09E7C}" srcOrd="4" destOrd="0" presId="urn:microsoft.com/office/officeart/2005/8/layout/process1"/>
    <dgm:cxn modelId="{3EC7ACE8-27F8-4119-A427-8D5FE0D5CD49}" type="presParOf" srcId="{EF124257-A6A0-40F3-AF76-2CF295A01080}" destId="{43F16218-3D40-4689-8235-863C063BD5C6}" srcOrd="5" destOrd="0" presId="urn:microsoft.com/office/officeart/2005/8/layout/process1"/>
    <dgm:cxn modelId="{184AC7C5-868E-433B-B4ED-36FD36FA1FCD}" type="presParOf" srcId="{43F16218-3D40-4689-8235-863C063BD5C6}" destId="{3B9BE53E-0CB5-408B-8589-ECE1CB175CE6}" srcOrd="0" destOrd="0" presId="urn:microsoft.com/office/officeart/2005/8/layout/process1"/>
    <dgm:cxn modelId="{329EF5D0-2753-4A4A-BE3C-7E217DB22FE6}" type="presParOf" srcId="{EF124257-A6A0-40F3-AF76-2CF295A01080}" destId="{DD9F34A3-36FC-4582-95AB-003688C1CD35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7.xml><?xml version="1.0" encoding="utf-8"?>
<dgm:dataModel xmlns:dgm="http://schemas.openxmlformats.org/drawingml/2006/diagram" xmlns:a="http://schemas.openxmlformats.org/drawingml/2006/main">
  <dgm:ptLst>
    <dgm:pt modelId="{A5503272-86B0-40C1-BFFC-31D2891B684D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002E48C2-F54E-419B-9785-BC04C26F3EDD}">
      <dgm:prSet phldrT="[文字]" custT="1"/>
      <dgm:spPr/>
      <dgm:t>
        <a:bodyPr/>
        <a:lstStyle/>
        <a:p>
          <a:r>
            <a:rPr lang="zh-TW" altLang="en-US" sz="3000" dirty="0">
              <a:solidFill>
                <a:schemeClr val="bg1"/>
              </a:solidFill>
            </a:rPr>
            <a:t>斷句</a:t>
          </a:r>
        </a:p>
      </dgm:t>
    </dgm:pt>
    <dgm:pt modelId="{42AF43C5-34BA-4212-A6D3-C6C26B4EFF47}" type="parTrans" cxnId="{7561FE3B-954F-4C79-B43B-8D8F547B7F06}">
      <dgm:prSet/>
      <dgm:spPr/>
      <dgm:t>
        <a:bodyPr/>
        <a:lstStyle/>
        <a:p>
          <a:endParaRPr lang="zh-TW" altLang="en-US" sz="3000"/>
        </a:p>
      </dgm:t>
    </dgm:pt>
    <dgm:pt modelId="{71166A9E-4D47-4550-AAFC-33437C3B3DDC}" type="sibTrans" cxnId="{7561FE3B-954F-4C79-B43B-8D8F547B7F06}">
      <dgm:prSet custT="1"/>
      <dgm:spPr/>
      <dgm:t>
        <a:bodyPr/>
        <a:lstStyle/>
        <a:p>
          <a:endParaRPr lang="zh-TW" altLang="en-US" sz="3000"/>
        </a:p>
      </dgm:t>
    </dgm:pt>
    <dgm:pt modelId="{CB9594EB-7159-4134-82EC-48E3AD6046F5}">
      <dgm:prSet phldrT="[文字]" custT="1"/>
      <dgm:spPr/>
      <dgm:t>
        <a:bodyPr/>
        <a:lstStyle/>
        <a:p>
          <a:r>
            <a:rPr lang="zh-TW" altLang="en-US" sz="3000" dirty="0">
              <a:solidFill>
                <a:schemeClr val="bg1"/>
              </a:solidFill>
            </a:rPr>
            <a:t>圈補主詞</a:t>
          </a:r>
        </a:p>
      </dgm:t>
    </dgm:pt>
    <dgm:pt modelId="{EA770479-4543-4C4C-AA37-D120205797BA}" type="parTrans" cxnId="{AFA45CEB-42E4-4B1D-B88C-0E0DD1AE8A3E}">
      <dgm:prSet/>
      <dgm:spPr/>
      <dgm:t>
        <a:bodyPr/>
        <a:lstStyle/>
        <a:p>
          <a:endParaRPr lang="zh-TW" altLang="en-US" sz="3000"/>
        </a:p>
      </dgm:t>
    </dgm:pt>
    <dgm:pt modelId="{CFD01AE0-B3D6-495D-B82C-54FA034E4312}" type="sibTrans" cxnId="{AFA45CEB-42E4-4B1D-B88C-0E0DD1AE8A3E}">
      <dgm:prSet custT="1"/>
      <dgm:spPr/>
      <dgm:t>
        <a:bodyPr/>
        <a:lstStyle/>
        <a:p>
          <a:endParaRPr lang="zh-TW" altLang="en-US" sz="3000"/>
        </a:p>
      </dgm:t>
    </dgm:pt>
    <dgm:pt modelId="{156F62D0-69FD-4415-8734-88C46D94DCDF}">
      <dgm:prSet phldrT="[文字]" custT="1"/>
      <dgm:spPr/>
      <dgm:t>
        <a:bodyPr/>
        <a:lstStyle/>
        <a:p>
          <a:r>
            <a:rPr lang="zh-TW" altLang="en-US" sz="3000" dirty="0">
              <a:solidFill>
                <a:schemeClr val="bg1"/>
              </a:solidFill>
            </a:rPr>
            <a:t>詮釋語詞</a:t>
          </a:r>
        </a:p>
      </dgm:t>
    </dgm:pt>
    <dgm:pt modelId="{BA0EC9D9-7626-4C20-BCA0-AACCE4017CAA}" type="parTrans" cxnId="{44E4611F-6ED1-4990-A340-FEBB4571EE30}">
      <dgm:prSet/>
      <dgm:spPr/>
      <dgm:t>
        <a:bodyPr/>
        <a:lstStyle/>
        <a:p>
          <a:endParaRPr lang="zh-TW" altLang="en-US" sz="3000"/>
        </a:p>
      </dgm:t>
    </dgm:pt>
    <dgm:pt modelId="{3DF4C85D-FB12-4738-B16B-ADBF19FD2CFF}" type="sibTrans" cxnId="{44E4611F-6ED1-4990-A340-FEBB4571EE30}">
      <dgm:prSet custT="1"/>
      <dgm:spPr/>
      <dgm:t>
        <a:bodyPr/>
        <a:lstStyle/>
        <a:p>
          <a:endParaRPr lang="zh-TW" altLang="en-US" sz="3000"/>
        </a:p>
      </dgm:t>
    </dgm:pt>
    <dgm:pt modelId="{606E1FEE-ACD9-4FB8-A718-1504F599DB78}">
      <dgm:prSet custT="1"/>
      <dgm:spPr/>
      <dgm:t>
        <a:bodyPr/>
        <a:lstStyle/>
        <a:p>
          <a:r>
            <a:rPr lang="zh-TW" altLang="en-US" sz="3000" b="1" dirty="0">
              <a:solidFill>
                <a:srgbClr val="FFFF00"/>
              </a:solidFill>
            </a:rPr>
            <a:t>換句話說</a:t>
          </a:r>
        </a:p>
      </dgm:t>
    </dgm:pt>
    <dgm:pt modelId="{952C5662-5218-4EA2-9CDB-1B2ED48D7A01}" type="parTrans" cxnId="{1A5A1E1A-7D61-4763-999F-66AA784C4BB4}">
      <dgm:prSet/>
      <dgm:spPr/>
      <dgm:t>
        <a:bodyPr/>
        <a:lstStyle/>
        <a:p>
          <a:endParaRPr lang="zh-TW" altLang="en-US" sz="3000"/>
        </a:p>
      </dgm:t>
    </dgm:pt>
    <dgm:pt modelId="{56473968-639B-48C9-88FE-26DFEFF19882}" type="sibTrans" cxnId="{1A5A1E1A-7D61-4763-999F-66AA784C4BB4}">
      <dgm:prSet/>
      <dgm:spPr/>
      <dgm:t>
        <a:bodyPr/>
        <a:lstStyle/>
        <a:p>
          <a:endParaRPr lang="zh-TW" altLang="en-US" sz="3000"/>
        </a:p>
      </dgm:t>
    </dgm:pt>
    <dgm:pt modelId="{EF124257-A6A0-40F3-AF76-2CF295A01080}" type="pres">
      <dgm:prSet presAssocID="{A5503272-86B0-40C1-BFFC-31D2891B684D}" presName="Name0" presStyleCnt="0">
        <dgm:presLayoutVars>
          <dgm:dir/>
          <dgm:resizeHandles val="exact"/>
        </dgm:presLayoutVars>
      </dgm:prSet>
      <dgm:spPr/>
    </dgm:pt>
    <dgm:pt modelId="{2B869496-12D7-4520-B3E7-A55CA7D4343F}" type="pres">
      <dgm:prSet presAssocID="{002E48C2-F54E-419B-9785-BC04C26F3EDD}" presName="node" presStyleLbl="node1" presStyleIdx="0" presStyleCnt="4" custScaleX="33846" custScaleY="102242">
        <dgm:presLayoutVars>
          <dgm:bulletEnabled val="1"/>
        </dgm:presLayoutVars>
      </dgm:prSet>
      <dgm:spPr/>
    </dgm:pt>
    <dgm:pt modelId="{CD896F0E-3183-456B-8E61-B8735967B488}" type="pres">
      <dgm:prSet presAssocID="{71166A9E-4D47-4550-AAFC-33437C3B3DDC}" presName="sibTrans" presStyleLbl="sibTrans2D1" presStyleIdx="0" presStyleCnt="3"/>
      <dgm:spPr/>
    </dgm:pt>
    <dgm:pt modelId="{E6332FB3-64F8-4D8B-8C31-939E8732F52B}" type="pres">
      <dgm:prSet presAssocID="{71166A9E-4D47-4550-AAFC-33437C3B3DDC}" presName="connectorText" presStyleLbl="sibTrans2D1" presStyleIdx="0" presStyleCnt="3"/>
      <dgm:spPr/>
    </dgm:pt>
    <dgm:pt modelId="{6B55D071-2E5A-4D3E-A671-155662C189B5}" type="pres">
      <dgm:prSet presAssocID="{CB9594EB-7159-4134-82EC-48E3AD6046F5}" presName="node" presStyleLbl="node1" presStyleIdx="1" presStyleCnt="4" custScaleX="54307" custScaleY="102242">
        <dgm:presLayoutVars>
          <dgm:bulletEnabled val="1"/>
        </dgm:presLayoutVars>
      </dgm:prSet>
      <dgm:spPr/>
    </dgm:pt>
    <dgm:pt modelId="{8EB92DBA-33F8-455B-B05C-D43CAE3EC3C3}" type="pres">
      <dgm:prSet presAssocID="{CFD01AE0-B3D6-495D-B82C-54FA034E4312}" presName="sibTrans" presStyleLbl="sibTrans2D1" presStyleIdx="1" presStyleCnt="3"/>
      <dgm:spPr/>
    </dgm:pt>
    <dgm:pt modelId="{93FAA304-64E1-4638-8662-97ACE498D641}" type="pres">
      <dgm:prSet presAssocID="{CFD01AE0-B3D6-495D-B82C-54FA034E4312}" presName="connectorText" presStyleLbl="sibTrans2D1" presStyleIdx="1" presStyleCnt="3"/>
      <dgm:spPr/>
    </dgm:pt>
    <dgm:pt modelId="{19423C19-9A37-4F04-8370-41A9F2E09E7C}" type="pres">
      <dgm:prSet presAssocID="{156F62D0-69FD-4415-8734-88C46D94DCDF}" presName="node" presStyleLbl="node1" presStyleIdx="2" presStyleCnt="4" custScaleX="54307" custScaleY="101059">
        <dgm:presLayoutVars>
          <dgm:bulletEnabled val="1"/>
        </dgm:presLayoutVars>
      </dgm:prSet>
      <dgm:spPr/>
    </dgm:pt>
    <dgm:pt modelId="{43F16218-3D40-4689-8235-863C063BD5C6}" type="pres">
      <dgm:prSet presAssocID="{3DF4C85D-FB12-4738-B16B-ADBF19FD2CFF}" presName="sibTrans" presStyleLbl="sibTrans2D1" presStyleIdx="2" presStyleCnt="3"/>
      <dgm:spPr/>
    </dgm:pt>
    <dgm:pt modelId="{3B9BE53E-0CB5-408B-8589-ECE1CB175CE6}" type="pres">
      <dgm:prSet presAssocID="{3DF4C85D-FB12-4738-B16B-ADBF19FD2CFF}" presName="connectorText" presStyleLbl="sibTrans2D1" presStyleIdx="2" presStyleCnt="3"/>
      <dgm:spPr/>
    </dgm:pt>
    <dgm:pt modelId="{DD9F34A3-36FC-4582-95AB-003688C1CD35}" type="pres">
      <dgm:prSet presAssocID="{606E1FEE-ACD9-4FB8-A718-1504F599DB78}" presName="node" presStyleLbl="node1" presStyleIdx="3" presStyleCnt="4" custScaleX="54307" custScaleY="98696">
        <dgm:presLayoutVars>
          <dgm:bulletEnabled val="1"/>
        </dgm:presLayoutVars>
      </dgm:prSet>
      <dgm:spPr/>
    </dgm:pt>
  </dgm:ptLst>
  <dgm:cxnLst>
    <dgm:cxn modelId="{FAC46609-17D2-4664-8243-7E7C9309E21B}" type="presOf" srcId="{CFD01AE0-B3D6-495D-B82C-54FA034E4312}" destId="{93FAA304-64E1-4638-8662-97ACE498D641}" srcOrd="1" destOrd="0" presId="urn:microsoft.com/office/officeart/2005/8/layout/process1"/>
    <dgm:cxn modelId="{1A5A1E1A-7D61-4763-999F-66AA784C4BB4}" srcId="{A5503272-86B0-40C1-BFFC-31D2891B684D}" destId="{606E1FEE-ACD9-4FB8-A718-1504F599DB78}" srcOrd="3" destOrd="0" parTransId="{952C5662-5218-4EA2-9CDB-1B2ED48D7A01}" sibTransId="{56473968-639B-48C9-88FE-26DFEFF19882}"/>
    <dgm:cxn modelId="{44E4611F-6ED1-4990-A340-FEBB4571EE30}" srcId="{A5503272-86B0-40C1-BFFC-31D2891B684D}" destId="{156F62D0-69FD-4415-8734-88C46D94DCDF}" srcOrd="2" destOrd="0" parTransId="{BA0EC9D9-7626-4C20-BCA0-AACCE4017CAA}" sibTransId="{3DF4C85D-FB12-4738-B16B-ADBF19FD2CFF}"/>
    <dgm:cxn modelId="{871D6034-BE2F-4021-AF0F-0E37C0CF933F}" type="presOf" srcId="{3DF4C85D-FB12-4738-B16B-ADBF19FD2CFF}" destId="{43F16218-3D40-4689-8235-863C063BD5C6}" srcOrd="0" destOrd="0" presId="urn:microsoft.com/office/officeart/2005/8/layout/process1"/>
    <dgm:cxn modelId="{29154E3B-7DC9-4B9F-80DE-5E735E02FDC9}" type="presOf" srcId="{71166A9E-4D47-4550-AAFC-33437C3B3DDC}" destId="{E6332FB3-64F8-4D8B-8C31-939E8732F52B}" srcOrd="1" destOrd="0" presId="urn:microsoft.com/office/officeart/2005/8/layout/process1"/>
    <dgm:cxn modelId="{7561FE3B-954F-4C79-B43B-8D8F547B7F06}" srcId="{A5503272-86B0-40C1-BFFC-31D2891B684D}" destId="{002E48C2-F54E-419B-9785-BC04C26F3EDD}" srcOrd="0" destOrd="0" parTransId="{42AF43C5-34BA-4212-A6D3-C6C26B4EFF47}" sibTransId="{71166A9E-4D47-4550-AAFC-33437C3B3DDC}"/>
    <dgm:cxn modelId="{1C6CED56-A298-480E-97C9-5F7843868D8F}" type="presOf" srcId="{71166A9E-4D47-4550-AAFC-33437C3B3DDC}" destId="{CD896F0E-3183-456B-8E61-B8735967B488}" srcOrd="0" destOrd="0" presId="urn:microsoft.com/office/officeart/2005/8/layout/process1"/>
    <dgm:cxn modelId="{1F130C7E-04A7-4171-810B-A21015F669B6}" type="presOf" srcId="{3DF4C85D-FB12-4738-B16B-ADBF19FD2CFF}" destId="{3B9BE53E-0CB5-408B-8589-ECE1CB175CE6}" srcOrd="1" destOrd="0" presId="urn:microsoft.com/office/officeart/2005/8/layout/process1"/>
    <dgm:cxn modelId="{1F9406A6-9225-4D5B-A2C9-BB993040AAB3}" type="presOf" srcId="{002E48C2-F54E-419B-9785-BC04C26F3EDD}" destId="{2B869496-12D7-4520-B3E7-A55CA7D4343F}" srcOrd="0" destOrd="0" presId="urn:microsoft.com/office/officeart/2005/8/layout/process1"/>
    <dgm:cxn modelId="{BC6336BD-8224-4B93-9A4C-A97A757F0978}" type="presOf" srcId="{A5503272-86B0-40C1-BFFC-31D2891B684D}" destId="{EF124257-A6A0-40F3-AF76-2CF295A01080}" srcOrd="0" destOrd="0" presId="urn:microsoft.com/office/officeart/2005/8/layout/process1"/>
    <dgm:cxn modelId="{AAB957CC-4DA2-43D3-9550-5CBC514C42CD}" type="presOf" srcId="{CB9594EB-7159-4134-82EC-48E3AD6046F5}" destId="{6B55D071-2E5A-4D3E-A671-155662C189B5}" srcOrd="0" destOrd="0" presId="urn:microsoft.com/office/officeart/2005/8/layout/process1"/>
    <dgm:cxn modelId="{1038BED4-9440-4A71-AAED-E9DE23733DEC}" type="presOf" srcId="{156F62D0-69FD-4415-8734-88C46D94DCDF}" destId="{19423C19-9A37-4F04-8370-41A9F2E09E7C}" srcOrd="0" destOrd="0" presId="urn:microsoft.com/office/officeart/2005/8/layout/process1"/>
    <dgm:cxn modelId="{AFA45CEB-42E4-4B1D-B88C-0E0DD1AE8A3E}" srcId="{A5503272-86B0-40C1-BFFC-31D2891B684D}" destId="{CB9594EB-7159-4134-82EC-48E3AD6046F5}" srcOrd="1" destOrd="0" parTransId="{EA770479-4543-4C4C-AA37-D120205797BA}" sibTransId="{CFD01AE0-B3D6-495D-B82C-54FA034E4312}"/>
    <dgm:cxn modelId="{C9255EF0-AB0B-43C1-824D-A1F50E108B1B}" type="presOf" srcId="{606E1FEE-ACD9-4FB8-A718-1504F599DB78}" destId="{DD9F34A3-36FC-4582-95AB-003688C1CD35}" srcOrd="0" destOrd="0" presId="urn:microsoft.com/office/officeart/2005/8/layout/process1"/>
    <dgm:cxn modelId="{59D10AF2-269B-478A-9A76-C484E30AECF2}" type="presOf" srcId="{CFD01AE0-B3D6-495D-B82C-54FA034E4312}" destId="{8EB92DBA-33F8-455B-B05C-D43CAE3EC3C3}" srcOrd="0" destOrd="0" presId="urn:microsoft.com/office/officeart/2005/8/layout/process1"/>
    <dgm:cxn modelId="{C9F892D8-6E9A-4536-B8D6-ED3B69DDAE44}" type="presParOf" srcId="{EF124257-A6A0-40F3-AF76-2CF295A01080}" destId="{2B869496-12D7-4520-B3E7-A55CA7D4343F}" srcOrd="0" destOrd="0" presId="urn:microsoft.com/office/officeart/2005/8/layout/process1"/>
    <dgm:cxn modelId="{8C700B9A-FA43-4453-8A4D-D76BB9D72A13}" type="presParOf" srcId="{EF124257-A6A0-40F3-AF76-2CF295A01080}" destId="{CD896F0E-3183-456B-8E61-B8735967B488}" srcOrd="1" destOrd="0" presId="urn:microsoft.com/office/officeart/2005/8/layout/process1"/>
    <dgm:cxn modelId="{7017268C-C9C9-4294-A638-A8AA7A021A14}" type="presParOf" srcId="{CD896F0E-3183-456B-8E61-B8735967B488}" destId="{E6332FB3-64F8-4D8B-8C31-939E8732F52B}" srcOrd="0" destOrd="0" presId="urn:microsoft.com/office/officeart/2005/8/layout/process1"/>
    <dgm:cxn modelId="{9FB367F2-2ABB-41F3-9515-D92C3B04084D}" type="presParOf" srcId="{EF124257-A6A0-40F3-AF76-2CF295A01080}" destId="{6B55D071-2E5A-4D3E-A671-155662C189B5}" srcOrd="2" destOrd="0" presId="urn:microsoft.com/office/officeart/2005/8/layout/process1"/>
    <dgm:cxn modelId="{2471BF8D-9B00-4239-96CA-62486BE0A87F}" type="presParOf" srcId="{EF124257-A6A0-40F3-AF76-2CF295A01080}" destId="{8EB92DBA-33F8-455B-B05C-D43CAE3EC3C3}" srcOrd="3" destOrd="0" presId="urn:microsoft.com/office/officeart/2005/8/layout/process1"/>
    <dgm:cxn modelId="{0D0934C9-7EBC-49F1-AFC3-0F584BF75E69}" type="presParOf" srcId="{8EB92DBA-33F8-455B-B05C-D43CAE3EC3C3}" destId="{93FAA304-64E1-4638-8662-97ACE498D641}" srcOrd="0" destOrd="0" presId="urn:microsoft.com/office/officeart/2005/8/layout/process1"/>
    <dgm:cxn modelId="{4BEB58A9-4FD7-465D-BF65-C26F14B33384}" type="presParOf" srcId="{EF124257-A6A0-40F3-AF76-2CF295A01080}" destId="{19423C19-9A37-4F04-8370-41A9F2E09E7C}" srcOrd="4" destOrd="0" presId="urn:microsoft.com/office/officeart/2005/8/layout/process1"/>
    <dgm:cxn modelId="{3EC7ACE8-27F8-4119-A427-8D5FE0D5CD49}" type="presParOf" srcId="{EF124257-A6A0-40F3-AF76-2CF295A01080}" destId="{43F16218-3D40-4689-8235-863C063BD5C6}" srcOrd="5" destOrd="0" presId="urn:microsoft.com/office/officeart/2005/8/layout/process1"/>
    <dgm:cxn modelId="{184AC7C5-868E-433B-B4ED-36FD36FA1FCD}" type="presParOf" srcId="{43F16218-3D40-4689-8235-863C063BD5C6}" destId="{3B9BE53E-0CB5-408B-8589-ECE1CB175CE6}" srcOrd="0" destOrd="0" presId="urn:microsoft.com/office/officeart/2005/8/layout/process1"/>
    <dgm:cxn modelId="{329EF5D0-2753-4A4A-BE3C-7E217DB22FE6}" type="presParOf" srcId="{EF124257-A6A0-40F3-AF76-2CF295A01080}" destId="{DD9F34A3-36FC-4582-95AB-003688C1CD35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8.xml><?xml version="1.0" encoding="utf-8"?>
<dgm:dataModel xmlns:dgm="http://schemas.openxmlformats.org/drawingml/2006/diagram" xmlns:a="http://schemas.openxmlformats.org/drawingml/2006/main">
  <dgm:ptLst>
    <dgm:pt modelId="{A5503272-86B0-40C1-BFFC-31D2891B684D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002E48C2-F54E-419B-9785-BC04C26F3EDD}">
      <dgm:prSet phldrT="[文字]" custT="1"/>
      <dgm:spPr/>
      <dgm:t>
        <a:bodyPr/>
        <a:lstStyle/>
        <a:p>
          <a:r>
            <a:rPr lang="zh-TW" altLang="en-US" sz="3000" dirty="0">
              <a:solidFill>
                <a:schemeClr val="bg1"/>
              </a:solidFill>
            </a:rPr>
            <a:t>斷句</a:t>
          </a:r>
        </a:p>
      </dgm:t>
    </dgm:pt>
    <dgm:pt modelId="{42AF43C5-34BA-4212-A6D3-C6C26B4EFF47}" type="parTrans" cxnId="{7561FE3B-954F-4C79-B43B-8D8F547B7F06}">
      <dgm:prSet/>
      <dgm:spPr/>
      <dgm:t>
        <a:bodyPr/>
        <a:lstStyle/>
        <a:p>
          <a:endParaRPr lang="zh-TW" altLang="en-US" sz="3000"/>
        </a:p>
      </dgm:t>
    </dgm:pt>
    <dgm:pt modelId="{71166A9E-4D47-4550-AAFC-33437C3B3DDC}" type="sibTrans" cxnId="{7561FE3B-954F-4C79-B43B-8D8F547B7F06}">
      <dgm:prSet custT="1"/>
      <dgm:spPr/>
      <dgm:t>
        <a:bodyPr/>
        <a:lstStyle/>
        <a:p>
          <a:endParaRPr lang="zh-TW" altLang="en-US" sz="3000"/>
        </a:p>
      </dgm:t>
    </dgm:pt>
    <dgm:pt modelId="{CB9594EB-7159-4134-82EC-48E3AD6046F5}">
      <dgm:prSet phldrT="[文字]" custT="1"/>
      <dgm:spPr/>
      <dgm:t>
        <a:bodyPr/>
        <a:lstStyle/>
        <a:p>
          <a:r>
            <a:rPr lang="zh-TW" altLang="en-US" sz="3000" dirty="0">
              <a:solidFill>
                <a:schemeClr val="bg1"/>
              </a:solidFill>
            </a:rPr>
            <a:t>圈補主詞</a:t>
          </a:r>
        </a:p>
      </dgm:t>
    </dgm:pt>
    <dgm:pt modelId="{EA770479-4543-4C4C-AA37-D120205797BA}" type="parTrans" cxnId="{AFA45CEB-42E4-4B1D-B88C-0E0DD1AE8A3E}">
      <dgm:prSet/>
      <dgm:spPr/>
      <dgm:t>
        <a:bodyPr/>
        <a:lstStyle/>
        <a:p>
          <a:endParaRPr lang="zh-TW" altLang="en-US" sz="3000"/>
        </a:p>
      </dgm:t>
    </dgm:pt>
    <dgm:pt modelId="{CFD01AE0-B3D6-495D-B82C-54FA034E4312}" type="sibTrans" cxnId="{AFA45CEB-42E4-4B1D-B88C-0E0DD1AE8A3E}">
      <dgm:prSet custT="1"/>
      <dgm:spPr/>
      <dgm:t>
        <a:bodyPr/>
        <a:lstStyle/>
        <a:p>
          <a:endParaRPr lang="zh-TW" altLang="en-US" sz="3000"/>
        </a:p>
      </dgm:t>
    </dgm:pt>
    <dgm:pt modelId="{156F62D0-69FD-4415-8734-88C46D94DCDF}">
      <dgm:prSet phldrT="[文字]" custT="1"/>
      <dgm:spPr/>
      <dgm:t>
        <a:bodyPr/>
        <a:lstStyle/>
        <a:p>
          <a:r>
            <a:rPr lang="zh-TW" altLang="en-US" sz="3000" dirty="0">
              <a:solidFill>
                <a:schemeClr val="bg1"/>
              </a:solidFill>
            </a:rPr>
            <a:t>詮釋語詞</a:t>
          </a:r>
        </a:p>
      </dgm:t>
    </dgm:pt>
    <dgm:pt modelId="{BA0EC9D9-7626-4C20-BCA0-AACCE4017CAA}" type="parTrans" cxnId="{44E4611F-6ED1-4990-A340-FEBB4571EE30}">
      <dgm:prSet/>
      <dgm:spPr/>
      <dgm:t>
        <a:bodyPr/>
        <a:lstStyle/>
        <a:p>
          <a:endParaRPr lang="zh-TW" altLang="en-US" sz="3000"/>
        </a:p>
      </dgm:t>
    </dgm:pt>
    <dgm:pt modelId="{3DF4C85D-FB12-4738-B16B-ADBF19FD2CFF}" type="sibTrans" cxnId="{44E4611F-6ED1-4990-A340-FEBB4571EE30}">
      <dgm:prSet custT="1"/>
      <dgm:spPr/>
      <dgm:t>
        <a:bodyPr/>
        <a:lstStyle/>
        <a:p>
          <a:endParaRPr lang="zh-TW" altLang="en-US" sz="3000"/>
        </a:p>
      </dgm:t>
    </dgm:pt>
    <dgm:pt modelId="{606E1FEE-ACD9-4FB8-A718-1504F599DB78}">
      <dgm:prSet custT="1"/>
      <dgm:spPr/>
      <dgm:t>
        <a:bodyPr/>
        <a:lstStyle/>
        <a:p>
          <a:r>
            <a:rPr lang="zh-TW" altLang="en-US" sz="3000" dirty="0">
              <a:solidFill>
                <a:schemeClr val="bg1"/>
              </a:solidFill>
            </a:rPr>
            <a:t>換句話說</a:t>
          </a:r>
        </a:p>
      </dgm:t>
    </dgm:pt>
    <dgm:pt modelId="{952C5662-5218-4EA2-9CDB-1B2ED48D7A01}" type="parTrans" cxnId="{1A5A1E1A-7D61-4763-999F-66AA784C4BB4}">
      <dgm:prSet/>
      <dgm:spPr/>
      <dgm:t>
        <a:bodyPr/>
        <a:lstStyle/>
        <a:p>
          <a:endParaRPr lang="zh-TW" altLang="en-US" sz="3000"/>
        </a:p>
      </dgm:t>
    </dgm:pt>
    <dgm:pt modelId="{56473968-639B-48C9-88FE-26DFEFF19882}" type="sibTrans" cxnId="{1A5A1E1A-7D61-4763-999F-66AA784C4BB4}">
      <dgm:prSet/>
      <dgm:spPr/>
      <dgm:t>
        <a:bodyPr/>
        <a:lstStyle/>
        <a:p>
          <a:endParaRPr lang="zh-TW" altLang="en-US" sz="3000"/>
        </a:p>
      </dgm:t>
    </dgm:pt>
    <dgm:pt modelId="{EF124257-A6A0-40F3-AF76-2CF295A01080}" type="pres">
      <dgm:prSet presAssocID="{A5503272-86B0-40C1-BFFC-31D2891B684D}" presName="Name0" presStyleCnt="0">
        <dgm:presLayoutVars>
          <dgm:dir/>
          <dgm:resizeHandles val="exact"/>
        </dgm:presLayoutVars>
      </dgm:prSet>
      <dgm:spPr/>
    </dgm:pt>
    <dgm:pt modelId="{2B869496-12D7-4520-B3E7-A55CA7D4343F}" type="pres">
      <dgm:prSet presAssocID="{002E48C2-F54E-419B-9785-BC04C26F3EDD}" presName="node" presStyleLbl="node1" presStyleIdx="0" presStyleCnt="4" custScaleX="33846" custScaleY="102242">
        <dgm:presLayoutVars>
          <dgm:bulletEnabled val="1"/>
        </dgm:presLayoutVars>
      </dgm:prSet>
      <dgm:spPr/>
    </dgm:pt>
    <dgm:pt modelId="{CD896F0E-3183-456B-8E61-B8735967B488}" type="pres">
      <dgm:prSet presAssocID="{71166A9E-4D47-4550-AAFC-33437C3B3DDC}" presName="sibTrans" presStyleLbl="sibTrans2D1" presStyleIdx="0" presStyleCnt="3"/>
      <dgm:spPr/>
    </dgm:pt>
    <dgm:pt modelId="{E6332FB3-64F8-4D8B-8C31-939E8732F52B}" type="pres">
      <dgm:prSet presAssocID="{71166A9E-4D47-4550-AAFC-33437C3B3DDC}" presName="connectorText" presStyleLbl="sibTrans2D1" presStyleIdx="0" presStyleCnt="3"/>
      <dgm:spPr/>
    </dgm:pt>
    <dgm:pt modelId="{6B55D071-2E5A-4D3E-A671-155662C189B5}" type="pres">
      <dgm:prSet presAssocID="{CB9594EB-7159-4134-82EC-48E3AD6046F5}" presName="node" presStyleLbl="node1" presStyleIdx="1" presStyleCnt="4" custScaleX="54307" custScaleY="102242">
        <dgm:presLayoutVars>
          <dgm:bulletEnabled val="1"/>
        </dgm:presLayoutVars>
      </dgm:prSet>
      <dgm:spPr/>
    </dgm:pt>
    <dgm:pt modelId="{8EB92DBA-33F8-455B-B05C-D43CAE3EC3C3}" type="pres">
      <dgm:prSet presAssocID="{CFD01AE0-B3D6-495D-B82C-54FA034E4312}" presName="sibTrans" presStyleLbl="sibTrans2D1" presStyleIdx="1" presStyleCnt="3"/>
      <dgm:spPr/>
    </dgm:pt>
    <dgm:pt modelId="{93FAA304-64E1-4638-8662-97ACE498D641}" type="pres">
      <dgm:prSet presAssocID="{CFD01AE0-B3D6-495D-B82C-54FA034E4312}" presName="connectorText" presStyleLbl="sibTrans2D1" presStyleIdx="1" presStyleCnt="3"/>
      <dgm:spPr/>
    </dgm:pt>
    <dgm:pt modelId="{19423C19-9A37-4F04-8370-41A9F2E09E7C}" type="pres">
      <dgm:prSet presAssocID="{156F62D0-69FD-4415-8734-88C46D94DCDF}" presName="node" presStyleLbl="node1" presStyleIdx="2" presStyleCnt="4" custScaleX="54307" custScaleY="101059">
        <dgm:presLayoutVars>
          <dgm:bulletEnabled val="1"/>
        </dgm:presLayoutVars>
      </dgm:prSet>
      <dgm:spPr/>
    </dgm:pt>
    <dgm:pt modelId="{43F16218-3D40-4689-8235-863C063BD5C6}" type="pres">
      <dgm:prSet presAssocID="{3DF4C85D-FB12-4738-B16B-ADBF19FD2CFF}" presName="sibTrans" presStyleLbl="sibTrans2D1" presStyleIdx="2" presStyleCnt="3"/>
      <dgm:spPr/>
    </dgm:pt>
    <dgm:pt modelId="{3B9BE53E-0CB5-408B-8589-ECE1CB175CE6}" type="pres">
      <dgm:prSet presAssocID="{3DF4C85D-FB12-4738-B16B-ADBF19FD2CFF}" presName="connectorText" presStyleLbl="sibTrans2D1" presStyleIdx="2" presStyleCnt="3"/>
      <dgm:spPr/>
    </dgm:pt>
    <dgm:pt modelId="{DD9F34A3-36FC-4582-95AB-003688C1CD35}" type="pres">
      <dgm:prSet presAssocID="{606E1FEE-ACD9-4FB8-A718-1504F599DB78}" presName="node" presStyleLbl="node1" presStyleIdx="3" presStyleCnt="4" custScaleX="54307" custScaleY="98696">
        <dgm:presLayoutVars>
          <dgm:bulletEnabled val="1"/>
        </dgm:presLayoutVars>
      </dgm:prSet>
      <dgm:spPr/>
    </dgm:pt>
  </dgm:ptLst>
  <dgm:cxnLst>
    <dgm:cxn modelId="{FAC46609-17D2-4664-8243-7E7C9309E21B}" type="presOf" srcId="{CFD01AE0-B3D6-495D-B82C-54FA034E4312}" destId="{93FAA304-64E1-4638-8662-97ACE498D641}" srcOrd="1" destOrd="0" presId="urn:microsoft.com/office/officeart/2005/8/layout/process1"/>
    <dgm:cxn modelId="{1A5A1E1A-7D61-4763-999F-66AA784C4BB4}" srcId="{A5503272-86B0-40C1-BFFC-31D2891B684D}" destId="{606E1FEE-ACD9-4FB8-A718-1504F599DB78}" srcOrd="3" destOrd="0" parTransId="{952C5662-5218-4EA2-9CDB-1B2ED48D7A01}" sibTransId="{56473968-639B-48C9-88FE-26DFEFF19882}"/>
    <dgm:cxn modelId="{44E4611F-6ED1-4990-A340-FEBB4571EE30}" srcId="{A5503272-86B0-40C1-BFFC-31D2891B684D}" destId="{156F62D0-69FD-4415-8734-88C46D94DCDF}" srcOrd="2" destOrd="0" parTransId="{BA0EC9D9-7626-4C20-BCA0-AACCE4017CAA}" sibTransId="{3DF4C85D-FB12-4738-B16B-ADBF19FD2CFF}"/>
    <dgm:cxn modelId="{871D6034-BE2F-4021-AF0F-0E37C0CF933F}" type="presOf" srcId="{3DF4C85D-FB12-4738-B16B-ADBF19FD2CFF}" destId="{43F16218-3D40-4689-8235-863C063BD5C6}" srcOrd="0" destOrd="0" presId="urn:microsoft.com/office/officeart/2005/8/layout/process1"/>
    <dgm:cxn modelId="{29154E3B-7DC9-4B9F-80DE-5E735E02FDC9}" type="presOf" srcId="{71166A9E-4D47-4550-AAFC-33437C3B3DDC}" destId="{E6332FB3-64F8-4D8B-8C31-939E8732F52B}" srcOrd="1" destOrd="0" presId="urn:microsoft.com/office/officeart/2005/8/layout/process1"/>
    <dgm:cxn modelId="{7561FE3B-954F-4C79-B43B-8D8F547B7F06}" srcId="{A5503272-86B0-40C1-BFFC-31D2891B684D}" destId="{002E48C2-F54E-419B-9785-BC04C26F3EDD}" srcOrd="0" destOrd="0" parTransId="{42AF43C5-34BA-4212-A6D3-C6C26B4EFF47}" sibTransId="{71166A9E-4D47-4550-AAFC-33437C3B3DDC}"/>
    <dgm:cxn modelId="{1C6CED56-A298-480E-97C9-5F7843868D8F}" type="presOf" srcId="{71166A9E-4D47-4550-AAFC-33437C3B3DDC}" destId="{CD896F0E-3183-456B-8E61-B8735967B488}" srcOrd="0" destOrd="0" presId="urn:microsoft.com/office/officeart/2005/8/layout/process1"/>
    <dgm:cxn modelId="{1F130C7E-04A7-4171-810B-A21015F669B6}" type="presOf" srcId="{3DF4C85D-FB12-4738-B16B-ADBF19FD2CFF}" destId="{3B9BE53E-0CB5-408B-8589-ECE1CB175CE6}" srcOrd="1" destOrd="0" presId="urn:microsoft.com/office/officeart/2005/8/layout/process1"/>
    <dgm:cxn modelId="{1F9406A6-9225-4D5B-A2C9-BB993040AAB3}" type="presOf" srcId="{002E48C2-F54E-419B-9785-BC04C26F3EDD}" destId="{2B869496-12D7-4520-B3E7-A55CA7D4343F}" srcOrd="0" destOrd="0" presId="urn:microsoft.com/office/officeart/2005/8/layout/process1"/>
    <dgm:cxn modelId="{BC6336BD-8224-4B93-9A4C-A97A757F0978}" type="presOf" srcId="{A5503272-86B0-40C1-BFFC-31D2891B684D}" destId="{EF124257-A6A0-40F3-AF76-2CF295A01080}" srcOrd="0" destOrd="0" presId="urn:microsoft.com/office/officeart/2005/8/layout/process1"/>
    <dgm:cxn modelId="{AAB957CC-4DA2-43D3-9550-5CBC514C42CD}" type="presOf" srcId="{CB9594EB-7159-4134-82EC-48E3AD6046F5}" destId="{6B55D071-2E5A-4D3E-A671-155662C189B5}" srcOrd="0" destOrd="0" presId="urn:microsoft.com/office/officeart/2005/8/layout/process1"/>
    <dgm:cxn modelId="{1038BED4-9440-4A71-AAED-E9DE23733DEC}" type="presOf" srcId="{156F62D0-69FD-4415-8734-88C46D94DCDF}" destId="{19423C19-9A37-4F04-8370-41A9F2E09E7C}" srcOrd="0" destOrd="0" presId="urn:microsoft.com/office/officeart/2005/8/layout/process1"/>
    <dgm:cxn modelId="{AFA45CEB-42E4-4B1D-B88C-0E0DD1AE8A3E}" srcId="{A5503272-86B0-40C1-BFFC-31D2891B684D}" destId="{CB9594EB-7159-4134-82EC-48E3AD6046F5}" srcOrd="1" destOrd="0" parTransId="{EA770479-4543-4C4C-AA37-D120205797BA}" sibTransId="{CFD01AE0-B3D6-495D-B82C-54FA034E4312}"/>
    <dgm:cxn modelId="{C9255EF0-AB0B-43C1-824D-A1F50E108B1B}" type="presOf" srcId="{606E1FEE-ACD9-4FB8-A718-1504F599DB78}" destId="{DD9F34A3-36FC-4582-95AB-003688C1CD35}" srcOrd="0" destOrd="0" presId="urn:microsoft.com/office/officeart/2005/8/layout/process1"/>
    <dgm:cxn modelId="{59D10AF2-269B-478A-9A76-C484E30AECF2}" type="presOf" srcId="{CFD01AE0-B3D6-495D-B82C-54FA034E4312}" destId="{8EB92DBA-33F8-455B-B05C-D43CAE3EC3C3}" srcOrd="0" destOrd="0" presId="urn:microsoft.com/office/officeart/2005/8/layout/process1"/>
    <dgm:cxn modelId="{C9F892D8-6E9A-4536-B8D6-ED3B69DDAE44}" type="presParOf" srcId="{EF124257-A6A0-40F3-AF76-2CF295A01080}" destId="{2B869496-12D7-4520-B3E7-A55CA7D4343F}" srcOrd="0" destOrd="0" presId="urn:microsoft.com/office/officeart/2005/8/layout/process1"/>
    <dgm:cxn modelId="{8C700B9A-FA43-4453-8A4D-D76BB9D72A13}" type="presParOf" srcId="{EF124257-A6A0-40F3-AF76-2CF295A01080}" destId="{CD896F0E-3183-456B-8E61-B8735967B488}" srcOrd="1" destOrd="0" presId="urn:microsoft.com/office/officeart/2005/8/layout/process1"/>
    <dgm:cxn modelId="{7017268C-C9C9-4294-A638-A8AA7A021A14}" type="presParOf" srcId="{CD896F0E-3183-456B-8E61-B8735967B488}" destId="{E6332FB3-64F8-4D8B-8C31-939E8732F52B}" srcOrd="0" destOrd="0" presId="urn:microsoft.com/office/officeart/2005/8/layout/process1"/>
    <dgm:cxn modelId="{9FB367F2-2ABB-41F3-9515-D92C3B04084D}" type="presParOf" srcId="{EF124257-A6A0-40F3-AF76-2CF295A01080}" destId="{6B55D071-2E5A-4D3E-A671-155662C189B5}" srcOrd="2" destOrd="0" presId="urn:microsoft.com/office/officeart/2005/8/layout/process1"/>
    <dgm:cxn modelId="{2471BF8D-9B00-4239-96CA-62486BE0A87F}" type="presParOf" srcId="{EF124257-A6A0-40F3-AF76-2CF295A01080}" destId="{8EB92DBA-33F8-455B-B05C-D43CAE3EC3C3}" srcOrd="3" destOrd="0" presId="urn:microsoft.com/office/officeart/2005/8/layout/process1"/>
    <dgm:cxn modelId="{0D0934C9-7EBC-49F1-AFC3-0F584BF75E69}" type="presParOf" srcId="{8EB92DBA-33F8-455B-B05C-D43CAE3EC3C3}" destId="{93FAA304-64E1-4638-8662-97ACE498D641}" srcOrd="0" destOrd="0" presId="urn:microsoft.com/office/officeart/2005/8/layout/process1"/>
    <dgm:cxn modelId="{4BEB58A9-4FD7-465D-BF65-C26F14B33384}" type="presParOf" srcId="{EF124257-A6A0-40F3-AF76-2CF295A01080}" destId="{19423C19-9A37-4F04-8370-41A9F2E09E7C}" srcOrd="4" destOrd="0" presId="urn:microsoft.com/office/officeart/2005/8/layout/process1"/>
    <dgm:cxn modelId="{3EC7ACE8-27F8-4119-A427-8D5FE0D5CD49}" type="presParOf" srcId="{EF124257-A6A0-40F3-AF76-2CF295A01080}" destId="{43F16218-3D40-4689-8235-863C063BD5C6}" srcOrd="5" destOrd="0" presId="urn:microsoft.com/office/officeart/2005/8/layout/process1"/>
    <dgm:cxn modelId="{184AC7C5-868E-433B-B4ED-36FD36FA1FCD}" type="presParOf" srcId="{43F16218-3D40-4689-8235-863C063BD5C6}" destId="{3B9BE53E-0CB5-408B-8589-ECE1CB175CE6}" srcOrd="0" destOrd="0" presId="urn:microsoft.com/office/officeart/2005/8/layout/process1"/>
    <dgm:cxn modelId="{329EF5D0-2753-4A4A-BE3C-7E217DB22FE6}" type="presParOf" srcId="{EF124257-A6A0-40F3-AF76-2CF295A01080}" destId="{DD9F34A3-36FC-4582-95AB-003688C1CD35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9.xml><?xml version="1.0" encoding="utf-8"?>
<dgm:dataModel xmlns:dgm="http://schemas.openxmlformats.org/drawingml/2006/diagram" xmlns:a="http://schemas.openxmlformats.org/drawingml/2006/main">
  <dgm:ptLst>
    <dgm:pt modelId="{A5503272-86B0-40C1-BFFC-31D2891B684D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002E48C2-F54E-419B-9785-BC04C26F3EDD}">
      <dgm:prSet phldrT="[文字]" custT="1"/>
      <dgm:spPr/>
      <dgm:t>
        <a:bodyPr/>
        <a:lstStyle/>
        <a:p>
          <a:r>
            <a:rPr lang="zh-TW" altLang="en-US" sz="3000" dirty="0">
              <a:solidFill>
                <a:schemeClr val="bg1"/>
              </a:solidFill>
            </a:rPr>
            <a:t>斷句</a:t>
          </a:r>
        </a:p>
      </dgm:t>
    </dgm:pt>
    <dgm:pt modelId="{42AF43C5-34BA-4212-A6D3-C6C26B4EFF47}" type="parTrans" cxnId="{7561FE3B-954F-4C79-B43B-8D8F547B7F06}">
      <dgm:prSet/>
      <dgm:spPr/>
      <dgm:t>
        <a:bodyPr/>
        <a:lstStyle/>
        <a:p>
          <a:endParaRPr lang="zh-TW" altLang="en-US" sz="3000"/>
        </a:p>
      </dgm:t>
    </dgm:pt>
    <dgm:pt modelId="{71166A9E-4D47-4550-AAFC-33437C3B3DDC}" type="sibTrans" cxnId="{7561FE3B-954F-4C79-B43B-8D8F547B7F06}">
      <dgm:prSet custT="1"/>
      <dgm:spPr/>
      <dgm:t>
        <a:bodyPr/>
        <a:lstStyle/>
        <a:p>
          <a:endParaRPr lang="zh-TW" altLang="en-US" sz="3000"/>
        </a:p>
      </dgm:t>
    </dgm:pt>
    <dgm:pt modelId="{CB9594EB-7159-4134-82EC-48E3AD6046F5}">
      <dgm:prSet phldrT="[文字]" custT="1"/>
      <dgm:spPr/>
      <dgm:t>
        <a:bodyPr/>
        <a:lstStyle/>
        <a:p>
          <a:r>
            <a:rPr lang="zh-TW" altLang="en-US" sz="3000" b="1" dirty="0">
              <a:solidFill>
                <a:srgbClr val="FFFF00"/>
              </a:solidFill>
            </a:rPr>
            <a:t>圈補主詞</a:t>
          </a:r>
        </a:p>
      </dgm:t>
    </dgm:pt>
    <dgm:pt modelId="{EA770479-4543-4C4C-AA37-D120205797BA}" type="parTrans" cxnId="{AFA45CEB-42E4-4B1D-B88C-0E0DD1AE8A3E}">
      <dgm:prSet/>
      <dgm:spPr/>
      <dgm:t>
        <a:bodyPr/>
        <a:lstStyle/>
        <a:p>
          <a:endParaRPr lang="zh-TW" altLang="en-US" sz="3000"/>
        </a:p>
      </dgm:t>
    </dgm:pt>
    <dgm:pt modelId="{CFD01AE0-B3D6-495D-B82C-54FA034E4312}" type="sibTrans" cxnId="{AFA45CEB-42E4-4B1D-B88C-0E0DD1AE8A3E}">
      <dgm:prSet custT="1"/>
      <dgm:spPr/>
      <dgm:t>
        <a:bodyPr/>
        <a:lstStyle/>
        <a:p>
          <a:endParaRPr lang="zh-TW" altLang="en-US" sz="3000"/>
        </a:p>
      </dgm:t>
    </dgm:pt>
    <dgm:pt modelId="{156F62D0-69FD-4415-8734-88C46D94DCDF}">
      <dgm:prSet phldrT="[文字]" custT="1"/>
      <dgm:spPr/>
      <dgm:t>
        <a:bodyPr/>
        <a:lstStyle/>
        <a:p>
          <a:r>
            <a:rPr lang="zh-TW" altLang="en-US" sz="3000" dirty="0">
              <a:solidFill>
                <a:schemeClr val="bg1"/>
              </a:solidFill>
            </a:rPr>
            <a:t>詮釋語詞</a:t>
          </a:r>
        </a:p>
      </dgm:t>
    </dgm:pt>
    <dgm:pt modelId="{BA0EC9D9-7626-4C20-BCA0-AACCE4017CAA}" type="parTrans" cxnId="{44E4611F-6ED1-4990-A340-FEBB4571EE30}">
      <dgm:prSet/>
      <dgm:spPr/>
      <dgm:t>
        <a:bodyPr/>
        <a:lstStyle/>
        <a:p>
          <a:endParaRPr lang="zh-TW" altLang="en-US" sz="3000"/>
        </a:p>
      </dgm:t>
    </dgm:pt>
    <dgm:pt modelId="{3DF4C85D-FB12-4738-B16B-ADBF19FD2CFF}" type="sibTrans" cxnId="{44E4611F-6ED1-4990-A340-FEBB4571EE30}">
      <dgm:prSet custT="1"/>
      <dgm:spPr/>
      <dgm:t>
        <a:bodyPr/>
        <a:lstStyle/>
        <a:p>
          <a:endParaRPr lang="zh-TW" altLang="en-US" sz="3000"/>
        </a:p>
      </dgm:t>
    </dgm:pt>
    <dgm:pt modelId="{606E1FEE-ACD9-4FB8-A718-1504F599DB78}">
      <dgm:prSet custT="1"/>
      <dgm:spPr/>
      <dgm:t>
        <a:bodyPr/>
        <a:lstStyle/>
        <a:p>
          <a:r>
            <a:rPr lang="zh-TW" altLang="en-US" sz="3000" dirty="0">
              <a:solidFill>
                <a:schemeClr val="bg1"/>
              </a:solidFill>
            </a:rPr>
            <a:t>換句話說</a:t>
          </a:r>
        </a:p>
      </dgm:t>
    </dgm:pt>
    <dgm:pt modelId="{952C5662-5218-4EA2-9CDB-1B2ED48D7A01}" type="parTrans" cxnId="{1A5A1E1A-7D61-4763-999F-66AA784C4BB4}">
      <dgm:prSet/>
      <dgm:spPr/>
      <dgm:t>
        <a:bodyPr/>
        <a:lstStyle/>
        <a:p>
          <a:endParaRPr lang="zh-TW" altLang="en-US" sz="3000"/>
        </a:p>
      </dgm:t>
    </dgm:pt>
    <dgm:pt modelId="{56473968-639B-48C9-88FE-26DFEFF19882}" type="sibTrans" cxnId="{1A5A1E1A-7D61-4763-999F-66AA784C4BB4}">
      <dgm:prSet/>
      <dgm:spPr/>
      <dgm:t>
        <a:bodyPr/>
        <a:lstStyle/>
        <a:p>
          <a:endParaRPr lang="zh-TW" altLang="en-US" sz="3000"/>
        </a:p>
      </dgm:t>
    </dgm:pt>
    <dgm:pt modelId="{EF124257-A6A0-40F3-AF76-2CF295A01080}" type="pres">
      <dgm:prSet presAssocID="{A5503272-86B0-40C1-BFFC-31D2891B684D}" presName="Name0" presStyleCnt="0">
        <dgm:presLayoutVars>
          <dgm:dir/>
          <dgm:resizeHandles val="exact"/>
        </dgm:presLayoutVars>
      </dgm:prSet>
      <dgm:spPr/>
    </dgm:pt>
    <dgm:pt modelId="{2B869496-12D7-4520-B3E7-A55CA7D4343F}" type="pres">
      <dgm:prSet presAssocID="{002E48C2-F54E-419B-9785-BC04C26F3EDD}" presName="node" presStyleLbl="node1" presStyleIdx="0" presStyleCnt="4" custScaleX="33846" custScaleY="102242">
        <dgm:presLayoutVars>
          <dgm:bulletEnabled val="1"/>
        </dgm:presLayoutVars>
      </dgm:prSet>
      <dgm:spPr/>
    </dgm:pt>
    <dgm:pt modelId="{CD896F0E-3183-456B-8E61-B8735967B488}" type="pres">
      <dgm:prSet presAssocID="{71166A9E-4D47-4550-AAFC-33437C3B3DDC}" presName="sibTrans" presStyleLbl="sibTrans2D1" presStyleIdx="0" presStyleCnt="3"/>
      <dgm:spPr/>
    </dgm:pt>
    <dgm:pt modelId="{E6332FB3-64F8-4D8B-8C31-939E8732F52B}" type="pres">
      <dgm:prSet presAssocID="{71166A9E-4D47-4550-AAFC-33437C3B3DDC}" presName="connectorText" presStyleLbl="sibTrans2D1" presStyleIdx="0" presStyleCnt="3"/>
      <dgm:spPr/>
    </dgm:pt>
    <dgm:pt modelId="{6B55D071-2E5A-4D3E-A671-155662C189B5}" type="pres">
      <dgm:prSet presAssocID="{CB9594EB-7159-4134-82EC-48E3AD6046F5}" presName="node" presStyleLbl="node1" presStyleIdx="1" presStyleCnt="4" custScaleX="54307" custScaleY="102242">
        <dgm:presLayoutVars>
          <dgm:bulletEnabled val="1"/>
        </dgm:presLayoutVars>
      </dgm:prSet>
      <dgm:spPr/>
    </dgm:pt>
    <dgm:pt modelId="{8EB92DBA-33F8-455B-B05C-D43CAE3EC3C3}" type="pres">
      <dgm:prSet presAssocID="{CFD01AE0-B3D6-495D-B82C-54FA034E4312}" presName="sibTrans" presStyleLbl="sibTrans2D1" presStyleIdx="1" presStyleCnt="3"/>
      <dgm:spPr/>
    </dgm:pt>
    <dgm:pt modelId="{93FAA304-64E1-4638-8662-97ACE498D641}" type="pres">
      <dgm:prSet presAssocID="{CFD01AE0-B3D6-495D-B82C-54FA034E4312}" presName="connectorText" presStyleLbl="sibTrans2D1" presStyleIdx="1" presStyleCnt="3"/>
      <dgm:spPr/>
    </dgm:pt>
    <dgm:pt modelId="{19423C19-9A37-4F04-8370-41A9F2E09E7C}" type="pres">
      <dgm:prSet presAssocID="{156F62D0-69FD-4415-8734-88C46D94DCDF}" presName="node" presStyleLbl="node1" presStyleIdx="2" presStyleCnt="4" custScaleX="54307" custScaleY="101059">
        <dgm:presLayoutVars>
          <dgm:bulletEnabled val="1"/>
        </dgm:presLayoutVars>
      </dgm:prSet>
      <dgm:spPr/>
    </dgm:pt>
    <dgm:pt modelId="{43F16218-3D40-4689-8235-863C063BD5C6}" type="pres">
      <dgm:prSet presAssocID="{3DF4C85D-FB12-4738-B16B-ADBF19FD2CFF}" presName="sibTrans" presStyleLbl="sibTrans2D1" presStyleIdx="2" presStyleCnt="3"/>
      <dgm:spPr/>
    </dgm:pt>
    <dgm:pt modelId="{3B9BE53E-0CB5-408B-8589-ECE1CB175CE6}" type="pres">
      <dgm:prSet presAssocID="{3DF4C85D-FB12-4738-B16B-ADBF19FD2CFF}" presName="connectorText" presStyleLbl="sibTrans2D1" presStyleIdx="2" presStyleCnt="3"/>
      <dgm:spPr/>
    </dgm:pt>
    <dgm:pt modelId="{DD9F34A3-36FC-4582-95AB-003688C1CD35}" type="pres">
      <dgm:prSet presAssocID="{606E1FEE-ACD9-4FB8-A718-1504F599DB78}" presName="node" presStyleLbl="node1" presStyleIdx="3" presStyleCnt="4" custScaleX="54307" custScaleY="98696">
        <dgm:presLayoutVars>
          <dgm:bulletEnabled val="1"/>
        </dgm:presLayoutVars>
      </dgm:prSet>
      <dgm:spPr/>
    </dgm:pt>
  </dgm:ptLst>
  <dgm:cxnLst>
    <dgm:cxn modelId="{FAC46609-17D2-4664-8243-7E7C9309E21B}" type="presOf" srcId="{CFD01AE0-B3D6-495D-B82C-54FA034E4312}" destId="{93FAA304-64E1-4638-8662-97ACE498D641}" srcOrd="1" destOrd="0" presId="urn:microsoft.com/office/officeart/2005/8/layout/process1"/>
    <dgm:cxn modelId="{1A5A1E1A-7D61-4763-999F-66AA784C4BB4}" srcId="{A5503272-86B0-40C1-BFFC-31D2891B684D}" destId="{606E1FEE-ACD9-4FB8-A718-1504F599DB78}" srcOrd="3" destOrd="0" parTransId="{952C5662-5218-4EA2-9CDB-1B2ED48D7A01}" sibTransId="{56473968-639B-48C9-88FE-26DFEFF19882}"/>
    <dgm:cxn modelId="{44E4611F-6ED1-4990-A340-FEBB4571EE30}" srcId="{A5503272-86B0-40C1-BFFC-31D2891B684D}" destId="{156F62D0-69FD-4415-8734-88C46D94DCDF}" srcOrd="2" destOrd="0" parTransId="{BA0EC9D9-7626-4C20-BCA0-AACCE4017CAA}" sibTransId="{3DF4C85D-FB12-4738-B16B-ADBF19FD2CFF}"/>
    <dgm:cxn modelId="{871D6034-BE2F-4021-AF0F-0E37C0CF933F}" type="presOf" srcId="{3DF4C85D-FB12-4738-B16B-ADBF19FD2CFF}" destId="{43F16218-3D40-4689-8235-863C063BD5C6}" srcOrd="0" destOrd="0" presId="urn:microsoft.com/office/officeart/2005/8/layout/process1"/>
    <dgm:cxn modelId="{29154E3B-7DC9-4B9F-80DE-5E735E02FDC9}" type="presOf" srcId="{71166A9E-4D47-4550-AAFC-33437C3B3DDC}" destId="{E6332FB3-64F8-4D8B-8C31-939E8732F52B}" srcOrd="1" destOrd="0" presId="urn:microsoft.com/office/officeart/2005/8/layout/process1"/>
    <dgm:cxn modelId="{7561FE3B-954F-4C79-B43B-8D8F547B7F06}" srcId="{A5503272-86B0-40C1-BFFC-31D2891B684D}" destId="{002E48C2-F54E-419B-9785-BC04C26F3EDD}" srcOrd="0" destOrd="0" parTransId="{42AF43C5-34BA-4212-A6D3-C6C26B4EFF47}" sibTransId="{71166A9E-4D47-4550-AAFC-33437C3B3DDC}"/>
    <dgm:cxn modelId="{1C6CED56-A298-480E-97C9-5F7843868D8F}" type="presOf" srcId="{71166A9E-4D47-4550-AAFC-33437C3B3DDC}" destId="{CD896F0E-3183-456B-8E61-B8735967B488}" srcOrd="0" destOrd="0" presId="urn:microsoft.com/office/officeart/2005/8/layout/process1"/>
    <dgm:cxn modelId="{1F130C7E-04A7-4171-810B-A21015F669B6}" type="presOf" srcId="{3DF4C85D-FB12-4738-B16B-ADBF19FD2CFF}" destId="{3B9BE53E-0CB5-408B-8589-ECE1CB175CE6}" srcOrd="1" destOrd="0" presId="urn:microsoft.com/office/officeart/2005/8/layout/process1"/>
    <dgm:cxn modelId="{1F9406A6-9225-4D5B-A2C9-BB993040AAB3}" type="presOf" srcId="{002E48C2-F54E-419B-9785-BC04C26F3EDD}" destId="{2B869496-12D7-4520-B3E7-A55CA7D4343F}" srcOrd="0" destOrd="0" presId="urn:microsoft.com/office/officeart/2005/8/layout/process1"/>
    <dgm:cxn modelId="{BC6336BD-8224-4B93-9A4C-A97A757F0978}" type="presOf" srcId="{A5503272-86B0-40C1-BFFC-31D2891B684D}" destId="{EF124257-A6A0-40F3-AF76-2CF295A01080}" srcOrd="0" destOrd="0" presId="urn:microsoft.com/office/officeart/2005/8/layout/process1"/>
    <dgm:cxn modelId="{AAB957CC-4DA2-43D3-9550-5CBC514C42CD}" type="presOf" srcId="{CB9594EB-7159-4134-82EC-48E3AD6046F5}" destId="{6B55D071-2E5A-4D3E-A671-155662C189B5}" srcOrd="0" destOrd="0" presId="urn:microsoft.com/office/officeart/2005/8/layout/process1"/>
    <dgm:cxn modelId="{1038BED4-9440-4A71-AAED-E9DE23733DEC}" type="presOf" srcId="{156F62D0-69FD-4415-8734-88C46D94DCDF}" destId="{19423C19-9A37-4F04-8370-41A9F2E09E7C}" srcOrd="0" destOrd="0" presId="urn:microsoft.com/office/officeart/2005/8/layout/process1"/>
    <dgm:cxn modelId="{AFA45CEB-42E4-4B1D-B88C-0E0DD1AE8A3E}" srcId="{A5503272-86B0-40C1-BFFC-31D2891B684D}" destId="{CB9594EB-7159-4134-82EC-48E3AD6046F5}" srcOrd="1" destOrd="0" parTransId="{EA770479-4543-4C4C-AA37-D120205797BA}" sibTransId="{CFD01AE0-B3D6-495D-B82C-54FA034E4312}"/>
    <dgm:cxn modelId="{C9255EF0-AB0B-43C1-824D-A1F50E108B1B}" type="presOf" srcId="{606E1FEE-ACD9-4FB8-A718-1504F599DB78}" destId="{DD9F34A3-36FC-4582-95AB-003688C1CD35}" srcOrd="0" destOrd="0" presId="urn:microsoft.com/office/officeart/2005/8/layout/process1"/>
    <dgm:cxn modelId="{59D10AF2-269B-478A-9A76-C484E30AECF2}" type="presOf" srcId="{CFD01AE0-B3D6-495D-B82C-54FA034E4312}" destId="{8EB92DBA-33F8-455B-B05C-D43CAE3EC3C3}" srcOrd="0" destOrd="0" presId="urn:microsoft.com/office/officeart/2005/8/layout/process1"/>
    <dgm:cxn modelId="{C9F892D8-6E9A-4536-B8D6-ED3B69DDAE44}" type="presParOf" srcId="{EF124257-A6A0-40F3-AF76-2CF295A01080}" destId="{2B869496-12D7-4520-B3E7-A55CA7D4343F}" srcOrd="0" destOrd="0" presId="urn:microsoft.com/office/officeart/2005/8/layout/process1"/>
    <dgm:cxn modelId="{8C700B9A-FA43-4453-8A4D-D76BB9D72A13}" type="presParOf" srcId="{EF124257-A6A0-40F3-AF76-2CF295A01080}" destId="{CD896F0E-3183-456B-8E61-B8735967B488}" srcOrd="1" destOrd="0" presId="urn:microsoft.com/office/officeart/2005/8/layout/process1"/>
    <dgm:cxn modelId="{7017268C-C9C9-4294-A638-A8AA7A021A14}" type="presParOf" srcId="{CD896F0E-3183-456B-8E61-B8735967B488}" destId="{E6332FB3-64F8-4D8B-8C31-939E8732F52B}" srcOrd="0" destOrd="0" presId="urn:microsoft.com/office/officeart/2005/8/layout/process1"/>
    <dgm:cxn modelId="{9FB367F2-2ABB-41F3-9515-D92C3B04084D}" type="presParOf" srcId="{EF124257-A6A0-40F3-AF76-2CF295A01080}" destId="{6B55D071-2E5A-4D3E-A671-155662C189B5}" srcOrd="2" destOrd="0" presId="urn:microsoft.com/office/officeart/2005/8/layout/process1"/>
    <dgm:cxn modelId="{2471BF8D-9B00-4239-96CA-62486BE0A87F}" type="presParOf" srcId="{EF124257-A6A0-40F3-AF76-2CF295A01080}" destId="{8EB92DBA-33F8-455B-B05C-D43CAE3EC3C3}" srcOrd="3" destOrd="0" presId="urn:microsoft.com/office/officeart/2005/8/layout/process1"/>
    <dgm:cxn modelId="{0D0934C9-7EBC-49F1-AFC3-0F584BF75E69}" type="presParOf" srcId="{8EB92DBA-33F8-455B-B05C-D43CAE3EC3C3}" destId="{93FAA304-64E1-4638-8662-97ACE498D641}" srcOrd="0" destOrd="0" presId="urn:microsoft.com/office/officeart/2005/8/layout/process1"/>
    <dgm:cxn modelId="{4BEB58A9-4FD7-465D-BF65-C26F14B33384}" type="presParOf" srcId="{EF124257-A6A0-40F3-AF76-2CF295A01080}" destId="{19423C19-9A37-4F04-8370-41A9F2E09E7C}" srcOrd="4" destOrd="0" presId="urn:microsoft.com/office/officeart/2005/8/layout/process1"/>
    <dgm:cxn modelId="{3EC7ACE8-27F8-4119-A427-8D5FE0D5CD49}" type="presParOf" srcId="{EF124257-A6A0-40F3-AF76-2CF295A01080}" destId="{43F16218-3D40-4689-8235-863C063BD5C6}" srcOrd="5" destOrd="0" presId="urn:microsoft.com/office/officeart/2005/8/layout/process1"/>
    <dgm:cxn modelId="{184AC7C5-868E-433B-B4ED-36FD36FA1FCD}" type="presParOf" srcId="{43F16218-3D40-4689-8235-863C063BD5C6}" destId="{3B9BE53E-0CB5-408B-8589-ECE1CB175CE6}" srcOrd="0" destOrd="0" presId="urn:microsoft.com/office/officeart/2005/8/layout/process1"/>
    <dgm:cxn modelId="{329EF5D0-2753-4A4A-BE3C-7E217DB22FE6}" type="presParOf" srcId="{EF124257-A6A0-40F3-AF76-2CF295A01080}" destId="{DD9F34A3-36FC-4582-95AB-003688C1CD35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9D458FC-9628-454A-852A-1A52D763394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4DDCAC40-F562-41AE-8D3A-27ADC5B9F944}">
      <dgm:prSet phldrT="[文字]" custT="1"/>
      <dgm:spPr/>
      <dgm:t>
        <a:bodyPr/>
        <a:lstStyle/>
        <a:p>
          <a:r>
            <a:rPr lang="zh-TW" altLang="en-US" sz="24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教師說明、示範</a:t>
          </a:r>
        </a:p>
      </dgm:t>
    </dgm:pt>
    <dgm:pt modelId="{1B07FEB1-2F62-4CF0-9531-CCC2F88C4A27}" type="parTrans" cxnId="{C2AE39AF-91C8-4ABB-B3A6-0E67CD4A8437}">
      <dgm:prSet/>
      <dgm:spPr/>
      <dgm:t>
        <a:bodyPr/>
        <a:lstStyle/>
        <a:p>
          <a:endParaRPr lang="zh-TW" altLang="en-US" sz="24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D13C4BC-0D45-4CA3-9206-F50A54A12A42}" type="sibTrans" cxnId="{C2AE39AF-91C8-4ABB-B3A6-0E67CD4A8437}">
      <dgm:prSet custT="1"/>
      <dgm:spPr/>
      <dgm:t>
        <a:bodyPr/>
        <a:lstStyle/>
        <a:p>
          <a:endParaRPr lang="zh-TW" altLang="en-US" sz="24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FB48B19-F549-4B8D-8216-A696E10591D5}">
      <dgm:prSet phldrT="[文字]" custT="1"/>
      <dgm:spPr/>
      <dgm:t>
        <a:bodyPr/>
        <a:lstStyle/>
        <a:p>
          <a:r>
            <a:rPr lang="zh-TW" altLang="en-US" sz="2400" b="0">
              <a:latin typeface="微軟正黑體" panose="020B0604030504040204" pitchFamily="34" charset="-120"/>
              <a:ea typeface="微軟正黑體" panose="020B0604030504040204" pitchFamily="34" charset="-120"/>
            </a:rPr>
            <a:t>小組共作學習</a:t>
          </a:r>
        </a:p>
      </dgm:t>
    </dgm:pt>
    <dgm:pt modelId="{15A295A6-54FE-406E-AFD9-8FCE1A60F5E9}" type="parTrans" cxnId="{B4B43121-724F-49CE-BB11-80DABBAB1A82}">
      <dgm:prSet/>
      <dgm:spPr/>
      <dgm:t>
        <a:bodyPr/>
        <a:lstStyle/>
        <a:p>
          <a:endParaRPr lang="zh-TW" altLang="en-US" sz="24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278C2FE-774E-482E-9FE7-991C33261B54}" type="sibTrans" cxnId="{B4B43121-724F-49CE-BB11-80DABBAB1A82}">
      <dgm:prSet custT="1"/>
      <dgm:spPr/>
      <dgm:t>
        <a:bodyPr/>
        <a:lstStyle/>
        <a:p>
          <a:endParaRPr lang="zh-TW" altLang="en-US" sz="24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22E6E62-4BCF-4F86-8EBF-4DF0E236AB22}">
      <dgm:prSet phldrT="[文字]" custT="1"/>
      <dgm:spPr/>
      <dgm:t>
        <a:bodyPr/>
        <a:lstStyle/>
        <a:p>
          <a:r>
            <a:rPr lang="zh-TW" altLang="en-US" sz="2400" b="0">
              <a:latin typeface="微軟正黑體" panose="020B0604030504040204" pitchFamily="34" charset="-120"/>
              <a:ea typeface="微軟正黑體" panose="020B0604030504040204" pitchFamily="34" charset="-120"/>
            </a:rPr>
            <a:t>學生獨立自學</a:t>
          </a:r>
        </a:p>
      </dgm:t>
    </dgm:pt>
    <dgm:pt modelId="{3CBA9875-6671-4075-9C26-C9F0CDF8FF77}" type="parTrans" cxnId="{8E898C7F-26C7-46C4-AF5C-8418122D0F21}">
      <dgm:prSet/>
      <dgm:spPr/>
      <dgm:t>
        <a:bodyPr/>
        <a:lstStyle/>
        <a:p>
          <a:endParaRPr lang="zh-TW" altLang="en-US" sz="24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F60D727-74F7-432A-9A24-2A488C38A172}" type="sibTrans" cxnId="{8E898C7F-26C7-46C4-AF5C-8418122D0F21}">
      <dgm:prSet/>
      <dgm:spPr/>
      <dgm:t>
        <a:bodyPr/>
        <a:lstStyle/>
        <a:p>
          <a:endParaRPr lang="zh-TW" altLang="en-US" sz="24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3F4134C-E987-40A5-82B9-1811E781F9FB}" type="pres">
      <dgm:prSet presAssocID="{F9D458FC-9628-454A-852A-1A52D7633946}" presName="Name0" presStyleCnt="0">
        <dgm:presLayoutVars>
          <dgm:dir/>
          <dgm:resizeHandles val="exact"/>
        </dgm:presLayoutVars>
      </dgm:prSet>
      <dgm:spPr/>
    </dgm:pt>
    <dgm:pt modelId="{83C8E09A-4A7B-4B3C-B7AB-90ADF3E0301E}" type="pres">
      <dgm:prSet presAssocID="{4DDCAC40-F562-41AE-8D3A-27ADC5B9F944}" presName="node" presStyleLbl="node1" presStyleIdx="0" presStyleCnt="3">
        <dgm:presLayoutVars>
          <dgm:bulletEnabled val="1"/>
        </dgm:presLayoutVars>
      </dgm:prSet>
      <dgm:spPr/>
    </dgm:pt>
    <dgm:pt modelId="{B06226F4-386F-4B19-8078-3782B499D8F0}" type="pres">
      <dgm:prSet presAssocID="{5D13C4BC-0D45-4CA3-9206-F50A54A12A42}" presName="sibTrans" presStyleLbl="sibTrans2D1" presStyleIdx="0" presStyleCnt="2"/>
      <dgm:spPr/>
    </dgm:pt>
    <dgm:pt modelId="{72796F3E-D22F-4156-8D20-4CB884791444}" type="pres">
      <dgm:prSet presAssocID="{5D13C4BC-0D45-4CA3-9206-F50A54A12A42}" presName="connectorText" presStyleLbl="sibTrans2D1" presStyleIdx="0" presStyleCnt="2"/>
      <dgm:spPr/>
    </dgm:pt>
    <dgm:pt modelId="{41AA5D80-6C78-4D9E-8BCF-D86D5777D0B5}" type="pres">
      <dgm:prSet presAssocID="{DFB48B19-F549-4B8D-8216-A696E10591D5}" presName="node" presStyleLbl="node1" presStyleIdx="1" presStyleCnt="3">
        <dgm:presLayoutVars>
          <dgm:bulletEnabled val="1"/>
        </dgm:presLayoutVars>
      </dgm:prSet>
      <dgm:spPr/>
    </dgm:pt>
    <dgm:pt modelId="{89251263-6125-4233-9A4B-C069772BE328}" type="pres">
      <dgm:prSet presAssocID="{0278C2FE-774E-482E-9FE7-991C33261B54}" presName="sibTrans" presStyleLbl="sibTrans2D1" presStyleIdx="1" presStyleCnt="2"/>
      <dgm:spPr/>
    </dgm:pt>
    <dgm:pt modelId="{3B6D2107-6293-45DA-8947-F29D54861D23}" type="pres">
      <dgm:prSet presAssocID="{0278C2FE-774E-482E-9FE7-991C33261B54}" presName="connectorText" presStyleLbl="sibTrans2D1" presStyleIdx="1" presStyleCnt="2"/>
      <dgm:spPr/>
    </dgm:pt>
    <dgm:pt modelId="{ABE2F9D7-9929-4AA1-B760-6B130EE0CB40}" type="pres">
      <dgm:prSet presAssocID="{922E6E62-4BCF-4F86-8EBF-4DF0E236AB22}" presName="node" presStyleLbl="node1" presStyleIdx="2" presStyleCnt="3">
        <dgm:presLayoutVars>
          <dgm:bulletEnabled val="1"/>
        </dgm:presLayoutVars>
      </dgm:prSet>
      <dgm:spPr/>
    </dgm:pt>
  </dgm:ptLst>
  <dgm:cxnLst>
    <dgm:cxn modelId="{B4B43121-724F-49CE-BB11-80DABBAB1A82}" srcId="{F9D458FC-9628-454A-852A-1A52D7633946}" destId="{DFB48B19-F549-4B8D-8216-A696E10591D5}" srcOrd="1" destOrd="0" parTransId="{15A295A6-54FE-406E-AFD9-8FCE1A60F5E9}" sibTransId="{0278C2FE-774E-482E-9FE7-991C33261B54}"/>
    <dgm:cxn modelId="{7FE6832B-DE48-4DB3-8248-1A3BF7FF313F}" type="presOf" srcId="{5D13C4BC-0D45-4CA3-9206-F50A54A12A42}" destId="{B06226F4-386F-4B19-8078-3782B499D8F0}" srcOrd="0" destOrd="0" presId="urn:microsoft.com/office/officeart/2005/8/layout/process1"/>
    <dgm:cxn modelId="{1FC41038-08D3-47EE-BED2-40E9CA36C3FC}" type="presOf" srcId="{F9D458FC-9628-454A-852A-1A52D7633946}" destId="{F3F4134C-E987-40A5-82B9-1811E781F9FB}" srcOrd="0" destOrd="0" presId="urn:microsoft.com/office/officeart/2005/8/layout/process1"/>
    <dgm:cxn modelId="{5D525E3B-9B24-4B98-A4FF-12B033320568}" type="presOf" srcId="{0278C2FE-774E-482E-9FE7-991C33261B54}" destId="{89251263-6125-4233-9A4B-C069772BE328}" srcOrd="0" destOrd="0" presId="urn:microsoft.com/office/officeart/2005/8/layout/process1"/>
    <dgm:cxn modelId="{31F60C53-9EAB-4BD5-9527-495C0E64F27C}" type="presOf" srcId="{4DDCAC40-F562-41AE-8D3A-27ADC5B9F944}" destId="{83C8E09A-4A7B-4B3C-B7AB-90ADF3E0301E}" srcOrd="0" destOrd="0" presId="urn:microsoft.com/office/officeart/2005/8/layout/process1"/>
    <dgm:cxn modelId="{C29F5955-744C-405A-A84C-60876F328269}" type="presOf" srcId="{0278C2FE-774E-482E-9FE7-991C33261B54}" destId="{3B6D2107-6293-45DA-8947-F29D54861D23}" srcOrd="1" destOrd="0" presId="urn:microsoft.com/office/officeart/2005/8/layout/process1"/>
    <dgm:cxn modelId="{8E898C7F-26C7-46C4-AF5C-8418122D0F21}" srcId="{F9D458FC-9628-454A-852A-1A52D7633946}" destId="{922E6E62-4BCF-4F86-8EBF-4DF0E236AB22}" srcOrd="2" destOrd="0" parTransId="{3CBA9875-6671-4075-9C26-C9F0CDF8FF77}" sibTransId="{FF60D727-74F7-432A-9A24-2A488C38A172}"/>
    <dgm:cxn modelId="{C2AE39AF-91C8-4ABB-B3A6-0E67CD4A8437}" srcId="{F9D458FC-9628-454A-852A-1A52D7633946}" destId="{4DDCAC40-F562-41AE-8D3A-27ADC5B9F944}" srcOrd="0" destOrd="0" parTransId="{1B07FEB1-2F62-4CF0-9531-CCC2F88C4A27}" sibTransId="{5D13C4BC-0D45-4CA3-9206-F50A54A12A42}"/>
    <dgm:cxn modelId="{3F1AC5BF-B3DB-41A6-9C2A-17A4C75A7A2E}" type="presOf" srcId="{5D13C4BC-0D45-4CA3-9206-F50A54A12A42}" destId="{72796F3E-D22F-4156-8D20-4CB884791444}" srcOrd="1" destOrd="0" presId="urn:microsoft.com/office/officeart/2005/8/layout/process1"/>
    <dgm:cxn modelId="{2DED86C1-264B-4914-B13C-90E8BF0F7DC3}" type="presOf" srcId="{922E6E62-4BCF-4F86-8EBF-4DF0E236AB22}" destId="{ABE2F9D7-9929-4AA1-B760-6B130EE0CB40}" srcOrd="0" destOrd="0" presId="urn:microsoft.com/office/officeart/2005/8/layout/process1"/>
    <dgm:cxn modelId="{719E38E8-463F-41B4-887A-069EA7932775}" type="presOf" srcId="{DFB48B19-F549-4B8D-8216-A696E10591D5}" destId="{41AA5D80-6C78-4D9E-8BCF-D86D5777D0B5}" srcOrd="0" destOrd="0" presId="urn:microsoft.com/office/officeart/2005/8/layout/process1"/>
    <dgm:cxn modelId="{6D5B82FE-A43B-4AC5-91DF-D1A0BAB127F4}" type="presParOf" srcId="{F3F4134C-E987-40A5-82B9-1811E781F9FB}" destId="{83C8E09A-4A7B-4B3C-B7AB-90ADF3E0301E}" srcOrd="0" destOrd="0" presId="urn:microsoft.com/office/officeart/2005/8/layout/process1"/>
    <dgm:cxn modelId="{AA56F43F-A1FC-4895-8458-732044B5F5D6}" type="presParOf" srcId="{F3F4134C-E987-40A5-82B9-1811E781F9FB}" destId="{B06226F4-386F-4B19-8078-3782B499D8F0}" srcOrd="1" destOrd="0" presId="urn:microsoft.com/office/officeart/2005/8/layout/process1"/>
    <dgm:cxn modelId="{3CC7D4E5-8317-4368-8AD2-FBC956D24118}" type="presParOf" srcId="{B06226F4-386F-4B19-8078-3782B499D8F0}" destId="{72796F3E-D22F-4156-8D20-4CB884791444}" srcOrd="0" destOrd="0" presId="urn:microsoft.com/office/officeart/2005/8/layout/process1"/>
    <dgm:cxn modelId="{91FBE4AF-3FDE-4EBE-BB31-392AB084E9E0}" type="presParOf" srcId="{F3F4134C-E987-40A5-82B9-1811E781F9FB}" destId="{41AA5D80-6C78-4D9E-8BCF-D86D5777D0B5}" srcOrd="2" destOrd="0" presId="urn:microsoft.com/office/officeart/2005/8/layout/process1"/>
    <dgm:cxn modelId="{0365020C-19B4-4BEC-B425-6D42B401B5B1}" type="presParOf" srcId="{F3F4134C-E987-40A5-82B9-1811E781F9FB}" destId="{89251263-6125-4233-9A4B-C069772BE328}" srcOrd="3" destOrd="0" presId="urn:microsoft.com/office/officeart/2005/8/layout/process1"/>
    <dgm:cxn modelId="{70D33354-65E6-451B-8D03-6995FAA4BA90}" type="presParOf" srcId="{89251263-6125-4233-9A4B-C069772BE328}" destId="{3B6D2107-6293-45DA-8947-F29D54861D23}" srcOrd="0" destOrd="0" presId="urn:microsoft.com/office/officeart/2005/8/layout/process1"/>
    <dgm:cxn modelId="{40F988AB-50F8-4616-8852-1C616865409A}" type="presParOf" srcId="{F3F4134C-E987-40A5-82B9-1811E781F9FB}" destId="{ABE2F9D7-9929-4AA1-B760-6B130EE0CB40}" srcOrd="4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0.xml><?xml version="1.0" encoding="utf-8"?>
<dgm:dataModel xmlns:dgm="http://schemas.openxmlformats.org/drawingml/2006/diagram" xmlns:a="http://schemas.openxmlformats.org/drawingml/2006/main">
  <dgm:ptLst>
    <dgm:pt modelId="{A5503272-86B0-40C1-BFFC-31D2891B684D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002E48C2-F54E-419B-9785-BC04C26F3EDD}">
      <dgm:prSet phldrT="[文字]" custT="1"/>
      <dgm:spPr/>
      <dgm:t>
        <a:bodyPr/>
        <a:lstStyle/>
        <a:p>
          <a:r>
            <a:rPr lang="zh-TW" altLang="en-US" sz="3000" dirty="0">
              <a:solidFill>
                <a:schemeClr val="bg1"/>
              </a:solidFill>
            </a:rPr>
            <a:t>斷句</a:t>
          </a:r>
        </a:p>
      </dgm:t>
    </dgm:pt>
    <dgm:pt modelId="{42AF43C5-34BA-4212-A6D3-C6C26B4EFF47}" type="parTrans" cxnId="{7561FE3B-954F-4C79-B43B-8D8F547B7F06}">
      <dgm:prSet/>
      <dgm:spPr/>
      <dgm:t>
        <a:bodyPr/>
        <a:lstStyle/>
        <a:p>
          <a:endParaRPr lang="zh-TW" altLang="en-US" sz="3000"/>
        </a:p>
      </dgm:t>
    </dgm:pt>
    <dgm:pt modelId="{71166A9E-4D47-4550-AAFC-33437C3B3DDC}" type="sibTrans" cxnId="{7561FE3B-954F-4C79-B43B-8D8F547B7F06}">
      <dgm:prSet custT="1"/>
      <dgm:spPr/>
      <dgm:t>
        <a:bodyPr/>
        <a:lstStyle/>
        <a:p>
          <a:endParaRPr lang="zh-TW" altLang="en-US" sz="3000"/>
        </a:p>
      </dgm:t>
    </dgm:pt>
    <dgm:pt modelId="{CB9594EB-7159-4134-82EC-48E3AD6046F5}">
      <dgm:prSet phldrT="[文字]" custT="1"/>
      <dgm:spPr/>
      <dgm:t>
        <a:bodyPr/>
        <a:lstStyle/>
        <a:p>
          <a:r>
            <a:rPr lang="zh-TW" altLang="en-US" sz="3000" dirty="0">
              <a:solidFill>
                <a:schemeClr val="bg1"/>
              </a:solidFill>
            </a:rPr>
            <a:t>圈補主詞</a:t>
          </a:r>
        </a:p>
      </dgm:t>
    </dgm:pt>
    <dgm:pt modelId="{EA770479-4543-4C4C-AA37-D120205797BA}" type="parTrans" cxnId="{AFA45CEB-42E4-4B1D-B88C-0E0DD1AE8A3E}">
      <dgm:prSet/>
      <dgm:spPr/>
      <dgm:t>
        <a:bodyPr/>
        <a:lstStyle/>
        <a:p>
          <a:endParaRPr lang="zh-TW" altLang="en-US" sz="3000"/>
        </a:p>
      </dgm:t>
    </dgm:pt>
    <dgm:pt modelId="{CFD01AE0-B3D6-495D-B82C-54FA034E4312}" type="sibTrans" cxnId="{AFA45CEB-42E4-4B1D-B88C-0E0DD1AE8A3E}">
      <dgm:prSet custT="1"/>
      <dgm:spPr/>
      <dgm:t>
        <a:bodyPr/>
        <a:lstStyle/>
        <a:p>
          <a:endParaRPr lang="zh-TW" altLang="en-US" sz="3000"/>
        </a:p>
      </dgm:t>
    </dgm:pt>
    <dgm:pt modelId="{156F62D0-69FD-4415-8734-88C46D94DCDF}">
      <dgm:prSet phldrT="[文字]" custT="1"/>
      <dgm:spPr/>
      <dgm:t>
        <a:bodyPr/>
        <a:lstStyle/>
        <a:p>
          <a:r>
            <a:rPr lang="zh-TW" altLang="en-US" sz="3000" b="1" dirty="0">
              <a:solidFill>
                <a:srgbClr val="FFFF00"/>
              </a:solidFill>
            </a:rPr>
            <a:t>詮釋語詞</a:t>
          </a:r>
        </a:p>
      </dgm:t>
    </dgm:pt>
    <dgm:pt modelId="{BA0EC9D9-7626-4C20-BCA0-AACCE4017CAA}" type="parTrans" cxnId="{44E4611F-6ED1-4990-A340-FEBB4571EE30}">
      <dgm:prSet/>
      <dgm:spPr/>
      <dgm:t>
        <a:bodyPr/>
        <a:lstStyle/>
        <a:p>
          <a:endParaRPr lang="zh-TW" altLang="en-US" sz="3000"/>
        </a:p>
      </dgm:t>
    </dgm:pt>
    <dgm:pt modelId="{3DF4C85D-FB12-4738-B16B-ADBF19FD2CFF}" type="sibTrans" cxnId="{44E4611F-6ED1-4990-A340-FEBB4571EE30}">
      <dgm:prSet custT="1"/>
      <dgm:spPr/>
      <dgm:t>
        <a:bodyPr/>
        <a:lstStyle/>
        <a:p>
          <a:endParaRPr lang="zh-TW" altLang="en-US" sz="3000"/>
        </a:p>
      </dgm:t>
    </dgm:pt>
    <dgm:pt modelId="{606E1FEE-ACD9-4FB8-A718-1504F599DB78}">
      <dgm:prSet custT="1"/>
      <dgm:spPr/>
      <dgm:t>
        <a:bodyPr/>
        <a:lstStyle/>
        <a:p>
          <a:r>
            <a:rPr lang="zh-TW" altLang="en-US" sz="3000" dirty="0">
              <a:solidFill>
                <a:schemeClr val="bg1"/>
              </a:solidFill>
            </a:rPr>
            <a:t>換句話說</a:t>
          </a:r>
        </a:p>
      </dgm:t>
    </dgm:pt>
    <dgm:pt modelId="{952C5662-5218-4EA2-9CDB-1B2ED48D7A01}" type="parTrans" cxnId="{1A5A1E1A-7D61-4763-999F-66AA784C4BB4}">
      <dgm:prSet/>
      <dgm:spPr/>
      <dgm:t>
        <a:bodyPr/>
        <a:lstStyle/>
        <a:p>
          <a:endParaRPr lang="zh-TW" altLang="en-US" sz="3000"/>
        </a:p>
      </dgm:t>
    </dgm:pt>
    <dgm:pt modelId="{56473968-639B-48C9-88FE-26DFEFF19882}" type="sibTrans" cxnId="{1A5A1E1A-7D61-4763-999F-66AA784C4BB4}">
      <dgm:prSet/>
      <dgm:spPr/>
      <dgm:t>
        <a:bodyPr/>
        <a:lstStyle/>
        <a:p>
          <a:endParaRPr lang="zh-TW" altLang="en-US" sz="3000"/>
        </a:p>
      </dgm:t>
    </dgm:pt>
    <dgm:pt modelId="{EF124257-A6A0-40F3-AF76-2CF295A01080}" type="pres">
      <dgm:prSet presAssocID="{A5503272-86B0-40C1-BFFC-31D2891B684D}" presName="Name0" presStyleCnt="0">
        <dgm:presLayoutVars>
          <dgm:dir/>
          <dgm:resizeHandles val="exact"/>
        </dgm:presLayoutVars>
      </dgm:prSet>
      <dgm:spPr/>
    </dgm:pt>
    <dgm:pt modelId="{2B869496-12D7-4520-B3E7-A55CA7D4343F}" type="pres">
      <dgm:prSet presAssocID="{002E48C2-F54E-419B-9785-BC04C26F3EDD}" presName="node" presStyleLbl="node1" presStyleIdx="0" presStyleCnt="4" custScaleX="33846" custScaleY="102242">
        <dgm:presLayoutVars>
          <dgm:bulletEnabled val="1"/>
        </dgm:presLayoutVars>
      </dgm:prSet>
      <dgm:spPr/>
    </dgm:pt>
    <dgm:pt modelId="{CD896F0E-3183-456B-8E61-B8735967B488}" type="pres">
      <dgm:prSet presAssocID="{71166A9E-4D47-4550-AAFC-33437C3B3DDC}" presName="sibTrans" presStyleLbl="sibTrans2D1" presStyleIdx="0" presStyleCnt="3"/>
      <dgm:spPr/>
    </dgm:pt>
    <dgm:pt modelId="{E6332FB3-64F8-4D8B-8C31-939E8732F52B}" type="pres">
      <dgm:prSet presAssocID="{71166A9E-4D47-4550-AAFC-33437C3B3DDC}" presName="connectorText" presStyleLbl="sibTrans2D1" presStyleIdx="0" presStyleCnt="3"/>
      <dgm:spPr/>
    </dgm:pt>
    <dgm:pt modelId="{6B55D071-2E5A-4D3E-A671-155662C189B5}" type="pres">
      <dgm:prSet presAssocID="{CB9594EB-7159-4134-82EC-48E3AD6046F5}" presName="node" presStyleLbl="node1" presStyleIdx="1" presStyleCnt="4" custScaleX="54307" custScaleY="102242">
        <dgm:presLayoutVars>
          <dgm:bulletEnabled val="1"/>
        </dgm:presLayoutVars>
      </dgm:prSet>
      <dgm:spPr/>
    </dgm:pt>
    <dgm:pt modelId="{8EB92DBA-33F8-455B-B05C-D43CAE3EC3C3}" type="pres">
      <dgm:prSet presAssocID="{CFD01AE0-B3D6-495D-B82C-54FA034E4312}" presName="sibTrans" presStyleLbl="sibTrans2D1" presStyleIdx="1" presStyleCnt="3"/>
      <dgm:spPr/>
    </dgm:pt>
    <dgm:pt modelId="{93FAA304-64E1-4638-8662-97ACE498D641}" type="pres">
      <dgm:prSet presAssocID="{CFD01AE0-B3D6-495D-B82C-54FA034E4312}" presName="connectorText" presStyleLbl="sibTrans2D1" presStyleIdx="1" presStyleCnt="3"/>
      <dgm:spPr/>
    </dgm:pt>
    <dgm:pt modelId="{19423C19-9A37-4F04-8370-41A9F2E09E7C}" type="pres">
      <dgm:prSet presAssocID="{156F62D0-69FD-4415-8734-88C46D94DCDF}" presName="node" presStyleLbl="node1" presStyleIdx="2" presStyleCnt="4" custScaleX="54307" custScaleY="101059">
        <dgm:presLayoutVars>
          <dgm:bulletEnabled val="1"/>
        </dgm:presLayoutVars>
      </dgm:prSet>
      <dgm:spPr/>
    </dgm:pt>
    <dgm:pt modelId="{43F16218-3D40-4689-8235-863C063BD5C6}" type="pres">
      <dgm:prSet presAssocID="{3DF4C85D-FB12-4738-B16B-ADBF19FD2CFF}" presName="sibTrans" presStyleLbl="sibTrans2D1" presStyleIdx="2" presStyleCnt="3"/>
      <dgm:spPr/>
    </dgm:pt>
    <dgm:pt modelId="{3B9BE53E-0CB5-408B-8589-ECE1CB175CE6}" type="pres">
      <dgm:prSet presAssocID="{3DF4C85D-FB12-4738-B16B-ADBF19FD2CFF}" presName="connectorText" presStyleLbl="sibTrans2D1" presStyleIdx="2" presStyleCnt="3"/>
      <dgm:spPr/>
    </dgm:pt>
    <dgm:pt modelId="{DD9F34A3-36FC-4582-95AB-003688C1CD35}" type="pres">
      <dgm:prSet presAssocID="{606E1FEE-ACD9-4FB8-A718-1504F599DB78}" presName="node" presStyleLbl="node1" presStyleIdx="3" presStyleCnt="4" custScaleX="54307" custScaleY="98696">
        <dgm:presLayoutVars>
          <dgm:bulletEnabled val="1"/>
        </dgm:presLayoutVars>
      </dgm:prSet>
      <dgm:spPr/>
    </dgm:pt>
  </dgm:ptLst>
  <dgm:cxnLst>
    <dgm:cxn modelId="{FAC46609-17D2-4664-8243-7E7C9309E21B}" type="presOf" srcId="{CFD01AE0-B3D6-495D-B82C-54FA034E4312}" destId="{93FAA304-64E1-4638-8662-97ACE498D641}" srcOrd="1" destOrd="0" presId="urn:microsoft.com/office/officeart/2005/8/layout/process1"/>
    <dgm:cxn modelId="{1A5A1E1A-7D61-4763-999F-66AA784C4BB4}" srcId="{A5503272-86B0-40C1-BFFC-31D2891B684D}" destId="{606E1FEE-ACD9-4FB8-A718-1504F599DB78}" srcOrd="3" destOrd="0" parTransId="{952C5662-5218-4EA2-9CDB-1B2ED48D7A01}" sibTransId="{56473968-639B-48C9-88FE-26DFEFF19882}"/>
    <dgm:cxn modelId="{44E4611F-6ED1-4990-A340-FEBB4571EE30}" srcId="{A5503272-86B0-40C1-BFFC-31D2891B684D}" destId="{156F62D0-69FD-4415-8734-88C46D94DCDF}" srcOrd="2" destOrd="0" parTransId="{BA0EC9D9-7626-4C20-BCA0-AACCE4017CAA}" sibTransId="{3DF4C85D-FB12-4738-B16B-ADBF19FD2CFF}"/>
    <dgm:cxn modelId="{871D6034-BE2F-4021-AF0F-0E37C0CF933F}" type="presOf" srcId="{3DF4C85D-FB12-4738-B16B-ADBF19FD2CFF}" destId="{43F16218-3D40-4689-8235-863C063BD5C6}" srcOrd="0" destOrd="0" presId="urn:microsoft.com/office/officeart/2005/8/layout/process1"/>
    <dgm:cxn modelId="{29154E3B-7DC9-4B9F-80DE-5E735E02FDC9}" type="presOf" srcId="{71166A9E-4D47-4550-AAFC-33437C3B3DDC}" destId="{E6332FB3-64F8-4D8B-8C31-939E8732F52B}" srcOrd="1" destOrd="0" presId="urn:microsoft.com/office/officeart/2005/8/layout/process1"/>
    <dgm:cxn modelId="{7561FE3B-954F-4C79-B43B-8D8F547B7F06}" srcId="{A5503272-86B0-40C1-BFFC-31D2891B684D}" destId="{002E48C2-F54E-419B-9785-BC04C26F3EDD}" srcOrd="0" destOrd="0" parTransId="{42AF43C5-34BA-4212-A6D3-C6C26B4EFF47}" sibTransId="{71166A9E-4D47-4550-AAFC-33437C3B3DDC}"/>
    <dgm:cxn modelId="{1C6CED56-A298-480E-97C9-5F7843868D8F}" type="presOf" srcId="{71166A9E-4D47-4550-AAFC-33437C3B3DDC}" destId="{CD896F0E-3183-456B-8E61-B8735967B488}" srcOrd="0" destOrd="0" presId="urn:microsoft.com/office/officeart/2005/8/layout/process1"/>
    <dgm:cxn modelId="{1F130C7E-04A7-4171-810B-A21015F669B6}" type="presOf" srcId="{3DF4C85D-FB12-4738-B16B-ADBF19FD2CFF}" destId="{3B9BE53E-0CB5-408B-8589-ECE1CB175CE6}" srcOrd="1" destOrd="0" presId="urn:microsoft.com/office/officeart/2005/8/layout/process1"/>
    <dgm:cxn modelId="{1F9406A6-9225-4D5B-A2C9-BB993040AAB3}" type="presOf" srcId="{002E48C2-F54E-419B-9785-BC04C26F3EDD}" destId="{2B869496-12D7-4520-B3E7-A55CA7D4343F}" srcOrd="0" destOrd="0" presId="urn:microsoft.com/office/officeart/2005/8/layout/process1"/>
    <dgm:cxn modelId="{BC6336BD-8224-4B93-9A4C-A97A757F0978}" type="presOf" srcId="{A5503272-86B0-40C1-BFFC-31D2891B684D}" destId="{EF124257-A6A0-40F3-AF76-2CF295A01080}" srcOrd="0" destOrd="0" presId="urn:microsoft.com/office/officeart/2005/8/layout/process1"/>
    <dgm:cxn modelId="{AAB957CC-4DA2-43D3-9550-5CBC514C42CD}" type="presOf" srcId="{CB9594EB-7159-4134-82EC-48E3AD6046F5}" destId="{6B55D071-2E5A-4D3E-A671-155662C189B5}" srcOrd="0" destOrd="0" presId="urn:microsoft.com/office/officeart/2005/8/layout/process1"/>
    <dgm:cxn modelId="{1038BED4-9440-4A71-AAED-E9DE23733DEC}" type="presOf" srcId="{156F62D0-69FD-4415-8734-88C46D94DCDF}" destId="{19423C19-9A37-4F04-8370-41A9F2E09E7C}" srcOrd="0" destOrd="0" presId="urn:microsoft.com/office/officeart/2005/8/layout/process1"/>
    <dgm:cxn modelId="{AFA45CEB-42E4-4B1D-B88C-0E0DD1AE8A3E}" srcId="{A5503272-86B0-40C1-BFFC-31D2891B684D}" destId="{CB9594EB-7159-4134-82EC-48E3AD6046F5}" srcOrd="1" destOrd="0" parTransId="{EA770479-4543-4C4C-AA37-D120205797BA}" sibTransId="{CFD01AE0-B3D6-495D-B82C-54FA034E4312}"/>
    <dgm:cxn modelId="{C9255EF0-AB0B-43C1-824D-A1F50E108B1B}" type="presOf" srcId="{606E1FEE-ACD9-4FB8-A718-1504F599DB78}" destId="{DD9F34A3-36FC-4582-95AB-003688C1CD35}" srcOrd="0" destOrd="0" presId="urn:microsoft.com/office/officeart/2005/8/layout/process1"/>
    <dgm:cxn modelId="{59D10AF2-269B-478A-9A76-C484E30AECF2}" type="presOf" srcId="{CFD01AE0-B3D6-495D-B82C-54FA034E4312}" destId="{8EB92DBA-33F8-455B-B05C-D43CAE3EC3C3}" srcOrd="0" destOrd="0" presId="urn:microsoft.com/office/officeart/2005/8/layout/process1"/>
    <dgm:cxn modelId="{C9F892D8-6E9A-4536-B8D6-ED3B69DDAE44}" type="presParOf" srcId="{EF124257-A6A0-40F3-AF76-2CF295A01080}" destId="{2B869496-12D7-4520-B3E7-A55CA7D4343F}" srcOrd="0" destOrd="0" presId="urn:microsoft.com/office/officeart/2005/8/layout/process1"/>
    <dgm:cxn modelId="{8C700B9A-FA43-4453-8A4D-D76BB9D72A13}" type="presParOf" srcId="{EF124257-A6A0-40F3-AF76-2CF295A01080}" destId="{CD896F0E-3183-456B-8E61-B8735967B488}" srcOrd="1" destOrd="0" presId="urn:microsoft.com/office/officeart/2005/8/layout/process1"/>
    <dgm:cxn modelId="{7017268C-C9C9-4294-A638-A8AA7A021A14}" type="presParOf" srcId="{CD896F0E-3183-456B-8E61-B8735967B488}" destId="{E6332FB3-64F8-4D8B-8C31-939E8732F52B}" srcOrd="0" destOrd="0" presId="urn:microsoft.com/office/officeart/2005/8/layout/process1"/>
    <dgm:cxn modelId="{9FB367F2-2ABB-41F3-9515-D92C3B04084D}" type="presParOf" srcId="{EF124257-A6A0-40F3-AF76-2CF295A01080}" destId="{6B55D071-2E5A-4D3E-A671-155662C189B5}" srcOrd="2" destOrd="0" presId="urn:microsoft.com/office/officeart/2005/8/layout/process1"/>
    <dgm:cxn modelId="{2471BF8D-9B00-4239-96CA-62486BE0A87F}" type="presParOf" srcId="{EF124257-A6A0-40F3-AF76-2CF295A01080}" destId="{8EB92DBA-33F8-455B-B05C-D43CAE3EC3C3}" srcOrd="3" destOrd="0" presId="urn:microsoft.com/office/officeart/2005/8/layout/process1"/>
    <dgm:cxn modelId="{0D0934C9-7EBC-49F1-AFC3-0F584BF75E69}" type="presParOf" srcId="{8EB92DBA-33F8-455B-B05C-D43CAE3EC3C3}" destId="{93FAA304-64E1-4638-8662-97ACE498D641}" srcOrd="0" destOrd="0" presId="urn:microsoft.com/office/officeart/2005/8/layout/process1"/>
    <dgm:cxn modelId="{4BEB58A9-4FD7-465D-BF65-C26F14B33384}" type="presParOf" srcId="{EF124257-A6A0-40F3-AF76-2CF295A01080}" destId="{19423C19-9A37-4F04-8370-41A9F2E09E7C}" srcOrd="4" destOrd="0" presId="urn:microsoft.com/office/officeart/2005/8/layout/process1"/>
    <dgm:cxn modelId="{3EC7ACE8-27F8-4119-A427-8D5FE0D5CD49}" type="presParOf" srcId="{EF124257-A6A0-40F3-AF76-2CF295A01080}" destId="{43F16218-3D40-4689-8235-863C063BD5C6}" srcOrd="5" destOrd="0" presId="urn:microsoft.com/office/officeart/2005/8/layout/process1"/>
    <dgm:cxn modelId="{184AC7C5-868E-433B-B4ED-36FD36FA1FCD}" type="presParOf" srcId="{43F16218-3D40-4689-8235-863C063BD5C6}" destId="{3B9BE53E-0CB5-408B-8589-ECE1CB175CE6}" srcOrd="0" destOrd="0" presId="urn:microsoft.com/office/officeart/2005/8/layout/process1"/>
    <dgm:cxn modelId="{329EF5D0-2753-4A4A-BE3C-7E217DB22FE6}" type="presParOf" srcId="{EF124257-A6A0-40F3-AF76-2CF295A01080}" destId="{DD9F34A3-36FC-4582-95AB-003688C1CD35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1.xml><?xml version="1.0" encoding="utf-8"?>
<dgm:dataModel xmlns:dgm="http://schemas.openxmlformats.org/drawingml/2006/diagram" xmlns:a="http://schemas.openxmlformats.org/drawingml/2006/main">
  <dgm:ptLst>
    <dgm:pt modelId="{A5B18631-D532-4FDD-8642-CA80A53A15E6}" type="doc">
      <dgm:prSet loTypeId="urn:microsoft.com/office/officeart/2005/8/layout/process1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0D22BD8-469A-4E8B-AD01-C6064EA5A237}">
      <dgm:prSet phldrT="[文字]" custT="1"/>
      <dgm:spPr/>
      <dgm:t>
        <a:bodyPr/>
        <a:lstStyle/>
        <a:p>
          <a:r>
            <a: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斷句</a:t>
          </a:r>
        </a:p>
      </dgm:t>
    </dgm:pt>
    <dgm:pt modelId="{C9430386-0E4D-4C8D-9489-95611B21591A}" type="parTrans" cxnId="{D7D41DA3-FA8D-4B77-B9EC-A1A8BC8EB8DB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FEC711C-0FED-4B48-B4AC-EF800B19993A}" type="sibTrans" cxnId="{D7D41DA3-FA8D-4B77-B9EC-A1A8BC8EB8DB}">
      <dgm:prSet custT="1"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EE82E09-7F8C-40BD-B0A3-2EB34BBD2940}">
      <dgm:prSet phldrT="[文字]" custT="1"/>
      <dgm:spPr/>
      <dgm:t>
        <a:bodyPr/>
        <a:lstStyle/>
        <a:p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</a:p>
      </dgm:t>
    </dgm:pt>
    <dgm:pt modelId="{6899CFAF-C3A0-4D01-AD84-BDA82EAA235E}" type="parTrans" cxnId="{911C61FA-2652-41F1-B911-9A9FBD2255B8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12561BC-37F1-497B-B566-BA9EEAE23CA6}" type="sibTrans" cxnId="{911C61FA-2652-41F1-B911-9A9FBD2255B8}">
      <dgm:prSet custT="1"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633C76-1509-4A1B-97AE-63CE42606E1E}">
      <dgm:prSet phldrT="[文字]" custT="1"/>
      <dgm:spPr/>
      <dgm:t>
        <a:bodyPr/>
        <a:lstStyle/>
        <a:p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還原省略</a:t>
          </a:r>
        </a:p>
      </dgm:t>
    </dgm:pt>
    <dgm:pt modelId="{217F8CBB-9D69-4C9F-9CBD-39073954825C}" type="parTrans" cxnId="{1FC1B69E-8A52-40A4-A738-EEFC64A57F24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4E80BCD-2C67-48CB-8D66-19020F5D433B}" type="sibTrans" cxnId="{1FC1B69E-8A52-40A4-A738-EEFC64A57F24}">
      <dgm:prSet custT="1"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433A766-9BBF-4971-A93D-B063F8F56BAB}">
      <dgm:prSet phldrT="[文字]" custT="1"/>
      <dgm:spPr/>
      <dgm:t>
        <a:bodyPr/>
        <a:lstStyle/>
        <a:p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詮釋語詞</a:t>
          </a:r>
        </a:p>
      </dgm:t>
    </dgm:pt>
    <dgm:pt modelId="{42CEC441-13A6-4768-9971-5219336284E8}" type="parTrans" cxnId="{59E299DA-3D3D-4560-A42B-5FB3B8784BC1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8C030E0-FA47-4FB3-9DF0-3FDB382EBD2E}" type="sibTrans" cxnId="{59E299DA-3D3D-4560-A42B-5FB3B8784BC1}">
      <dgm:prSet custT="1"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51017A3-0968-47AF-8E84-7978BD3756DC}">
      <dgm:prSet phldrT="[文字]" custT="1"/>
      <dgm:spPr/>
      <dgm:t>
        <a:bodyPr/>
        <a:lstStyle/>
        <a:p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gm:t>
    </dgm:pt>
    <dgm:pt modelId="{C4173664-7DA3-4398-A25F-8CF05E5A24A5}" type="parTrans" cxnId="{5DD782E5-FBFC-4892-83AD-0823960A946A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DD7CDBC-1192-4700-9C0B-32638BB3E807}" type="sibTrans" cxnId="{5DD782E5-FBFC-4892-83AD-0823960A946A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2D08398-0576-4C80-A496-52D6EED0A665}" type="pres">
      <dgm:prSet presAssocID="{A5B18631-D532-4FDD-8642-CA80A53A15E6}" presName="Name0" presStyleCnt="0">
        <dgm:presLayoutVars>
          <dgm:dir/>
          <dgm:resizeHandles val="exact"/>
        </dgm:presLayoutVars>
      </dgm:prSet>
      <dgm:spPr/>
    </dgm:pt>
    <dgm:pt modelId="{A450DA55-E4C2-407C-A3ED-3E855ECD44B0}" type="pres">
      <dgm:prSet presAssocID="{E0D22BD8-469A-4E8B-AD01-C6064EA5A237}" presName="node" presStyleLbl="node1" presStyleIdx="0" presStyleCnt="5">
        <dgm:presLayoutVars>
          <dgm:bulletEnabled val="1"/>
        </dgm:presLayoutVars>
      </dgm:prSet>
      <dgm:spPr/>
    </dgm:pt>
    <dgm:pt modelId="{B44E4042-01DB-47E1-9886-56263B36CFEF}" type="pres">
      <dgm:prSet presAssocID="{5FEC711C-0FED-4B48-B4AC-EF800B19993A}" presName="sibTrans" presStyleLbl="sibTrans2D1" presStyleIdx="0" presStyleCnt="4"/>
      <dgm:spPr/>
    </dgm:pt>
    <dgm:pt modelId="{94B00636-2E4D-4C78-9D28-73786BA625F0}" type="pres">
      <dgm:prSet presAssocID="{5FEC711C-0FED-4B48-B4AC-EF800B19993A}" presName="connectorText" presStyleLbl="sibTrans2D1" presStyleIdx="0" presStyleCnt="4"/>
      <dgm:spPr/>
    </dgm:pt>
    <dgm:pt modelId="{C114ED43-5DB6-4710-894B-DCDA744C6C13}" type="pres">
      <dgm:prSet presAssocID="{FEE82E09-7F8C-40BD-B0A3-2EB34BBD2940}" presName="node" presStyleLbl="node1" presStyleIdx="1" presStyleCnt="5">
        <dgm:presLayoutVars>
          <dgm:bulletEnabled val="1"/>
        </dgm:presLayoutVars>
      </dgm:prSet>
      <dgm:spPr/>
    </dgm:pt>
    <dgm:pt modelId="{3FE7377D-1264-4242-BB52-763AD903B434}" type="pres">
      <dgm:prSet presAssocID="{412561BC-37F1-497B-B566-BA9EEAE23CA6}" presName="sibTrans" presStyleLbl="sibTrans2D1" presStyleIdx="1" presStyleCnt="4"/>
      <dgm:spPr/>
    </dgm:pt>
    <dgm:pt modelId="{81AC78DE-133A-4ACD-A3C9-FA0579B29E40}" type="pres">
      <dgm:prSet presAssocID="{412561BC-37F1-497B-B566-BA9EEAE23CA6}" presName="connectorText" presStyleLbl="sibTrans2D1" presStyleIdx="1" presStyleCnt="4"/>
      <dgm:spPr/>
    </dgm:pt>
    <dgm:pt modelId="{CB4E6DC6-31BD-4A17-B1D5-D4724C409322}" type="pres">
      <dgm:prSet presAssocID="{D4633C76-1509-4A1B-97AE-63CE42606E1E}" presName="node" presStyleLbl="node1" presStyleIdx="2" presStyleCnt="5">
        <dgm:presLayoutVars>
          <dgm:bulletEnabled val="1"/>
        </dgm:presLayoutVars>
      </dgm:prSet>
      <dgm:spPr/>
    </dgm:pt>
    <dgm:pt modelId="{E52828FE-062B-442B-9831-810877E76BEA}" type="pres">
      <dgm:prSet presAssocID="{44E80BCD-2C67-48CB-8D66-19020F5D433B}" presName="sibTrans" presStyleLbl="sibTrans2D1" presStyleIdx="2" presStyleCnt="4"/>
      <dgm:spPr/>
    </dgm:pt>
    <dgm:pt modelId="{DDB3408F-C1DF-43DF-A609-B8E7007EC4A7}" type="pres">
      <dgm:prSet presAssocID="{44E80BCD-2C67-48CB-8D66-19020F5D433B}" presName="connectorText" presStyleLbl="sibTrans2D1" presStyleIdx="2" presStyleCnt="4"/>
      <dgm:spPr/>
    </dgm:pt>
    <dgm:pt modelId="{9F6A65BF-72C8-462F-ADEB-5469A6E2B69D}" type="pres">
      <dgm:prSet presAssocID="{5433A766-9BBF-4971-A93D-B063F8F56BAB}" presName="node" presStyleLbl="node1" presStyleIdx="3" presStyleCnt="5">
        <dgm:presLayoutVars>
          <dgm:bulletEnabled val="1"/>
        </dgm:presLayoutVars>
      </dgm:prSet>
      <dgm:spPr/>
    </dgm:pt>
    <dgm:pt modelId="{9BF063DC-FCED-4D35-8477-4A687F1BBBF2}" type="pres">
      <dgm:prSet presAssocID="{18C030E0-FA47-4FB3-9DF0-3FDB382EBD2E}" presName="sibTrans" presStyleLbl="sibTrans2D1" presStyleIdx="3" presStyleCnt="4"/>
      <dgm:spPr/>
    </dgm:pt>
    <dgm:pt modelId="{05689BA6-019A-43FE-9D1C-98B53705BD1A}" type="pres">
      <dgm:prSet presAssocID="{18C030E0-FA47-4FB3-9DF0-3FDB382EBD2E}" presName="connectorText" presStyleLbl="sibTrans2D1" presStyleIdx="3" presStyleCnt="4"/>
      <dgm:spPr/>
    </dgm:pt>
    <dgm:pt modelId="{54851B1E-B370-428B-8236-153DBEAFFD41}" type="pres">
      <dgm:prSet presAssocID="{B51017A3-0968-47AF-8E84-7978BD3756DC}" presName="node" presStyleLbl="node1" presStyleIdx="4" presStyleCnt="5">
        <dgm:presLayoutVars>
          <dgm:bulletEnabled val="1"/>
        </dgm:presLayoutVars>
      </dgm:prSet>
      <dgm:spPr/>
    </dgm:pt>
  </dgm:ptLst>
  <dgm:cxnLst>
    <dgm:cxn modelId="{6C6E6921-15FA-455C-B1AB-F254BEC124C4}" type="presOf" srcId="{5433A766-9BBF-4971-A93D-B063F8F56BAB}" destId="{9F6A65BF-72C8-462F-ADEB-5469A6E2B69D}" srcOrd="0" destOrd="0" presId="urn:microsoft.com/office/officeart/2005/8/layout/process1"/>
    <dgm:cxn modelId="{508E752D-726C-4277-A138-1F44533C873A}" type="presOf" srcId="{18C030E0-FA47-4FB3-9DF0-3FDB382EBD2E}" destId="{05689BA6-019A-43FE-9D1C-98B53705BD1A}" srcOrd="1" destOrd="0" presId="urn:microsoft.com/office/officeart/2005/8/layout/process1"/>
    <dgm:cxn modelId="{62B9BE5E-4E5E-4500-8849-F14265E2421A}" type="presOf" srcId="{E0D22BD8-469A-4E8B-AD01-C6064EA5A237}" destId="{A450DA55-E4C2-407C-A3ED-3E855ECD44B0}" srcOrd="0" destOrd="0" presId="urn:microsoft.com/office/officeart/2005/8/layout/process1"/>
    <dgm:cxn modelId="{82BB1762-0206-4098-A693-99D814C0F83A}" type="presOf" srcId="{44E80BCD-2C67-48CB-8D66-19020F5D433B}" destId="{E52828FE-062B-442B-9831-810877E76BEA}" srcOrd="0" destOrd="0" presId="urn:microsoft.com/office/officeart/2005/8/layout/process1"/>
    <dgm:cxn modelId="{B9182974-B707-40BD-9357-446FCDE05BCD}" type="presOf" srcId="{5FEC711C-0FED-4B48-B4AC-EF800B19993A}" destId="{94B00636-2E4D-4C78-9D28-73786BA625F0}" srcOrd="1" destOrd="0" presId="urn:microsoft.com/office/officeart/2005/8/layout/process1"/>
    <dgm:cxn modelId="{2BE0D588-4644-43D0-B766-D27F0493012A}" type="presOf" srcId="{18C030E0-FA47-4FB3-9DF0-3FDB382EBD2E}" destId="{9BF063DC-FCED-4D35-8477-4A687F1BBBF2}" srcOrd="0" destOrd="0" presId="urn:microsoft.com/office/officeart/2005/8/layout/process1"/>
    <dgm:cxn modelId="{0DD7C590-C6AE-4683-80F0-2DE33700F253}" type="presOf" srcId="{44E80BCD-2C67-48CB-8D66-19020F5D433B}" destId="{DDB3408F-C1DF-43DF-A609-B8E7007EC4A7}" srcOrd="1" destOrd="0" presId="urn:microsoft.com/office/officeart/2005/8/layout/process1"/>
    <dgm:cxn modelId="{4EF3C195-242E-4F79-9101-7EC3537B1094}" type="presOf" srcId="{D4633C76-1509-4A1B-97AE-63CE42606E1E}" destId="{CB4E6DC6-31BD-4A17-B1D5-D4724C409322}" srcOrd="0" destOrd="0" presId="urn:microsoft.com/office/officeart/2005/8/layout/process1"/>
    <dgm:cxn modelId="{94923498-4A0A-4E8D-8B2D-D62B2A8D2473}" type="presOf" srcId="{5FEC711C-0FED-4B48-B4AC-EF800B19993A}" destId="{B44E4042-01DB-47E1-9886-56263B36CFEF}" srcOrd="0" destOrd="0" presId="urn:microsoft.com/office/officeart/2005/8/layout/process1"/>
    <dgm:cxn modelId="{1FC1B69E-8A52-40A4-A738-EEFC64A57F24}" srcId="{A5B18631-D532-4FDD-8642-CA80A53A15E6}" destId="{D4633C76-1509-4A1B-97AE-63CE42606E1E}" srcOrd="2" destOrd="0" parTransId="{217F8CBB-9D69-4C9F-9CBD-39073954825C}" sibTransId="{44E80BCD-2C67-48CB-8D66-19020F5D433B}"/>
    <dgm:cxn modelId="{D7D41DA3-FA8D-4B77-B9EC-A1A8BC8EB8DB}" srcId="{A5B18631-D532-4FDD-8642-CA80A53A15E6}" destId="{E0D22BD8-469A-4E8B-AD01-C6064EA5A237}" srcOrd="0" destOrd="0" parTransId="{C9430386-0E4D-4C8D-9489-95611B21591A}" sibTransId="{5FEC711C-0FED-4B48-B4AC-EF800B19993A}"/>
    <dgm:cxn modelId="{700B86A3-50DA-488C-9237-98E7663305C0}" type="presOf" srcId="{B51017A3-0968-47AF-8E84-7978BD3756DC}" destId="{54851B1E-B370-428B-8236-153DBEAFFD41}" srcOrd="0" destOrd="0" presId="urn:microsoft.com/office/officeart/2005/8/layout/process1"/>
    <dgm:cxn modelId="{823261C4-561F-49FC-B12E-967EDFACDA37}" type="presOf" srcId="{412561BC-37F1-497B-B566-BA9EEAE23CA6}" destId="{81AC78DE-133A-4ACD-A3C9-FA0579B29E40}" srcOrd="1" destOrd="0" presId="urn:microsoft.com/office/officeart/2005/8/layout/process1"/>
    <dgm:cxn modelId="{EC59CEC9-7A8D-4783-A818-0D6B3C4DD14C}" type="presOf" srcId="{FEE82E09-7F8C-40BD-B0A3-2EB34BBD2940}" destId="{C114ED43-5DB6-4710-894B-DCDA744C6C13}" srcOrd="0" destOrd="0" presId="urn:microsoft.com/office/officeart/2005/8/layout/process1"/>
    <dgm:cxn modelId="{A7AF14CB-0C4A-4FA5-A392-09E484134AEB}" type="presOf" srcId="{412561BC-37F1-497B-B566-BA9EEAE23CA6}" destId="{3FE7377D-1264-4242-BB52-763AD903B434}" srcOrd="0" destOrd="0" presId="urn:microsoft.com/office/officeart/2005/8/layout/process1"/>
    <dgm:cxn modelId="{F77461D3-0599-47A3-94DD-1676EDB2A039}" type="presOf" srcId="{A5B18631-D532-4FDD-8642-CA80A53A15E6}" destId="{82D08398-0576-4C80-A496-52D6EED0A665}" srcOrd="0" destOrd="0" presId="urn:microsoft.com/office/officeart/2005/8/layout/process1"/>
    <dgm:cxn modelId="{59E299DA-3D3D-4560-A42B-5FB3B8784BC1}" srcId="{A5B18631-D532-4FDD-8642-CA80A53A15E6}" destId="{5433A766-9BBF-4971-A93D-B063F8F56BAB}" srcOrd="3" destOrd="0" parTransId="{42CEC441-13A6-4768-9971-5219336284E8}" sibTransId="{18C030E0-FA47-4FB3-9DF0-3FDB382EBD2E}"/>
    <dgm:cxn modelId="{5DD782E5-FBFC-4892-83AD-0823960A946A}" srcId="{A5B18631-D532-4FDD-8642-CA80A53A15E6}" destId="{B51017A3-0968-47AF-8E84-7978BD3756DC}" srcOrd="4" destOrd="0" parTransId="{C4173664-7DA3-4398-A25F-8CF05E5A24A5}" sibTransId="{0DD7CDBC-1192-4700-9C0B-32638BB3E807}"/>
    <dgm:cxn modelId="{911C61FA-2652-41F1-B911-9A9FBD2255B8}" srcId="{A5B18631-D532-4FDD-8642-CA80A53A15E6}" destId="{FEE82E09-7F8C-40BD-B0A3-2EB34BBD2940}" srcOrd="1" destOrd="0" parTransId="{6899CFAF-C3A0-4D01-AD84-BDA82EAA235E}" sibTransId="{412561BC-37F1-497B-B566-BA9EEAE23CA6}"/>
    <dgm:cxn modelId="{7131C43F-1038-4CB8-94D3-B5E73C1B7A3D}" type="presParOf" srcId="{82D08398-0576-4C80-A496-52D6EED0A665}" destId="{A450DA55-E4C2-407C-A3ED-3E855ECD44B0}" srcOrd="0" destOrd="0" presId="urn:microsoft.com/office/officeart/2005/8/layout/process1"/>
    <dgm:cxn modelId="{F48C30D1-E9BD-4487-AB39-7197C4EA9F02}" type="presParOf" srcId="{82D08398-0576-4C80-A496-52D6EED0A665}" destId="{B44E4042-01DB-47E1-9886-56263B36CFEF}" srcOrd="1" destOrd="0" presId="urn:microsoft.com/office/officeart/2005/8/layout/process1"/>
    <dgm:cxn modelId="{0B4BD6C3-152C-4419-A577-0AA1D700DB39}" type="presParOf" srcId="{B44E4042-01DB-47E1-9886-56263B36CFEF}" destId="{94B00636-2E4D-4C78-9D28-73786BA625F0}" srcOrd="0" destOrd="0" presId="urn:microsoft.com/office/officeart/2005/8/layout/process1"/>
    <dgm:cxn modelId="{D35B391E-F87F-4F3D-8F51-58992C55219A}" type="presParOf" srcId="{82D08398-0576-4C80-A496-52D6EED0A665}" destId="{C114ED43-5DB6-4710-894B-DCDA744C6C13}" srcOrd="2" destOrd="0" presId="urn:microsoft.com/office/officeart/2005/8/layout/process1"/>
    <dgm:cxn modelId="{8B0E0345-1C1B-431C-B113-EFA18A67A9E9}" type="presParOf" srcId="{82D08398-0576-4C80-A496-52D6EED0A665}" destId="{3FE7377D-1264-4242-BB52-763AD903B434}" srcOrd="3" destOrd="0" presId="urn:microsoft.com/office/officeart/2005/8/layout/process1"/>
    <dgm:cxn modelId="{58BB87D6-863B-4B8F-A0EF-88F455B87620}" type="presParOf" srcId="{3FE7377D-1264-4242-BB52-763AD903B434}" destId="{81AC78DE-133A-4ACD-A3C9-FA0579B29E40}" srcOrd="0" destOrd="0" presId="urn:microsoft.com/office/officeart/2005/8/layout/process1"/>
    <dgm:cxn modelId="{8BDA5B88-1E9B-47D8-AEC4-2CAB695E9776}" type="presParOf" srcId="{82D08398-0576-4C80-A496-52D6EED0A665}" destId="{CB4E6DC6-31BD-4A17-B1D5-D4724C409322}" srcOrd="4" destOrd="0" presId="urn:microsoft.com/office/officeart/2005/8/layout/process1"/>
    <dgm:cxn modelId="{CC5115BC-0B37-49BD-93C8-3BBF1FB961F6}" type="presParOf" srcId="{82D08398-0576-4C80-A496-52D6EED0A665}" destId="{E52828FE-062B-442B-9831-810877E76BEA}" srcOrd="5" destOrd="0" presId="urn:microsoft.com/office/officeart/2005/8/layout/process1"/>
    <dgm:cxn modelId="{1018F959-6635-4B4F-BC0E-5DDBA24DBE50}" type="presParOf" srcId="{E52828FE-062B-442B-9831-810877E76BEA}" destId="{DDB3408F-C1DF-43DF-A609-B8E7007EC4A7}" srcOrd="0" destOrd="0" presId="urn:microsoft.com/office/officeart/2005/8/layout/process1"/>
    <dgm:cxn modelId="{DB78E8DD-6C28-4728-AC7C-60F946C8010B}" type="presParOf" srcId="{82D08398-0576-4C80-A496-52D6EED0A665}" destId="{9F6A65BF-72C8-462F-ADEB-5469A6E2B69D}" srcOrd="6" destOrd="0" presId="urn:microsoft.com/office/officeart/2005/8/layout/process1"/>
    <dgm:cxn modelId="{EB1CB858-1762-4B25-AEB9-BB22AE38CF05}" type="presParOf" srcId="{82D08398-0576-4C80-A496-52D6EED0A665}" destId="{9BF063DC-FCED-4D35-8477-4A687F1BBBF2}" srcOrd="7" destOrd="0" presId="urn:microsoft.com/office/officeart/2005/8/layout/process1"/>
    <dgm:cxn modelId="{999E9F68-5F49-487D-8000-98474D3FE487}" type="presParOf" srcId="{9BF063DC-FCED-4D35-8477-4A687F1BBBF2}" destId="{05689BA6-019A-43FE-9D1C-98B53705BD1A}" srcOrd="0" destOrd="0" presId="urn:microsoft.com/office/officeart/2005/8/layout/process1"/>
    <dgm:cxn modelId="{E0DCE026-0973-4AF3-AEE8-01A2E4AE74F3}" type="presParOf" srcId="{82D08398-0576-4C80-A496-52D6EED0A665}" destId="{54851B1E-B370-428B-8236-153DBEAFFD41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9D458FC-9628-454A-852A-1A52D763394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4DDCAC40-F562-41AE-8D3A-27ADC5B9F944}">
      <dgm:prSet phldrT="[文字]" custT="1"/>
      <dgm:spPr/>
      <dgm:t>
        <a:bodyPr/>
        <a:lstStyle/>
        <a:p>
          <a:r>
            <a:rPr lang="zh-TW" altLang="en-US" sz="2400" b="0">
              <a:latin typeface="微軟正黑體" panose="020B0604030504040204" pitchFamily="34" charset="-120"/>
              <a:ea typeface="微軟正黑體" panose="020B0604030504040204" pitchFamily="34" charset="-120"/>
            </a:rPr>
            <a:t>教師說明、示範</a:t>
          </a:r>
        </a:p>
      </dgm:t>
    </dgm:pt>
    <dgm:pt modelId="{1B07FEB1-2F62-4CF0-9531-CCC2F88C4A27}" type="parTrans" cxnId="{C2AE39AF-91C8-4ABB-B3A6-0E67CD4A8437}">
      <dgm:prSet/>
      <dgm:spPr/>
      <dgm:t>
        <a:bodyPr/>
        <a:lstStyle/>
        <a:p>
          <a:endParaRPr lang="zh-TW" altLang="en-US" sz="24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D13C4BC-0D45-4CA3-9206-F50A54A12A42}" type="sibTrans" cxnId="{C2AE39AF-91C8-4ABB-B3A6-0E67CD4A8437}">
      <dgm:prSet custT="1"/>
      <dgm:spPr/>
      <dgm:t>
        <a:bodyPr/>
        <a:lstStyle/>
        <a:p>
          <a:endParaRPr lang="zh-TW" altLang="en-US" sz="24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FB48B19-F549-4B8D-8216-A696E10591D5}">
      <dgm:prSet phldrT="[文字]" custT="1"/>
      <dgm:spPr/>
      <dgm:t>
        <a:bodyPr/>
        <a:lstStyle/>
        <a:p>
          <a:r>
            <a:rPr lang="zh-TW" altLang="en-US" sz="2400" b="1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小組共作學習</a:t>
          </a:r>
        </a:p>
      </dgm:t>
    </dgm:pt>
    <dgm:pt modelId="{15A295A6-54FE-406E-AFD9-8FCE1A60F5E9}" type="parTrans" cxnId="{B4B43121-724F-49CE-BB11-80DABBAB1A82}">
      <dgm:prSet/>
      <dgm:spPr/>
      <dgm:t>
        <a:bodyPr/>
        <a:lstStyle/>
        <a:p>
          <a:endParaRPr lang="zh-TW" altLang="en-US" sz="24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278C2FE-774E-482E-9FE7-991C33261B54}" type="sibTrans" cxnId="{B4B43121-724F-49CE-BB11-80DABBAB1A82}">
      <dgm:prSet custT="1"/>
      <dgm:spPr/>
      <dgm:t>
        <a:bodyPr/>
        <a:lstStyle/>
        <a:p>
          <a:endParaRPr lang="zh-TW" altLang="en-US" sz="24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22E6E62-4BCF-4F86-8EBF-4DF0E236AB22}">
      <dgm:prSet phldrT="[文字]" custT="1"/>
      <dgm:spPr/>
      <dgm:t>
        <a:bodyPr/>
        <a:lstStyle/>
        <a:p>
          <a:r>
            <a:rPr lang="zh-TW" altLang="en-US" sz="2400" b="0">
              <a:latin typeface="微軟正黑體" panose="020B0604030504040204" pitchFamily="34" charset="-120"/>
              <a:ea typeface="微軟正黑體" panose="020B0604030504040204" pitchFamily="34" charset="-120"/>
            </a:rPr>
            <a:t>學生獨立自學</a:t>
          </a:r>
        </a:p>
      </dgm:t>
    </dgm:pt>
    <dgm:pt modelId="{3CBA9875-6671-4075-9C26-C9F0CDF8FF77}" type="parTrans" cxnId="{8E898C7F-26C7-46C4-AF5C-8418122D0F21}">
      <dgm:prSet/>
      <dgm:spPr/>
      <dgm:t>
        <a:bodyPr/>
        <a:lstStyle/>
        <a:p>
          <a:endParaRPr lang="zh-TW" altLang="en-US" sz="24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F60D727-74F7-432A-9A24-2A488C38A172}" type="sibTrans" cxnId="{8E898C7F-26C7-46C4-AF5C-8418122D0F21}">
      <dgm:prSet/>
      <dgm:spPr/>
      <dgm:t>
        <a:bodyPr/>
        <a:lstStyle/>
        <a:p>
          <a:endParaRPr lang="zh-TW" altLang="en-US" sz="24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3F4134C-E987-40A5-82B9-1811E781F9FB}" type="pres">
      <dgm:prSet presAssocID="{F9D458FC-9628-454A-852A-1A52D7633946}" presName="Name0" presStyleCnt="0">
        <dgm:presLayoutVars>
          <dgm:dir/>
          <dgm:resizeHandles val="exact"/>
        </dgm:presLayoutVars>
      </dgm:prSet>
      <dgm:spPr/>
    </dgm:pt>
    <dgm:pt modelId="{83C8E09A-4A7B-4B3C-B7AB-90ADF3E0301E}" type="pres">
      <dgm:prSet presAssocID="{4DDCAC40-F562-41AE-8D3A-27ADC5B9F944}" presName="node" presStyleLbl="node1" presStyleIdx="0" presStyleCnt="3">
        <dgm:presLayoutVars>
          <dgm:bulletEnabled val="1"/>
        </dgm:presLayoutVars>
      </dgm:prSet>
      <dgm:spPr/>
    </dgm:pt>
    <dgm:pt modelId="{B06226F4-386F-4B19-8078-3782B499D8F0}" type="pres">
      <dgm:prSet presAssocID="{5D13C4BC-0D45-4CA3-9206-F50A54A12A42}" presName="sibTrans" presStyleLbl="sibTrans2D1" presStyleIdx="0" presStyleCnt="2"/>
      <dgm:spPr/>
    </dgm:pt>
    <dgm:pt modelId="{72796F3E-D22F-4156-8D20-4CB884791444}" type="pres">
      <dgm:prSet presAssocID="{5D13C4BC-0D45-4CA3-9206-F50A54A12A42}" presName="connectorText" presStyleLbl="sibTrans2D1" presStyleIdx="0" presStyleCnt="2"/>
      <dgm:spPr/>
    </dgm:pt>
    <dgm:pt modelId="{41AA5D80-6C78-4D9E-8BCF-D86D5777D0B5}" type="pres">
      <dgm:prSet presAssocID="{DFB48B19-F549-4B8D-8216-A696E10591D5}" presName="node" presStyleLbl="node1" presStyleIdx="1" presStyleCnt="3">
        <dgm:presLayoutVars>
          <dgm:bulletEnabled val="1"/>
        </dgm:presLayoutVars>
      </dgm:prSet>
      <dgm:spPr/>
    </dgm:pt>
    <dgm:pt modelId="{89251263-6125-4233-9A4B-C069772BE328}" type="pres">
      <dgm:prSet presAssocID="{0278C2FE-774E-482E-9FE7-991C33261B54}" presName="sibTrans" presStyleLbl="sibTrans2D1" presStyleIdx="1" presStyleCnt="2"/>
      <dgm:spPr/>
    </dgm:pt>
    <dgm:pt modelId="{3B6D2107-6293-45DA-8947-F29D54861D23}" type="pres">
      <dgm:prSet presAssocID="{0278C2FE-774E-482E-9FE7-991C33261B54}" presName="connectorText" presStyleLbl="sibTrans2D1" presStyleIdx="1" presStyleCnt="2"/>
      <dgm:spPr/>
    </dgm:pt>
    <dgm:pt modelId="{ABE2F9D7-9929-4AA1-B760-6B130EE0CB40}" type="pres">
      <dgm:prSet presAssocID="{922E6E62-4BCF-4F86-8EBF-4DF0E236AB22}" presName="node" presStyleLbl="node1" presStyleIdx="2" presStyleCnt="3">
        <dgm:presLayoutVars>
          <dgm:bulletEnabled val="1"/>
        </dgm:presLayoutVars>
      </dgm:prSet>
      <dgm:spPr/>
    </dgm:pt>
  </dgm:ptLst>
  <dgm:cxnLst>
    <dgm:cxn modelId="{B4B43121-724F-49CE-BB11-80DABBAB1A82}" srcId="{F9D458FC-9628-454A-852A-1A52D7633946}" destId="{DFB48B19-F549-4B8D-8216-A696E10591D5}" srcOrd="1" destOrd="0" parTransId="{15A295A6-54FE-406E-AFD9-8FCE1A60F5E9}" sibTransId="{0278C2FE-774E-482E-9FE7-991C33261B54}"/>
    <dgm:cxn modelId="{7FE6832B-DE48-4DB3-8248-1A3BF7FF313F}" type="presOf" srcId="{5D13C4BC-0D45-4CA3-9206-F50A54A12A42}" destId="{B06226F4-386F-4B19-8078-3782B499D8F0}" srcOrd="0" destOrd="0" presId="urn:microsoft.com/office/officeart/2005/8/layout/process1"/>
    <dgm:cxn modelId="{1FC41038-08D3-47EE-BED2-40E9CA36C3FC}" type="presOf" srcId="{F9D458FC-9628-454A-852A-1A52D7633946}" destId="{F3F4134C-E987-40A5-82B9-1811E781F9FB}" srcOrd="0" destOrd="0" presId="urn:microsoft.com/office/officeart/2005/8/layout/process1"/>
    <dgm:cxn modelId="{5D525E3B-9B24-4B98-A4FF-12B033320568}" type="presOf" srcId="{0278C2FE-774E-482E-9FE7-991C33261B54}" destId="{89251263-6125-4233-9A4B-C069772BE328}" srcOrd="0" destOrd="0" presId="urn:microsoft.com/office/officeart/2005/8/layout/process1"/>
    <dgm:cxn modelId="{31F60C53-9EAB-4BD5-9527-495C0E64F27C}" type="presOf" srcId="{4DDCAC40-F562-41AE-8D3A-27ADC5B9F944}" destId="{83C8E09A-4A7B-4B3C-B7AB-90ADF3E0301E}" srcOrd="0" destOrd="0" presId="urn:microsoft.com/office/officeart/2005/8/layout/process1"/>
    <dgm:cxn modelId="{C29F5955-744C-405A-A84C-60876F328269}" type="presOf" srcId="{0278C2FE-774E-482E-9FE7-991C33261B54}" destId="{3B6D2107-6293-45DA-8947-F29D54861D23}" srcOrd="1" destOrd="0" presId="urn:microsoft.com/office/officeart/2005/8/layout/process1"/>
    <dgm:cxn modelId="{8E898C7F-26C7-46C4-AF5C-8418122D0F21}" srcId="{F9D458FC-9628-454A-852A-1A52D7633946}" destId="{922E6E62-4BCF-4F86-8EBF-4DF0E236AB22}" srcOrd="2" destOrd="0" parTransId="{3CBA9875-6671-4075-9C26-C9F0CDF8FF77}" sibTransId="{FF60D727-74F7-432A-9A24-2A488C38A172}"/>
    <dgm:cxn modelId="{C2AE39AF-91C8-4ABB-B3A6-0E67CD4A8437}" srcId="{F9D458FC-9628-454A-852A-1A52D7633946}" destId="{4DDCAC40-F562-41AE-8D3A-27ADC5B9F944}" srcOrd="0" destOrd="0" parTransId="{1B07FEB1-2F62-4CF0-9531-CCC2F88C4A27}" sibTransId="{5D13C4BC-0D45-4CA3-9206-F50A54A12A42}"/>
    <dgm:cxn modelId="{3F1AC5BF-B3DB-41A6-9C2A-17A4C75A7A2E}" type="presOf" srcId="{5D13C4BC-0D45-4CA3-9206-F50A54A12A42}" destId="{72796F3E-D22F-4156-8D20-4CB884791444}" srcOrd="1" destOrd="0" presId="urn:microsoft.com/office/officeart/2005/8/layout/process1"/>
    <dgm:cxn modelId="{2DED86C1-264B-4914-B13C-90E8BF0F7DC3}" type="presOf" srcId="{922E6E62-4BCF-4F86-8EBF-4DF0E236AB22}" destId="{ABE2F9D7-9929-4AA1-B760-6B130EE0CB40}" srcOrd="0" destOrd="0" presId="urn:microsoft.com/office/officeart/2005/8/layout/process1"/>
    <dgm:cxn modelId="{719E38E8-463F-41B4-887A-069EA7932775}" type="presOf" srcId="{DFB48B19-F549-4B8D-8216-A696E10591D5}" destId="{41AA5D80-6C78-4D9E-8BCF-D86D5777D0B5}" srcOrd="0" destOrd="0" presId="urn:microsoft.com/office/officeart/2005/8/layout/process1"/>
    <dgm:cxn modelId="{6D5B82FE-A43B-4AC5-91DF-D1A0BAB127F4}" type="presParOf" srcId="{F3F4134C-E987-40A5-82B9-1811E781F9FB}" destId="{83C8E09A-4A7B-4B3C-B7AB-90ADF3E0301E}" srcOrd="0" destOrd="0" presId="urn:microsoft.com/office/officeart/2005/8/layout/process1"/>
    <dgm:cxn modelId="{AA56F43F-A1FC-4895-8458-732044B5F5D6}" type="presParOf" srcId="{F3F4134C-E987-40A5-82B9-1811E781F9FB}" destId="{B06226F4-386F-4B19-8078-3782B499D8F0}" srcOrd="1" destOrd="0" presId="urn:microsoft.com/office/officeart/2005/8/layout/process1"/>
    <dgm:cxn modelId="{3CC7D4E5-8317-4368-8AD2-FBC956D24118}" type="presParOf" srcId="{B06226F4-386F-4B19-8078-3782B499D8F0}" destId="{72796F3E-D22F-4156-8D20-4CB884791444}" srcOrd="0" destOrd="0" presId="urn:microsoft.com/office/officeart/2005/8/layout/process1"/>
    <dgm:cxn modelId="{91FBE4AF-3FDE-4EBE-BB31-392AB084E9E0}" type="presParOf" srcId="{F3F4134C-E987-40A5-82B9-1811E781F9FB}" destId="{41AA5D80-6C78-4D9E-8BCF-D86D5777D0B5}" srcOrd="2" destOrd="0" presId="urn:microsoft.com/office/officeart/2005/8/layout/process1"/>
    <dgm:cxn modelId="{0365020C-19B4-4BEC-B425-6D42B401B5B1}" type="presParOf" srcId="{F3F4134C-E987-40A5-82B9-1811E781F9FB}" destId="{89251263-6125-4233-9A4B-C069772BE328}" srcOrd="3" destOrd="0" presId="urn:microsoft.com/office/officeart/2005/8/layout/process1"/>
    <dgm:cxn modelId="{70D33354-65E6-451B-8D03-6995FAA4BA90}" type="presParOf" srcId="{89251263-6125-4233-9A4B-C069772BE328}" destId="{3B6D2107-6293-45DA-8947-F29D54861D23}" srcOrd="0" destOrd="0" presId="urn:microsoft.com/office/officeart/2005/8/layout/process1"/>
    <dgm:cxn modelId="{40F988AB-50F8-4616-8852-1C616865409A}" type="presParOf" srcId="{F3F4134C-E987-40A5-82B9-1811E781F9FB}" destId="{ABE2F9D7-9929-4AA1-B760-6B130EE0CB40}" srcOrd="4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9D458FC-9628-454A-852A-1A52D763394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4DDCAC40-F562-41AE-8D3A-27ADC5B9F944}">
      <dgm:prSet phldrT="[文字]" custT="1"/>
      <dgm:spPr/>
      <dgm:t>
        <a:bodyPr/>
        <a:lstStyle/>
        <a:p>
          <a:r>
            <a:rPr lang="zh-TW" altLang="en-US" sz="2400" b="0">
              <a:latin typeface="微軟正黑體" panose="020B0604030504040204" pitchFamily="34" charset="-120"/>
              <a:ea typeface="微軟正黑體" panose="020B0604030504040204" pitchFamily="34" charset="-120"/>
            </a:rPr>
            <a:t>教師說明、示範</a:t>
          </a:r>
        </a:p>
      </dgm:t>
    </dgm:pt>
    <dgm:pt modelId="{1B07FEB1-2F62-4CF0-9531-CCC2F88C4A27}" type="parTrans" cxnId="{C2AE39AF-91C8-4ABB-B3A6-0E67CD4A8437}">
      <dgm:prSet/>
      <dgm:spPr/>
      <dgm:t>
        <a:bodyPr/>
        <a:lstStyle/>
        <a:p>
          <a:endParaRPr lang="zh-TW" altLang="en-US" sz="24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D13C4BC-0D45-4CA3-9206-F50A54A12A42}" type="sibTrans" cxnId="{C2AE39AF-91C8-4ABB-B3A6-0E67CD4A8437}">
      <dgm:prSet custT="1"/>
      <dgm:spPr/>
      <dgm:t>
        <a:bodyPr/>
        <a:lstStyle/>
        <a:p>
          <a:endParaRPr lang="zh-TW" altLang="en-US" sz="24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FB48B19-F549-4B8D-8216-A696E10591D5}">
      <dgm:prSet phldrT="[文字]" custT="1"/>
      <dgm:spPr/>
      <dgm:t>
        <a:bodyPr/>
        <a:lstStyle/>
        <a:p>
          <a:r>
            <a:rPr lang="zh-TW" altLang="en-US" sz="2400" b="1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小組共作學習</a:t>
          </a:r>
        </a:p>
      </dgm:t>
    </dgm:pt>
    <dgm:pt modelId="{15A295A6-54FE-406E-AFD9-8FCE1A60F5E9}" type="parTrans" cxnId="{B4B43121-724F-49CE-BB11-80DABBAB1A82}">
      <dgm:prSet/>
      <dgm:spPr/>
      <dgm:t>
        <a:bodyPr/>
        <a:lstStyle/>
        <a:p>
          <a:endParaRPr lang="zh-TW" altLang="en-US" sz="24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278C2FE-774E-482E-9FE7-991C33261B54}" type="sibTrans" cxnId="{B4B43121-724F-49CE-BB11-80DABBAB1A82}">
      <dgm:prSet custT="1"/>
      <dgm:spPr/>
      <dgm:t>
        <a:bodyPr/>
        <a:lstStyle/>
        <a:p>
          <a:endParaRPr lang="zh-TW" altLang="en-US" sz="24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22E6E62-4BCF-4F86-8EBF-4DF0E236AB22}">
      <dgm:prSet phldrT="[文字]" custT="1"/>
      <dgm:spPr/>
      <dgm:t>
        <a:bodyPr/>
        <a:lstStyle/>
        <a:p>
          <a:r>
            <a:rPr lang="zh-TW" altLang="en-US" sz="2400" b="0">
              <a:latin typeface="微軟正黑體" panose="020B0604030504040204" pitchFamily="34" charset="-120"/>
              <a:ea typeface="微軟正黑體" panose="020B0604030504040204" pitchFamily="34" charset="-120"/>
            </a:rPr>
            <a:t>學生獨立自學</a:t>
          </a:r>
        </a:p>
      </dgm:t>
    </dgm:pt>
    <dgm:pt modelId="{3CBA9875-6671-4075-9C26-C9F0CDF8FF77}" type="parTrans" cxnId="{8E898C7F-26C7-46C4-AF5C-8418122D0F21}">
      <dgm:prSet/>
      <dgm:spPr/>
      <dgm:t>
        <a:bodyPr/>
        <a:lstStyle/>
        <a:p>
          <a:endParaRPr lang="zh-TW" altLang="en-US" sz="24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F60D727-74F7-432A-9A24-2A488C38A172}" type="sibTrans" cxnId="{8E898C7F-26C7-46C4-AF5C-8418122D0F21}">
      <dgm:prSet/>
      <dgm:spPr/>
      <dgm:t>
        <a:bodyPr/>
        <a:lstStyle/>
        <a:p>
          <a:endParaRPr lang="zh-TW" altLang="en-US" sz="2400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3F4134C-E987-40A5-82B9-1811E781F9FB}" type="pres">
      <dgm:prSet presAssocID="{F9D458FC-9628-454A-852A-1A52D7633946}" presName="Name0" presStyleCnt="0">
        <dgm:presLayoutVars>
          <dgm:dir/>
          <dgm:resizeHandles val="exact"/>
        </dgm:presLayoutVars>
      </dgm:prSet>
      <dgm:spPr/>
    </dgm:pt>
    <dgm:pt modelId="{83C8E09A-4A7B-4B3C-B7AB-90ADF3E0301E}" type="pres">
      <dgm:prSet presAssocID="{4DDCAC40-F562-41AE-8D3A-27ADC5B9F944}" presName="node" presStyleLbl="node1" presStyleIdx="0" presStyleCnt="3">
        <dgm:presLayoutVars>
          <dgm:bulletEnabled val="1"/>
        </dgm:presLayoutVars>
      </dgm:prSet>
      <dgm:spPr/>
    </dgm:pt>
    <dgm:pt modelId="{B06226F4-386F-4B19-8078-3782B499D8F0}" type="pres">
      <dgm:prSet presAssocID="{5D13C4BC-0D45-4CA3-9206-F50A54A12A42}" presName="sibTrans" presStyleLbl="sibTrans2D1" presStyleIdx="0" presStyleCnt="2"/>
      <dgm:spPr/>
    </dgm:pt>
    <dgm:pt modelId="{72796F3E-D22F-4156-8D20-4CB884791444}" type="pres">
      <dgm:prSet presAssocID="{5D13C4BC-0D45-4CA3-9206-F50A54A12A42}" presName="connectorText" presStyleLbl="sibTrans2D1" presStyleIdx="0" presStyleCnt="2"/>
      <dgm:spPr/>
    </dgm:pt>
    <dgm:pt modelId="{41AA5D80-6C78-4D9E-8BCF-D86D5777D0B5}" type="pres">
      <dgm:prSet presAssocID="{DFB48B19-F549-4B8D-8216-A696E10591D5}" presName="node" presStyleLbl="node1" presStyleIdx="1" presStyleCnt="3">
        <dgm:presLayoutVars>
          <dgm:bulletEnabled val="1"/>
        </dgm:presLayoutVars>
      </dgm:prSet>
      <dgm:spPr/>
    </dgm:pt>
    <dgm:pt modelId="{89251263-6125-4233-9A4B-C069772BE328}" type="pres">
      <dgm:prSet presAssocID="{0278C2FE-774E-482E-9FE7-991C33261B54}" presName="sibTrans" presStyleLbl="sibTrans2D1" presStyleIdx="1" presStyleCnt="2"/>
      <dgm:spPr/>
    </dgm:pt>
    <dgm:pt modelId="{3B6D2107-6293-45DA-8947-F29D54861D23}" type="pres">
      <dgm:prSet presAssocID="{0278C2FE-774E-482E-9FE7-991C33261B54}" presName="connectorText" presStyleLbl="sibTrans2D1" presStyleIdx="1" presStyleCnt="2"/>
      <dgm:spPr/>
    </dgm:pt>
    <dgm:pt modelId="{ABE2F9D7-9929-4AA1-B760-6B130EE0CB40}" type="pres">
      <dgm:prSet presAssocID="{922E6E62-4BCF-4F86-8EBF-4DF0E236AB22}" presName="node" presStyleLbl="node1" presStyleIdx="2" presStyleCnt="3">
        <dgm:presLayoutVars>
          <dgm:bulletEnabled val="1"/>
        </dgm:presLayoutVars>
      </dgm:prSet>
      <dgm:spPr/>
    </dgm:pt>
  </dgm:ptLst>
  <dgm:cxnLst>
    <dgm:cxn modelId="{B4B43121-724F-49CE-BB11-80DABBAB1A82}" srcId="{F9D458FC-9628-454A-852A-1A52D7633946}" destId="{DFB48B19-F549-4B8D-8216-A696E10591D5}" srcOrd="1" destOrd="0" parTransId="{15A295A6-54FE-406E-AFD9-8FCE1A60F5E9}" sibTransId="{0278C2FE-774E-482E-9FE7-991C33261B54}"/>
    <dgm:cxn modelId="{7FE6832B-DE48-4DB3-8248-1A3BF7FF313F}" type="presOf" srcId="{5D13C4BC-0D45-4CA3-9206-F50A54A12A42}" destId="{B06226F4-386F-4B19-8078-3782B499D8F0}" srcOrd="0" destOrd="0" presId="urn:microsoft.com/office/officeart/2005/8/layout/process1"/>
    <dgm:cxn modelId="{1FC41038-08D3-47EE-BED2-40E9CA36C3FC}" type="presOf" srcId="{F9D458FC-9628-454A-852A-1A52D7633946}" destId="{F3F4134C-E987-40A5-82B9-1811E781F9FB}" srcOrd="0" destOrd="0" presId="urn:microsoft.com/office/officeart/2005/8/layout/process1"/>
    <dgm:cxn modelId="{5D525E3B-9B24-4B98-A4FF-12B033320568}" type="presOf" srcId="{0278C2FE-774E-482E-9FE7-991C33261B54}" destId="{89251263-6125-4233-9A4B-C069772BE328}" srcOrd="0" destOrd="0" presId="urn:microsoft.com/office/officeart/2005/8/layout/process1"/>
    <dgm:cxn modelId="{31F60C53-9EAB-4BD5-9527-495C0E64F27C}" type="presOf" srcId="{4DDCAC40-F562-41AE-8D3A-27ADC5B9F944}" destId="{83C8E09A-4A7B-4B3C-B7AB-90ADF3E0301E}" srcOrd="0" destOrd="0" presId="urn:microsoft.com/office/officeart/2005/8/layout/process1"/>
    <dgm:cxn modelId="{C29F5955-744C-405A-A84C-60876F328269}" type="presOf" srcId="{0278C2FE-774E-482E-9FE7-991C33261B54}" destId="{3B6D2107-6293-45DA-8947-F29D54861D23}" srcOrd="1" destOrd="0" presId="urn:microsoft.com/office/officeart/2005/8/layout/process1"/>
    <dgm:cxn modelId="{8E898C7F-26C7-46C4-AF5C-8418122D0F21}" srcId="{F9D458FC-9628-454A-852A-1A52D7633946}" destId="{922E6E62-4BCF-4F86-8EBF-4DF0E236AB22}" srcOrd="2" destOrd="0" parTransId="{3CBA9875-6671-4075-9C26-C9F0CDF8FF77}" sibTransId="{FF60D727-74F7-432A-9A24-2A488C38A172}"/>
    <dgm:cxn modelId="{C2AE39AF-91C8-4ABB-B3A6-0E67CD4A8437}" srcId="{F9D458FC-9628-454A-852A-1A52D7633946}" destId="{4DDCAC40-F562-41AE-8D3A-27ADC5B9F944}" srcOrd="0" destOrd="0" parTransId="{1B07FEB1-2F62-4CF0-9531-CCC2F88C4A27}" sibTransId="{5D13C4BC-0D45-4CA3-9206-F50A54A12A42}"/>
    <dgm:cxn modelId="{3F1AC5BF-B3DB-41A6-9C2A-17A4C75A7A2E}" type="presOf" srcId="{5D13C4BC-0D45-4CA3-9206-F50A54A12A42}" destId="{72796F3E-D22F-4156-8D20-4CB884791444}" srcOrd="1" destOrd="0" presId="urn:microsoft.com/office/officeart/2005/8/layout/process1"/>
    <dgm:cxn modelId="{2DED86C1-264B-4914-B13C-90E8BF0F7DC3}" type="presOf" srcId="{922E6E62-4BCF-4F86-8EBF-4DF0E236AB22}" destId="{ABE2F9D7-9929-4AA1-B760-6B130EE0CB40}" srcOrd="0" destOrd="0" presId="urn:microsoft.com/office/officeart/2005/8/layout/process1"/>
    <dgm:cxn modelId="{719E38E8-463F-41B4-887A-069EA7932775}" type="presOf" srcId="{DFB48B19-F549-4B8D-8216-A696E10591D5}" destId="{41AA5D80-6C78-4D9E-8BCF-D86D5777D0B5}" srcOrd="0" destOrd="0" presId="urn:microsoft.com/office/officeart/2005/8/layout/process1"/>
    <dgm:cxn modelId="{6D5B82FE-A43B-4AC5-91DF-D1A0BAB127F4}" type="presParOf" srcId="{F3F4134C-E987-40A5-82B9-1811E781F9FB}" destId="{83C8E09A-4A7B-4B3C-B7AB-90ADF3E0301E}" srcOrd="0" destOrd="0" presId="urn:microsoft.com/office/officeart/2005/8/layout/process1"/>
    <dgm:cxn modelId="{AA56F43F-A1FC-4895-8458-732044B5F5D6}" type="presParOf" srcId="{F3F4134C-E987-40A5-82B9-1811E781F9FB}" destId="{B06226F4-386F-4B19-8078-3782B499D8F0}" srcOrd="1" destOrd="0" presId="urn:microsoft.com/office/officeart/2005/8/layout/process1"/>
    <dgm:cxn modelId="{3CC7D4E5-8317-4368-8AD2-FBC956D24118}" type="presParOf" srcId="{B06226F4-386F-4B19-8078-3782B499D8F0}" destId="{72796F3E-D22F-4156-8D20-4CB884791444}" srcOrd="0" destOrd="0" presId="urn:microsoft.com/office/officeart/2005/8/layout/process1"/>
    <dgm:cxn modelId="{91FBE4AF-3FDE-4EBE-BB31-392AB084E9E0}" type="presParOf" srcId="{F3F4134C-E987-40A5-82B9-1811E781F9FB}" destId="{41AA5D80-6C78-4D9E-8BCF-D86D5777D0B5}" srcOrd="2" destOrd="0" presId="urn:microsoft.com/office/officeart/2005/8/layout/process1"/>
    <dgm:cxn modelId="{0365020C-19B4-4BEC-B425-6D42B401B5B1}" type="presParOf" srcId="{F3F4134C-E987-40A5-82B9-1811E781F9FB}" destId="{89251263-6125-4233-9A4B-C069772BE328}" srcOrd="3" destOrd="0" presId="urn:microsoft.com/office/officeart/2005/8/layout/process1"/>
    <dgm:cxn modelId="{70D33354-65E6-451B-8D03-6995FAA4BA90}" type="presParOf" srcId="{89251263-6125-4233-9A4B-C069772BE328}" destId="{3B6D2107-6293-45DA-8947-F29D54861D23}" srcOrd="0" destOrd="0" presId="urn:microsoft.com/office/officeart/2005/8/layout/process1"/>
    <dgm:cxn modelId="{40F988AB-50F8-4616-8852-1C616865409A}" type="presParOf" srcId="{F3F4134C-E987-40A5-82B9-1811E781F9FB}" destId="{ABE2F9D7-9929-4AA1-B760-6B130EE0CB40}" srcOrd="4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F22600-ADB1-483F-9923-56534D3EAFB1}">
      <dsp:nvSpPr>
        <dsp:cNvPr id="0" name=""/>
        <dsp:cNvSpPr/>
      </dsp:nvSpPr>
      <dsp:spPr>
        <a:xfrm>
          <a:off x="7166330" y="1867606"/>
          <a:ext cx="1379041" cy="3024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437"/>
              </a:lnTo>
              <a:lnTo>
                <a:pt x="1379041" y="140437"/>
              </a:lnTo>
              <a:lnTo>
                <a:pt x="1379041" y="30241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7FEBA8-027C-4534-80BB-6418B6C73F03}">
      <dsp:nvSpPr>
        <dsp:cNvPr id="0" name=""/>
        <dsp:cNvSpPr/>
      </dsp:nvSpPr>
      <dsp:spPr>
        <a:xfrm>
          <a:off x="6276445" y="1867606"/>
          <a:ext cx="889884" cy="323945"/>
        </a:xfrm>
        <a:custGeom>
          <a:avLst/>
          <a:gdLst/>
          <a:ahLst/>
          <a:cxnLst/>
          <a:rect l="0" t="0" r="0" b="0"/>
          <a:pathLst>
            <a:path>
              <a:moveTo>
                <a:pt x="889884" y="0"/>
              </a:moveTo>
              <a:lnTo>
                <a:pt x="889884" y="161972"/>
              </a:lnTo>
              <a:lnTo>
                <a:pt x="0" y="161972"/>
              </a:lnTo>
              <a:lnTo>
                <a:pt x="0" y="32394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1DB552-5E16-4330-A56B-E59E8CCFE17D}">
      <dsp:nvSpPr>
        <dsp:cNvPr id="0" name=""/>
        <dsp:cNvSpPr/>
      </dsp:nvSpPr>
      <dsp:spPr>
        <a:xfrm>
          <a:off x="4697421" y="772363"/>
          <a:ext cx="2468908" cy="3239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1972"/>
              </a:lnTo>
              <a:lnTo>
                <a:pt x="2468908" y="161972"/>
              </a:lnTo>
              <a:lnTo>
                <a:pt x="2468908" y="32394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995A03-49DF-4A74-9B27-CB42584B54D8}">
      <dsp:nvSpPr>
        <dsp:cNvPr id="0" name=""/>
        <dsp:cNvSpPr/>
      </dsp:nvSpPr>
      <dsp:spPr>
        <a:xfrm>
          <a:off x="2224888" y="1867606"/>
          <a:ext cx="1035590" cy="3239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1972"/>
              </a:lnTo>
              <a:lnTo>
                <a:pt x="1035590" y="161972"/>
              </a:lnTo>
              <a:lnTo>
                <a:pt x="1035590" y="32394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C1D3BD-43B7-401D-BDB5-C07612D653A3}">
      <dsp:nvSpPr>
        <dsp:cNvPr id="0" name=""/>
        <dsp:cNvSpPr/>
      </dsp:nvSpPr>
      <dsp:spPr>
        <a:xfrm>
          <a:off x="2179168" y="1867606"/>
          <a:ext cx="91440" cy="32422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2250"/>
              </a:lnTo>
              <a:lnTo>
                <a:pt x="47339" y="162250"/>
              </a:lnTo>
              <a:lnTo>
                <a:pt x="47339" y="32422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AC049F-9006-4C46-98B3-3BFA36802981}">
      <dsp:nvSpPr>
        <dsp:cNvPr id="0" name=""/>
        <dsp:cNvSpPr/>
      </dsp:nvSpPr>
      <dsp:spPr>
        <a:xfrm>
          <a:off x="1172282" y="1867606"/>
          <a:ext cx="1052605" cy="323945"/>
        </a:xfrm>
        <a:custGeom>
          <a:avLst/>
          <a:gdLst/>
          <a:ahLst/>
          <a:cxnLst/>
          <a:rect l="0" t="0" r="0" b="0"/>
          <a:pathLst>
            <a:path>
              <a:moveTo>
                <a:pt x="1052605" y="0"/>
              </a:moveTo>
              <a:lnTo>
                <a:pt x="1052605" y="161972"/>
              </a:lnTo>
              <a:lnTo>
                <a:pt x="0" y="161972"/>
              </a:lnTo>
              <a:lnTo>
                <a:pt x="0" y="32394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CD3681-DA35-4C09-8EFC-2236FB124BDB}">
      <dsp:nvSpPr>
        <dsp:cNvPr id="0" name=""/>
        <dsp:cNvSpPr/>
      </dsp:nvSpPr>
      <dsp:spPr>
        <a:xfrm>
          <a:off x="2224888" y="772363"/>
          <a:ext cx="2472533" cy="323945"/>
        </a:xfrm>
        <a:custGeom>
          <a:avLst/>
          <a:gdLst/>
          <a:ahLst/>
          <a:cxnLst/>
          <a:rect l="0" t="0" r="0" b="0"/>
          <a:pathLst>
            <a:path>
              <a:moveTo>
                <a:pt x="2472533" y="0"/>
              </a:moveTo>
              <a:lnTo>
                <a:pt x="2472533" y="161972"/>
              </a:lnTo>
              <a:lnTo>
                <a:pt x="0" y="161972"/>
              </a:lnTo>
              <a:lnTo>
                <a:pt x="0" y="32394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DE850E-1554-4F26-850A-28A37ECC6F98}">
      <dsp:nvSpPr>
        <dsp:cNvPr id="0" name=""/>
        <dsp:cNvSpPr/>
      </dsp:nvSpPr>
      <dsp:spPr>
        <a:xfrm>
          <a:off x="2552443" y="1065"/>
          <a:ext cx="4289957" cy="771297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閱讀</a:t>
          </a:r>
        </a:p>
      </dsp:txBody>
      <dsp:txXfrm>
        <a:off x="2552443" y="1065"/>
        <a:ext cx="4289957" cy="771297"/>
      </dsp:txXfrm>
    </dsp:sp>
    <dsp:sp modelId="{59B24F50-CD05-409C-998A-34FEB99B4B9A}">
      <dsp:nvSpPr>
        <dsp:cNvPr id="0" name=""/>
        <dsp:cNvSpPr/>
      </dsp:nvSpPr>
      <dsp:spPr>
        <a:xfrm>
          <a:off x="817177" y="1096308"/>
          <a:ext cx="2815421" cy="771297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識字</a:t>
          </a:r>
        </a:p>
      </dsp:txBody>
      <dsp:txXfrm>
        <a:off x="817177" y="1096308"/>
        <a:ext cx="2815421" cy="771297"/>
      </dsp:txXfrm>
    </dsp:sp>
    <dsp:sp modelId="{BCE30256-6B12-4445-895F-9ECE83F250BB}">
      <dsp:nvSpPr>
        <dsp:cNvPr id="0" name=""/>
        <dsp:cNvSpPr/>
      </dsp:nvSpPr>
      <dsp:spPr>
        <a:xfrm>
          <a:off x="752172" y="2191551"/>
          <a:ext cx="840220" cy="943844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ts val="32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800" b="1" kern="1200" dirty="0">
              <a:effectLst/>
              <a:latin typeface="微軟正黑體" pitchFamily="34" charset="-120"/>
              <a:ea typeface="微軟正黑體" pitchFamily="34" charset="-120"/>
            </a:rPr>
            <a:t>字形</a:t>
          </a:r>
        </a:p>
      </dsp:txBody>
      <dsp:txXfrm>
        <a:off x="752172" y="2191551"/>
        <a:ext cx="840220" cy="943844"/>
      </dsp:txXfrm>
    </dsp:sp>
    <dsp:sp modelId="{47120E67-0245-4F15-A3EA-63BD3570DF43}">
      <dsp:nvSpPr>
        <dsp:cNvPr id="0" name=""/>
        <dsp:cNvSpPr/>
      </dsp:nvSpPr>
      <dsp:spPr>
        <a:xfrm>
          <a:off x="1806397" y="2191829"/>
          <a:ext cx="840220" cy="943844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ts val="32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800" b="1" kern="1200" dirty="0">
              <a:effectLst/>
              <a:latin typeface="微軟正黑體" pitchFamily="34" charset="-120"/>
              <a:ea typeface="微軟正黑體" pitchFamily="34" charset="-120"/>
            </a:rPr>
            <a:t>字音</a:t>
          </a:r>
        </a:p>
      </dsp:txBody>
      <dsp:txXfrm>
        <a:off x="1806397" y="2191829"/>
        <a:ext cx="840220" cy="943844"/>
      </dsp:txXfrm>
    </dsp:sp>
    <dsp:sp modelId="{E268B35B-5357-4342-BE0D-FB0E158E2673}">
      <dsp:nvSpPr>
        <dsp:cNvPr id="0" name=""/>
        <dsp:cNvSpPr/>
      </dsp:nvSpPr>
      <dsp:spPr>
        <a:xfrm>
          <a:off x="2840368" y="2191551"/>
          <a:ext cx="840220" cy="943844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ts val="32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800" b="1" kern="1200" dirty="0">
              <a:effectLst/>
              <a:latin typeface="微軟正黑體" pitchFamily="34" charset="-120"/>
              <a:ea typeface="微軟正黑體" pitchFamily="34" charset="-120"/>
            </a:rPr>
            <a:t>字義</a:t>
          </a:r>
        </a:p>
      </dsp:txBody>
      <dsp:txXfrm>
        <a:off x="2840368" y="2191551"/>
        <a:ext cx="840220" cy="943844"/>
      </dsp:txXfrm>
    </dsp:sp>
    <dsp:sp modelId="{F6475D7D-8D65-42EA-8115-3B64ADAEF513}">
      <dsp:nvSpPr>
        <dsp:cNvPr id="0" name=""/>
        <dsp:cNvSpPr/>
      </dsp:nvSpPr>
      <dsp:spPr>
        <a:xfrm>
          <a:off x="5758619" y="1096308"/>
          <a:ext cx="2815421" cy="771297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理解</a:t>
          </a:r>
        </a:p>
      </dsp:txBody>
      <dsp:txXfrm>
        <a:off x="5758619" y="1096308"/>
        <a:ext cx="2815421" cy="771297"/>
      </dsp:txXfrm>
    </dsp:sp>
    <dsp:sp modelId="{37B5A3BA-7ABE-44F3-9C4B-7195A55ACA28}">
      <dsp:nvSpPr>
        <dsp:cNvPr id="0" name=""/>
        <dsp:cNvSpPr/>
      </dsp:nvSpPr>
      <dsp:spPr>
        <a:xfrm>
          <a:off x="5768924" y="2191551"/>
          <a:ext cx="1015043" cy="943844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ts val="32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800" b="1" kern="1200" dirty="0">
              <a:effectLst/>
              <a:latin typeface="微軟正黑體" pitchFamily="34" charset="-120"/>
              <a:ea typeface="微軟正黑體" pitchFamily="34" charset="-120"/>
            </a:rPr>
            <a:t>句子段落</a:t>
          </a:r>
        </a:p>
      </dsp:txBody>
      <dsp:txXfrm>
        <a:off x="5768924" y="2191551"/>
        <a:ext cx="1015043" cy="943844"/>
      </dsp:txXfrm>
    </dsp:sp>
    <dsp:sp modelId="{A78AA143-019A-4456-8E7C-6D8B0D5EC9D5}">
      <dsp:nvSpPr>
        <dsp:cNvPr id="0" name=""/>
        <dsp:cNvSpPr/>
      </dsp:nvSpPr>
      <dsp:spPr>
        <a:xfrm>
          <a:off x="8037850" y="2170016"/>
          <a:ext cx="1015043" cy="943844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ts val="32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800" b="1" kern="1200" dirty="0">
              <a:effectLst/>
              <a:latin typeface="微軟正黑體" pitchFamily="34" charset="-120"/>
              <a:ea typeface="微軟正黑體" pitchFamily="34" charset="-120"/>
            </a:rPr>
            <a:t>全文</a:t>
          </a:r>
        </a:p>
      </dsp:txBody>
      <dsp:txXfrm>
        <a:off x="8037850" y="2170016"/>
        <a:ext cx="1015043" cy="94384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C8E09A-4A7B-4B3C-B7AB-90ADF3E0301E}">
      <dsp:nvSpPr>
        <dsp:cNvPr id="0" name=""/>
        <dsp:cNvSpPr/>
      </dsp:nvSpPr>
      <dsp:spPr>
        <a:xfrm>
          <a:off x="8354" y="0"/>
          <a:ext cx="2496931" cy="7585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0" kern="1200">
              <a:latin typeface="微軟正黑體" panose="020B0604030504040204" pitchFamily="34" charset="-120"/>
              <a:ea typeface="微軟正黑體" panose="020B0604030504040204" pitchFamily="34" charset="-120"/>
            </a:rPr>
            <a:t>教師說明、示範</a:t>
          </a:r>
        </a:p>
      </dsp:txBody>
      <dsp:txXfrm>
        <a:off x="30572" y="22218"/>
        <a:ext cx="2452495" cy="714152"/>
      </dsp:txXfrm>
    </dsp:sp>
    <dsp:sp modelId="{B06226F4-386F-4B19-8078-3782B499D8F0}">
      <dsp:nvSpPr>
        <dsp:cNvPr id="0" name=""/>
        <dsp:cNvSpPr/>
      </dsp:nvSpPr>
      <dsp:spPr>
        <a:xfrm>
          <a:off x="2754978" y="69674"/>
          <a:ext cx="529349" cy="6192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b="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754978" y="193522"/>
        <a:ext cx="370544" cy="371542"/>
      </dsp:txXfrm>
    </dsp:sp>
    <dsp:sp modelId="{41AA5D80-6C78-4D9E-8BCF-D86D5777D0B5}">
      <dsp:nvSpPr>
        <dsp:cNvPr id="0" name=""/>
        <dsp:cNvSpPr/>
      </dsp:nvSpPr>
      <dsp:spPr>
        <a:xfrm>
          <a:off x="3504057" y="0"/>
          <a:ext cx="2496931" cy="7585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0" kern="1200">
              <a:latin typeface="微軟正黑體" panose="020B0604030504040204" pitchFamily="34" charset="-120"/>
              <a:ea typeface="微軟正黑體" panose="020B0604030504040204" pitchFamily="34" charset="-120"/>
            </a:rPr>
            <a:t>小組共作學習</a:t>
          </a:r>
        </a:p>
      </dsp:txBody>
      <dsp:txXfrm>
        <a:off x="3526275" y="22218"/>
        <a:ext cx="2452495" cy="714152"/>
      </dsp:txXfrm>
    </dsp:sp>
    <dsp:sp modelId="{89251263-6125-4233-9A4B-C069772BE328}">
      <dsp:nvSpPr>
        <dsp:cNvPr id="0" name=""/>
        <dsp:cNvSpPr/>
      </dsp:nvSpPr>
      <dsp:spPr>
        <a:xfrm>
          <a:off x="6250681" y="69674"/>
          <a:ext cx="529349" cy="6192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b="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250681" y="193522"/>
        <a:ext cx="370544" cy="371542"/>
      </dsp:txXfrm>
    </dsp:sp>
    <dsp:sp modelId="{ABE2F9D7-9929-4AA1-B760-6B130EE0CB40}">
      <dsp:nvSpPr>
        <dsp:cNvPr id="0" name=""/>
        <dsp:cNvSpPr/>
      </dsp:nvSpPr>
      <dsp:spPr>
        <a:xfrm>
          <a:off x="6999760" y="0"/>
          <a:ext cx="2496931" cy="7585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學生獨立自學</a:t>
          </a:r>
        </a:p>
      </dsp:txBody>
      <dsp:txXfrm>
        <a:off x="7021978" y="22218"/>
        <a:ext cx="2452495" cy="71415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C8E09A-4A7B-4B3C-B7AB-90ADF3E0301E}">
      <dsp:nvSpPr>
        <dsp:cNvPr id="0" name=""/>
        <dsp:cNvSpPr/>
      </dsp:nvSpPr>
      <dsp:spPr>
        <a:xfrm>
          <a:off x="8354" y="0"/>
          <a:ext cx="2496931" cy="7585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0" kern="1200">
              <a:latin typeface="微軟正黑體" panose="020B0604030504040204" pitchFamily="34" charset="-120"/>
              <a:ea typeface="微軟正黑體" panose="020B0604030504040204" pitchFamily="34" charset="-120"/>
            </a:rPr>
            <a:t>教師說明、示範</a:t>
          </a:r>
        </a:p>
      </dsp:txBody>
      <dsp:txXfrm>
        <a:off x="30572" y="22218"/>
        <a:ext cx="2452495" cy="714152"/>
      </dsp:txXfrm>
    </dsp:sp>
    <dsp:sp modelId="{B06226F4-386F-4B19-8078-3782B499D8F0}">
      <dsp:nvSpPr>
        <dsp:cNvPr id="0" name=""/>
        <dsp:cNvSpPr/>
      </dsp:nvSpPr>
      <dsp:spPr>
        <a:xfrm>
          <a:off x="2754978" y="69674"/>
          <a:ext cx="529349" cy="6192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b="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754978" y="193522"/>
        <a:ext cx="370544" cy="371542"/>
      </dsp:txXfrm>
    </dsp:sp>
    <dsp:sp modelId="{41AA5D80-6C78-4D9E-8BCF-D86D5777D0B5}">
      <dsp:nvSpPr>
        <dsp:cNvPr id="0" name=""/>
        <dsp:cNvSpPr/>
      </dsp:nvSpPr>
      <dsp:spPr>
        <a:xfrm>
          <a:off x="3504057" y="0"/>
          <a:ext cx="2496931" cy="7585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0" kern="1200">
              <a:latin typeface="微軟正黑體" panose="020B0604030504040204" pitchFamily="34" charset="-120"/>
              <a:ea typeface="微軟正黑體" panose="020B0604030504040204" pitchFamily="34" charset="-120"/>
            </a:rPr>
            <a:t>小組共作學習</a:t>
          </a:r>
        </a:p>
      </dsp:txBody>
      <dsp:txXfrm>
        <a:off x="3526275" y="22218"/>
        <a:ext cx="2452495" cy="714152"/>
      </dsp:txXfrm>
    </dsp:sp>
    <dsp:sp modelId="{89251263-6125-4233-9A4B-C069772BE328}">
      <dsp:nvSpPr>
        <dsp:cNvPr id="0" name=""/>
        <dsp:cNvSpPr/>
      </dsp:nvSpPr>
      <dsp:spPr>
        <a:xfrm>
          <a:off x="6250681" y="69674"/>
          <a:ext cx="529349" cy="6192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b="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250681" y="193522"/>
        <a:ext cx="370544" cy="371542"/>
      </dsp:txXfrm>
    </dsp:sp>
    <dsp:sp modelId="{ABE2F9D7-9929-4AA1-B760-6B130EE0CB40}">
      <dsp:nvSpPr>
        <dsp:cNvPr id="0" name=""/>
        <dsp:cNvSpPr/>
      </dsp:nvSpPr>
      <dsp:spPr>
        <a:xfrm>
          <a:off x="6999760" y="0"/>
          <a:ext cx="2496931" cy="7585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學生獨立自學</a:t>
          </a:r>
        </a:p>
      </dsp:txBody>
      <dsp:txXfrm>
        <a:off x="7021978" y="22218"/>
        <a:ext cx="2452495" cy="71415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3AA38F-D6F1-4ABC-9E36-117EFF188676}">
      <dsp:nvSpPr>
        <dsp:cNvPr id="0" name=""/>
        <dsp:cNvSpPr/>
      </dsp:nvSpPr>
      <dsp:spPr>
        <a:xfrm>
          <a:off x="0" y="3899653"/>
          <a:ext cx="2142327" cy="8531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/>
            <a:t>照應全文</a:t>
          </a:r>
        </a:p>
      </dsp:txBody>
      <dsp:txXfrm>
        <a:off x="0" y="3899653"/>
        <a:ext cx="2142327" cy="853148"/>
      </dsp:txXfrm>
    </dsp:sp>
    <dsp:sp modelId="{9B767334-388F-4775-A934-ECD25EEB9C13}">
      <dsp:nvSpPr>
        <dsp:cNvPr id="0" name=""/>
        <dsp:cNvSpPr/>
      </dsp:nvSpPr>
      <dsp:spPr>
        <a:xfrm rot="10800000">
          <a:off x="0" y="2600307"/>
          <a:ext cx="2142327" cy="1312143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1200" dirty="0">
              <a:solidFill>
                <a:srgbClr val="FFFF00"/>
              </a:solidFill>
              <a:latin typeface="+mn-ea"/>
              <a:ea typeface="+mn-ea"/>
            </a:rPr>
            <a:t>核心概念</a:t>
          </a:r>
        </a:p>
      </dsp:txBody>
      <dsp:txXfrm rot="10800000">
        <a:off x="0" y="2600307"/>
        <a:ext cx="2142327" cy="852591"/>
      </dsp:txXfrm>
    </dsp:sp>
    <dsp:sp modelId="{4FBB174D-40D5-49C3-8D82-360428B77269}">
      <dsp:nvSpPr>
        <dsp:cNvPr id="0" name=""/>
        <dsp:cNvSpPr/>
      </dsp:nvSpPr>
      <dsp:spPr>
        <a:xfrm rot="10800000">
          <a:off x="0" y="1300962"/>
          <a:ext cx="2142327" cy="1312143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1200" dirty="0">
              <a:solidFill>
                <a:schemeClr val="bg1"/>
              </a:solidFill>
              <a:latin typeface="+mn-ea"/>
              <a:ea typeface="+mn-ea"/>
            </a:rPr>
            <a:t>深層意涵</a:t>
          </a:r>
        </a:p>
      </dsp:txBody>
      <dsp:txXfrm rot="10800000">
        <a:off x="0" y="1300962"/>
        <a:ext cx="2142327" cy="852591"/>
      </dsp:txXfrm>
    </dsp:sp>
    <dsp:sp modelId="{499C2485-67EB-439C-B174-F2741072BEAB}">
      <dsp:nvSpPr>
        <dsp:cNvPr id="0" name=""/>
        <dsp:cNvSpPr/>
      </dsp:nvSpPr>
      <dsp:spPr>
        <a:xfrm rot="10800000">
          <a:off x="0" y="1616"/>
          <a:ext cx="2142327" cy="1312143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0" kern="1200" dirty="0">
              <a:solidFill>
                <a:schemeClr val="bg1"/>
              </a:solidFill>
              <a:latin typeface="+mn-ea"/>
              <a:ea typeface="+mn-ea"/>
            </a:rPr>
            <a:t>表層理解</a:t>
          </a:r>
        </a:p>
      </dsp:txBody>
      <dsp:txXfrm rot="10800000">
        <a:off x="0" y="1616"/>
        <a:ext cx="2142327" cy="85259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A53EB9-D6F5-45EA-BBF1-7837AAC9ACD7}">
      <dsp:nvSpPr>
        <dsp:cNvPr id="0" name=""/>
        <dsp:cNvSpPr/>
      </dsp:nvSpPr>
      <dsp:spPr>
        <a:xfrm>
          <a:off x="374235" y="485604"/>
          <a:ext cx="2492960" cy="2492960"/>
        </a:xfrm>
        <a:prstGeom prst="blockArc">
          <a:avLst>
            <a:gd name="adj1" fmla="val 10800000"/>
            <a:gd name="adj2" fmla="val 16200000"/>
            <a:gd name="adj3" fmla="val 464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C12AB9-956F-4DE5-BE8B-9F031ED590B3}">
      <dsp:nvSpPr>
        <dsp:cNvPr id="0" name=""/>
        <dsp:cNvSpPr/>
      </dsp:nvSpPr>
      <dsp:spPr>
        <a:xfrm>
          <a:off x="374235" y="485604"/>
          <a:ext cx="2492960" cy="2492960"/>
        </a:xfrm>
        <a:prstGeom prst="blockArc">
          <a:avLst>
            <a:gd name="adj1" fmla="val 5400000"/>
            <a:gd name="adj2" fmla="val 10800000"/>
            <a:gd name="adj3" fmla="val 4640"/>
          </a:avLst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9DD420-ABA6-44A3-913F-7861A834E49E}">
      <dsp:nvSpPr>
        <dsp:cNvPr id="0" name=""/>
        <dsp:cNvSpPr/>
      </dsp:nvSpPr>
      <dsp:spPr>
        <a:xfrm>
          <a:off x="374235" y="485604"/>
          <a:ext cx="2492960" cy="2492960"/>
        </a:xfrm>
        <a:prstGeom prst="blockArc">
          <a:avLst>
            <a:gd name="adj1" fmla="val 0"/>
            <a:gd name="adj2" fmla="val 5400000"/>
            <a:gd name="adj3" fmla="val 4640"/>
          </a:avLst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E0E6D5-3899-4849-A9BA-88C7AE4FA0D3}">
      <dsp:nvSpPr>
        <dsp:cNvPr id="0" name=""/>
        <dsp:cNvSpPr/>
      </dsp:nvSpPr>
      <dsp:spPr>
        <a:xfrm>
          <a:off x="374235" y="485604"/>
          <a:ext cx="2492960" cy="2492960"/>
        </a:xfrm>
        <a:prstGeom prst="blockArc">
          <a:avLst>
            <a:gd name="adj1" fmla="val 16200000"/>
            <a:gd name="adj2" fmla="val 0"/>
            <a:gd name="adj3" fmla="val 46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BD8601-7C1E-4210-9A11-DC7AFAFE8A2A}">
      <dsp:nvSpPr>
        <dsp:cNvPr id="0" name=""/>
        <dsp:cNvSpPr/>
      </dsp:nvSpPr>
      <dsp:spPr>
        <a:xfrm>
          <a:off x="1060934" y="1283678"/>
          <a:ext cx="1119561" cy="8968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kern="1200" dirty="0"/>
            <a:t>推論</a:t>
          </a:r>
        </a:p>
      </dsp:txBody>
      <dsp:txXfrm>
        <a:off x="1224890" y="1415013"/>
        <a:ext cx="791649" cy="634142"/>
      </dsp:txXfrm>
    </dsp:sp>
    <dsp:sp modelId="{3046BDD6-7B3B-4C30-9DFC-AE9110BEFE86}">
      <dsp:nvSpPr>
        <dsp:cNvPr id="0" name=""/>
        <dsp:cNvSpPr/>
      </dsp:nvSpPr>
      <dsp:spPr>
        <a:xfrm>
          <a:off x="1161614" y="100464"/>
          <a:ext cx="918202" cy="82811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/>
            <a:t>部首</a:t>
          </a:r>
        </a:p>
      </dsp:txBody>
      <dsp:txXfrm>
        <a:off x="1296082" y="221738"/>
        <a:ext cx="649266" cy="585563"/>
      </dsp:txXfrm>
    </dsp:sp>
    <dsp:sp modelId="{9D6755E9-8885-4EAB-B193-75345DCA8ADF}">
      <dsp:nvSpPr>
        <dsp:cNvPr id="0" name=""/>
        <dsp:cNvSpPr/>
      </dsp:nvSpPr>
      <dsp:spPr>
        <a:xfrm>
          <a:off x="2379178" y="1318028"/>
          <a:ext cx="918202" cy="828111"/>
        </a:xfrm>
        <a:prstGeom prst="ellips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/>
            <a:t>析字</a:t>
          </a:r>
        </a:p>
      </dsp:txBody>
      <dsp:txXfrm>
        <a:off x="2513646" y="1439302"/>
        <a:ext cx="649266" cy="585563"/>
      </dsp:txXfrm>
    </dsp:sp>
    <dsp:sp modelId="{93873765-4C3E-4187-B72B-0CB466298155}">
      <dsp:nvSpPr>
        <dsp:cNvPr id="0" name=""/>
        <dsp:cNvSpPr/>
      </dsp:nvSpPr>
      <dsp:spPr>
        <a:xfrm>
          <a:off x="1161614" y="2535592"/>
          <a:ext cx="918202" cy="828111"/>
        </a:xfrm>
        <a:prstGeom prst="ellips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/>
            <a:t>連結</a:t>
          </a:r>
        </a:p>
      </dsp:txBody>
      <dsp:txXfrm>
        <a:off x="1296082" y="2656866"/>
        <a:ext cx="649266" cy="585563"/>
      </dsp:txXfrm>
    </dsp:sp>
    <dsp:sp modelId="{9C3A7166-03DD-466E-990E-3957312E49CA}">
      <dsp:nvSpPr>
        <dsp:cNvPr id="0" name=""/>
        <dsp:cNvSpPr/>
      </dsp:nvSpPr>
      <dsp:spPr>
        <a:xfrm>
          <a:off x="-55949" y="1318028"/>
          <a:ext cx="918202" cy="828111"/>
        </a:xfrm>
        <a:prstGeom prst="ellips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/>
            <a:t>詞性</a:t>
          </a:r>
        </a:p>
      </dsp:txBody>
      <dsp:txXfrm>
        <a:off x="78519" y="1439302"/>
        <a:ext cx="649266" cy="58556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50DA55-E4C2-407C-A3ED-3E855ECD44B0}">
      <dsp:nvSpPr>
        <dsp:cNvPr id="0" name=""/>
        <dsp:cNvSpPr/>
      </dsp:nvSpPr>
      <dsp:spPr>
        <a:xfrm>
          <a:off x="6469" y="150584"/>
          <a:ext cx="1050547" cy="918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切脈絡</a:t>
          </a:r>
        </a:p>
      </dsp:txBody>
      <dsp:txXfrm>
        <a:off x="33357" y="177472"/>
        <a:ext cx="996771" cy="864254"/>
      </dsp:txXfrm>
    </dsp:sp>
    <dsp:sp modelId="{B44E4042-01DB-47E1-9886-56263B36CFEF}">
      <dsp:nvSpPr>
        <dsp:cNvPr id="0" name=""/>
        <dsp:cNvSpPr/>
      </dsp:nvSpPr>
      <dsp:spPr>
        <a:xfrm>
          <a:off x="1210022" y="419873"/>
          <a:ext cx="324370" cy="3794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0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210022" y="495763"/>
        <a:ext cx="227059" cy="227672"/>
      </dsp:txXfrm>
    </dsp:sp>
    <dsp:sp modelId="{C114ED43-5DB6-4710-894B-DCDA744C6C13}">
      <dsp:nvSpPr>
        <dsp:cNvPr id="0" name=""/>
        <dsp:cNvSpPr/>
      </dsp:nvSpPr>
      <dsp:spPr>
        <a:xfrm>
          <a:off x="1669037" y="150584"/>
          <a:ext cx="1530050" cy="918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  <a:r>
            <a:rPr lang="en-US" altLang="zh-TW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695925" y="177472"/>
        <a:ext cx="1476274" cy="864254"/>
      </dsp:txXfrm>
    </dsp:sp>
    <dsp:sp modelId="{3FE7377D-1264-4242-BB52-763AD903B434}">
      <dsp:nvSpPr>
        <dsp:cNvPr id="0" name=""/>
        <dsp:cNvSpPr/>
      </dsp:nvSpPr>
      <dsp:spPr>
        <a:xfrm>
          <a:off x="3352092" y="419873"/>
          <a:ext cx="324370" cy="3794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0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352092" y="495763"/>
        <a:ext cx="227059" cy="227672"/>
      </dsp:txXfrm>
    </dsp:sp>
    <dsp:sp modelId="{350D23AA-17D5-429F-80A2-9CDA407DED34}">
      <dsp:nvSpPr>
        <dsp:cNvPr id="0" name=""/>
        <dsp:cNvSpPr/>
      </dsp:nvSpPr>
      <dsp:spPr>
        <a:xfrm>
          <a:off x="3811107" y="150584"/>
          <a:ext cx="1530050" cy="918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替換語詞</a:t>
          </a:r>
          <a:r>
            <a:rPr lang="en-US" altLang="zh-TW" sz="20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837995" y="177472"/>
        <a:ext cx="1476274" cy="864254"/>
      </dsp:txXfrm>
    </dsp:sp>
    <dsp:sp modelId="{01F8BEBB-AF1E-4FB2-B38D-E603D79CF741}">
      <dsp:nvSpPr>
        <dsp:cNvPr id="0" name=""/>
        <dsp:cNvSpPr/>
      </dsp:nvSpPr>
      <dsp:spPr>
        <a:xfrm>
          <a:off x="5494163" y="419873"/>
          <a:ext cx="324370" cy="3794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0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494163" y="495763"/>
        <a:ext cx="227059" cy="227672"/>
      </dsp:txXfrm>
    </dsp:sp>
    <dsp:sp modelId="{060103B5-C36E-4F8B-9E36-DDFC8F9B7D86}">
      <dsp:nvSpPr>
        <dsp:cNvPr id="0" name=""/>
        <dsp:cNvSpPr/>
      </dsp:nvSpPr>
      <dsp:spPr>
        <a:xfrm>
          <a:off x="5953178" y="150584"/>
          <a:ext cx="1530050" cy="918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還原句型</a:t>
          </a:r>
          <a:r>
            <a:rPr lang="en-US" altLang="zh-TW" sz="20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980066" y="177472"/>
        <a:ext cx="1476274" cy="864254"/>
      </dsp:txXfrm>
    </dsp:sp>
    <dsp:sp modelId="{A56717A2-8C74-45CC-B8A4-670503316C01}">
      <dsp:nvSpPr>
        <dsp:cNvPr id="0" name=""/>
        <dsp:cNvSpPr/>
      </dsp:nvSpPr>
      <dsp:spPr>
        <a:xfrm>
          <a:off x="7636233" y="419873"/>
          <a:ext cx="324370" cy="3794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0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7636233" y="495763"/>
        <a:ext cx="227059" cy="227672"/>
      </dsp:txXfrm>
    </dsp:sp>
    <dsp:sp modelId="{CB4E6DC6-31BD-4A17-B1D5-D4724C409322}">
      <dsp:nvSpPr>
        <dsp:cNvPr id="0" name=""/>
        <dsp:cNvSpPr/>
      </dsp:nvSpPr>
      <dsp:spPr>
        <a:xfrm>
          <a:off x="8095249" y="150584"/>
          <a:ext cx="1027949" cy="918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找重點</a:t>
          </a:r>
        </a:p>
      </dsp:txBody>
      <dsp:txXfrm>
        <a:off x="8122137" y="177472"/>
        <a:ext cx="974173" cy="864254"/>
      </dsp:txXfrm>
    </dsp:sp>
    <dsp:sp modelId="{E52828FE-062B-442B-9831-810877E76BEA}">
      <dsp:nvSpPr>
        <dsp:cNvPr id="0" name=""/>
        <dsp:cNvSpPr/>
      </dsp:nvSpPr>
      <dsp:spPr>
        <a:xfrm>
          <a:off x="9276203" y="419873"/>
          <a:ext cx="324370" cy="3794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0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9276203" y="495763"/>
        <a:ext cx="227059" cy="227672"/>
      </dsp:txXfrm>
    </dsp:sp>
    <dsp:sp modelId="{9F6A65BF-72C8-462F-ADEB-5469A6E2B69D}">
      <dsp:nvSpPr>
        <dsp:cNvPr id="0" name=""/>
        <dsp:cNvSpPr/>
      </dsp:nvSpPr>
      <dsp:spPr>
        <a:xfrm>
          <a:off x="9735218" y="150584"/>
          <a:ext cx="1530050" cy="918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化為簡句</a:t>
          </a:r>
        </a:p>
      </dsp:txBody>
      <dsp:txXfrm>
        <a:off x="9762106" y="177472"/>
        <a:ext cx="1476274" cy="86425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50DA55-E4C2-407C-A3ED-3E855ECD44B0}">
      <dsp:nvSpPr>
        <dsp:cNvPr id="0" name=""/>
        <dsp:cNvSpPr/>
      </dsp:nvSpPr>
      <dsp:spPr>
        <a:xfrm>
          <a:off x="8771" y="75330"/>
          <a:ext cx="995850" cy="9577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切脈絡</a:t>
          </a:r>
        </a:p>
      </dsp:txBody>
      <dsp:txXfrm>
        <a:off x="36821" y="103380"/>
        <a:ext cx="939750" cy="901602"/>
      </dsp:txXfrm>
    </dsp:sp>
    <dsp:sp modelId="{B44E4042-01DB-47E1-9886-56263B36CFEF}">
      <dsp:nvSpPr>
        <dsp:cNvPr id="0" name=""/>
        <dsp:cNvSpPr/>
      </dsp:nvSpPr>
      <dsp:spPr>
        <a:xfrm>
          <a:off x="1164239" y="356256"/>
          <a:ext cx="338388" cy="3958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6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164239" y="435426"/>
        <a:ext cx="236872" cy="237510"/>
      </dsp:txXfrm>
    </dsp:sp>
    <dsp:sp modelId="{C114ED43-5DB6-4710-894B-DCDA744C6C13}">
      <dsp:nvSpPr>
        <dsp:cNvPr id="0" name=""/>
        <dsp:cNvSpPr/>
      </dsp:nvSpPr>
      <dsp:spPr>
        <a:xfrm>
          <a:off x="1643090" y="75330"/>
          <a:ext cx="1164231" cy="9577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  <a:r>
            <a:rPr lang="en-US" altLang="zh-TW" sz="1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1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671140" y="103380"/>
        <a:ext cx="1108131" cy="901602"/>
      </dsp:txXfrm>
    </dsp:sp>
    <dsp:sp modelId="{3FE7377D-1264-4242-BB52-763AD903B434}">
      <dsp:nvSpPr>
        <dsp:cNvPr id="0" name=""/>
        <dsp:cNvSpPr/>
      </dsp:nvSpPr>
      <dsp:spPr>
        <a:xfrm>
          <a:off x="2966938" y="356256"/>
          <a:ext cx="338388" cy="3958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6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966938" y="435426"/>
        <a:ext cx="236872" cy="237510"/>
      </dsp:txXfrm>
    </dsp:sp>
    <dsp:sp modelId="{350D23AA-17D5-429F-80A2-9CDA407DED34}">
      <dsp:nvSpPr>
        <dsp:cNvPr id="0" name=""/>
        <dsp:cNvSpPr/>
      </dsp:nvSpPr>
      <dsp:spPr>
        <a:xfrm>
          <a:off x="3445789" y="75330"/>
          <a:ext cx="1164231" cy="9577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6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6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替換語詞</a:t>
          </a:r>
          <a:r>
            <a:rPr lang="en-US" altLang="zh-TW" sz="16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16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473839" y="103380"/>
        <a:ext cx="1108131" cy="901602"/>
      </dsp:txXfrm>
    </dsp:sp>
    <dsp:sp modelId="{01F8BEBB-AF1E-4FB2-B38D-E603D79CF741}">
      <dsp:nvSpPr>
        <dsp:cNvPr id="0" name=""/>
        <dsp:cNvSpPr/>
      </dsp:nvSpPr>
      <dsp:spPr>
        <a:xfrm>
          <a:off x="4769638" y="356256"/>
          <a:ext cx="338388" cy="3958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6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769638" y="435426"/>
        <a:ext cx="236872" cy="237510"/>
      </dsp:txXfrm>
    </dsp:sp>
    <dsp:sp modelId="{060103B5-C36E-4F8B-9E36-DDFC8F9B7D86}">
      <dsp:nvSpPr>
        <dsp:cNvPr id="0" name=""/>
        <dsp:cNvSpPr/>
      </dsp:nvSpPr>
      <dsp:spPr>
        <a:xfrm>
          <a:off x="5248489" y="75330"/>
          <a:ext cx="1164231" cy="9577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6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6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還原句型</a:t>
          </a:r>
          <a:r>
            <a:rPr lang="en-US" altLang="zh-TW" sz="16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16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276539" y="103380"/>
        <a:ext cx="1108131" cy="901602"/>
      </dsp:txXfrm>
    </dsp:sp>
    <dsp:sp modelId="{A56717A2-8C74-45CC-B8A4-670503316C01}">
      <dsp:nvSpPr>
        <dsp:cNvPr id="0" name=""/>
        <dsp:cNvSpPr/>
      </dsp:nvSpPr>
      <dsp:spPr>
        <a:xfrm>
          <a:off x="6572337" y="356256"/>
          <a:ext cx="338388" cy="3958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6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572337" y="435426"/>
        <a:ext cx="236872" cy="237510"/>
      </dsp:txXfrm>
    </dsp:sp>
    <dsp:sp modelId="{CB4E6DC6-31BD-4A17-B1D5-D4724C409322}">
      <dsp:nvSpPr>
        <dsp:cNvPr id="0" name=""/>
        <dsp:cNvSpPr/>
      </dsp:nvSpPr>
      <dsp:spPr>
        <a:xfrm>
          <a:off x="7051188" y="75330"/>
          <a:ext cx="1072371" cy="9577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找重點</a:t>
          </a:r>
        </a:p>
      </dsp:txBody>
      <dsp:txXfrm>
        <a:off x="7079238" y="103380"/>
        <a:ext cx="1016271" cy="901602"/>
      </dsp:txXfrm>
    </dsp:sp>
    <dsp:sp modelId="{E52828FE-062B-442B-9831-810877E76BEA}">
      <dsp:nvSpPr>
        <dsp:cNvPr id="0" name=""/>
        <dsp:cNvSpPr/>
      </dsp:nvSpPr>
      <dsp:spPr>
        <a:xfrm>
          <a:off x="8283177" y="356256"/>
          <a:ext cx="338388" cy="3958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6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8283177" y="435426"/>
        <a:ext cx="236872" cy="237510"/>
      </dsp:txXfrm>
    </dsp:sp>
    <dsp:sp modelId="{9F6A65BF-72C8-462F-ADEB-5469A6E2B69D}">
      <dsp:nvSpPr>
        <dsp:cNvPr id="0" name=""/>
        <dsp:cNvSpPr/>
      </dsp:nvSpPr>
      <dsp:spPr>
        <a:xfrm>
          <a:off x="8762028" y="75330"/>
          <a:ext cx="1164231" cy="9577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sp:txBody>
      <dsp:txXfrm>
        <a:off x="8790078" y="103380"/>
        <a:ext cx="1108131" cy="901602"/>
      </dsp:txXfrm>
    </dsp:sp>
    <dsp:sp modelId="{88EE3CBE-8FCB-4026-8047-4AB65FA9D56F}">
      <dsp:nvSpPr>
        <dsp:cNvPr id="0" name=""/>
        <dsp:cNvSpPr/>
      </dsp:nvSpPr>
      <dsp:spPr>
        <a:xfrm>
          <a:off x="10085876" y="356256"/>
          <a:ext cx="338388" cy="3958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6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0085876" y="435426"/>
        <a:ext cx="236872" cy="237510"/>
      </dsp:txXfrm>
    </dsp:sp>
    <dsp:sp modelId="{128B5149-B6BF-4461-B6A6-78FD9A53AF1F}">
      <dsp:nvSpPr>
        <dsp:cNvPr id="0" name=""/>
        <dsp:cNvSpPr/>
      </dsp:nvSpPr>
      <dsp:spPr>
        <a:xfrm>
          <a:off x="10564727" y="75330"/>
          <a:ext cx="1164231" cy="9577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600" kern="1200" dirty="0"/>
            <a:t>(</a:t>
          </a:r>
          <a:r>
            <a:rPr lang="zh-TW" altLang="en-US" sz="1600" kern="1200" dirty="0"/>
            <a:t>歸納主旨</a:t>
          </a:r>
          <a:r>
            <a:rPr lang="en-US" altLang="zh-TW" sz="1600" kern="1200" dirty="0"/>
            <a:t>)</a:t>
          </a:r>
          <a:endParaRPr lang="zh-TW" altLang="en-US" sz="1600" kern="1200" dirty="0"/>
        </a:p>
      </dsp:txBody>
      <dsp:txXfrm>
        <a:off x="10592777" y="103380"/>
        <a:ext cx="1108131" cy="90160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2F4DB4-06E7-41DB-87E8-408FFB136791}">
      <dsp:nvSpPr>
        <dsp:cNvPr id="0" name=""/>
        <dsp:cNvSpPr/>
      </dsp:nvSpPr>
      <dsp:spPr>
        <a:xfrm>
          <a:off x="1354666" y="0"/>
          <a:ext cx="5418667" cy="5418667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42561F-C24B-4889-9B39-E6961511A43C}">
      <dsp:nvSpPr>
        <dsp:cNvPr id="0" name=""/>
        <dsp:cNvSpPr/>
      </dsp:nvSpPr>
      <dsp:spPr>
        <a:xfrm>
          <a:off x="1706879" y="352213"/>
          <a:ext cx="2167466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/>
            <a:t>標點符號</a:t>
          </a:r>
        </a:p>
      </dsp:txBody>
      <dsp:txXfrm>
        <a:off x="1812686" y="458020"/>
        <a:ext cx="1955852" cy="1955852"/>
      </dsp:txXfrm>
    </dsp:sp>
    <dsp:sp modelId="{522A9F14-3B51-4062-8E3C-CEEBE902CA72}">
      <dsp:nvSpPr>
        <dsp:cNvPr id="0" name=""/>
        <dsp:cNvSpPr/>
      </dsp:nvSpPr>
      <dsp:spPr>
        <a:xfrm>
          <a:off x="4253653" y="352213"/>
          <a:ext cx="2167466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>
              <a:solidFill>
                <a:srgbClr val="FFFF00"/>
              </a:solidFill>
            </a:rPr>
            <a:t>句意</a:t>
          </a:r>
        </a:p>
      </dsp:txBody>
      <dsp:txXfrm>
        <a:off x="4359460" y="458020"/>
        <a:ext cx="1955852" cy="1955852"/>
      </dsp:txXfrm>
    </dsp:sp>
    <dsp:sp modelId="{57C40BF4-AD62-432E-93F3-24E0639C6DB0}">
      <dsp:nvSpPr>
        <dsp:cNvPr id="0" name=""/>
        <dsp:cNvSpPr/>
      </dsp:nvSpPr>
      <dsp:spPr>
        <a:xfrm>
          <a:off x="1706879" y="2898986"/>
          <a:ext cx="2167466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/>
            <a:t>句型</a:t>
          </a:r>
        </a:p>
      </dsp:txBody>
      <dsp:txXfrm>
        <a:off x="1812686" y="3004793"/>
        <a:ext cx="1955852" cy="1955852"/>
      </dsp:txXfrm>
    </dsp:sp>
    <dsp:sp modelId="{E7D0AB2B-3FCE-48E2-99FA-16AB51B30897}">
      <dsp:nvSpPr>
        <dsp:cNvPr id="0" name=""/>
        <dsp:cNvSpPr/>
      </dsp:nvSpPr>
      <dsp:spPr>
        <a:xfrm>
          <a:off x="4253653" y="2898986"/>
          <a:ext cx="2167466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/>
            <a:t>文句邏輯</a:t>
          </a:r>
        </a:p>
      </dsp:txBody>
      <dsp:txXfrm>
        <a:off x="4359460" y="3004793"/>
        <a:ext cx="1955852" cy="195585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89EED8-6C7C-44A3-90D9-48E4F0CF7FD7}">
      <dsp:nvSpPr>
        <dsp:cNvPr id="0" name=""/>
        <dsp:cNvSpPr/>
      </dsp:nvSpPr>
      <dsp:spPr>
        <a:xfrm>
          <a:off x="9670" y="3006975"/>
          <a:ext cx="1459584" cy="1113071"/>
        </a:xfrm>
        <a:prstGeom prst="roundRect">
          <a:avLst>
            <a:gd name="adj" fmla="val 10000"/>
          </a:avLst>
        </a:prstGeom>
        <a:solidFill>
          <a:srgbClr val="FFFFAB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>
              <a:latin typeface="+mn-ea"/>
              <a:ea typeface="+mn-ea"/>
            </a:rPr>
            <a:t>句型</a:t>
          </a:r>
        </a:p>
      </dsp:txBody>
      <dsp:txXfrm>
        <a:off x="42271" y="3039576"/>
        <a:ext cx="1394382" cy="1047869"/>
      </dsp:txXfrm>
    </dsp:sp>
    <dsp:sp modelId="{52417EF9-C80D-45FF-BBE5-A6CCBBFF778D}">
      <dsp:nvSpPr>
        <dsp:cNvPr id="0" name=""/>
        <dsp:cNvSpPr/>
      </dsp:nvSpPr>
      <dsp:spPr>
        <a:xfrm rot="17332801">
          <a:off x="859045" y="2699362"/>
          <a:ext cx="1804254" cy="21117"/>
        </a:xfrm>
        <a:custGeom>
          <a:avLst/>
          <a:gdLst/>
          <a:ahLst/>
          <a:cxnLst/>
          <a:rect l="0" t="0" r="0" b="0"/>
          <a:pathLst>
            <a:path>
              <a:moveTo>
                <a:pt x="0" y="10558"/>
              </a:moveTo>
              <a:lnTo>
                <a:pt x="1804254" y="10558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kern="1200">
            <a:latin typeface="+mn-ea"/>
            <a:ea typeface="+mn-ea"/>
          </a:endParaRPr>
        </a:p>
      </dsp:txBody>
      <dsp:txXfrm>
        <a:off x="1716065" y="2664814"/>
        <a:ext cx="90212" cy="90212"/>
      </dsp:txXfrm>
    </dsp:sp>
    <dsp:sp modelId="{BCD66262-1BF3-4A4E-9217-FC36F61C7862}">
      <dsp:nvSpPr>
        <dsp:cNvPr id="0" name=""/>
        <dsp:cNvSpPr/>
      </dsp:nvSpPr>
      <dsp:spPr>
        <a:xfrm>
          <a:off x="2053089" y="1191912"/>
          <a:ext cx="1459584" cy="1328835"/>
        </a:xfrm>
        <a:prstGeom prst="roundRect">
          <a:avLst>
            <a:gd name="adj" fmla="val 10000"/>
          </a:avLst>
        </a:prstGeom>
        <a:solidFill>
          <a:srgbClr val="FFFFAB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>
              <a:latin typeface="+mn-ea"/>
              <a:ea typeface="+mn-ea"/>
            </a:rPr>
            <a:t>單句句型</a:t>
          </a:r>
        </a:p>
      </dsp:txBody>
      <dsp:txXfrm>
        <a:off x="2092009" y="1230832"/>
        <a:ext cx="1381744" cy="1250995"/>
      </dsp:txXfrm>
    </dsp:sp>
    <dsp:sp modelId="{2E973827-1139-426B-B02B-7A051483DA65}">
      <dsp:nvSpPr>
        <dsp:cNvPr id="0" name=""/>
        <dsp:cNvSpPr/>
      </dsp:nvSpPr>
      <dsp:spPr>
        <a:xfrm rot="18111981">
          <a:off x="3251654" y="1376172"/>
          <a:ext cx="1105872" cy="21117"/>
        </a:xfrm>
        <a:custGeom>
          <a:avLst/>
          <a:gdLst/>
          <a:ahLst/>
          <a:cxnLst/>
          <a:rect l="0" t="0" r="0" b="0"/>
          <a:pathLst>
            <a:path>
              <a:moveTo>
                <a:pt x="0" y="10558"/>
              </a:moveTo>
              <a:lnTo>
                <a:pt x="1105872" y="1055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kern="1200">
            <a:latin typeface="+mn-ea"/>
            <a:ea typeface="+mn-ea"/>
          </a:endParaRPr>
        </a:p>
      </dsp:txBody>
      <dsp:txXfrm>
        <a:off x="3776943" y="1359084"/>
        <a:ext cx="55293" cy="55293"/>
      </dsp:txXfrm>
    </dsp:sp>
    <dsp:sp modelId="{CC449933-8087-493C-A3AA-B1B7C0264754}">
      <dsp:nvSpPr>
        <dsp:cNvPr id="0" name=""/>
        <dsp:cNvSpPr/>
      </dsp:nvSpPr>
      <dsp:spPr>
        <a:xfrm>
          <a:off x="4096507" y="552236"/>
          <a:ext cx="1800164" cy="729792"/>
        </a:xfrm>
        <a:prstGeom prst="roundRect">
          <a:avLst>
            <a:gd name="adj" fmla="val 10000"/>
          </a:avLst>
        </a:prstGeom>
        <a:solidFill>
          <a:srgbClr val="FBEAC1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>
              <a:latin typeface="+mn-ea"/>
              <a:ea typeface="+mn-ea"/>
            </a:rPr>
            <a:t>S+V+O</a:t>
          </a:r>
          <a:endParaRPr lang="zh-TW" altLang="en-US" sz="2800" kern="1200" dirty="0">
            <a:latin typeface="+mn-ea"/>
            <a:ea typeface="+mn-ea"/>
          </a:endParaRPr>
        </a:p>
      </dsp:txBody>
      <dsp:txXfrm>
        <a:off x="4117882" y="573611"/>
        <a:ext cx="1757414" cy="687042"/>
      </dsp:txXfrm>
    </dsp:sp>
    <dsp:sp modelId="{C2B1D5E2-2ACC-4BB0-9FD3-464620F1232D}">
      <dsp:nvSpPr>
        <dsp:cNvPr id="0" name=""/>
        <dsp:cNvSpPr/>
      </dsp:nvSpPr>
      <dsp:spPr>
        <a:xfrm rot="19773323">
          <a:off x="5849984" y="735001"/>
          <a:ext cx="677207" cy="21117"/>
        </a:xfrm>
        <a:custGeom>
          <a:avLst/>
          <a:gdLst/>
          <a:ahLst/>
          <a:cxnLst/>
          <a:rect l="0" t="0" r="0" b="0"/>
          <a:pathLst>
            <a:path>
              <a:moveTo>
                <a:pt x="0" y="10558"/>
              </a:moveTo>
              <a:lnTo>
                <a:pt x="677207" y="1055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kern="1200">
            <a:latin typeface="+mn-ea"/>
            <a:ea typeface="+mn-ea"/>
          </a:endParaRPr>
        </a:p>
      </dsp:txBody>
      <dsp:txXfrm>
        <a:off x="6171658" y="728629"/>
        <a:ext cx="33860" cy="33860"/>
      </dsp:txXfrm>
    </dsp:sp>
    <dsp:sp modelId="{06C6113E-C4A1-46C9-9CE6-B0438DF01682}">
      <dsp:nvSpPr>
        <dsp:cNvPr id="0" name=""/>
        <dsp:cNvSpPr/>
      </dsp:nvSpPr>
      <dsp:spPr>
        <a:xfrm>
          <a:off x="6480505" y="285577"/>
          <a:ext cx="1459584" cy="576820"/>
        </a:xfrm>
        <a:prstGeom prst="roundRect">
          <a:avLst>
            <a:gd name="adj" fmla="val 10000"/>
          </a:avLst>
        </a:prstGeom>
        <a:solidFill>
          <a:srgbClr val="FBFEBA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latin typeface="+mn-ea"/>
              <a:ea typeface="+mn-ea"/>
            </a:rPr>
            <a:t>敘事句</a:t>
          </a:r>
        </a:p>
      </dsp:txBody>
      <dsp:txXfrm>
        <a:off x="6497399" y="302471"/>
        <a:ext cx="1425796" cy="543032"/>
      </dsp:txXfrm>
    </dsp:sp>
    <dsp:sp modelId="{4A1FC91A-14D0-4787-A420-694C694640FF}">
      <dsp:nvSpPr>
        <dsp:cNvPr id="0" name=""/>
        <dsp:cNvSpPr/>
      </dsp:nvSpPr>
      <dsp:spPr>
        <a:xfrm rot="1826677">
          <a:off x="5849984" y="1078146"/>
          <a:ext cx="677207" cy="21117"/>
        </a:xfrm>
        <a:custGeom>
          <a:avLst/>
          <a:gdLst/>
          <a:ahLst/>
          <a:cxnLst/>
          <a:rect l="0" t="0" r="0" b="0"/>
          <a:pathLst>
            <a:path>
              <a:moveTo>
                <a:pt x="0" y="10558"/>
              </a:moveTo>
              <a:lnTo>
                <a:pt x="677207" y="1055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kern="1200">
            <a:latin typeface="+mn-ea"/>
            <a:ea typeface="+mn-ea"/>
          </a:endParaRPr>
        </a:p>
      </dsp:txBody>
      <dsp:txXfrm>
        <a:off x="6171658" y="1071774"/>
        <a:ext cx="33860" cy="33860"/>
      </dsp:txXfrm>
    </dsp:sp>
    <dsp:sp modelId="{8357868E-4798-46B5-BB68-239000896898}">
      <dsp:nvSpPr>
        <dsp:cNvPr id="0" name=""/>
        <dsp:cNvSpPr/>
      </dsp:nvSpPr>
      <dsp:spPr>
        <a:xfrm>
          <a:off x="6480505" y="971866"/>
          <a:ext cx="1459584" cy="576820"/>
        </a:xfrm>
        <a:prstGeom prst="roundRect">
          <a:avLst>
            <a:gd name="adj" fmla="val 10000"/>
          </a:avLst>
        </a:prstGeom>
        <a:solidFill>
          <a:srgbClr val="FBFEBA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latin typeface="+mn-ea"/>
              <a:ea typeface="+mn-ea"/>
            </a:rPr>
            <a:t>有無句</a:t>
          </a:r>
        </a:p>
      </dsp:txBody>
      <dsp:txXfrm>
        <a:off x="6497399" y="988760"/>
        <a:ext cx="1425796" cy="543032"/>
      </dsp:txXfrm>
    </dsp:sp>
    <dsp:sp modelId="{2361009D-7880-427C-87FC-43E902339D43}">
      <dsp:nvSpPr>
        <dsp:cNvPr id="0" name=""/>
        <dsp:cNvSpPr/>
      </dsp:nvSpPr>
      <dsp:spPr>
        <a:xfrm rot="582797">
          <a:off x="3508428" y="1895739"/>
          <a:ext cx="592325" cy="21117"/>
        </a:xfrm>
        <a:custGeom>
          <a:avLst/>
          <a:gdLst/>
          <a:ahLst/>
          <a:cxnLst/>
          <a:rect l="0" t="0" r="0" b="0"/>
          <a:pathLst>
            <a:path>
              <a:moveTo>
                <a:pt x="0" y="10558"/>
              </a:moveTo>
              <a:lnTo>
                <a:pt x="592325" y="1055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789782" y="1891489"/>
        <a:ext cx="29616" cy="29616"/>
      </dsp:txXfrm>
    </dsp:sp>
    <dsp:sp modelId="{580C6BEE-132D-4AA9-9715-6B2D7CF2DEF3}">
      <dsp:nvSpPr>
        <dsp:cNvPr id="0" name=""/>
        <dsp:cNvSpPr/>
      </dsp:nvSpPr>
      <dsp:spPr>
        <a:xfrm>
          <a:off x="4096507" y="1591369"/>
          <a:ext cx="1828874" cy="729792"/>
        </a:xfrm>
        <a:prstGeom prst="roundRect">
          <a:avLst>
            <a:gd name="adj" fmla="val 10000"/>
          </a:avLst>
        </a:prstGeom>
        <a:solidFill>
          <a:srgbClr val="FBEAC1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>
              <a:latin typeface="+mn-ea"/>
              <a:ea typeface="+mn-ea"/>
            </a:rPr>
            <a:t>S+</a:t>
          </a:r>
          <a:r>
            <a:rPr lang="en-US" altLang="zh-TW" sz="2800" kern="1200" dirty="0"/>
            <a:t>NP</a:t>
          </a:r>
          <a:endParaRPr lang="zh-TW" altLang="en-US" sz="2800" kern="1200" dirty="0"/>
        </a:p>
      </dsp:txBody>
      <dsp:txXfrm>
        <a:off x="4117882" y="1612744"/>
        <a:ext cx="1786124" cy="687042"/>
      </dsp:txXfrm>
    </dsp:sp>
    <dsp:sp modelId="{B4169CCC-A25B-4793-9883-24FF5187EB3E}">
      <dsp:nvSpPr>
        <dsp:cNvPr id="0" name=""/>
        <dsp:cNvSpPr/>
      </dsp:nvSpPr>
      <dsp:spPr>
        <a:xfrm>
          <a:off x="5925381" y="1945706"/>
          <a:ext cx="583833" cy="21117"/>
        </a:xfrm>
        <a:custGeom>
          <a:avLst/>
          <a:gdLst/>
          <a:ahLst/>
          <a:cxnLst/>
          <a:rect l="0" t="0" r="0" b="0"/>
          <a:pathLst>
            <a:path>
              <a:moveTo>
                <a:pt x="0" y="10558"/>
              </a:moveTo>
              <a:lnTo>
                <a:pt x="583833" y="1055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6202702" y="1941669"/>
        <a:ext cx="29191" cy="29191"/>
      </dsp:txXfrm>
    </dsp:sp>
    <dsp:sp modelId="{F4E909BC-FCE2-4115-98DE-0D1EE1387F50}">
      <dsp:nvSpPr>
        <dsp:cNvPr id="0" name=""/>
        <dsp:cNvSpPr/>
      </dsp:nvSpPr>
      <dsp:spPr>
        <a:xfrm>
          <a:off x="6509215" y="1658156"/>
          <a:ext cx="1408703" cy="596218"/>
        </a:xfrm>
        <a:prstGeom prst="roundRect">
          <a:avLst>
            <a:gd name="adj" fmla="val 10000"/>
          </a:avLst>
        </a:prstGeom>
        <a:solidFill>
          <a:srgbClr val="FBFEBA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/>
            <a:t>判斷句</a:t>
          </a:r>
        </a:p>
      </dsp:txBody>
      <dsp:txXfrm>
        <a:off x="6526678" y="1675619"/>
        <a:ext cx="1373777" cy="561292"/>
      </dsp:txXfrm>
    </dsp:sp>
    <dsp:sp modelId="{D85F7B09-439D-4BA9-A261-79BC95B0BDBF}">
      <dsp:nvSpPr>
        <dsp:cNvPr id="0" name=""/>
        <dsp:cNvSpPr/>
      </dsp:nvSpPr>
      <dsp:spPr>
        <a:xfrm rot="3488019">
          <a:off x="3251654" y="2315369"/>
          <a:ext cx="1105872" cy="21117"/>
        </a:xfrm>
        <a:custGeom>
          <a:avLst/>
          <a:gdLst/>
          <a:ahLst/>
          <a:cxnLst/>
          <a:rect l="0" t="0" r="0" b="0"/>
          <a:pathLst>
            <a:path>
              <a:moveTo>
                <a:pt x="0" y="10558"/>
              </a:moveTo>
              <a:lnTo>
                <a:pt x="1105872" y="1055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kern="1200">
            <a:latin typeface="+mn-ea"/>
            <a:ea typeface="+mn-ea"/>
          </a:endParaRPr>
        </a:p>
      </dsp:txBody>
      <dsp:txXfrm>
        <a:off x="3776943" y="2298281"/>
        <a:ext cx="55293" cy="55293"/>
      </dsp:txXfrm>
    </dsp:sp>
    <dsp:sp modelId="{14EDC153-6D51-4D76-968F-05FDADA63B70}">
      <dsp:nvSpPr>
        <dsp:cNvPr id="0" name=""/>
        <dsp:cNvSpPr/>
      </dsp:nvSpPr>
      <dsp:spPr>
        <a:xfrm>
          <a:off x="4096507" y="2430630"/>
          <a:ext cx="1459584" cy="729792"/>
        </a:xfrm>
        <a:prstGeom prst="roundRect">
          <a:avLst>
            <a:gd name="adj" fmla="val 10000"/>
          </a:avLst>
        </a:prstGeom>
        <a:solidFill>
          <a:srgbClr val="FBEAC1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>
              <a:latin typeface="+mn-ea"/>
              <a:ea typeface="+mn-ea"/>
            </a:rPr>
            <a:t>S+A</a:t>
          </a:r>
          <a:endParaRPr lang="zh-TW" altLang="en-US" sz="2800" kern="1200" dirty="0">
            <a:latin typeface="+mn-ea"/>
            <a:ea typeface="+mn-ea"/>
          </a:endParaRPr>
        </a:p>
      </dsp:txBody>
      <dsp:txXfrm>
        <a:off x="4117882" y="2452005"/>
        <a:ext cx="1416834" cy="687042"/>
      </dsp:txXfrm>
    </dsp:sp>
    <dsp:sp modelId="{65A3AFBC-DCC5-44C6-ADF4-D9CDAB08FE4F}">
      <dsp:nvSpPr>
        <dsp:cNvPr id="0" name=""/>
        <dsp:cNvSpPr/>
      </dsp:nvSpPr>
      <dsp:spPr>
        <a:xfrm rot="65816">
          <a:off x="5556008" y="2793754"/>
          <a:ext cx="917955" cy="21117"/>
        </a:xfrm>
        <a:custGeom>
          <a:avLst/>
          <a:gdLst/>
          <a:ahLst/>
          <a:cxnLst/>
          <a:rect l="0" t="0" r="0" b="0"/>
          <a:pathLst>
            <a:path>
              <a:moveTo>
                <a:pt x="0" y="10558"/>
              </a:moveTo>
              <a:lnTo>
                <a:pt x="917955" y="1055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kern="1200">
            <a:latin typeface="+mn-ea"/>
            <a:ea typeface="+mn-ea"/>
          </a:endParaRPr>
        </a:p>
      </dsp:txBody>
      <dsp:txXfrm>
        <a:off x="5992036" y="2781364"/>
        <a:ext cx="45897" cy="45897"/>
      </dsp:txXfrm>
    </dsp:sp>
    <dsp:sp modelId="{1E5AE925-188D-4013-9346-B708C35C3382}">
      <dsp:nvSpPr>
        <dsp:cNvPr id="0" name=""/>
        <dsp:cNvSpPr/>
      </dsp:nvSpPr>
      <dsp:spPr>
        <a:xfrm>
          <a:off x="6473879" y="2524689"/>
          <a:ext cx="1459584" cy="576820"/>
        </a:xfrm>
        <a:prstGeom prst="roundRect">
          <a:avLst>
            <a:gd name="adj" fmla="val 10000"/>
          </a:avLst>
        </a:prstGeom>
        <a:solidFill>
          <a:srgbClr val="FBFEBA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latin typeface="+mn-ea"/>
              <a:ea typeface="+mn-ea"/>
            </a:rPr>
            <a:t>表態句</a:t>
          </a:r>
        </a:p>
      </dsp:txBody>
      <dsp:txXfrm>
        <a:off x="6490773" y="2541583"/>
        <a:ext cx="1425796" cy="543032"/>
      </dsp:txXfrm>
    </dsp:sp>
    <dsp:sp modelId="{0A6E183D-F924-43AC-A6A3-90E8B478235E}">
      <dsp:nvSpPr>
        <dsp:cNvPr id="0" name=""/>
        <dsp:cNvSpPr/>
      </dsp:nvSpPr>
      <dsp:spPr>
        <a:xfrm rot="1483675">
          <a:off x="1439785" y="3687392"/>
          <a:ext cx="642773" cy="21117"/>
        </a:xfrm>
        <a:custGeom>
          <a:avLst/>
          <a:gdLst/>
          <a:ahLst/>
          <a:cxnLst/>
          <a:rect l="0" t="0" r="0" b="0"/>
          <a:pathLst>
            <a:path>
              <a:moveTo>
                <a:pt x="0" y="10558"/>
              </a:moveTo>
              <a:lnTo>
                <a:pt x="642773" y="10558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kern="1200">
            <a:latin typeface="+mn-ea"/>
            <a:ea typeface="+mn-ea"/>
          </a:endParaRPr>
        </a:p>
      </dsp:txBody>
      <dsp:txXfrm>
        <a:off x="1745102" y="3681881"/>
        <a:ext cx="32138" cy="32138"/>
      </dsp:txXfrm>
    </dsp:sp>
    <dsp:sp modelId="{CC6C4B1E-CAF6-40D8-88BD-6BF09EF77221}">
      <dsp:nvSpPr>
        <dsp:cNvPr id="0" name=""/>
        <dsp:cNvSpPr/>
      </dsp:nvSpPr>
      <dsp:spPr>
        <a:xfrm>
          <a:off x="2053089" y="3167972"/>
          <a:ext cx="1459584" cy="1328835"/>
        </a:xfrm>
        <a:prstGeom prst="roundRect">
          <a:avLst>
            <a:gd name="adj" fmla="val 10000"/>
          </a:avLst>
        </a:prstGeom>
        <a:solidFill>
          <a:srgbClr val="FFFFAB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>
              <a:latin typeface="+mn-ea"/>
              <a:ea typeface="+mn-ea"/>
            </a:rPr>
            <a:t>複句句型</a:t>
          </a:r>
        </a:p>
      </dsp:txBody>
      <dsp:txXfrm>
        <a:off x="2092009" y="3206892"/>
        <a:ext cx="1381744" cy="1250995"/>
      </dsp:txXfrm>
    </dsp:sp>
    <dsp:sp modelId="{A457A99D-B52D-44DC-929F-C4D82BD21FCC}">
      <dsp:nvSpPr>
        <dsp:cNvPr id="0" name=""/>
        <dsp:cNvSpPr/>
      </dsp:nvSpPr>
      <dsp:spPr>
        <a:xfrm>
          <a:off x="3512673" y="3821831"/>
          <a:ext cx="583833" cy="21117"/>
        </a:xfrm>
        <a:custGeom>
          <a:avLst/>
          <a:gdLst/>
          <a:ahLst/>
          <a:cxnLst/>
          <a:rect l="0" t="0" r="0" b="0"/>
          <a:pathLst>
            <a:path>
              <a:moveTo>
                <a:pt x="0" y="10558"/>
              </a:moveTo>
              <a:lnTo>
                <a:pt x="583833" y="1055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kern="1200">
            <a:latin typeface="+mn-ea"/>
            <a:ea typeface="+mn-ea"/>
          </a:endParaRPr>
        </a:p>
      </dsp:txBody>
      <dsp:txXfrm>
        <a:off x="3789994" y="3817794"/>
        <a:ext cx="29191" cy="29191"/>
      </dsp:txXfrm>
    </dsp:sp>
    <dsp:sp modelId="{B3C2BB93-10B9-4714-9989-1B1567F47DDA}">
      <dsp:nvSpPr>
        <dsp:cNvPr id="0" name=""/>
        <dsp:cNvSpPr/>
      </dsp:nvSpPr>
      <dsp:spPr>
        <a:xfrm>
          <a:off x="4096507" y="3467493"/>
          <a:ext cx="1459584" cy="729792"/>
        </a:xfrm>
        <a:prstGeom prst="roundRect">
          <a:avLst>
            <a:gd name="adj" fmla="val 10000"/>
          </a:avLst>
        </a:prstGeom>
        <a:solidFill>
          <a:srgbClr val="FBEAC1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>
              <a:latin typeface="+mn-ea"/>
              <a:ea typeface="+mn-ea"/>
            </a:rPr>
            <a:t>關聯詞</a:t>
          </a:r>
        </a:p>
      </dsp:txBody>
      <dsp:txXfrm>
        <a:off x="4117882" y="3488868"/>
        <a:ext cx="1416834" cy="687042"/>
      </dsp:txXfrm>
    </dsp:sp>
    <dsp:sp modelId="{A20C8885-AC2B-4414-A1AB-2AC484029802}">
      <dsp:nvSpPr>
        <dsp:cNvPr id="0" name=""/>
        <dsp:cNvSpPr/>
      </dsp:nvSpPr>
      <dsp:spPr>
        <a:xfrm>
          <a:off x="5556092" y="3821831"/>
          <a:ext cx="583833" cy="21117"/>
        </a:xfrm>
        <a:custGeom>
          <a:avLst/>
          <a:gdLst/>
          <a:ahLst/>
          <a:cxnLst/>
          <a:rect l="0" t="0" r="0" b="0"/>
          <a:pathLst>
            <a:path>
              <a:moveTo>
                <a:pt x="0" y="10558"/>
              </a:moveTo>
              <a:lnTo>
                <a:pt x="583833" y="1055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kern="1200">
            <a:latin typeface="+mn-ea"/>
            <a:ea typeface="+mn-ea"/>
          </a:endParaRPr>
        </a:p>
      </dsp:txBody>
      <dsp:txXfrm>
        <a:off x="5833413" y="3817794"/>
        <a:ext cx="29191" cy="29191"/>
      </dsp:txXfrm>
    </dsp:sp>
    <dsp:sp modelId="{006B13E4-F856-4B97-A3E1-5AE5AC618238}">
      <dsp:nvSpPr>
        <dsp:cNvPr id="0" name=""/>
        <dsp:cNvSpPr/>
      </dsp:nvSpPr>
      <dsp:spPr>
        <a:xfrm>
          <a:off x="6139926" y="3269891"/>
          <a:ext cx="5005835" cy="1124996"/>
        </a:xfrm>
        <a:prstGeom prst="roundRect">
          <a:avLst>
            <a:gd name="adj" fmla="val 10000"/>
          </a:avLst>
        </a:prstGeom>
        <a:solidFill>
          <a:srgbClr val="FBFEBA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>
              <a:latin typeface="+mn-ea"/>
              <a:ea typeface="+mn-ea"/>
            </a:rPr>
            <a:t>並列</a:t>
          </a:r>
          <a:r>
            <a:rPr lang="en-US" altLang="zh-TW" sz="3200" kern="1200" dirty="0">
              <a:latin typeface="+mn-ea"/>
              <a:ea typeface="+mn-ea"/>
            </a:rPr>
            <a:t>.</a:t>
          </a:r>
          <a:r>
            <a:rPr lang="zh-TW" altLang="en-US" sz="3200" kern="1200" dirty="0">
              <a:latin typeface="+mn-ea"/>
              <a:ea typeface="+mn-ea"/>
            </a:rPr>
            <a:t>遞進</a:t>
          </a:r>
          <a:r>
            <a:rPr lang="en-US" altLang="zh-TW" sz="3200" kern="1200" dirty="0">
              <a:latin typeface="+mn-ea"/>
              <a:ea typeface="+mn-ea"/>
            </a:rPr>
            <a:t>.</a:t>
          </a:r>
          <a:r>
            <a:rPr lang="zh-TW" altLang="en-US" sz="3200" kern="1200" dirty="0">
              <a:latin typeface="+mn-ea"/>
              <a:ea typeface="+mn-ea"/>
            </a:rPr>
            <a:t>順承</a:t>
          </a:r>
          <a:r>
            <a:rPr lang="en-US" altLang="zh-TW" sz="3200" kern="1200" dirty="0">
              <a:latin typeface="+mn-ea"/>
              <a:ea typeface="+mn-ea"/>
            </a:rPr>
            <a:t>.</a:t>
          </a:r>
          <a:r>
            <a:rPr lang="zh-TW" altLang="en-US" sz="3200" kern="1200" dirty="0">
              <a:latin typeface="+mn-ea"/>
              <a:ea typeface="+mn-ea"/>
            </a:rPr>
            <a:t>因果</a:t>
          </a:r>
          <a:r>
            <a:rPr lang="en-US" altLang="zh-TW" sz="3200" kern="1200" dirty="0">
              <a:latin typeface="+mn-ea"/>
              <a:ea typeface="+mn-ea"/>
            </a:rPr>
            <a:t>.</a:t>
          </a:r>
          <a:r>
            <a:rPr lang="zh-TW" altLang="en-US" sz="3200" kern="1200" dirty="0">
              <a:latin typeface="+mn-ea"/>
              <a:ea typeface="+mn-ea"/>
            </a:rPr>
            <a:t>轉折</a:t>
          </a:r>
          <a:r>
            <a:rPr lang="en-US" altLang="zh-TW" sz="3200" kern="1200" dirty="0">
              <a:latin typeface="+mn-ea"/>
              <a:ea typeface="+mn-ea"/>
            </a:rPr>
            <a:t>.</a:t>
          </a:r>
          <a:r>
            <a:rPr lang="zh-TW" altLang="en-US" sz="3200" kern="1200" dirty="0">
              <a:latin typeface="+mn-ea"/>
              <a:ea typeface="+mn-ea"/>
            </a:rPr>
            <a:t>選擇</a:t>
          </a:r>
          <a:r>
            <a:rPr lang="en-US" altLang="zh-TW" sz="3200" kern="1200" dirty="0">
              <a:latin typeface="+mn-ea"/>
              <a:ea typeface="+mn-ea"/>
            </a:rPr>
            <a:t>.</a:t>
          </a:r>
          <a:r>
            <a:rPr lang="zh-TW" altLang="en-US" sz="3200" kern="1200" dirty="0">
              <a:latin typeface="+mn-ea"/>
              <a:ea typeface="+mn-ea"/>
            </a:rPr>
            <a:t>條件</a:t>
          </a:r>
          <a:r>
            <a:rPr lang="en-US" altLang="zh-TW" sz="3200" kern="1200" dirty="0">
              <a:latin typeface="+mn-ea"/>
              <a:ea typeface="+mn-ea"/>
            </a:rPr>
            <a:t>.</a:t>
          </a:r>
          <a:r>
            <a:rPr lang="zh-TW" altLang="en-US" sz="3200" kern="1200" dirty="0">
              <a:latin typeface="+mn-ea"/>
              <a:ea typeface="+mn-ea"/>
            </a:rPr>
            <a:t>假設</a:t>
          </a:r>
        </a:p>
      </dsp:txBody>
      <dsp:txXfrm>
        <a:off x="6172876" y="3302841"/>
        <a:ext cx="4939935" cy="1059096"/>
      </dsp:txXfrm>
    </dsp:sp>
    <dsp:sp modelId="{DD1EB02F-04B6-4410-AA92-ED0E02764C99}">
      <dsp:nvSpPr>
        <dsp:cNvPr id="0" name=""/>
        <dsp:cNvSpPr/>
      </dsp:nvSpPr>
      <dsp:spPr>
        <a:xfrm rot="4267199">
          <a:off x="859045" y="4406544"/>
          <a:ext cx="1804254" cy="21117"/>
        </a:xfrm>
        <a:custGeom>
          <a:avLst/>
          <a:gdLst/>
          <a:ahLst/>
          <a:cxnLst/>
          <a:rect l="0" t="0" r="0" b="0"/>
          <a:pathLst>
            <a:path>
              <a:moveTo>
                <a:pt x="0" y="10558"/>
              </a:moveTo>
              <a:lnTo>
                <a:pt x="1804254" y="10558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kern="1200">
            <a:latin typeface="+mn-ea"/>
            <a:ea typeface="+mn-ea"/>
          </a:endParaRPr>
        </a:p>
      </dsp:txBody>
      <dsp:txXfrm>
        <a:off x="1716065" y="4371996"/>
        <a:ext cx="90212" cy="90212"/>
      </dsp:txXfrm>
    </dsp:sp>
    <dsp:sp modelId="{3F548C82-96E7-478B-A962-454210AF66A0}">
      <dsp:nvSpPr>
        <dsp:cNvPr id="0" name=""/>
        <dsp:cNvSpPr/>
      </dsp:nvSpPr>
      <dsp:spPr>
        <a:xfrm>
          <a:off x="2053089" y="4606276"/>
          <a:ext cx="1459584" cy="1328835"/>
        </a:xfrm>
        <a:prstGeom prst="roundRect">
          <a:avLst>
            <a:gd name="adj" fmla="val 10000"/>
          </a:avLst>
        </a:prstGeom>
        <a:solidFill>
          <a:srgbClr val="FFFFAB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>
              <a:latin typeface="+mn-ea"/>
              <a:ea typeface="+mn-ea"/>
            </a:rPr>
            <a:t>特殊句型</a:t>
          </a:r>
        </a:p>
      </dsp:txBody>
      <dsp:txXfrm>
        <a:off x="2092009" y="4645196"/>
        <a:ext cx="1381744" cy="1250995"/>
      </dsp:txXfrm>
    </dsp:sp>
    <dsp:sp modelId="{F5A3E19E-2B9A-437D-83A6-57A48EBFE3CC}">
      <dsp:nvSpPr>
        <dsp:cNvPr id="0" name=""/>
        <dsp:cNvSpPr/>
      </dsp:nvSpPr>
      <dsp:spPr>
        <a:xfrm>
          <a:off x="3512673" y="5260135"/>
          <a:ext cx="583833" cy="21117"/>
        </a:xfrm>
        <a:custGeom>
          <a:avLst/>
          <a:gdLst/>
          <a:ahLst/>
          <a:cxnLst/>
          <a:rect l="0" t="0" r="0" b="0"/>
          <a:pathLst>
            <a:path>
              <a:moveTo>
                <a:pt x="0" y="10558"/>
              </a:moveTo>
              <a:lnTo>
                <a:pt x="583833" y="1055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kern="1200">
            <a:latin typeface="+mn-ea"/>
            <a:ea typeface="+mn-ea"/>
          </a:endParaRPr>
        </a:p>
      </dsp:txBody>
      <dsp:txXfrm>
        <a:off x="3789994" y="5256098"/>
        <a:ext cx="29191" cy="29191"/>
      </dsp:txXfrm>
    </dsp:sp>
    <dsp:sp modelId="{F769A626-10A6-448D-8C2C-02C65E49366F}">
      <dsp:nvSpPr>
        <dsp:cNvPr id="0" name=""/>
        <dsp:cNvSpPr/>
      </dsp:nvSpPr>
      <dsp:spPr>
        <a:xfrm>
          <a:off x="4096507" y="4678066"/>
          <a:ext cx="1236370" cy="1185255"/>
        </a:xfrm>
        <a:prstGeom prst="roundRect">
          <a:avLst>
            <a:gd name="adj" fmla="val 10000"/>
          </a:avLst>
        </a:prstGeom>
        <a:solidFill>
          <a:srgbClr val="FBEAC1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>
              <a:latin typeface="+mn-ea"/>
              <a:ea typeface="+mn-ea"/>
            </a:rPr>
            <a:t>強調效果</a:t>
          </a:r>
        </a:p>
      </dsp:txBody>
      <dsp:txXfrm>
        <a:off x="4131222" y="4712781"/>
        <a:ext cx="1166940" cy="1115825"/>
      </dsp:txXfrm>
    </dsp:sp>
    <dsp:sp modelId="{912A0BC5-5141-4A82-AAA8-4E3316EC61DB}">
      <dsp:nvSpPr>
        <dsp:cNvPr id="0" name=""/>
        <dsp:cNvSpPr/>
      </dsp:nvSpPr>
      <dsp:spPr>
        <a:xfrm>
          <a:off x="5332877" y="5260135"/>
          <a:ext cx="583833" cy="21117"/>
        </a:xfrm>
        <a:custGeom>
          <a:avLst/>
          <a:gdLst/>
          <a:ahLst/>
          <a:cxnLst/>
          <a:rect l="0" t="0" r="0" b="0"/>
          <a:pathLst>
            <a:path>
              <a:moveTo>
                <a:pt x="0" y="10558"/>
              </a:moveTo>
              <a:lnTo>
                <a:pt x="583833" y="1055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kern="1200">
            <a:latin typeface="+mn-ea"/>
            <a:ea typeface="+mn-ea"/>
          </a:endParaRPr>
        </a:p>
      </dsp:txBody>
      <dsp:txXfrm>
        <a:off x="5610199" y="5256098"/>
        <a:ext cx="29191" cy="29191"/>
      </dsp:txXfrm>
    </dsp:sp>
    <dsp:sp modelId="{B6874B94-49E4-43FF-AA63-BF46594C05A0}">
      <dsp:nvSpPr>
        <dsp:cNvPr id="0" name=""/>
        <dsp:cNvSpPr/>
      </dsp:nvSpPr>
      <dsp:spPr>
        <a:xfrm>
          <a:off x="5916711" y="4793497"/>
          <a:ext cx="5952025" cy="954393"/>
        </a:xfrm>
        <a:prstGeom prst="roundRect">
          <a:avLst>
            <a:gd name="adj" fmla="val 10000"/>
          </a:avLst>
        </a:prstGeom>
        <a:solidFill>
          <a:srgbClr val="FBFEBA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>
              <a:latin typeface="+mn-ea"/>
              <a:ea typeface="+mn-ea"/>
            </a:rPr>
            <a:t>倒裝</a:t>
          </a:r>
          <a:r>
            <a:rPr lang="en-US" altLang="zh-TW" sz="3200" kern="1200" dirty="0">
              <a:latin typeface="+mn-ea"/>
              <a:ea typeface="+mn-ea"/>
            </a:rPr>
            <a:t>.</a:t>
          </a:r>
          <a:r>
            <a:rPr lang="zh-TW" altLang="en-US" sz="3200" kern="1200" dirty="0">
              <a:latin typeface="+mn-ea"/>
              <a:ea typeface="+mn-ea"/>
            </a:rPr>
            <a:t>被動</a:t>
          </a:r>
          <a:r>
            <a:rPr lang="en-US" altLang="zh-TW" sz="3200" kern="1200" dirty="0">
              <a:latin typeface="+mn-ea"/>
              <a:ea typeface="+mn-ea"/>
            </a:rPr>
            <a:t>.</a:t>
          </a:r>
          <a:r>
            <a:rPr lang="zh-TW" altLang="en-US" sz="3200" kern="1200" dirty="0">
              <a:latin typeface="+mn-ea"/>
              <a:ea typeface="+mn-ea"/>
            </a:rPr>
            <a:t>省略</a:t>
          </a:r>
          <a:r>
            <a:rPr lang="en-US" altLang="zh-TW" sz="3200" kern="1200" dirty="0">
              <a:latin typeface="+mn-ea"/>
              <a:ea typeface="+mn-ea"/>
            </a:rPr>
            <a:t>.</a:t>
          </a:r>
          <a:r>
            <a:rPr lang="zh-TW" altLang="en-US" sz="3200" kern="1200" dirty="0">
              <a:latin typeface="+mn-ea"/>
              <a:ea typeface="+mn-ea"/>
            </a:rPr>
            <a:t> 雙重否定</a:t>
          </a:r>
          <a:r>
            <a:rPr lang="en-US" altLang="zh-TW" sz="3200" kern="1200" dirty="0">
              <a:latin typeface="+mn-ea"/>
              <a:ea typeface="+mn-ea"/>
            </a:rPr>
            <a:t>.</a:t>
          </a:r>
          <a:r>
            <a:rPr lang="zh-TW" altLang="en-US" sz="3200" kern="1200" dirty="0">
              <a:latin typeface="+mn-ea"/>
              <a:ea typeface="+mn-ea"/>
            </a:rPr>
            <a:t>反詰</a:t>
          </a:r>
        </a:p>
      </dsp:txBody>
      <dsp:txXfrm>
        <a:off x="5944664" y="4821450"/>
        <a:ext cx="5896119" cy="898487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50DA55-E4C2-407C-A3ED-3E855ECD44B0}">
      <dsp:nvSpPr>
        <dsp:cNvPr id="0" name=""/>
        <dsp:cNvSpPr/>
      </dsp:nvSpPr>
      <dsp:spPr>
        <a:xfrm>
          <a:off x="10154" y="0"/>
          <a:ext cx="1002023" cy="24794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切脈絡</a:t>
          </a:r>
        </a:p>
      </dsp:txBody>
      <dsp:txXfrm>
        <a:off x="39502" y="29348"/>
        <a:ext cx="943327" cy="2420734"/>
      </dsp:txXfrm>
    </dsp:sp>
    <dsp:sp modelId="{B44E4042-01DB-47E1-9886-56263B36CFEF}">
      <dsp:nvSpPr>
        <dsp:cNvPr id="0" name=""/>
        <dsp:cNvSpPr/>
      </dsp:nvSpPr>
      <dsp:spPr>
        <a:xfrm>
          <a:off x="1172783" y="1040563"/>
          <a:ext cx="340485" cy="3983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40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172783" y="1120224"/>
        <a:ext cx="238340" cy="238981"/>
      </dsp:txXfrm>
    </dsp:sp>
    <dsp:sp modelId="{C114ED43-5DB6-4710-894B-DCDA744C6C13}">
      <dsp:nvSpPr>
        <dsp:cNvPr id="0" name=""/>
        <dsp:cNvSpPr/>
      </dsp:nvSpPr>
      <dsp:spPr>
        <a:xfrm>
          <a:off x="1654602" y="0"/>
          <a:ext cx="1606063" cy="24794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4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  <a:r>
            <a:rPr lang="en-US" altLang="zh-TW" sz="4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4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701642" y="47040"/>
        <a:ext cx="1511983" cy="2385350"/>
      </dsp:txXfrm>
    </dsp:sp>
    <dsp:sp modelId="{3FE7377D-1264-4242-BB52-763AD903B434}">
      <dsp:nvSpPr>
        <dsp:cNvPr id="0" name=""/>
        <dsp:cNvSpPr/>
      </dsp:nvSpPr>
      <dsp:spPr>
        <a:xfrm>
          <a:off x="3421272" y="1040563"/>
          <a:ext cx="340485" cy="3983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40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421272" y="1120224"/>
        <a:ext cx="238340" cy="238981"/>
      </dsp:txXfrm>
    </dsp:sp>
    <dsp:sp modelId="{350D23AA-17D5-429F-80A2-9CDA407DED34}">
      <dsp:nvSpPr>
        <dsp:cNvPr id="0" name=""/>
        <dsp:cNvSpPr/>
      </dsp:nvSpPr>
      <dsp:spPr>
        <a:xfrm>
          <a:off x="3903091" y="0"/>
          <a:ext cx="1606063" cy="24794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0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40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替換語詞</a:t>
          </a:r>
          <a:r>
            <a:rPr lang="en-US" altLang="zh-TW" sz="40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40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950131" y="47040"/>
        <a:ext cx="1511983" cy="2385350"/>
      </dsp:txXfrm>
    </dsp:sp>
    <dsp:sp modelId="{01F8BEBB-AF1E-4FB2-B38D-E603D79CF741}">
      <dsp:nvSpPr>
        <dsp:cNvPr id="0" name=""/>
        <dsp:cNvSpPr/>
      </dsp:nvSpPr>
      <dsp:spPr>
        <a:xfrm>
          <a:off x="5669761" y="1040563"/>
          <a:ext cx="340485" cy="3983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40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669761" y="1120224"/>
        <a:ext cx="238340" cy="238981"/>
      </dsp:txXfrm>
    </dsp:sp>
    <dsp:sp modelId="{060103B5-C36E-4F8B-9E36-DDFC8F9B7D86}">
      <dsp:nvSpPr>
        <dsp:cNvPr id="0" name=""/>
        <dsp:cNvSpPr/>
      </dsp:nvSpPr>
      <dsp:spPr>
        <a:xfrm>
          <a:off x="6151580" y="0"/>
          <a:ext cx="1606063" cy="24794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0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40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還原句型</a:t>
          </a:r>
          <a:r>
            <a:rPr lang="en-US" altLang="zh-TW" sz="40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40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198620" y="47040"/>
        <a:ext cx="1511983" cy="2385350"/>
      </dsp:txXfrm>
    </dsp:sp>
    <dsp:sp modelId="{A56717A2-8C74-45CC-B8A4-670503316C01}">
      <dsp:nvSpPr>
        <dsp:cNvPr id="0" name=""/>
        <dsp:cNvSpPr/>
      </dsp:nvSpPr>
      <dsp:spPr>
        <a:xfrm>
          <a:off x="7918250" y="1040563"/>
          <a:ext cx="340485" cy="3983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40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7918250" y="1120224"/>
        <a:ext cx="238340" cy="238981"/>
      </dsp:txXfrm>
    </dsp:sp>
    <dsp:sp modelId="{CB4E6DC6-31BD-4A17-B1D5-D4724C409322}">
      <dsp:nvSpPr>
        <dsp:cNvPr id="0" name=""/>
        <dsp:cNvSpPr/>
      </dsp:nvSpPr>
      <dsp:spPr>
        <a:xfrm>
          <a:off x="8400069" y="0"/>
          <a:ext cx="1079017" cy="24794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找重點</a:t>
          </a:r>
        </a:p>
      </dsp:txBody>
      <dsp:txXfrm>
        <a:off x="8431672" y="31603"/>
        <a:ext cx="1015811" cy="2416224"/>
      </dsp:txXfrm>
    </dsp:sp>
    <dsp:sp modelId="{E52828FE-062B-442B-9831-810877E76BEA}">
      <dsp:nvSpPr>
        <dsp:cNvPr id="0" name=""/>
        <dsp:cNvSpPr/>
      </dsp:nvSpPr>
      <dsp:spPr>
        <a:xfrm>
          <a:off x="9639693" y="1040563"/>
          <a:ext cx="340485" cy="3983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40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9639693" y="1120224"/>
        <a:ext cx="238340" cy="238981"/>
      </dsp:txXfrm>
    </dsp:sp>
    <dsp:sp modelId="{9F6A65BF-72C8-462F-ADEB-5469A6E2B69D}">
      <dsp:nvSpPr>
        <dsp:cNvPr id="0" name=""/>
        <dsp:cNvSpPr/>
      </dsp:nvSpPr>
      <dsp:spPr>
        <a:xfrm>
          <a:off x="10121512" y="0"/>
          <a:ext cx="1606063" cy="24794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化為簡句</a:t>
          </a:r>
        </a:p>
      </dsp:txBody>
      <dsp:txXfrm>
        <a:off x="10168552" y="47040"/>
        <a:ext cx="1511983" cy="238535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50DA55-E4C2-407C-A3ED-3E855ECD44B0}">
      <dsp:nvSpPr>
        <dsp:cNvPr id="0" name=""/>
        <dsp:cNvSpPr/>
      </dsp:nvSpPr>
      <dsp:spPr>
        <a:xfrm>
          <a:off x="14494" y="396035"/>
          <a:ext cx="994878" cy="35582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切脈絡</a:t>
          </a:r>
        </a:p>
      </dsp:txBody>
      <dsp:txXfrm>
        <a:off x="43633" y="425174"/>
        <a:ext cx="936600" cy="3499979"/>
      </dsp:txXfrm>
    </dsp:sp>
    <dsp:sp modelId="{B44E4042-01DB-47E1-9886-56263B36CFEF}">
      <dsp:nvSpPr>
        <dsp:cNvPr id="0" name=""/>
        <dsp:cNvSpPr/>
      </dsp:nvSpPr>
      <dsp:spPr>
        <a:xfrm>
          <a:off x="1168833" y="1977432"/>
          <a:ext cx="338057" cy="3954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40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168833" y="2056525"/>
        <a:ext cx="236640" cy="237277"/>
      </dsp:txXfrm>
    </dsp:sp>
    <dsp:sp modelId="{C114ED43-5DB6-4710-894B-DCDA744C6C13}">
      <dsp:nvSpPr>
        <dsp:cNvPr id="0" name=""/>
        <dsp:cNvSpPr/>
      </dsp:nvSpPr>
      <dsp:spPr>
        <a:xfrm>
          <a:off x="1647217" y="396035"/>
          <a:ext cx="1163094" cy="35582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4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  <a:r>
            <a:rPr lang="en-US" altLang="zh-TW" sz="4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4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681283" y="430101"/>
        <a:ext cx="1094962" cy="3490125"/>
      </dsp:txXfrm>
    </dsp:sp>
    <dsp:sp modelId="{3FE7377D-1264-4242-BB52-763AD903B434}">
      <dsp:nvSpPr>
        <dsp:cNvPr id="0" name=""/>
        <dsp:cNvSpPr/>
      </dsp:nvSpPr>
      <dsp:spPr>
        <a:xfrm>
          <a:off x="2969772" y="1977432"/>
          <a:ext cx="338057" cy="3954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40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969772" y="2056525"/>
        <a:ext cx="236640" cy="237277"/>
      </dsp:txXfrm>
    </dsp:sp>
    <dsp:sp modelId="{350D23AA-17D5-429F-80A2-9CDA407DED34}">
      <dsp:nvSpPr>
        <dsp:cNvPr id="0" name=""/>
        <dsp:cNvSpPr/>
      </dsp:nvSpPr>
      <dsp:spPr>
        <a:xfrm>
          <a:off x="3448156" y="396035"/>
          <a:ext cx="1163094" cy="35582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0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40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替換語詞</a:t>
          </a:r>
          <a:r>
            <a:rPr lang="en-US" altLang="zh-TW" sz="40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40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482222" y="430101"/>
        <a:ext cx="1094962" cy="3490125"/>
      </dsp:txXfrm>
    </dsp:sp>
    <dsp:sp modelId="{01F8BEBB-AF1E-4FB2-B38D-E603D79CF741}">
      <dsp:nvSpPr>
        <dsp:cNvPr id="0" name=""/>
        <dsp:cNvSpPr/>
      </dsp:nvSpPr>
      <dsp:spPr>
        <a:xfrm>
          <a:off x="4770711" y="1977432"/>
          <a:ext cx="338057" cy="3954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40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770711" y="2056525"/>
        <a:ext cx="236640" cy="237277"/>
      </dsp:txXfrm>
    </dsp:sp>
    <dsp:sp modelId="{060103B5-C36E-4F8B-9E36-DDFC8F9B7D86}">
      <dsp:nvSpPr>
        <dsp:cNvPr id="0" name=""/>
        <dsp:cNvSpPr/>
      </dsp:nvSpPr>
      <dsp:spPr>
        <a:xfrm>
          <a:off x="5249095" y="396035"/>
          <a:ext cx="1163094" cy="35582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0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40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還原句型</a:t>
          </a:r>
          <a:r>
            <a:rPr lang="en-US" altLang="zh-TW" sz="40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40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283161" y="430101"/>
        <a:ext cx="1094962" cy="3490125"/>
      </dsp:txXfrm>
    </dsp:sp>
    <dsp:sp modelId="{A56717A2-8C74-45CC-B8A4-670503316C01}">
      <dsp:nvSpPr>
        <dsp:cNvPr id="0" name=""/>
        <dsp:cNvSpPr/>
      </dsp:nvSpPr>
      <dsp:spPr>
        <a:xfrm>
          <a:off x="6571650" y="1977432"/>
          <a:ext cx="338057" cy="3954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40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571650" y="2056525"/>
        <a:ext cx="236640" cy="237277"/>
      </dsp:txXfrm>
    </dsp:sp>
    <dsp:sp modelId="{CB4E6DC6-31BD-4A17-B1D5-D4724C409322}">
      <dsp:nvSpPr>
        <dsp:cNvPr id="0" name=""/>
        <dsp:cNvSpPr/>
      </dsp:nvSpPr>
      <dsp:spPr>
        <a:xfrm>
          <a:off x="7050034" y="396035"/>
          <a:ext cx="1071324" cy="35582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找重點</a:t>
          </a:r>
        </a:p>
      </dsp:txBody>
      <dsp:txXfrm>
        <a:off x="7081412" y="427413"/>
        <a:ext cx="1008568" cy="3495501"/>
      </dsp:txXfrm>
    </dsp:sp>
    <dsp:sp modelId="{E52828FE-062B-442B-9831-810877E76BEA}">
      <dsp:nvSpPr>
        <dsp:cNvPr id="0" name=""/>
        <dsp:cNvSpPr/>
      </dsp:nvSpPr>
      <dsp:spPr>
        <a:xfrm>
          <a:off x="8280819" y="1977432"/>
          <a:ext cx="338057" cy="3954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40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8280819" y="2056525"/>
        <a:ext cx="236640" cy="237277"/>
      </dsp:txXfrm>
    </dsp:sp>
    <dsp:sp modelId="{9F6A65BF-72C8-462F-ADEB-5469A6E2B69D}">
      <dsp:nvSpPr>
        <dsp:cNvPr id="0" name=""/>
        <dsp:cNvSpPr/>
      </dsp:nvSpPr>
      <dsp:spPr>
        <a:xfrm>
          <a:off x="8759202" y="396035"/>
          <a:ext cx="1163094" cy="35582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sp:txBody>
      <dsp:txXfrm>
        <a:off x="8793268" y="430101"/>
        <a:ext cx="1094962" cy="3490125"/>
      </dsp:txXfrm>
    </dsp:sp>
    <dsp:sp modelId="{88EE3CBE-8FCB-4026-8047-4AB65FA9D56F}">
      <dsp:nvSpPr>
        <dsp:cNvPr id="0" name=""/>
        <dsp:cNvSpPr/>
      </dsp:nvSpPr>
      <dsp:spPr>
        <a:xfrm>
          <a:off x="10081758" y="1977432"/>
          <a:ext cx="338057" cy="3954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40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0081758" y="2056525"/>
        <a:ext cx="236640" cy="237277"/>
      </dsp:txXfrm>
    </dsp:sp>
    <dsp:sp modelId="{128B5149-B6BF-4461-B6A6-78FD9A53AF1F}">
      <dsp:nvSpPr>
        <dsp:cNvPr id="0" name=""/>
        <dsp:cNvSpPr/>
      </dsp:nvSpPr>
      <dsp:spPr>
        <a:xfrm>
          <a:off x="10560141" y="396035"/>
          <a:ext cx="1163094" cy="35582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500" kern="1200" dirty="0">
              <a:solidFill>
                <a:srgbClr val="FFFF00"/>
              </a:solidFill>
            </a:rPr>
            <a:t>(</a:t>
          </a:r>
          <a:r>
            <a:rPr lang="zh-TW" altLang="en-US" sz="4500" kern="1200" dirty="0">
              <a:solidFill>
                <a:srgbClr val="FFFF00"/>
              </a:solidFill>
            </a:rPr>
            <a:t>歸納主旨</a:t>
          </a:r>
          <a:r>
            <a:rPr lang="en-US" altLang="zh-TW" sz="4500" kern="1200" dirty="0">
              <a:solidFill>
                <a:srgbClr val="FFFF00"/>
              </a:solidFill>
            </a:rPr>
            <a:t>)</a:t>
          </a:r>
          <a:endParaRPr lang="zh-TW" altLang="en-US" sz="4500" kern="1200" dirty="0">
            <a:solidFill>
              <a:srgbClr val="FFFF00"/>
            </a:solidFill>
          </a:endParaRPr>
        </a:p>
      </dsp:txBody>
      <dsp:txXfrm>
        <a:off x="10594207" y="430101"/>
        <a:ext cx="1094962" cy="34901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C8E09A-4A7B-4B3C-B7AB-90ADF3E0301E}">
      <dsp:nvSpPr>
        <dsp:cNvPr id="0" name=""/>
        <dsp:cNvSpPr/>
      </dsp:nvSpPr>
      <dsp:spPr>
        <a:xfrm>
          <a:off x="10527" y="0"/>
          <a:ext cx="2022052" cy="12773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教師說明、示範</a:t>
          </a:r>
        </a:p>
      </dsp:txBody>
      <dsp:txXfrm>
        <a:off x="47939" y="37412"/>
        <a:ext cx="1947228" cy="1202509"/>
      </dsp:txXfrm>
    </dsp:sp>
    <dsp:sp modelId="{B06226F4-386F-4B19-8078-3782B499D8F0}">
      <dsp:nvSpPr>
        <dsp:cNvPr id="0" name=""/>
        <dsp:cNvSpPr/>
      </dsp:nvSpPr>
      <dsp:spPr>
        <a:xfrm>
          <a:off x="2234785" y="387932"/>
          <a:ext cx="428675" cy="5014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b="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234785" y="488226"/>
        <a:ext cx="300073" cy="300881"/>
      </dsp:txXfrm>
    </dsp:sp>
    <dsp:sp modelId="{41AA5D80-6C78-4D9E-8BCF-D86D5777D0B5}">
      <dsp:nvSpPr>
        <dsp:cNvPr id="0" name=""/>
        <dsp:cNvSpPr/>
      </dsp:nvSpPr>
      <dsp:spPr>
        <a:xfrm>
          <a:off x="2841401" y="0"/>
          <a:ext cx="2022052" cy="12773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0" kern="1200">
              <a:latin typeface="微軟正黑體" panose="020B0604030504040204" pitchFamily="34" charset="-120"/>
              <a:ea typeface="微軟正黑體" panose="020B0604030504040204" pitchFamily="34" charset="-120"/>
            </a:rPr>
            <a:t>小組共作學習</a:t>
          </a:r>
        </a:p>
      </dsp:txBody>
      <dsp:txXfrm>
        <a:off x="2878813" y="37412"/>
        <a:ext cx="1947228" cy="1202509"/>
      </dsp:txXfrm>
    </dsp:sp>
    <dsp:sp modelId="{89251263-6125-4233-9A4B-C069772BE328}">
      <dsp:nvSpPr>
        <dsp:cNvPr id="0" name=""/>
        <dsp:cNvSpPr/>
      </dsp:nvSpPr>
      <dsp:spPr>
        <a:xfrm>
          <a:off x="5065659" y="387932"/>
          <a:ext cx="428675" cy="5014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b="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065659" y="488226"/>
        <a:ext cx="300073" cy="300881"/>
      </dsp:txXfrm>
    </dsp:sp>
    <dsp:sp modelId="{ABE2F9D7-9929-4AA1-B760-6B130EE0CB40}">
      <dsp:nvSpPr>
        <dsp:cNvPr id="0" name=""/>
        <dsp:cNvSpPr/>
      </dsp:nvSpPr>
      <dsp:spPr>
        <a:xfrm>
          <a:off x="5672275" y="0"/>
          <a:ext cx="2022052" cy="12773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0" kern="1200">
              <a:latin typeface="微軟正黑體" panose="020B0604030504040204" pitchFamily="34" charset="-120"/>
              <a:ea typeface="微軟正黑體" panose="020B0604030504040204" pitchFamily="34" charset="-120"/>
            </a:rPr>
            <a:t>學生獨立自學</a:t>
          </a:r>
        </a:p>
      </dsp:txBody>
      <dsp:txXfrm>
        <a:off x="5709687" y="37412"/>
        <a:ext cx="1947228" cy="1202509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50DA55-E4C2-407C-A3ED-3E855ECD44B0}">
      <dsp:nvSpPr>
        <dsp:cNvPr id="0" name=""/>
        <dsp:cNvSpPr/>
      </dsp:nvSpPr>
      <dsp:spPr>
        <a:xfrm>
          <a:off x="10154" y="0"/>
          <a:ext cx="1002023" cy="24794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切脈絡</a:t>
          </a:r>
        </a:p>
      </dsp:txBody>
      <dsp:txXfrm>
        <a:off x="39502" y="29348"/>
        <a:ext cx="943327" cy="2420734"/>
      </dsp:txXfrm>
    </dsp:sp>
    <dsp:sp modelId="{B44E4042-01DB-47E1-9886-56263B36CFEF}">
      <dsp:nvSpPr>
        <dsp:cNvPr id="0" name=""/>
        <dsp:cNvSpPr/>
      </dsp:nvSpPr>
      <dsp:spPr>
        <a:xfrm>
          <a:off x="1172783" y="1040563"/>
          <a:ext cx="340485" cy="3983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40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172783" y="1120224"/>
        <a:ext cx="238340" cy="238981"/>
      </dsp:txXfrm>
    </dsp:sp>
    <dsp:sp modelId="{C114ED43-5DB6-4710-894B-DCDA744C6C13}">
      <dsp:nvSpPr>
        <dsp:cNvPr id="0" name=""/>
        <dsp:cNvSpPr/>
      </dsp:nvSpPr>
      <dsp:spPr>
        <a:xfrm>
          <a:off x="1654602" y="0"/>
          <a:ext cx="1606063" cy="24794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4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  <a:r>
            <a:rPr lang="en-US" altLang="zh-TW" sz="4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4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701642" y="47040"/>
        <a:ext cx="1511983" cy="2385350"/>
      </dsp:txXfrm>
    </dsp:sp>
    <dsp:sp modelId="{3FE7377D-1264-4242-BB52-763AD903B434}">
      <dsp:nvSpPr>
        <dsp:cNvPr id="0" name=""/>
        <dsp:cNvSpPr/>
      </dsp:nvSpPr>
      <dsp:spPr>
        <a:xfrm>
          <a:off x="3421272" y="1040563"/>
          <a:ext cx="340485" cy="3983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40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421272" y="1120224"/>
        <a:ext cx="238340" cy="238981"/>
      </dsp:txXfrm>
    </dsp:sp>
    <dsp:sp modelId="{350D23AA-17D5-429F-80A2-9CDA407DED34}">
      <dsp:nvSpPr>
        <dsp:cNvPr id="0" name=""/>
        <dsp:cNvSpPr/>
      </dsp:nvSpPr>
      <dsp:spPr>
        <a:xfrm>
          <a:off x="3903091" y="0"/>
          <a:ext cx="1606063" cy="24794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0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40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替換語詞</a:t>
          </a:r>
          <a:r>
            <a:rPr lang="en-US" altLang="zh-TW" sz="40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40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950131" y="47040"/>
        <a:ext cx="1511983" cy="2385350"/>
      </dsp:txXfrm>
    </dsp:sp>
    <dsp:sp modelId="{01F8BEBB-AF1E-4FB2-B38D-E603D79CF741}">
      <dsp:nvSpPr>
        <dsp:cNvPr id="0" name=""/>
        <dsp:cNvSpPr/>
      </dsp:nvSpPr>
      <dsp:spPr>
        <a:xfrm>
          <a:off x="5669761" y="1040563"/>
          <a:ext cx="340485" cy="3983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40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669761" y="1120224"/>
        <a:ext cx="238340" cy="238981"/>
      </dsp:txXfrm>
    </dsp:sp>
    <dsp:sp modelId="{060103B5-C36E-4F8B-9E36-DDFC8F9B7D86}">
      <dsp:nvSpPr>
        <dsp:cNvPr id="0" name=""/>
        <dsp:cNvSpPr/>
      </dsp:nvSpPr>
      <dsp:spPr>
        <a:xfrm>
          <a:off x="6151580" y="0"/>
          <a:ext cx="1606063" cy="24794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0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40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還原句型</a:t>
          </a:r>
          <a:r>
            <a:rPr lang="en-US" altLang="zh-TW" sz="40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40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198620" y="47040"/>
        <a:ext cx="1511983" cy="2385350"/>
      </dsp:txXfrm>
    </dsp:sp>
    <dsp:sp modelId="{A56717A2-8C74-45CC-B8A4-670503316C01}">
      <dsp:nvSpPr>
        <dsp:cNvPr id="0" name=""/>
        <dsp:cNvSpPr/>
      </dsp:nvSpPr>
      <dsp:spPr>
        <a:xfrm>
          <a:off x="7918250" y="1040563"/>
          <a:ext cx="340485" cy="3983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40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7918250" y="1120224"/>
        <a:ext cx="238340" cy="238981"/>
      </dsp:txXfrm>
    </dsp:sp>
    <dsp:sp modelId="{CB4E6DC6-31BD-4A17-B1D5-D4724C409322}">
      <dsp:nvSpPr>
        <dsp:cNvPr id="0" name=""/>
        <dsp:cNvSpPr/>
      </dsp:nvSpPr>
      <dsp:spPr>
        <a:xfrm>
          <a:off x="8400069" y="0"/>
          <a:ext cx="1079017" cy="24794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找重點</a:t>
          </a:r>
        </a:p>
      </dsp:txBody>
      <dsp:txXfrm>
        <a:off x="8431672" y="31603"/>
        <a:ext cx="1015811" cy="2416224"/>
      </dsp:txXfrm>
    </dsp:sp>
    <dsp:sp modelId="{E52828FE-062B-442B-9831-810877E76BEA}">
      <dsp:nvSpPr>
        <dsp:cNvPr id="0" name=""/>
        <dsp:cNvSpPr/>
      </dsp:nvSpPr>
      <dsp:spPr>
        <a:xfrm>
          <a:off x="9639693" y="1040563"/>
          <a:ext cx="340485" cy="3983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40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9639693" y="1120224"/>
        <a:ext cx="238340" cy="238981"/>
      </dsp:txXfrm>
    </dsp:sp>
    <dsp:sp modelId="{9F6A65BF-72C8-462F-ADEB-5469A6E2B69D}">
      <dsp:nvSpPr>
        <dsp:cNvPr id="0" name=""/>
        <dsp:cNvSpPr/>
      </dsp:nvSpPr>
      <dsp:spPr>
        <a:xfrm>
          <a:off x="10121512" y="0"/>
          <a:ext cx="1606063" cy="24794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化為簡句</a:t>
          </a:r>
        </a:p>
      </dsp:txBody>
      <dsp:txXfrm>
        <a:off x="10168552" y="47040"/>
        <a:ext cx="1511983" cy="238535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50DA55-E4C2-407C-A3ED-3E855ECD44B0}">
      <dsp:nvSpPr>
        <dsp:cNvPr id="0" name=""/>
        <dsp:cNvSpPr/>
      </dsp:nvSpPr>
      <dsp:spPr>
        <a:xfrm>
          <a:off x="4542" y="0"/>
          <a:ext cx="1029217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切脈絡</a:t>
          </a:r>
        </a:p>
      </dsp:txBody>
      <dsp:txXfrm>
        <a:off x="29350" y="24808"/>
        <a:ext cx="979601" cy="797377"/>
      </dsp:txXfrm>
    </dsp:sp>
    <dsp:sp modelId="{B44E4042-01DB-47E1-9886-56263B36CFEF}">
      <dsp:nvSpPr>
        <dsp:cNvPr id="0" name=""/>
        <dsp:cNvSpPr/>
      </dsp:nvSpPr>
      <dsp:spPr>
        <a:xfrm>
          <a:off x="1198725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198725" y="300762"/>
        <a:ext cx="244808" cy="245467"/>
      </dsp:txXfrm>
    </dsp:sp>
    <dsp:sp modelId="{C114ED43-5DB6-4710-894B-DCDA744C6C13}">
      <dsp:nvSpPr>
        <dsp:cNvPr id="0" name=""/>
        <dsp:cNvSpPr/>
      </dsp:nvSpPr>
      <dsp:spPr>
        <a:xfrm>
          <a:off x="1693620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  <a:r>
            <a:rPr lang="en-US" altLang="zh-TW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718428" y="24808"/>
        <a:ext cx="1600034" cy="797377"/>
      </dsp:txXfrm>
    </dsp:sp>
    <dsp:sp modelId="{3FE7377D-1264-4242-BB52-763AD903B434}">
      <dsp:nvSpPr>
        <dsp:cNvPr id="0" name=""/>
        <dsp:cNvSpPr/>
      </dsp:nvSpPr>
      <dsp:spPr>
        <a:xfrm>
          <a:off x="3508236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508236" y="300762"/>
        <a:ext cx="244808" cy="245467"/>
      </dsp:txXfrm>
    </dsp:sp>
    <dsp:sp modelId="{350D23AA-17D5-429F-80A2-9CDA407DED34}">
      <dsp:nvSpPr>
        <dsp:cNvPr id="0" name=""/>
        <dsp:cNvSpPr/>
      </dsp:nvSpPr>
      <dsp:spPr>
        <a:xfrm>
          <a:off x="4003131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替換語詞</a:t>
          </a: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027939" y="24808"/>
        <a:ext cx="1600034" cy="797377"/>
      </dsp:txXfrm>
    </dsp:sp>
    <dsp:sp modelId="{01F8BEBB-AF1E-4FB2-B38D-E603D79CF741}">
      <dsp:nvSpPr>
        <dsp:cNvPr id="0" name=""/>
        <dsp:cNvSpPr/>
      </dsp:nvSpPr>
      <dsp:spPr>
        <a:xfrm>
          <a:off x="5817747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817747" y="300762"/>
        <a:ext cx="244808" cy="245467"/>
      </dsp:txXfrm>
    </dsp:sp>
    <dsp:sp modelId="{060103B5-C36E-4F8B-9E36-DDFC8F9B7D86}">
      <dsp:nvSpPr>
        <dsp:cNvPr id="0" name=""/>
        <dsp:cNvSpPr/>
      </dsp:nvSpPr>
      <dsp:spPr>
        <a:xfrm>
          <a:off x="6312642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還原句型</a:t>
          </a: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337450" y="24808"/>
        <a:ext cx="1600034" cy="797377"/>
      </dsp:txXfrm>
    </dsp:sp>
    <dsp:sp modelId="{A56717A2-8C74-45CC-B8A4-670503316C01}">
      <dsp:nvSpPr>
        <dsp:cNvPr id="0" name=""/>
        <dsp:cNvSpPr/>
      </dsp:nvSpPr>
      <dsp:spPr>
        <a:xfrm>
          <a:off x="8127258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8127258" y="300762"/>
        <a:ext cx="244808" cy="245467"/>
      </dsp:txXfrm>
    </dsp:sp>
    <dsp:sp modelId="{CB4E6DC6-31BD-4A17-B1D5-D4724C409322}">
      <dsp:nvSpPr>
        <dsp:cNvPr id="0" name=""/>
        <dsp:cNvSpPr/>
      </dsp:nvSpPr>
      <dsp:spPr>
        <a:xfrm>
          <a:off x="8622153" y="0"/>
          <a:ext cx="1108301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找重點</a:t>
          </a:r>
        </a:p>
      </dsp:txBody>
      <dsp:txXfrm>
        <a:off x="8646961" y="24808"/>
        <a:ext cx="1058685" cy="797377"/>
      </dsp:txXfrm>
    </dsp:sp>
    <dsp:sp modelId="{E52828FE-062B-442B-9831-810877E76BEA}">
      <dsp:nvSpPr>
        <dsp:cNvPr id="0" name=""/>
        <dsp:cNvSpPr/>
      </dsp:nvSpPr>
      <dsp:spPr>
        <a:xfrm>
          <a:off x="9895420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9895420" y="300762"/>
        <a:ext cx="244808" cy="245467"/>
      </dsp:txXfrm>
    </dsp:sp>
    <dsp:sp modelId="{9F6A65BF-72C8-462F-ADEB-5469A6E2B69D}">
      <dsp:nvSpPr>
        <dsp:cNvPr id="0" name=""/>
        <dsp:cNvSpPr/>
      </dsp:nvSpPr>
      <dsp:spPr>
        <a:xfrm>
          <a:off x="10390315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sp:txBody>
      <dsp:txXfrm>
        <a:off x="10415123" y="24808"/>
        <a:ext cx="1600034" cy="797377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50DA55-E4C2-407C-A3ED-3E855ECD44B0}">
      <dsp:nvSpPr>
        <dsp:cNvPr id="0" name=""/>
        <dsp:cNvSpPr/>
      </dsp:nvSpPr>
      <dsp:spPr>
        <a:xfrm>
          <a:off x="4542" y="0"/>
          <a:ext cx="1029217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切脈絡</a:t>
          </a:r>
        </a:p>
      </dsp:txBody>
      <dsp:txXfrm>
        <a:off x="29350" y="24808"/>
        <a:ext cx="979601" cy="797377"/>
      </dsp:txXfrm>
    </dsp:sp>
    <dsp:sp modelId="{B44E4042-01DB-47E1-9886-56263B36CFEF}">
      <dsp:nvSpPr>
        <dsp:cNvPr id="0" name=""/>
        <dsp:cNvSpPr/>
      </dsp:nvSpPr>
      <dsp:spPr>
        <a:xfrm>
          <a:off x="1198725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198725" y="300762"/>
        <a:ext cx="244808" cy="245467"/>
      </dsp:txXfrm>
    </dsp:sp>
    <dsp:sp modelId="{C114ED43-5DB6-4710-894B-DCDA744C6C13}">
      <dsp:nvSpPr>
        <dsp:cNvPr id="0" name=""/>
        <dsp:cNvSpPr/>
      </dsp:nvSpPr>
      <dsp:spPr>
        <a:xfrm>
          <a:off x="1693620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  <a:r>
            <a:rPr lang="en-US" altLang="zh-TW" sz="21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b="1" kern="1200" dirty="0">
            <a:solidFill>
              <a:srgbClr val="FFFF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718428" y="24808"/>
        <a:ext cx="1600034" cy="797377"/>
      </dsp:txXfrm>
    </dsp:sp>
    <dsp:sp modelId="{3FE7377D-1264-4242-BB52-763AD903B434}">
      <dsp:nvSpPr>
        <dsp:cNvPr id="0" name=""/>
        <dsp:cNvSpPr/>
      </dsp:nvSpPr>
      <dsp:spPr>
        <a:xfrm>
          <a:off x="3508236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508236" y="300762"/>
        <a:ext cx="244808" cy="245467"/>
      </dsp:txXfrm>
    </dsp:sp>
    <dsp:sp modelId="{350D23AA-17D5-429F-80A2-9CDA407DED34}">
      <dsp:nvSpPr>
        <dsp:cNvPr id="0" name=""/>
        <dsp:cNvSpPr/>
      </dsp:nvSpPr>
      <dsp:spPr>
        <a:xfrm>
          <a:off x="4003131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替換語詞</a:t>
          </a: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027939" y="24808"/>
        <a:ext cx="1600034" cy="797377"/>
      </dsp:txXfrm>
    </dsp:sp>
    <dsp:sp modelId="{01F8BEBB-AF1E-4FB2-B38D-E603D79CF741}">
      <dsp:nvSpPr>
        <dsp:cNvPr id="0" name=""/>
        <dsp:cNvSpPr/>
      </dsp:nvSpPr>
      <dsp:spPr>
        <a:xfrm>
          <a:off x="5817747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817747" y="300762"/>
        <a:ext cx="244808" cy="245467"/>
      </dsp:txXfrm>
    </dsp:sp>
    <dsp:sp modelId="{060103B5-C36E-4F8B-9E36-DDFC8F9B7D86}">
      <dsp:nvSpPr>
        <dsp:cNvPr id="0" name=""/>
        <dsp:cNvSpPr/>
      </dsp:nvSpPr>
      <dsp:spPr>
        <a:xfrm>
          <a:off x="6312642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還原句型</a:t>
          </a: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337450" y="24808"/>
        <a:ext cx="1600034" cy="797377"/>
      </dsp:txXfrm>
    </dsp:sp>
    <dsp:sp modelId="{A56717A2-8C74-45CC-B8A4-670503316C01}">
      <dsp:nvSpPr>
        <dsp:cNvPr id="0" name=""/>
        <dsp:cNvSpPr/>
      </dsp:nvSpPr>
      <dsp:spPr>
        <a:xfrm>
          <a:off x="8127258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8127258" y="300762"/>
        <a:ext cx="244808" cy="245467"/>
      </dsp:txXfrm>
    </dsp:sp>
    <dsp:sp modelId="{CB4E6DC6-31BD-4A17-B1D5-D4724C409322}">
      <dsp:nvSpPr>
        <dsp:cNvPr id="0" name=""/>
        <dsp:cNvSpPr/>
      </dsp:nvSpPr>
      <dsp:spPr>
        <a:xfrm>
          <a:off x="8622153" y="0"/>
          <a:ext cx="1108301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找重點</a:t>
          </a:r>
        </a:p>
      </dsp:txBody>
      <dsp:txXfrm>
        <a:off x="8646961" y="24808"/>
        <a:ext cx="1058685" cy="797377"/>
      </dsp:txXfrm>
    </dsp:sp>
    <dsp:sp modelId="{E52828FE-062B-442B-9831-810877E76BEA}">
      <dsp:nvSpPr>
        <dsp:cNvPr id="0" name=""/>
        <dsp:cNvSpPr/>
      </dsp:nvSpPr>
      <dsp:spPr>
        <a:xfrm>
          <a:off x="9895420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9895420" y="300762"/>
        <a:ext cx="244808" cy="245467"/>
      </dsp:txXfrm>
    </dsp:sp>
    <dsp:sp modelId="{9F6A65BF-72C8-462F-ADEB-5469A6E2B69D}">
      <dsp:nvSpPr>
        <dsp:cNvPr id="0" name=""/>
        <dsp:cNvSpPr/>
      </dsp:nvSpPr>
      <dsp:spPr>
        <a:xfrm>
          <a:off x="10390315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sp:txBody>
      <dsp:txXfrm>
        <a:off x="10415123" y="24808"/>
        <a:ext cx="1600034" cy="797377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50DA55-E4C2-407C-A3ED-3E855ECD44B0}">
      <dsp:nvSpPr>
        <dsp:cNvPr id="0" name=""/>
        <dsp:cNvSpPr/>
      </dsp:nvSpPr>
      <dsp:spPr>
        <a:xfrm>
          <a:off x="4542" y="0"/>
          <a:ext cx="1029217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切脈絡</a:t>
          </a:r>
        </a:p>
      </dsp:txBody>
      <dsp:txXfrm>
        <a:off x="29350" y="24808"/>
        <a:ext cx="979601" cy="797377"/>
      </dsp:txXfrm>
    </dsp:sp>
    <dsp:sp modelId="{B44E4042-01DB-47E1-9886-56263B36CFEF}">
      <dsp:nvSpPr>
        <dsp:cNvPr id="0" name=""/>
        <dsp:cNvSpPr/>
      </dsp:nvSpPr>
      <dsp:spPr>
        <a:xfrm>
          <a:off x="1198725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198725" y="300762"/>
        <a:ext cx="244808" cy="245467"/>
      </dsp:txXfrm>
    </dsp:sp>
    <dsp:sp modelId="{C114ED43-5DB6-4710-894B-DCDA744C6C13}">
      <dsp:nvSpPr>
        <dsp:cNvPr id="0" name=""/>
        <dsp:cNvSpPr/>
      </dsp:nvSpPr>
      <dsp:spPr>
        <a:xfrm>
          <a:off x="1693620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  <a:r>
            <a:rPr lang="en-US" altLang="zh-TW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718428" y="24808"/>
        <a:ext cx="1600034" cy="797377"/>
      </dsp:txXfrm>
    </dsp:sp>
    <dsp:sp modelId="{3FE7377D-1264-4242-BB52-763AD903B434}">
      <dsp:nvSpPr>
        <dsp:cNvPr id="0" name=""/>
        <dsp:cNvSpPr/>
      </dsp:nvSpPr>
      <dsp:spPr>
        <a:xfrm>
          <a:off x="3508236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508236" y="300762"/>
        <a:ext cx="244808" cy="245467"/>
      </dsp:txXfrm>
    </dsp:sp>
    <dsp:sp modelId="{350D23AA-17D5-429F-80A2-9CDA407DED34}">
      <dsp:nvSpPr>
        <dsp:cNvPr id="0" name=""/>
        <dsp:cNvSpPr/>
      </dsp:nvSpPr>
      <dsp:spPr>
        <a:xfrm>
          <a:off x="4003131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b="1" kern="120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b="1" kern="120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替換語詞</a:t>
          </a:r>
          <a:r>
            <a:rPr lang="en-US" altLang="zh-TW" sz="2100" b="1" kern="120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b="1" kern="1200">
            <a:solidFill>
              <a:srgbClr val="FFFF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027939" y="24808"/>
        <a:ext cx="1600034" cy="797377"/>
      </dsp:txXfrm>
    </dsp:sp>
    <dsp:sp modelId="{01F8BEBB-AF1E-4FB2-B38D-E603D79CF741}">
      <dsp:nvSpPr>
        <dsp:cNvPr id="0" name=""/>
        <dsp:cNvSpPr/>
      </dsp:nvSpPr>
      <dsp:spPr>
        <a:xfrm>
          <a:off x="5817747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817747" y="300762"/>
        <a:ext cx="244808" cy="245467"/>
      </dsp:txXfrm>
    </dsp:sp>
    <dsp:sp modelId="{060103B5-C36E-4F8B-9E36-DDFC8F9B7D86}">
      <dsp:nvSpPr>
        <dsp:cNvPr id="0" name=""/>
        <dsp:cNvSpPr/>
      </dsp:nvSpPr>
      <dsp:spPr>
        <a:xfrm>
          <a:off x="6312642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還原句型</a:t>
          </a: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337450" y="24808"/>
        <a:ext cx="1600034" cy="797377"/>
      </dsp:txXfrm>
    </dsp:sp>
    <dsp:sp modelId="{A56717A2-8C74-45CC-B8A4-670503316C01}">
      <dsp:nvSpPr>
        <dsp:cNvPr id="0" name=""/>
        <dsp:cNvSpPr/>
      </dsp:nvSpPr>
      <dsp:spPr>
        <a:xfrm>
          <a:off x="8127258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8127258" y="300762"/>
        <a:ext cx="244808" cy="245467"/>
      </dsp:txXfrm>
    </dsp:sp>
    <dsp:sp modelId="{CB4E6DC6-31BD-4A17-B1D5-D4724C409322}">
      <dsp:nvSpPr>
        <dsp:cNvPr id="0" name=""/>
        <dsp:cNvSpPr/>
      </dsp:nvSpPr>
      <dsp:spPr>
        <a:xfrm>
          <a:off x="8622153" y="0"/>
          <a:ext cx="1108301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找重點</a:t>
          </a:r>
        </a:p>
      </dsp:txBody>
      <dsp:txXfrm>
        <a:off x="8646961" y="24808"/>
        <a:ext cx="1058685" cy="797377"/>
      </dsp:txXfrm>
    </dsp:sp>
    <dsp:sp modelId="{E52828FE-062B-442B-9831-810877E76BEA}">
      <dsp:nvSpPr>
        <dsp:cNvPr id="0" name=""/>
        <dsp:cNvSpPr/>
      </dsp:nvSpPr>
      <dsp:spPr>
        <a:xfrm>
          <a:off x="9895420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9895420" y="300762"/>
        <a:ext cx="244808" cy="245467"/>
      </dsp:txXfrm>
    </dsp:sp>
    <dsp:sp modelId="{9F6A65BF-72C8-462F-ADEB-5469A6E2B69D}">
      <dsp:nvSpPr>
        <dsp:cNvPr id="0" name=""/>
        <dsp:cNvSpPr/>
      </dsp:nvSpPr>
      <dsp:spPr>
        <a:xfrm>
          <a:off x="10390315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sp:txBody>
      <dsp:txXfrm>
        <a:off x="10415123" y="24808"/>
        <a:ext cx="1600034" cy="797377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50DA55-E4C2-407C-A3ED-3E855ECD44B0}">
      <dsp:nvSpPr>
        <dsp:cNvPr id="0" name=""/>
        <dsp:cNvSpPr/>
      </dsp:nvSpPr>
      <dsp:spPr>
        <a:xfrm>
          <a:off x="4542" y="0"/>
          <a:ext cx="1029217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切脈絡</a:t>
          </a:r>
        </a:p>
      </dsp:txBody>
      <dsp:txXfrm>
        <a:off x="29350" y="24808"/>
        <a:ext cx="979601" cy="797377"/>
      </dsp:txXfrm>
    </dsp:sp>
    <dsp:sp modelId="{B44E4042-01DB-47E1-9886-56263B36CFEF}">
      <dsp:nvSpPr>
        <dsp:cNvPr id="0" name=""/>
        <dsp:cNvSpPr/>
      </dsp:nvSpPr>
      <dsp:spPr>
        <a:xfrm>
          <a:off x="1198725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198725" y="300762"/>
        <a:ext cx="244808" cy="245467"/>
      </dsp:txXfrm>
    </dsp:sp>
    <dsp:sp modelId="{C114ED43-5DB6-4710-894B-DCDA744C6C13}">
      <dsp:nvSpPr>
        <dsp:cNvPr id="0" name=""/>
        <dsp:cNvSpPr/>
      </dsp:nvSpPr>
      <dsp:spPr>
        <a:xfrm>
          <a:off x="1693620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  <a:r>
            <a:rPr lang="en-US" altLang="zh-TW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718428" y="24808"/>
        <a:ext cx="1600034" cy="797377"/>
      </dsp:txXfrm>
    </dsp:sp>
    <dsp:sp modelId="{3FE7377D-1264-4242-BB52-763AD903B434}">
      <dsp:nvSpPr>
        <dsp:cNvPr id="0" name=""/>
        <dsp:cNvSpPr/>
      </dsp:nvSpPr>
      <dsp:spPr>
        <a:xfrm>
          <a:off x="3508236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508236" y="300762"/>
        <a:ext cx="244808" cy="245467"/>
      </dsp:txXfrm>
    </dsp:sp>
    <dsp:sp modelId="{350D23AA-17D5-429F-80A2-9CDA407DED34}">
      <dsp:nvSpPr>
        <dsp:cNvPr id="0" name=""/>
        <dsp:cNvSpPr/>
      </dsp:nvSpPr>
      <dsp:spPr>
        <a:xfrm>
          <a:off x="4003131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替換語詞</a:t>
          </a: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027939" y="24808"/>
        <a:ext cx="1600034" cy="797377"/>
      </dsp:txXfrm>
    </dsp:sp>
    <dsp:sp modelId="{01F8BEBB-AF1E-4FB2-B38D-E603D79CF741}">
      <dsp:nvSpPr>
        <dsp:cNvPr id="0" name=""/>
        <dsp:cNvSpPr/>
      </dsp:nvSpPr>
      <dsp:spPr>
        <a:xfrm>
          <a:off x="5817747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817747" y="300762"/>
        <a:ext cx="244808" cy="245467"/>
      </dsp:txXfrm>
    </dsp:sp>
    <dsp:sp modelId="{060103B5-C36E-4F8B-9E36-DDFC8F9B7D86}">
      <dsp:nvSpPr>
        <dsp:cNvPr id="0" name=""/>
        <dsp:cNvSpPr/>
      </dsp:nvSpPr>
      <dsp:spPr>
        <a:xfrm>
          <a:off x="6312642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b="1" kern="120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b="1" kern="120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還原句型</a:t>
          </a:r>
          <a:r>
            <a:rPr lang="en-US" altLang="zh-TW" sz="2100" b="1" kern="120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b="1" kern="1200">
            <a:solidFill>
              <a:srgbClr val="FFFF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337450" y="24808"/>
        <a:ext cx="1600034" cy="797377"/>
      </dsp:txXfrm>
    </dsp:sp>
    <dsp:sp modelId="{A56717A2-8C74-45CC-B8A4-670503316C01}">
      <dsp:nvSpPr>
        <dsp:cNvPr id="0" name=""/>
        <dsp:cNvSpPr/>
      </dsp:nvSpPr>
      <dsp:spPr>
        <a:xfrm>
          <a:off x="8127258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8127258" y="300762"/>
        <a:ext cx="244808" cy="245467"/>
      </dsp:txXfrm>
    </dsp:sp>
    <dsp:sp modelId="{CB4E6DC6-31BD-4A17-B1D5-D4724C409322}">
      <dsp:nvSpPr>
        <dsp:cNvPr id="0" name=""/>
        <dsp:cNvSpPr/>
      </dsp:nvSpPr>
      <dsp:spPr>
        <a:xfrm>
          <a:off x="8622153" y="0"/>
          <a:ext cx="1108301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找重點</a:t>
          </a:r>
        </a:p>
      </dsp:txBody>
      <dsp:txXfrm>
        <a:off x="8646961" y="24808"/>
        <a:ext cx="1058685" cy="797377"/>
      </dsp:txXfrm>
    </dsp:sp>
    <dsp:sp modelId="{E52828FE-062B-442B-9831-810877E76BEA}">
      <dsp:nvSpPr>
        <dsp:cNvPr id="0" name=""/>
        <dsp:cNvSpPr/>
      </dsp:nvSpPr>
      <dsp:spPr>
        <a:xfrm>
          <a:off x="9895420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9895420" y="300762"/>
        <a:ext cx="244808" cy="245467"/>
      </dsp:txXfrm>
    </dsp:sp>
    <dsp:sp modelId="{9F6A65BF-72C8-462F-ADEB-5469A6E2B69D}">
      <dsp:nvSpPr>
        <dsp:cNvPr id="0" name=""/>
        <dsp:cNvSpPr/>
      </dsp:nvSpPr>
      <dsp:spPr>
        <a:xfrm>
          <a:off x="10390315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sp:txBody>
      <dsp:txXfrm>
        <a:off x="10415123" y="24808"/>
        <a:ext cx="1600034" cy="797377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50DA55-E4C2-407C-A3ED-3E855ECD44B0}">
      <dsp:nvSpPr>
        <dsp:cNvPr id="0" name=""/>
        <dsp:cNvSpPr/>
      </dsp:nvSpPr>
      <dsp:spPr>
        <a:xfrm>
          <a:off x="4542" y="0"/>
          <a:ext cx="1029217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切脈絡</a:t>
          </a:r>
        </a:p>
      </dsp:txBody>
      <dsp:txXfrm>
        <a:off x="29350" y="24808"/>
        <a:ext cx="979601" cy="797377"/>
      </dsp:txXfrm>
    </dsp:sp>
    <dsp:sp modelId="{B44E4042-01DB-47E1-9886-56263B36CFEF}">
      <dsp:nvSpPr>
        <dsp:cNvPr id="0" name=""/>
        <dsp:cNvSpPr/>
      </dsp:nvSpPr>
      <dsp:spPr>
        <a:xfrm>
          <a:off x="1198725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198725" y="300762"/>
        <a:ext cx="244808" cy="245467"/>
      </dsp:txXfrm>
    </dsp:sp>
    <dsp:sp modelId="{C114ED43-5DB6-4710-894B-DCDA744C6C13}">
      <dsp:nvSpPr>
        <dsp:cNvPr id="0" name=""/>
        <dsp:cNvSpPr/>
      </dsp:nvSpPr>
      <dsp:spPr>
        <a:xfrm>
          <a:off x="1693620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  <a:r>
            <a:rPr lang="en-US" altLang="zh-TW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718428" y="24808"/>
        <a:ext cx="1600034" cy="797377"/>
      </dsp:txXfrm>
    </dsp:sp>
    <dsp:sp modelId="{3FE7377D-1264-4242-BB52-763AD903B434}">
      <dsp:nvSpPr>
        <dsp:cNvPr id="0" name=""/>
        <dsp:cNvSpPr/>
      </dsp:nvSpPr>
      <dsp:spPr>
        <a:xfrm>
          <a:off x="3508236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508236" y="300762"/>
        <a:ext cx="244808" cy="245467"/>
      </dsp:txXfrm>
    </dsp:sp>
    <dsp:sp modelId="{350D23AA-17D5-429F-80A2-9CDA407DED34}">
      <dsp:nvSpPr>
        <dsp:cNvPr id="0" name=""/>
        <dsp:cNvSpPr/>
      </dsp:nvSpPr>
      <dsp:spPr>
        <a:xfrm>
          <a:off x="4003131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替換語詞</a:t>
          </a: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027939" y="24808"/>
        <a:ext cx="1600034" cy="797377"/>
      </dsp:txXfrm>
    </dsp:sp>
    <dsp:sp modelId="{01F8BEBB-AF1E-4FB2-B38D-E603D79CF741}">
      <dsp:nvSpPr>
        <dsp:cNvPr id="0" name=""/>
        <dsp:cNvSpPr/>
      </dsp:nvSpPr>
      <dsp:spPr>
        <a:xfrm>
          <a:off x="5817747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817747" y="300762"/>
        <a:ext cx="244808" cy="245467"/>
      </dsp:txXfrm>
    </dsp:sp>
    <dsp:sp modelId="{060103B5-C36E-4F8B-9E36-DDFC8F9B7D86}">
      <dsp:nvSpPr>
        <dsp:cNvPr id="0" name=""/>
        <dsp:cNvSpPr/>
      </dsp:nvSpPr>
      <dsp:spPr>
        <a:xfrm>
          <a:off x="6312642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還原句型</a:t>
          </a: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337450" y="24808"/>
        <a:ext cx="1600034" cy="797377"/>
      </dsp:txXfrm>
    </dsp:sp>
    <dsp:sp modelId="{A56717A2-8C74-45CC-B8A4-670503316C01}">
      <dsp:nvSpPr>
        <dsp:cNvPr id="0" name=""/>
        <dsp:cNvSpPr/>
      </dsp:nvSpPr>
      <dsp:spPr>
        <a:xfrm>
          <a:off x="8127258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8127258" y="300762"/>
        <a:ext cx="244808" cy="245467"/>
      </dsp:txXfrm>
    </dsp:sp>
    <dsp:sp modelId="{CB4E6DC6-31BD-4A17-B1D5-D4724C409322}">
      <dsp:nvSpPr>
        <dsp:cNvPr id="0" name=""/>
        <dsp:cNvSpPr/>
      </dsp:nvSpPr>
      <dsp:spPr>
        <a:xfrm>
          <a:off x="8622153" y="0"/>
          <a:ext cx="1108301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找重點</a:t>
          </a:r>
        </a:p>
      </dsp:txBody>
      <dsp:txXfrm>
        <a:off x="8646961" y="24808"/>
        <a:ext cx="1058685" cy="797377"/>
      </dsp:txXfrm>
    </dsp:sp>
    <dsp:sp modelId="{E52828FE-062B-442B-9831-810877E76BEA}">
      <dsp:nvSpPr>
        <dsp:cNvPr id="0" name=""/>
        <dsp:cNvSpPr/>
      </dsp:nvSpPr>
      <dsp:spPr>
        <a:xfrm>
          <a:off x="9895420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9895420" y="300762"/>
        <a:ext cx="244808" cy="245467"/>
      </dsp:txXfrm>
    </dsp:sp>
    <dsp:sp modelId="{9F6A65BF-72C8-462F-ADEB-5469A6E2B69D}">
      <dsp:nvSpPr>
        <dsp:cNvPr id="0" name=""/>
        <dsp:cNvSpPr/>
      </dsp:nvSpPr>
      <dsp:spPr>
        <a:xfrm>
          <a:off x="10390315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sp:txBody>
      <dsp:txXfrm>
        <a:off x="10415123" y="24808"/>
        <a:ext cx="1600034" cy="797377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50DA55-E4C2-407C-A3ED-3E855ECD44B0}">
      <dsp:nvSpPr>
        <dsp:cNvPr id="0" name=""/>
        <dsp:cNvSpPr/>
      </dsp:nvSpPr>
      <dsp:spPr>
        <a:xfrm>
          <a:off x="4542" y="0"/>
          <a:ext cx="1029217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切脈絡</a:t>
          </a:r>
        </a:p>
      </dsp:txBody>
      <dsp:txXfrm>
        <a:off x="29350" y="24808"/>
        <a:ext cx="979601" cy="797377"/>
      </dsp:txXfrm>
    </dsp:sp>
    <dsp:sp modelId="{B44E4042-01DB-47E1-9886-56263B36CFEF}">
      <dsp:nvSpPr>
        <dsp:cNvPr id="0" name=""/>
        <dsp:cNvSpPr/>
      </dsp:nvSpPr>
      <dsp:spPr>
        <a:xfrm>
          <a:off x="1198725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198725" y="300762"/>
        <a:ext cx="244808" cy="245467"/>
      </dsp:txXfrm>
    </dsp:sp>
    <dsp:sp modelId="{C114ED43-5DB6-4710-894B-DCDA744C6C13}">
      <dsp:nvSpPr>
        <dsp:cNvPr id="0" name=""/>
        <dsp:cNvSpPr/>
      </dsp:nvSpPr>
      <dsp:spPr>
        <a:xfrm>
          <a:off x="1693620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  <a:r>
            <a:rPr lang="en-US" altLang="zh-TW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718428" y="24808"/>
        <a:ext cx="1600034" cy="797377"/>
      </dsp:txXfrm>
    </dsp:sp>
    <dsp:sp modelId="{3FE7377D-1264-4242-BB52-763AD903B434}">
      <dsp:nvSpPr>
        <dsp:cNvPr id="0" name=""/>
        <dsp:cNvSpPr/>
      </dsp:nvSpPr>
      <dsp:spPr>
        <a:xfrm>
          <a:off x="3508236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508236" y="300762"/>
        <a:ext cx="244808" cy="245467"/>
      </dsp:txXfrm>
    </dsp:sp>
    <dsp:sp modelId="{350D23AA-17D5-429F-80A2-9CDA407DED34}">
      <dsp:nvSpPr>
        <dsp:cNvPr id="0" name=""/>
        <dsp:cNvSpPr/>
      </dsp:nvSpPr>
      <dsp:spPr>
        <a:xfrm>
          <a:off x="4003131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替換語詞</a:t>
          </a: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027939" y="24808"/>
        <a:ext cx="1600034" cy="797377"/>
      </dsp:txXfrm>
    </dsp:sp>
    <dsp:sp modelId="{01F8BEBB-AF1E-4FB2-B38D-E603D79CF741}">
      <dsp:nvSpPr>
        <dsp:cNvPr id="0" name=""/>
        <dsp:cNvSpPr/>
      </dsp:nvSpPr>
      <dsp:spPr>
        <a:xfrm>
          <a:off x="5817747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817747" y="300762"/>
        <a:ext cx="244808" cy="245467"/>
      </dsp:txXfrm>
    </dsp:sp>
    <dsp:sp modelId="{060103B5-C36E-4F8B-9E36-DDFC8F9B7D86}">
      <dsp:nvSpPr>
        <dsp:cNvPr id="0" name=""/>
        <dsp:cNvSpPr/>
      </dsp:nvSpPr>
      <dsp:spPr>
        <a:xfrm>
          <a:off x="6312642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還原句型</a:t>
          </a: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337450" y="24808"/>
        <a:ext cx="1600034" cy="797377"/>
      </dsp:txXfrm>
    </dsp:sp>
    <dsp:sp modelId="{A56717A2-8C74-45CC-B8A4-670503316C01}">
      <dsp:nvSpPr>
        <dsp:cNvPr id="0" name=""/>
        <dsp:cNvSpPr/>
      </dsp:nvSpPr>
      <dsp:spPr>
        <a:xfrm>
          <a:off x="8127258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8127258" y="300762"/>
        <a:ext cx="244808" cy="245467"/>
      </dsp:txXfrm>
    </dsp:sp>
    <dsp:sp modelId="{CB4E6DC6-31BD-4A17-B1D5-D4724C409322}">
      <dsp:nvSpPr>
        <dsp:cNvPr id="0" name=""/>
        <dsp:cNvSpPr/>
      </dsp:nvSpPr>
      <dsp:spPr>
        <a:xfrm>
          <a:off x="8622153" y="0"/>
          <a:ext cx="1108301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找重點</a:t>
          </a:r>
        </a:p>
      </dsp:txBody>
      <dsp:txXfrm>
        <a:off x="8646961" y="24808"/>
        <a:ext cx="1058685" cy="797377"/>
      </dsp:txXfrm>
    </dsp:sp>
    <dsp:sp modelId="{E52828FE-062B-442B-9831-810877E76BEA}">
      <dsp:nvSpPr>
        <dsp:cNvPr id="0" name=""/>
        <dsp:cNvSpPr/>
      </dsp:nvSpPr>
      <dsp:spPr>
        <a:xfrm>
          <a:off x="9895420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9895420" y="300762"/>
        <a:ext cx="244808" cy="245467"/>
      </dsp:txXfrm>
    </dsp:sp>
    <dsp:sp modelId="{9F6A65BF-72C8-462F-ADEB-5469A6E2B69D}">
      <dsp:nvSpPr>
        <dsp:cNvPr id="0" name=""/>
        <dsp:cNvSpPr/>
      </dsp:nvSpPr>
      <dsp:spPr>
        <a:xfrm>
          <a:off x="10390315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sp:txBody>
      <dsp:txXfrm>
        <a:off x="10415123" y="24808"/>
        <a:ext cx="1600034" cy="797377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50DA55-E4C2-407C-A3ED-3E855ECD44B0}">
      <dsp:nvSpPr>
        <dsp:cNvPr id="0" name=""/>
        <dsp:cNvSpPr/>
      </dsp:nvSpPr>
      <dsp:spPr>
        <a:xfrm>
          <a:off x="4542" y="0"/>
          <a:ext cx="1029217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切脈絡</a:t>
          </a:r>
        </a:p>
      </dsp:txBody>
      <dsp:txXfrm>
        <a:off x="29350" y="24808"/>
        <a:ext cx="979601" cy="797377"/>
      </dsp:txXfrm>
    </dsp:sp>
    <dsp:sp modelId="{B44E4042-01DB-47E1-9886-56263B36CFEF}">
      <dsp:nvSpPr>
        <dsp:cNvPr id="0" name=""/>
        <dsp:cNvSpPr/>
      </dsp:nvSpPr>
      <dsp:spPr>
        <a:xfrm>
          <a:off x="1198725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198725" y="300762"/>
        <a:ext cx="244808" cy="245467"/>
      </dsp:txXfrm>
    </dsp:sp>
    <dsp:sp modelId="{C114ED43-5DB6-4710-894B-DCDA744C6C13}">
      <dsp:nvSpPr>
        <dsp:cNvPr id="0" name=""/>
        <dsp:cNvSpPr/>
      </dsp:nvSpPr>
      <dsp:spPr>
        <a:xfrm>
          <a:off x="1693620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  <a:r>
            <a:rPr lang="en-US" altLang="zh-TW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718428" y="24808"/>
        <a:ext cx="1600034" cy="797377"/>
      </dsp:txXfrm>
    </dsp:sp>
    <dsp:sp modelId="{3FE7377D-1264-4242-BB52-763AD903B434}">
      <dsp:nvSpPr>
        <dsp:cNvPr id="0" name=""/>
        <dsp:cNvSpPr/>
      </dsp:nvSpPr>
      <dsp:spPr>
        <a:xfrm>
          <a:off x="3508236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508236" y="300762"/>
        <a:ext cx="244808" cy="245467"/>
      </dsp:txXfrm>
    </dsp:sp>
    <dsp:sp modelId="{350D23AA-17D5-429F-80A2-9CDA407DED34}">
      <dsp:nvSpPr>
        <dsp:cNvPr id="0" name=""/>
        <dsp:cNvSpPr/>
      </dsp:nvSpPr>
      <dsp:spPr>
        <a:xfrm>
          <a:off x="4003131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替換語詞</a:t>
          </a: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027939" y="24808"/>
        <a:ext cx="1600034" cy="797377"/>
      </dsp:txXfrm>
    </dsp:sp>
    <dsp:sp modelId="{01F8BEBB-AF1E-4FB2-B38D-E603D79CF741}">
      <dsp:nvSpPr>
        <dsp:cNvPr id="0" name=""/>
        <dsp:cNvSpPr/>
      </dsp:nvSpPr>
      <dsp:spPr>
        <a:xfrm>
          <a:off x="5817747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817747" y="300762"/>
        <a:ext cx="244808" cy="245467"/>
      </dsp:txXfrm>
    </dsp:sp>
    <dsp:sp modelId="{060103B5-C36E-4F8B-9E36-DDFC8F9B7D86}">
      <dsp:nvSpPr>
        <dsp:cNvPr id="0" name=""/>
        <dsp:cNvSpPr/>
      </dsp:nvSpPr>
      <dsp:spPr>
        <a:xfrm>
          <a:off x="6312642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還原句型</a:t>
          </a: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337450" y="24808"/>
        <a:ext cx="1600034" cy="797377"/>
      </dsp:txXfrm>
    </dsp:sp>
    <dsp:sp modelId="{A56717A2-8C74-45CC-B8A4-670503316C01}">
      <dsp:nvSpPr>
        <dsp:cNvPr id="0" name=""/>
        <dsp:cNvSpPr/>
      </dsp:nvSpPr>
      <dsp:spPr>
        <a:xfrm>
          <a:off x="8127258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8127258" y="300762"/>
        <a:ext cx="244808" cy="245467"/>
      </dsp:txXfrm>
    </dsp:sp>
    <dsp:sp modelId="{CB4E6DC6-31BD-4A17-B1D5-D4724C409322}">
      <dsp:nvSpPr>
        <dsp:cNvPr id="0" name=""/>
        <dsp:cNvSpPr/>
      </dsp:nvSpPr>
      <dsp:spPr>
        <a:xfrm>
          <a:off x="8622153" y="0"/>
          <a:ext cx="1108301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找重點</a:t>
          </a:r>
        </a:p>
      </dsp:txBody>
      <dsp:txXfrm>
        <a:off x="8646961" y="24808"/>
        <a:ext cx="1058685" cy="797377"/>
      </dsp:txXfrm>
    </dsp:sp>
    <dsp:sp modelId="{E52828FE-062B-442B-9831-810877E76BEA}">
      <dsp:nvSpPr>
        <dsp:cNvPr id="0" name=""/>
        <dsp:cNvSpPr/>
      </dsp:nvSpPr>
      <dsp:spPr>
        <a:xfrm>
          <a:off x="9895420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9895420" y="300762"/>
        <a:ext cx="244808" cy="245467"/>
      </dsp:txXfrm>
    </dsp:sp>
    <dsp:sp modelId="{9F6A65BF-72C8-462F-ADEB-5469A6E2B69D}">
      <dsp:nvSpPr>
        <dsp:cNvPr id="0" name=""/>
        <dsp:cNvSpPr/>
      </dsp:nvSpPr>
      <dsp:spPr>
        <a:xfrm>
          <a:off x="10390315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sp:txBody>
      <dsp:txXfrm>
        <a:off x="10415123" y="24808"/>
        <a:ext cx="1600034" cy="797377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50DA55-E4C2-407C-A3ED-3E855ECD44B0}">
      <dsp:nvSpPr>
        <dsp:cNvPr id="0" name=""/>
        <dsp:cNvSpPr/>
      </dsp:nvSpPr>
      <dsp:spPr>
        <a:xfrm>
          <a:off x="4542" y="0"/>
          <a:ext cx="1029217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切脈絡</a:t>
          </a:r>
        </a:p>
      </dsp:txBody>
      <dsp:txXfrm>
        <a:off x="29350" y="24808"/>
        <a:ext cx="979601" cy="797377"/>
      </dsp:txXfrm>
    </dsp:sp>
    <dsp:sp modelId="{B44E4042-01DB-47E1-9886-56263B36CFEF}">
      <dsp:nvSpPr>
        <dsp:cNvPr id="0" name=""/>
        <dsp:cNvSpPr/>
      </dsp:nvSpPr>
      <dsp:spPr>
        <a:xfrm>
          <a:off x="1198725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198725" y="300762"/>
        <a:ext cx="244808" cy="245467"/>
      </dsp:txXfrm>
    </dsp:sp>
    <dsp:sp modelId="{C114ED43-5DB6-4710-894B-DCDA744C6C13}">
      <dsp:nvSpPr>
        <dsp:cNvPr id="0" name=""/>
        <dsp:cNvSpPr/>
      </dsp:nvSpPr>
      <dsp:spPr>
        <a:xfrm>
          <a:off x="1693620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  <a:r>
            <a:rPr lang="en-US" altLang="zh-TW" sz="21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b="1" kern="1200" dirty="0">
            <a:solidFill>
              <a:srgbClr val="FFFF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718428" y="24808"/>
        <a:ext cx="1600034" cy="797377"/>
      </dsp:txXfrm>
    </dsp:sp>
    <dsp:sp modelId="{3FE7377D-1264-4242-BB52-763AD903B434}">
      <dsp:nvSpPr>
        <dsp:cNvPr id="0" name=""/>
        <dsp:cNvSpPr/>
      </dsp:nvSpPr>
      <dsp:spPr>
        <a:xfrm>
          <a:off x="3508236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508236" y="300762"/>
        <a:ext cx="244808" cy="245467"/>
      </dsp:txXfrm>
    </dsp:sp>
    <dsp:sp modelId="{350D23AA-17D5-429F-80A2-9CDA407DED34}">
      <dsp:nvSpPr>
        <dsp:cNvPr id="0" name=""/>
        <dsp:cNvSpPr/>
      </dsp:nvSpPr>
      <dsp:spPr>
        <a:xfrm>
          <a:off x="4003131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替換語詞</a:t>
          </a: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027939" y="24808"/>
        <a:ext cx="1600034" cy="797377"/>
      </dsp:txXfrm>
    </dsp:sp>
    <dsp:sp modelId="{01F8BEBB-AF1E-4FB2-B38D-E603D79CF741}">
      <dsp:nvSpPr>
        <dsp:cNvPr id="0" name=""/>
        <dsp:cNvSpPr/>
      </dsp:nvSpPr>
      <dsp:spPr>
        <a:xfrm>
          <a:off x="5817747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817747" y="300762"/>
        <a:ext cx="244808" cy="245467"/>
      </dsp:txXfrm>
    </dsp:sp>
    <dsp:sp modelId="{060103B5-C36E-4F8B-9E36-DDFC8F9B7D86}">
      <dsp:nvSpPr>
        <dsp:cNvPr id="0" name=""/>
        <dsp:cNvSpPr/>
      </dsp:nvSpPr>
      <dsp:spPr>
        <a:xfrm>
          <a:off x="6312642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還原句型</a:t>
          </a: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337450" y="24808"/>
        <a:ext cx="1600034" cy="797377"/>
      </dsp:txXfrm>
    </dsp:sp>
    <dsp:sp modelId="{A56717A2-8C74-45CC-B8A4-670503316C01}">
      <dsp:nvSpPr>
        <dsp:cNvPr id="0" name=""/>
        <dsp:cNvSpPr/>
      </dsp:nvSpPr>
      <dsp:spPr>
        <a:xfrm>
          <a:off x="8127258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8127258" y="300762"/>
        <a:ext cx="244808" cy="245467"/>
      </dsp:txXfrm>
    </dsp:sp>
    <dsp:sp modelId="{CB4E6DC6-31BD-4A17-B1D5-D4724C409322}">
      <dsp:nvSpPr>
        <dsp:cNvPr id="0" name=""/>
        <dsp:cNvSpPr/>
      </dsp:nvSpPr>
      <dsp:spPr>
        <a:xfrm>
          <a:off x="8622153" y="0"/>
          <a:ext cx="1108301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找重點</a:t>
          </a:r>
        </a:p>
      </dsp:txBody>
      <dsp:txXfrm>
        <a:off x="8646961" y="24808"/>
        <a:ext cx="1058685" cy="797377"/>
      </dsp:txXfrm>
    </dsp:sp>
    <dsp:sp modelId="{E52828FE-062B-442B-9831-810877E76BEA}">
      <dsp:nvSpPr>
        <dsp:cNvPr id="0" name=""/>
        <dsp:cNvSpPr/>
      </dsp:nvSpPr>
      <dsp:spPr>
        <a:xfrm>
          <a:off x="9895420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9895420" y="300762"/>
        <a:ext cx="244808" cy="245467"/>
      </dsp:txXfrm>
    </dsp:sp>
    <dsp:sp modelId="{9F6A65BF-72C8-462F-ADEB-5469A6E2B69D}">
      <dsp:nvSpPr>
        <dsp:cNvPr id="0" name=""/>
        <dsp:cNvSpPr/>
      </dsp:nvSpPr>
      <dsp:spPr>
        <a:xfrm>
          <a:off x="10390315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sp:txBody>
      <dsp:txXfrm>
        <a:off x="10415123" y="24808"/>
        <a:ext cx="1600034" cy="797377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50DA55-E4C2-407C-A3ED-3E855ECD44B0}">
      <dsp:nvSpPr>
        <dsp:cNvPr id="0" name=""/>
        <dsp:cNvSpPr/>
      </dsp:nvSpPr>
      <dsp:spPr>
        <a:xfrm>
          <a:off x="4542" y="0"/>
          <a:ext cx="1029217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切脈絡</a:t>
          </a:r>
        </a:p>
      </dsp:txBody>
      <dsp:txXfrm>
        <a:off x="29350" y="24808"/>
        <a:ext cx="979601" cy="797377"/>
      </dsp:txXfrm>
    </dsp:sp>
    <dsp:sp modelId="{B44E4042-01DB-47E1-9886-56263B36CFEF}">
      <dsp:nvSpPr>
        <dsp:cNvPr id="0" name=""/>
        <dsp:cNvSpPr/>
      </dsp:nvSpPr>
      <dsp:spPr>
        <a:xfrm>
          <a:off x="1198725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198725" y="300762"/>
        <a:ext cx="244808" cy="245467"/>
      </dsp:txXfrm>
    </dsp:sp>
    <dsp:sp modelId="{C114ED43-5DB6-4710-894B-DCDA744C6C13}">
      <dsp:nvSpPr>
        <dsp:cNvPr id="0" name=""/>
        <dsp:cNvSpPr/>
      </dsp:nvSpPr>
      <dsp:spPr>
        <a:xfrm>
          <a:off x="1693620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  <a:r>
            <a:rPr lang="en-US" altLang="zh-TW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718428" y="24808"/>
        <a:ext cx="1600034" cy="797377"/>
      </dsp:txXfrm>
    </dsp:sp>
    <dsp:sp modelId="{3FE7377D-1264-4242-BB52-763AD903B434}">
      <dsp:nvSpPr>
        <dsp:cNvPr id="0" name=""/>
        <dsp:cNvSpPr/>
      </dsp:nvSpPr>
      <dsp:spPr>
        <a:xfrm>
          <a:off x="3508236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508236" y="300762"/>
        <a:ext cx="244808" cy="245467"/>
      </dsp:txXfrm>
    </dsp:sp>
    <dsp:sp modelId="{350D23AA-17D5-429F-80A2-9CDA407DED34}">
      <dsp:nvSpPr>
        <dsp:cNvPr id="0" name=""/>
        <dsp:cNvSpPr/>
      </dsp:nvSpPr>
      <dsp:spPr>
        <a:xfrm>
          <a:off x="4003131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b="1" kern="120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b="1" kern="120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替換語詞</a:t>
          </a:r>
          <a:r>
            <a:rPr lang="en-US" altLang="zh-TW" sz="2100" b="1" kern="120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b="1" kern="1200">
            <a:solidFill>
              <a:srgbClr val="FFFF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027939" y="24808"/>
        <a:ext cx="1600034" cy="797377"/>
      </dsp:txXfrm>
    </dsp:sp>
    <dsp:sp modelId="{01F8BEBB-AF1E-4FB2-B38D-E603D79CF741}">
      <dsp:nvSpPr>
        <dsp:cNvPr id="0" name=""/>
        <dsp:cNvSpPr/>
      </dsp:nvSpPr>
      <dsp:spPr>
        <a:xfrm>
          <a:off x="5817747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817747" y="300762"/>
        <a:ext cx="244808" cy="245467"/>
      </dsp:txXfrm>
    </dsp:sp>
    <dsp:sp modelId="{060103B5-C36E-4F8B-9E36-DDFC8F9B7D86}">
      <dsp:nvSpPr>
        <dsp:cNvPr id="0" name=""/>
        <dsp:cNvSpPr/>
      </dsp:nvSpPr>
      <dsp:spPr>
        <a:xfrm>
          <a:off x="6312642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還原句型</a:t>
          </a: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337450" y="24808"/>
        <a:ext cx="1600034" cy="797377"/>
      </dsp:txXfrm>
    </dsp:sp>
    <dsp:sp modelId="{A56717A2-8C74-45CC-B8A4-670503316C01}">
      <dsp:nvSpPr>
        <dsp:cNvPr id="0" name=""/>
        <dsp:cNvSpPr/>
      </dsp:nvSpPr>
      <dsp:spPr>
        <a:xfrm>
          <a:off x="8127258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8127258" y="300762"/>
        <a:ext cx="244808" cy="245467"/>
      </dsp:txXfrm>
    </dsp:sp>
    <dsp:sp modelId="{CB4E6DC6-31BD-4A17-B1D5-D4724C409322}">
      <dsp:nvSpPr>
        <dsp:cNvPr id="0" name=""/>
        <dsp:cNvSpPr/>
      </dsp:nvSpPr>
      <dsp:spPr>
        <a:xfrm>
          <a:off x="8622153" y="0"/>
          <a:ext cx="1108301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找重點</a:t>
          </a:r>
        </a:p>
      </dsp:txBody>
      <dsp:txXfrm>
        <a:off x="8646961" y="24808"/>
        <a:ext cx="1058685" cy="797377"/>
      </dsp:txXfrm>
    </dsp:sp>
    <dsp:sp modelId="{E52828FE-062B-442B-9831-810877E76BEA}">
      <dsp:nvSpPr>
        <dsp:cNvPr id="0" name=""/>
        <dsp:cNvSpPr/>
      </dsp:nvSpPr>
      <dsp:spPr>
        <a:xfrm>
          <a:off x="9895420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9895420" y="300762"/>
        <a:ext cx="244808" cy="245467"/>
      </dsp:txXfrm>
    </dsp:sp>
    <dsp:sp modelId="{9F6A65BF-72C8-462F-ADEB-5469A6E2B69D}">
      <dsp:nvSpPr>
        <dsp:cNvPr id="0" name=""/>
        <dsp:cNvSpPr/>
      </dsp:nvSpPr>
      <dsp:spPr>
        <a:xfrm>
          <a:off x="10390315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sp:txBody>
      <dsp:txXfrm>
        <a:off x="10415123" y="24808"/>
        <a:ext cx="1600034" cy="7973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C8E09A-4A7B-4B3C-B7AB-90ADF3E0301E}">
      <dsp:nvSpPr>
        <dsp:cNvPr id="0" name=""/>
        <dsp:cNvSpPr/>
      </dsp:nvSpPr>
      <dsp:spPr>
        <a:xfrm>
          <a:off x="8354" y="0"/>
          <a:ext cx="2496931" cy="7585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教師說明、示範</a:t>
          </a:r>
        </a:p>
      </dsp:txBody>
      <dsp:txXfrm>
        <a:off x="30572" y="22218"/>
        <a:ext cx="2452495" cy="714152"/>
      </dsp:txXfrm>
    </dsp:sp>
    <dsp:sp modelId="{B06226F4-386F-4B19-8078-3782B499D8F0}">
      <dsp:nvSpPr>
        <dsp:cNvPr id="0" name=""/>
        <dsp:cNvSpPr/>
      </dsp:nvSpPr>
      <dsp:spPr>
        <a:xfrm>
          <a:off x="2754978" y="69674"/>
          <a:ext cx="529349" cy="6192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b="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754978" y="193522"/>
        <a:ext cx="370544" cy="371542"/>
      </dsp:txXfrm>
    </dsp:sp>
    <dsp:sp modelId="{41AA5D80-6C78-4D9E-8BCF-D86D5777D0B5}">
      <dsp:nvSpPr>
        <dsp:cNvPr id="0" name=""/>
        <dsp:cNvSpPr/>
      </dsp:nvSpPr>
      <dsp:spPr>
        <a:xfrm>
          <a:off x="3504057" y="0"/>
          <a:ext cx="2496931" cy="7585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0" kern="1200">
              <a:latin typeface="微軟正黑體" panose="020B0604030504040204" pitchFamily="34" charset="-120"/>
              <a:ea typeface="微軟正黑體" panose="020B0604030504040204" pitchFamily="34" charset="-120"/>
            </a:rPr>
            <a:t>小組共作學習</a:t>
          </a:r>
        </a:p>
      </dsp:txBody>
      <dsp:txXfrm>
        <a:off x="3526275" y="22218"/>
        <a:ext cx="2452495" cy="714152"/>
      </dsp:txXfrm>
    </dsp:sp>
    <dsp:sp modelId="{89251263-6125-4233-9A4B-C069772BE328}">
      <dsp:nvSpPr>
        <dsp:cNvPr id="0" name=""/>
        <dsp:cNvSpPr/>
      </dsp:nvSpPr>
      <dsp:spPr>
        <a:xfrm>
          <a:off x="6250681" y="69674"/>
          <a:ext cx="529349" cy="6192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b="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250681" y="193522"/>
        <a:ext cx="370544" cy="371542"/>
      </dsp:txXfrm>
    </dsp:sp>
    <dsp:sp modelId="{ABE2F9D7-9929-4AA1-B760-6B130EE0CB40}">
      <dsp:nvSpPr>
        <dsp:cNvPr id="0" name=""/>
        <dsp:cNvSpPr/>
      </dsp:nvSpPr>
      <dsp:spPr>
        <a:xfrm>
          <a:off x="6999760" y="0"/>
          <a:ext cx="2496931" cy="7585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0" kern="1200">
              <a:latin typeface="微軟正黑體" panose="020B0604030504040204" pitchFamily="34" charset="-120"/>
              <a:ea typeface="微軟正黑體" panose="020B0604030504040204" pitchFamily="34" charset="-120"/>
            </a:rPr>
            <a:t>學生獨立自學</a:t>
          </a:r>
        </a:p>
      </dsp:txBody>
      <dsp:txXfrm>
        <a:off x="7021978" y="22218"/>
        <a:ext cx="2452495" cy="714152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50DA55-E4C2-407C-A3ED-3E855ECD44B0}">
      <dsp:nvSpPr>
        <dsp:cNvPr id="0" name=""/>
        <dsp:cNvSpPr/>
      </dsp:nvSpPr>
      <dsp:spPr>
        <a:xfrm>
          <a:off x="4542" y="0"/>
          <a:ext cx="1029217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切脈絡</a:t>
          </a:r>
        </a:p>
      </dsp:txBody>
      <dsp:txXfrm>
        <a:off x="29350" y="24808"/>
        <a:ext cx="979601" cy="797377"/>
      </dsp:txXfrm>
    </dsp:sp>
    <dsp:sp modelId="{B44E4042-01DB-47E1-9886-56263B36CFEF}">
      <dsp:nvSpPr>
        <dsp:cNvPr id="0" name=""/>
        <dsp:cNvSpPr/>
      </dsp:nvSpPr>
      <dsp:spPr>
        <a:xfrm>
          <a:off x="1198725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198725" y="300762"/>
        <a:ext cx="244808" cy="245467"/>
      </dsp:txXfrm>
    </dsp:sp>
    <dsp:sp modelId="{C114ED43-5DB6-4710-894B-DCDA744C6C13}">
      <dsp:nvSpPr>
        <dsp:cNvPr id="0" name=""/>
        <dsp:cNvSpPr/>
      </dsp:nvSpPr>
      <dsp:spPr>
        <a:xfrm>
          <a:off x="1693620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  <a:r>
            <a:rPr lang="en-US" altLang="zh-TW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718428" y="24808"/>
        <a:ext cx="1600034" cy="797377"/>
      </dsp:txXfrm>
    </dsp:sp>
    <dsp:sp modelId="{3FE7377D-1264-4242-BB52-763AD903B434}">
      <dsp:nvSpPr>
        <dsp:cNvPr id="0" name=""/>
        <dsp:cNvSpPr/>
      </dsp:nvSpPr>
      <dsp:spPr>
        <a:xfrm>
          <a:off x="3508236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508236" y="300762"/>
        <a:ext cx="244808" cy="245467"/>
      </dsp:txXfrm>
    </dsp:sp>
    <dsp:sp modelId="{350D23AA-17D5-429F-80A2-9CDA407DED34}">
      <dsp:nvSpPr>
        <dsp:cNvPr id="0" name=""/>
        <dsp:cNvSpPr/>
      </dsp:nvSpPr>
      <dsp:spPr>
        <a:xfrm>
          <a:off x="4003131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替換語詞</a:t>
          </a: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027939" y="24808"/>
        <a:ext cx="1600034" cy="797377"/>
      </dsp:txXfrm>
    </dsp:sp>
    <dsp:sp modelId="{01F8BEBB-AF1E-4FB2-B38D-E603D79CF741}">
      <dsp:nvSpPr>
        <dsp:cNvPr id="0" name=""/>
        <dsp:cNvSpPr/>
      </dsp:nvSpPr>
      <dsp:spPr>
        <a:xfrm>
          <a:off x="5817747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817747" y="300762"/>
        <a:ext cx="244808" cy="245467"/>
      </dsp:txXfrm>
    </dsp:sp>
    <dsp:sp modelId="{060103B5-C36E-4F8B-9E36-DDFC8F9B7D86}">
      <dsp:nvSpPr>
        <dsp:cNvPr id="0" name=""/>
        <dsp:cNvSpPr/>
      </dsp:nvSpPr>
      <dsp:spPr>
        <a:xfrm>
          <a:off x="6312642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還原句型</a:t>
          </a: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337450" y="24808"/>
        <a:ext cx="1600034" cy="797377"/>
      </dsp:txXfrm>
    </dsp:sp>
    <dsp:sp modelId="{A56717A2-8C74-45CC-B8A4-670503316C01}">
      <dsp:nvSpPr>
        <dsp:cNvPr id="0" name=""/>
        <dsp:cNvSpPr/>
      </dsp:nvSpPr>
      <dsp:spPr>
        <a:xfrm>
          <a:off x="8127258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8127258" y="300762"/>
        <a:ext cx="244808" cy="245467"/>
      </dsp:txXfrm>
    </dsp:sp>
    <dsp:sp modelId="{CB4E6DC6-31BD-4A17-B1D5-D4724C409322}">
      <dsp:nvSpPr>
        <dsp:cNvPr id="0" name=""/>
        <dsp:cNvSpPr/>
      </dsp:nvSpPr>
      <dsp:spPr>
        <a:xfrm>
          <a:off x="8622153" y="0"/>
          <a:ext cx="1108301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找重點</a:t>
          </a:r>
        </a:p>
      </dsp:txBody>
      <dsp:txXfrm>
        <a:off x="8646961" y="24808"/>
        <a:ext cx="1058685" cy="797377"/>
      </dsp:txXfrm>
    </dsp:sp>
    <dsp:sp modelId="{E52828FE-062B-442B-9831-810877E76BEA}">
      <dsp:nvSpPr>
        <dsp:cNvPr id="0" name=""/>
        <dsp:cNvSpPr/>
      </dsp:nvSpPr>
      <dsp:spPr>
        <a:xfrm>
          <a:off x="9895420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9895420" y="300762"/>
        <a:ext cx="244808" cy="245467"/>
      </dsp:txXfrm>
    </dsp:sp>
    <dsp:sp modelId="{9F6A65BF-72C8-462F-ADEB-5469A6E2B69D}">
      <dsp:nvSpPr>
        <dsp:cNvPr id="0" name=""/>
        <dsp:cNvSpPr/>
      </dsp:nvSpPr>
      <dsp:spPr>
        <a:xfrm>
          <a:off x="10390315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sp:txBody>
      <dsp:txXfrm>
        <a:off x="10415123" y="24808"/>
        <a:ext cx="1600034" cy="797377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50DA55-E4C2-407C-A3ED-3E855ECD44B0}">
      <dsp:nvSpPr>
        <dsp:cNvPr id="0" name=""/>
        <dsp:cNvSpPr/>
      </dsp:nvSpPr>
      <dsp:spPr>
        <a:xfrm>
          <a:off x="4542" y="0"/>
          <a:ext cx="1029217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切脈絡</a:t>
          </a:r>
        </a:p>
      </dsp:txBody>
      <dsp:txXfrm>
        <a:off x="29350" y="24808"/>
        <a:ext cx="979601" cy="797377"/>
      </dsp:txXfrm>
    </dsp:sp>
    <dsp:sp modelId="{B44E4042-01DB-47E1-9886-56263B36CFEF}">
      <dsp:nvSpPr>
        <dsp:cNvPr id="0" name=""/>
        <dsp:cNvSpPr/>
      </dsp:nvSpPr>
      <dsp:spPr>
        <a:xfrm>
          <a:off x="1198725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198725" y="300762"/>
        <a:ext cx="244808" cy="245467"/>
      </dsp:txXfrm>
    </dsp:sp>
    <dsp:sp modelId="{C114ED43-5DB6-4710-894B-DCDA744C6C13}">
      <dsp:nvSpPr>
        <dsp:cNvPr id="0" name=""/>
        <dsp:cNvSpPr/>
      </dsp:nvSpPr>
      <dsp:spPr>
        <a:xfrm>
          <a:off x="1693620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  <a:r>
            <a:rPr lang="en-US" altLang="zh-TW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718428" y="24808"/>
        <a:ext cx="1600034" cy="797377"/>
      </dsp:txXfrm>
    </dsp:sp>
    <dsp:sp modelId="{3FE7377D-1264-4242-BB52-763AD903B434}">
      <dsp:nvSpPr>
        <dsp:cNvPr id="0" name=""/>
        <dsp:cNvSpPr/>
      </dsp:nvSpPr>
      <dsp:spPr>
        <a:xfrm>
          <a:off x="3508236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508236" y="300762"/>
        <a:ext cx="244808" cy="245467"/>
      </dsp:txXfrm>
    </dsp:sp>
    <dsp:sp modelId="{350D23AA-17D5-429F-80A2-9CDA407DED34}">
      <dsp:nvSpPr>
        <dsp:cNvPr id="0" name=""/>
        <dsp:cNvSpPr/>
      </dsp:nvSpPr>
      <dsp:spPr>
        <a:xfrm>
          <a:off x="4003131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替換語詞</a:t>
          </a: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027939" y="24808"/>
        <a:ext cx="1600034" cy="797377"/>
      </dsp:txXfrm>
    </dsp:sp>
    <dsp:sp modelId="{01F8BEBB-AF1E-4FB2-B38D-E603D79CF741}">
      <dsp:nvSpPr>
        <dsp:cNvPr id="0" name=""/>
        <dsp:cNvSpPr/>
      </dsp:nvSpPr>
      <dsp:spPr>
        <a:xfrm>
          <a:off x="5817747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817747" y="300762"/>
        <a:ext cx="244808" cy="245467"/>
      </dsp:txXfrm>
    </dsp:sp>
    <dsp:sp modelId="{060103B5-C36E-4F8B-9E36-DDFC8F9B7D86}">
      <dsp:nvSpPr>
        <dsp:cNvPr id="0" name=""/>
        <dsp:cNvSpPr/>
      </dsp:nvSpPr>
      <dsp:spPr>
        <a:xfrm>
          <a:off x="6312642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還原句型</a:t>
          </a: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337450" y="24808"/>
        <a:ext cx="1600034" cy="797377"/>
      </dsp:txXfrm>
    </dsp:sp>
    <dsp:sp modelId="{A56717A2-8C74-45CC-B8A4-670503316C01}">
      <dsp:nvSpPr>
        <dsp:cNvPr id="0" name=""/>
        <dsp:cNvSpPr/>
      </dsp:nvSpPr>
      <dsp:spPr>
        <a:xfrm>
          <a:off x="8127258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8127258" y="300762"/>
        <a:ext cx="244808" cy="245467"/>
      </dsp:txXfrm>
    </dsp:sp>
    <dsp:sp modelId="{CB4E6DC6-31BD-4A17-B1D5-D4724C409322}">
      <dsp:nvSpPr>
        <dsp:cNvPr id="0" name=""/>
        <dsp:cNvSpPr/>
      </dsp:nvSpPr>
      <dsp:spPr>
        <a:xfrm>
          <a:off x="8622153" y="0"/>
          <a:ext cx="1108301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找重點</a:t>
          </a:r>
        </a:p>
      </dsp:txBody>
      <dsp:txXfrm>
        <a:off x="8646961" y="24808"/>
        <a:ext cx="1058685" cy="797377"/>
      </dsp:txXfrm>
    </dsp:sp>
    <dsp:sp modelId="{E52828FE-062B-442B-9831-810877E76BEA}">
      <dsp:nvSpPr>
        <dsp:cNvPr id="0" name=""/>
        <dsp:cNvSpPr/>
      </dsp:nvSpPr>
      <dsp:spPr>
        <a:xfrm>
          <a:off x="9895420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9895420" y="300762"/>
        <a:ext cx="244808" cy="245467"/>
      </dsp:txXfrm>
    </dsp:sp>
    <dsp:sp modelId="{9F6A65BF-72C8-462F-ADEB-5469A6E2B69D}">
      <dsp:nvSpPr>
        <dsp:cNvPr id="0" name=""/>
        <dsp:cNvSpPr/>
      </dsp:nvSpPr>
      <dsp:spPr>
        <a:xfrm>
          <a:off x="10390315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sp:txBody>
      <dsp:txXfrm>
        <a:off x="10415123" y="24808"/>
        <a:ext cx="1600034" cy="797377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50DA55-E4C2-407C-A3ED-3E855ECD44B0}">
      <dsp:nvSpPr>
        <dsp:cNvPr id="0" name=""/>
        <dsp:cNvSpPr/>
      </dsp:nvSpPr>
      <dsp:spPr>
        <a:xfrm>
          <a:off x="4542" y="0"/>
          <a:ext cx="1029217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切脈絡</a:t>
          </a:r>
        </a:p>
      </dsp:txBody>
      <dsp:txXfrm>
        <a:off x="29350" y="24808"/>
        <a:ext cx="979601" cy="797377"/>
      </dsp:txXfrm>
    </dsp:sp>
    <dsp:sp modelId="{B44E4042-01DB-47E1-9886-56263B36CFEF}">
      <dsp:nvSpPr>
        <dsp:cNvPr id="0" name=""/>
        <dsp:cNvSpPr/>
      </dsp:nvSpPr>
      <dsp:spPr>
        <a:xfrm>
          <a:off x="1198725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198725" y="300762"/>
        <a:ext cx="244808" cy="245467"/>
      </dsp:txXfrm>
    </dsp:sp>
    <dsp:sp modelId="{C114ED43-5DB6-4710-894B-DCDA744C6C13}">
      <dsp:nvSpPr>
        <dsp:cNvPr id="0" name=""/>
        <dsp:cNvSpPr/>
      </dsp:nvSpPr>
      <dsp:spPr>
        <a:xfrm>
          <a:off x="1693620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</a:p>
      </dsp:txBody>
      <dsp:txXfrm>
        <a:off x="1718428" y="24808"/>
        <a:ext cx="1600034" cy="797377"/>
      </dsp:txXfrm>
    </dsp:sp>
    <dsp:sp modelId="{3FE7377D-1264-4242-BB52-763AD903B434}">
      <dsp:nvSpPr>
        <dsp:cNvPr id="0" name=""/>
        <dsp:cNvSpPr/>
      </dsp:nvSpPr>
      <dsp:spPr>
        <a:xfrm>
          <a:off x="3508236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508236" y="300762"/>
        <a:ext cx="244808" cy="245467"/>
      </dsp:txXfrm>
    </dsp:sp>
    <dsp:sp modelId="{350D23AA-17D5-429F-80A2-9CDA407DED34}">
      <dsp:nvSpPr>
        <dsp:cNvPr id="0" name=""/>
        <dsp:cNvSpPr/>
      </dsp:nvSpPr>
      <dsp:spPr>
        <a:xfrm>
          <a:off x="4003131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替換語詞</a:t>
          </a: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027939" y="24808"/>
        <a:ext cx="1600034" cy="797377"/>
      </dsp:txXfrm>
    </dsp:sp>
    <dsp:sp modelId="{01F8BEBB-AF1E-4FB2-B38D-E603D79CF741}">
      <dsp:nvSpPr>
        <dsp:cNvPr id="0" name=""/>
        <dsp:cNvSpPr/>
      </dsp:nvSpPr>
      <dsp:spPr>
        <a:xfrm>
          <a:off x="5817747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817747" y="300762"/>
        <a:ext cx="244808" cy="245467"/>
      </dsp:txXfrm>
    </dsp:sp>
    <dsp:sp modelId="{060103B5-C36E-4F8B-9E36-DDFC8F9B7D86}">
      <dsp:nvSpPr>
        <dsp:cNvPr id="0" name=""/>
        <dsp:cNvSpPr/>
      </dsp:nvSpPr>
      <dsp:spPr>
        <a:xfrm>
          <a:off x="6312642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還原句型</a:t>
          </a: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337450" y="24808"/>
        <a:ext cx="1600034" cy="797377"/>
      </dsp:txXfrm>
    </dsp:sp>
    <dsp:sp modelId="{A56717A2-8C74-45CC-B8A4-670503316C01}">
      <dsp:nvSpPr>
        <dsp:cNvPr id="0" name=""/>
        <dsp:cNvSpPr/>
      </dsp:nvSpPr>
      <dsp:spPr>
        <a:xfrm>
          <a:off x="8127258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8127258" y="300762"/>
        <a:ext cx="244808" cy="245467"/>
      </dsp:txXfrm>
    </dsp:sp>
    <dsp:sp modelId="{CB4E6DC6-31BD-4A17-B1D5-D4724C409322}">
      <dsp:nvSpPr>
        <dsp:cNvPr id="0" name=""/>
        <dsp:cNvSpPr/>
      </dsp:nvSpPr>
      <dsp:spPr>
        <a:xfrm>
          <a:off x="8622153" y="0"/>
          <a:ext cx="1108301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找重點</a:t>
          </a:r>
        </a:p>
      </dsp:txBody>
      <dsp:txXfrm>
        <a:off x="8646961" y="24808"/>
        <a:ext cx="1058685" cy="797377"/>
      </dsp:txXfrm>
    </dsp:sp>
    <dsp:sp modelId="{E52828FE-062B-442B-9831-810877E76BEA}">
      <dsp:nvSpPr>
        <dsp:cNvPr id="0" name=""/>
        <dsp:cNvSpPr/>
      </dsp:nvSpPr>
      <dsp:spPr>
        <a:xfrm>
          <a:off x="9895420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9895420" y="300762"/>
        <a:ext cx="244808" cy="245467"/>
      </dsp:txXfrm>
    </dsp:sp>
    <dsp:sp modelId="{9F6A65BF-72C8-462F-ADEB-5469A6E2B69D}">
      <dsp:nvSpPr>
        <dsp:cNvPr id="0" name=""/>
        <dsp:cNvSpPr/>
      </dsp:nvSpPr>
      <dsp:spPr>
        <a:xfrm>
          <a:off x="10390315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sp:txBody>
      <dsp:txXfrm>
        <a:off x="10415123" y="24808"/>
        <a:ext cx="1600034" cy="797377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50DA55-E4C2-407C-A3ED-3E855ECD44B0}">
      <dsp:nvSpPr>
        <dsp:cNvPr id="0" name=""/>
        <dsp:cNvSpPr/>
      </dsp:nvSpPr>
      <dsp:spPr>
        <a:xfrm>
          <a:off x="4542" y="0"/>
          <a:ext cx="1029217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b="0" kern="1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切脈絡</a:t>
          </a:r>
        </a:p>
      </dsp:txBody>
      <dsp:txXfrm>
        <a:off x="29350" y="24808"/>
        <a:ext cx="979601" cy="797377"/>
      </dsp:txXfrm>
    </dsp:sp>
    <dsp:sp modelId="{B44E4042-01DB-47E1-9886-56263B36CFEF}">
      <dsp:nvSpPr>
        <dsp:cNvPr id="0" name=""/>
        <dsp:cNvSpPr/>
      </dsp:nvSpPr>
      <dsp:spPr>
        <a:xfrm>
          <a:off x="1198725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198725" y="300762"/>
        <a:ext cx="244808" cy="245467"/>
      </dsp:txXfrm>
    </dsp:sp>
    <dsp:sp modelId="{C114ED43-5DB6-4710-894B-DCDA744C6C13}">
      <dsp:nvSpPr>
        <dsp:cNvPr id="0" name=""/>
        <dsp:cNvSpPr/>
      </dsp:nvSpPr>
      <dsp:spPr>
        <a:xfrm>
          <a:off x="1693620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</a:p>
      </dsp:txBody>
      <dsp:txXfrm>
        <a:off x="1718428" y="24808"/>
        <a:ext cx="1600034" cy="797377"/>
      </dsp:txXfrm>
    </dsp:sp>
    <dsp:sp modelId="{3FE7377D-1264-4242-BB52-763AD903B434}">
      <dsp:nvSpPr>
        <dsp:cNvPr id="0" name=""/>
        <dsp:cNvSpPr/>
      </dsp:nvSpPr>
      <dsp:spPr>
        <a:xfrm>
          <a:off x="3508236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508236" y="300762"/>
        <a:ext cx="244808" cy="245467"/>
      </dsp:txXfrm>
    </dsp:sp>
    <dsp:sp modelId="{350D23AA-17D5-429F-80A2-9CDA407DED34}">
      <dsp:nvSpPr>
        <dsp:cNvPr id="0" name=""/>
        <dsp:cNvSpPr/>
      </dsp:nvSpPr>
      <dsp:spPr>
        <a:xfrm>
          <a:off x="4003131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替換語詞</a:t>
          </a: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027939" y="24808"/>
        <a:ext cx="1600034" cy="797377"/>
      </dsp:txXfrm>
    </dsp:sp>
    <dsp:sp modelId="{01F8BEBB-AF1E-4FB2-B38D-E603D79CF741}">
      <dsp:nvSpPr>
        <dsp:cNvPr id="0" name=""/>
        <dsp:cNvSpPr/>
      </dsp:nvSpPr>
      <dsp:spPr>
        <a:xfrm>
          <a:off x="5817747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817747" y="300762"/>
        <a:ext cx="244808" cy="245467"/>
      </dsp:txXfrm>
    </dsp:sp>
    <dsp:sp modelId="{060103B5-C36E-4F8B-9E36-DDFC8F9B7D86}">
      <dsp:nvSpPr>
        <dsp:cNvPr id="0" name=""/>
        <dsp:cNvSpPr/>
      </dsp:nvSpPr>
      <dsp:spPr>
        <a:xfrm>
          <a:off x="6312642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還原句型</a:t>
          </a: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337450" y="24808"/>
        <a:ext cx="1600034" cy="797377"/>
      </dsp:txXfrm>
    </dsp:sp>
    <dsp:sp modelId="{A56717A2-8C74-45CC-B8A4-670503316C01}">
      <dsp:nvSpPr>
        <dsp:cNvPr id="0" name=""/>
        <dsp:cNvSpPr/>
      </dsp:nvSpPr>
      <dsp:spPr>
        <a:xfrm>
          <a:off x="8127258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8127258" y="300762"/>
        <a:ext cx="244808" cy="245467"/>
      </dsp:txXfrm>
    </dsp:sp>
    <dsp:sp modelId="{CB4E6DC6-31BD-4A17-B1D5-D4724C409322}">
      <dsp:nvSpPr>
        <dsp:cNvPr id="0" name=""/>
        <dsp:cNvSpPr/>
      </dsp:nvSpPr>
      <dsp:spPr>
        <a:xfrm>
          <a:off x="8622153" y="0"/>
          <a:ext cx="1108301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找重點</a:t>
          </a:r>
        </a:p>
      </dsp:txBody>
      <dsp:txXfrm>
        <a:off x="8646961" y="24808"/>
        <a:ext cx="1058685" cy="797377"/>
      </dsp:txXfrm>
    </dsp:sp>
    <dsp:sp modelId="{E52828FE-062B-442B-9831-810877E76BEA}">
      <dsp:nvSpPr>
        <dsp:cNvPr id="0" name=""/>
        <dsp:cNvSpPr/>
      </dsp:nvSpPr>
      <dsp:spPr>
        <a:xfrm>
          <a:off x="9895420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9895420" y="300762"/>
        <a:ext cx="244808" cy="245467"/>
      </dsp:txXfrm>
    </dsp:sp>
    <dsp:sp modelId="{9F6A65BF-72C8-462F-ADEB-5469A6E2B69D}">
      <dsp:nvSpPr>
        <dsp:cNvPr id="0" name=""/>
        <dsp:cNvSpPr/>
      </dsp:nvSpPr>
      <dsp:spPr>
        <a:xfrm>
          <a:off x="10390315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sp:txBody>
      <dsp:txXfrm>
        <a:off x="10415123" y="24808"/>
        <a:ext cx="1600034" cy="797377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50DA55-E4C2-407C-A3ED-3E855ECD44B0}">
      <dsp:nvSpPr>
        <dsp:cNvPr id="0" name=""/>
        <dsp:cNvSpPr/>
      </dsp:nvSpPr>
      <dsp:spPr>
        <a:xfrm>
          <a:off x="4542" y="0"/>
          <a:ext cx="1029217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b="0" kern="1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切脈絡</a:t>
          </a:r>
        </a:p>
      </dsp:txBody>
      <dsp:txXfrm>
        <a:off x="29350" y="24808"/>
        <a:ext cx="979601" cy="797377"/>
      </dsp:txXfrm>
    </dsp:sp>
    <dsp:sp modelId="{B44E4042-01DB-47E1-9886-56263B36CFEF}">
      <dsp:nvSpPr>
        <dsp:cNvPr id="0" name=""/>
        <dsp:cNvSpPr/>
      </dsp:nvSpPr>
      <dsp:spPr>
        <a:xfrm>
          <a:off x="1198725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198725" y="300762"/>
        <a:ext cx="244808" cy="245467"/>
      </dsp:txXfrm>
    </dsp:sp>
    <dsp:sp modelId="{C114ED43-5DB6-4710-894B-DCDA744C6C13}">
      <dsp:nvSpPr>
        <dsp:cNvPr id="0" name=""/>
        <dsp:cNvSpPr/>
      </dsp:nvSpPr>
      <dsp:spPr>
        <a:xfrm>
          <a:off x="1693620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</a:p>
      </dsp:txBody>
      <dsp:txXfrm>
        <a:off x="1718428" y="24808"/>
        <a:ext cx="1600034" cy="797377"/>
      </dsp:txXfrm>
    </dsp:sp>
    <dsp:sp modelId="{3FE7377D-1264-4242-BB52-763AD903B434}">
      <dsp:nvSpPr>
        <dsp:cNvPr id="0" name=""/>
        <dsp:cNvSpPr/>
      </dsp:nvSpPr>
      <dsp:spPr>
        <a:xfrm>
          <a:off x="3508236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508236" y="300762"/>
        <a:ext cx="244808" cy="245467"/>
      </dsp:txXfrm>
    </dsp:sp>
    <dsp:sp modelId="{350D23AA-17D5-429F-80A2-9CDA407DED34}">
      <dsp:nvSpPr>
        <dsp:cNvPr id="0" name=""/>
        <dsp:cNvSpPr/>
      </dsp:nvSpPr>
      <dsp:spPr>
        <a:xfrm>
          <a:off x="4003131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替換語詞</a:t>
          </a: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027939" y="24808"/>
        <a:ext cx="1600034" cy="797377"/>
      </dsp:txXfrm>
    </dsp:sp>
    <dsp:sp modelId="{01F8BEBB-AF1E-4FB2-B38D-E603D79CF741}">
      <dsp:nvSpPr>
        <dsp:cNvPr id="0" name=""/>
        <dsp:cNvSpPr/>
      </dsp:nvSpPr>
      <dsp:spPr>
        <a:xfrm>
          <a:off x="5817747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817747" y="300762"/>
        <a:ext cx="244808" cy="245467"/>
      </dsp:txXfrm>
    </dsp:sp>
    <dsp:sp modelId="{060103B5-C36E-4F8B-9E36-DDFC8F9B7D86}">
      <dsp:nvSpPr>
        <dsp:cNvPr id="0" name=""/>
        <dsp:cNvSpPr/>
      </dsp:nvSpPr>
      <dsp:spPr>
        <a:xfrm>
          <a:off x="6312642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還原句型</a:t>
          </a: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337450" y="24808"/>
        <a:ext cx="1600034" cy="797377"/>
      </dsp:txXfrm>
    </dsp:sp>
    <dsp:sp modelId="{A56717A2-8C74-45CC-B8A4-670503316C01}">
      <dsp:nvSpPr>
        <dsp:cNvPr id="0" name=""/>
        <dsp:cNvSpPr/>
      </dsp:nvSpPr>
      <dsp:spPr>
        <a:xfrm>
          <a:off x="8127258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8127258" y="300762"/>
        <a:ext cx="244808" cy="245467"/>
      </dsp:txXfrm>
    </dsp:sp>
    <dsp:sp modelId="{CB4E6DC6-31BD-4A17-B1D5-D4724C409322}">
      <dsp:nvSpPr>
        <dsp:cNvPr id="0" name=""/>
        <dsp:cNvSpPr/>
      </dsp:nvSpPr>
      <dsp:spPr>
        <a:xfrm>
          <a:off x="8622153" y="0"/>
          <a:ext cx="1108301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找重點</a:t>
          </a:r>
        </a:p>
      </dsp:txBody>
      <dsp:txXfrm>
        <a:off x="8646961" y="24808"/>
        <a:ext cx="1058685" cy="797377"/>
      </dsp:txXfrm>
    </dsp:sp>
    <dsp:sp modelId="{E52828FE-062B-442B-9831-810877E76BEA}">
      <dsp:nvSpPr>
        <dsp:cNvPr id="0" name=""/>
        <dsp:cNvSpPr/>
      </dsp:nvSpPr>
      <dsp:spPr>
        <a:xfrm>
          <a:off x="9895420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9895420" y="300762"/>
        <a:ext cx="244808" cy="245467"/>
      </dsp:txXfrm>
    </dsp:sp>
    <dsp:sp modelId="{9F6A65BF-72C8-462F-ADEB-5469A6E2B69D}">
      <dsp:nvSpPr>
        <dsp:cNvPr id="0" name=""/>
        <dsp:cNvSpPr/>
      </dsp:nvSpPr>
      <dsp:spPr>
        <a:xfrm>
          <a:off x="10390315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sp:txBody>
      <dsp:txXfrm>
        <a:off x="10415123" y="24808"/>
        <a:ext cx="1600034" cy="797377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50DA55-E4C2-407C-A3ED-3E855ECD44B0}">
      <dsp:nvSpPr>
        <dsp:cNvPr id="0" name=""/>
        <dsp:cNvSpPr/>
      </dsp:nvSpPr>
      <dsp:spPr>
        <a:xfrm>
          <a:off x="4542" y="0"/>
          <a:ext cx="1029217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b="0" kern="1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切脈絡</a:t>
          </a:r>
        </a:p>
      </dsp:txBody>
      <dsp:txXfrm>
        <a:off x="29350" y="24808"/>
        <a:ext cx="979601" cy="797377"/>
      </dsp:txXfrm>
    </dsp:sp>
    <dsp:sp modelId="{B44E4042-01DB-47E1-9886-56263B36CFEF}">
      <dsp:nvSpPr>
        <dsp:cNvPr id="0" name=""/>
        <dsp:cNvSpPr/>
      </dsp:nvSpPr>
      <dsp:spPr>
        <a:xfrm>
          <a:off x="1198725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198725" y="300762"/>
        <a:ext cx="244808" cy="245467"/>
      </dsp:txXfrm>
    </dsp:sp>
    <dsp:sp modelId="{C114ED43-5DB6-4710-894B-DCDA744C6C13}">
      <dsp:nvSpPr>
        <dsp:cNvPr id="0" name=""/>
        <dsp:cNvSpPr/>
      </dsp:nvSpPr>
      <dsp:spPr>
        <a:xfrm>
          <a:off x="1693620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  <a:r>
            <a:rPr lang="en-US" altLang="zh-TW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718428" y="24808"/>
        <a:ext cx="1600034" cy="797377"/>
      </dsp:txXfrm>
    </dsp:sp>
    <dsp:sp modelId="{3FE7377D-1264-4242-BB52-763AD903B434}">
      <dsp:nvSpPr>
        <dsp:cNvPr id="0" name=""/>
        <dsp:cNvSpPr/>
      </dsp:nvSpPr>
      <dsp:spPr>
        <a:xfrm>
          <a:off x="3508236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508236" y="300762"/>
        <a:ext cx="244808" cy="245467"/>
      </dsp:txXfrm>
    </dsp:sp>
    <dsp:sp modelId="{350D23AA-17D5-429F-80A2-9CDA407DED34}">
      <dsp:nvSpPr>
        <dsp:cNvPr id="0" name=""/>
        <dsp:cNvSpPr/>
      </dsp:nvSpPr>
      <dsp:spPr>
        <a:xfrm>
          <a:off x="4003131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替換語詞</a:t>
          </a: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027939" y="24808"/>
        <a:ext cx="1600034" cy="797377"/>
      </dsp:txXfrm>
    </dsp:sp>
    <dsp:sp modelId="{01F8BEBB-AF1E-4FB2-B38D-E603D79CF741}">
      <dsp:nvSpPr>
        <dsp:cNvPr id="0" name=""/>
        <dsp:cNvSpPr/>
      </dsp:nvSpPr>
      <dsp:spPr>
        <a:xfrm>
          <a:off x="5817747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817747" y="300762"/>
        <a:ext cx="244808" cy="245467"/>
      </dsp:txXfrm>
    </dsp:sp>
    <dsp:sp modelId="{060103B5-C36E-4F8B-9E36-DDFC8F9B7D86}">
      <dsp:nvSpPr>
        <dsp:cNvPr id="0" name=""/>
        <dsp:cNvSpPr/>
      </dsp:nvSpPr>
      <dsp:spPr>
        <a:xfrm>
          <a:off x="6312642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還原句型</a:t>
          </a: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337450" y="24808"/>
        <a:ext cx="1600034" cy="797377"/>
      </dsp:txXfrm>
    </dsp:sp>
    <dsp:sp modelId="{A56717A2-8C74-45CC-B8A4-670503316C01}">
      <dsp:nvSpPr>
        <dsp:cNvPr id="0" name=""/>
        <dsp:cNvSpPr/>
      </dsp:nvSpPr>
      <dsp:spPr>
        <a:xfrm>
          <a:off x="8127258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8127258" y="300762"/>
        <a:ext cx="244808" cy="245467"/>
      </dsp:txXfrm>
    </dsp:sp>
    <dsp:sp modelId="{CB4E6DC6-31BD-4A17-B1D5-D4724C409322}">
      <dsp:nvSpPr>
        <dsp:cNvPr id="0" name=""/>
        <dsp:cNvSpPr/>
      </dsp:nvSpPr>
      <dsp:spPr>
        <a:xfrm>
          <a:off x="8622153" y="0"/>
          <a:ext cx="1108301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找重點</a:t>
          </a:r>
        </a:p>
      </dsp:txBody>
      <dsp:txXfrm>
        <a:off x="8646961" y="24808"/>
        <a:ext cx="1058685" cy="797377"/>
      </dsp:txXfrm>
    </dsp:sp>
    <dsp:sp modelId="{E52828FE-062B-442B-9831-810877E76BEA}">
      <dsp:nvSpPr>
        <dsp:cNvPr id="0" name=""/>
        <dsp:cNvSpPr/>
      </dsp:nvSpPr>
      <dsp:spPr>
        <a:xfrm>
          <a:off x="9895420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9895420" y="300762"/>
        <a:ext cx="244808" cy="245467"/>
      </dsp:txXfrm>
    </dsp:sp>
    <dsp:sp modelId="{9F6A65BF-72C8-462F-ADEB-5469A6E2B69D}">
      <dsp:nvSpPr>
        <dsp:cNvPr id="0" name=""/>
        <dsp:cNvSpPr/>
      </dsp:nvSpPr>
      <dsp:spPr>
        <a:xfrm>
          <a:off x="10390315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sp:txBody>
      <dsp:txXfrm>
        <a:off x="10415123" y="24808"/>
        <a:ext cx="1600034" cy="797377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50DA55-E4C2-407C-A3ED-3E855ECD44B0}">
      <dsp:nvSpPr>
        <dsp:cNvPr id="0" name=""/>
        <dsp:cNvSpPr/>
      </dsp:nvSpPr>
      <dsp:spPr>
        <a:xfrm>
          <a:off x="4542" y="0"/>
          <a:ext cx="1029217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切脈絡</a:t>
          </a:r>
        </a:p>
      </dsp:txBody>
      <dsp:txXfrm>
        <a:off x="29350" y="24808"/>
        <a:ext cx="979601" cy="797377"/>
      </dsp:txXfrm>
    </dsp:sp>
    <dsp:sp modelId="{B44E4042-01DB-47E1-9886-56263B36CFEF}">
      <dsp:nvSpPr>
        <dsp:cNvPr id="0" name=""/>
        <dsp:cNvSpPr/>
      </dsp:nvSpPr>
      <dsp:spPr>
        <a:xfrm>
          <a:off x="1198725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198725" y="300762"/>
        <a:ext cx="244808" cy="245467"/>
      </dsp:txXfrm>
    </dsp:sp>
    <dsp:sp modelId="{C114ED43-5DB6-4710-894B-DCDA744C6C13}">
      <dsp:nvSpPr>
        <dsp:cNvPr id="0" name=""/>
        <dsp:cNvSpPr/>
      </dsp:nvSpPr>
      <dsp:spPr>
        <a:xfrm>
          <a:off x="1693620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  <a:r>
            <a:rPr lang="en-US" altLang="zh-TW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718428" y="24808"/>
        <a:ext cx="1600034" cy="797377"/>
      </dsp:txXfrm>
    </dsp:sp>
    <dsp:sp modelId="{3FE7377D-1264-4242-BB52-763AD903B434}">
      <dsp:nvSpPr>
        <dsp:cNvPr id="0" name=""/>
        <dsp:cNvSpPr/>
      </dsp:nvSpPr>
      <dsp:spPr>
        <a:xfrm>
          <a:off x="3508236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508236" y="300762"/>
        <a:ext cx="244808" cy="245467"/>
      </dsp:txXfrm>
    </dsp:sp>
    <dsp:sp modelId="{350D23AA-17D5-429F-80A2-9CDA407DED34}">
      <dsp:nvSpPr>
        <dsp:cNvPr id="0" name=""/>
        <dsp:cNvSpPr/>
      </dsp:nvSpPr>
      <dsp:spPr>
        <a:xfrm>
          <a:off x="4003131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替換語詞</a:t>
          </a: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027939" y="24808"/>
        <a:ext cx="1600034" cy="797377"/>
      </dsp:txXfrm>
    </dsp:sp>
    <dsp:sp modelId="{01F8BEBB-AF1E-4FB2-B38D-E603D79CF741}">
      <dsp:nvSpPr>
        <dsp:cNvPr id="0" name=""/>
        <dsp:cNvSpPr/>
      </dsp:nvSpPr>
      <dsp:spPr>
        <a:xfrm>
          <a:off x="5817747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817747" y="300762"/>
        <a:ext cx="244808" cy="245467"/>
      </dsp:txXfrm>
    </dsp:sp>
    <dsp:sp modelId="{060103B5-C36E-4F8B-9E36-DDFC8F9B7D86}">
      <dsp:nvSpPr>
        <dsp:cNvPr id="0" name=""/>
        <dsp:cNvSpPr/>
      </dsp:nvSpPr>
      <dsp:spPr>
        <a:xfrm>
          <a:off x="6312642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還原句型</a:t>
          </a: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337450" y="24808"/>
        <a:ext cx="1600034" cy="797377"/>
      </dsp:txXfrm>
    </dsp:sp>
    <dsp:sp modelId="{A56717A2-8C74-45CC-B8A4-670503316C01}">
      <dsp:nvSpPr>
        <dsp:cNvPr id="0" name=""/>
        <dsp:cNvSpPr/>
      </dsp:nvSpPr>
      <dsp:spPr>
        <a:xfrm>
          <a:off x="8127258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8127258" y="300762"/>
        <a:ext cx="244808" cy="245467"/>
      </dsp:txXfrm>
    </dsp:sp>
    <dsp:sp modelId="{CB4E6DC6-31BD-4A17-B1D5-D4724C409322}">
      <dsp:nvSpPr>
        <dsp:cNvPr id="0" name=""/>
        <dsp:cNvSpPr/>
      </dsp:nvSpPr>
      <dsp:spPr>
        <a:xfrm>
          <a:off x="8622153" y="0"/>
          <a:ext cx="1108301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找重點</a:t>
          </a:r>
        </a:p>
      </dsp:txBody>
      <dsp:txXfrm>
        <a:off x="8646961" y="24808"/>
        <a:ext cx="1058685" cy="797377"/>
      </dsp:txXfrm>
    </dsp:sp>
    <dsp:sp modelId="{E52828FE-062B-442B-9831-810877E76BEA}">
      <dsp:nvSpPr>
        <dsp:cNvPr id="0" name=""/>
        <dsp:cNvSpPr/>
      </dsp:nvSpPr>
      <dsp:spPr>
        <a:xfrm>
          <a:off x="9895420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9895420" y="300762"/>
        <a:ext cx="244808" cy="245467"/>
      </dsp:txXfrm>
    </dsp:sp>
    <dsp:sp modelId="{9F6A65BF-72C8-462F-ADEB-5469A6E2B69D}">
      <dsp:nvSpPr>
        <dsp:cNvPr id="0" name=""/>
        <dsp:cNvSpPr/>
      </dsp:nvSpPr>
      <dsp:spPr>
        <a:xfrm>
          <a:off x="10390315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sp:txBody>
      <dsp:txXfrm>
        <a:off x="10415123" y="24808"/>
        <a:ext cx="1600034" cy="797377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50DA55-E4C2-407C-A3ED-3E855ECD44B0}">
      <dsp:nvSpPr>
        <dsp:cNvPr id="0" name=""/>
        <dsp:cNvSpPr/>
      </dsp:nvSpPr>
      <dsp:spPr>
        <a:xfrm>
          <a:off x="4542" y="0"/>
          <a:ext cx="1029217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b="0" kern="1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切脈絡</a:t>
          </a:r>
        </a:p>
      </dsp:txBody>
      <dsp:txXfrm>
        <a:off x="29350" y="24808"/>
        <a:ext cx="979601" cy="797377"/>
      </dsp:txXfrm>
    </dsp:sp>
    <dsp:sp modelId="{B44E4042-01DB-47E1-9886-56263B36CFEF}">
      <dsp:nvSpPr>
        <dsp:cNvPr id="0" name=""/>
        <dsp:cNvSpPr/>
      </dsp:nvSpPr>
      <dsp:spPr>
        <a:xfrm>
          <a:off x="1198725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198725" y="300762"/>
        <a:ext cx="244808" cy="245467"/>
      </dsp:txXfrm>
    </dsp:sp>
    <dsp:sp modelId="{C114ED43-5DB6-4710-894B-DCDA744C6C13}">
      <dsp:nvSpPr>
        <dsp:cNvPr id="0" name=""/>
        <dsp:cNvSpPr/>
      </dsp:nvSpPr>
      <dsp:spPr>
        <a:xfrm>
          <a:off x="1693620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  <a:r>
            <a:rPr lang="en-US" altLang="zh-TW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718428" y="24808"/>
        <a:ext cx="1600034" cy="797377"/>
      </dsp:txXfrm>
    </dsp:sp>
    <dsp:sp modelId="{3FE7377D-1264-4242-BB52-763AD903B434}">
      <dsp:nvSpPr>
        <dsp:cNvPr id="0" name=""/>
        <dsp:cNvSpPr/>
      </dsp:nvSpPr>
      <dsp:spPr>
        <a:xfrm>
          <a:off x="3508236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508236" y="300762"/>
        <a:ext cx="244808" cy="245467"/>
      </dsp:txXfrm>
    </dsp:sp>
    <dsp:sp modelId="{350D23AA-17D5-429F-80A2-9CDA407DED34}">
      <dsp:nvSpPr>
        <dsp:cNvPr id="0" name=""/>
        <dsp:cNvSpPr/>
      </dsp:nvSpPr>
      <dsp:spPr>
        <a:xfrm>
          <a:off x="4003131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替換語詞</a:t>
          </a: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027939" y="24808"/>
        <a:ext cx="1600034" cy="797377"/>
      </dsp:txXfrm>
    </dsp:sp>
    <dsp:sp modelId="{01F8BEBB-AF1E-4FB2-B38D-E603D79CF741}">
      <dsp:nvSpPr>
        <dsp:cNvPr id="0" name=""/>
        <dsp:cNvSpPr/>
      </dsp:nvSpPr>
      <dsp:spPr>
        <a:xfrm>
          <a:off x="5817747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817747" y="300762"/>
        <a:ext cx="244808" cy="245467"/>
      </dsp:txXfrm>
    </dsp:sp>
    <dsp:sp modelId="{060103B5-C36E-4F8B-9E36-DDFC8F9B7D86}">
      <dsp:nvSpPr>
        <dsp:cNvPr id="0" name=""/>
        <dsp:cNvSpPr/>
      </dsp:nvSpPr>
      <dsp:spPr>
        <a:xfrm>
          <a:off x="6312642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還原句型</a:t>
          </a: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337450" y="24808"/>
        <a:ext cx="1600034" cy="797377"/>
      </dsp:txXfrm>
    </dsp:sp>
    <dsp:sp modelId="{A56717A2-8C74-45CC-B8A4-670503316C01}">
      <dsp:nvSpPr>
        <dsp:cNvPr id="0" name=""/>
        <dsp:cNvSpPr/>
      </dsp:nvSpPr>
      <dsp:spPr>
        <a:xfrm>
          <a:off x="8127258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8127258" y="300762"/>
        <a:ext cx="244808" cy="245467"/>
      </dsp:txXfrm>
    </dsp:sp>
    <dsp:sp modelId="{CB4E6DC6-31BD-4A17-B1D5-D4724C409322}">
      <dsp:nvSpPr>
        <dsp:cNvPr id="0" name=""/>
        <dsp:cNvSpPr/>
      </dsp:nvSpPr>
      <dsp:spPr>
        <a:xfrm>
          <a:off x="8622153" y="0"/>
          <a:ext cx="1108301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找重點</a:t>
          </a:r>
        </a:p>
      </dsp:txBody>
      <dsp:txXfrm>
        <a:off x="8646961" y="24808"/>
        <a:ext cx="1058685" cy="797377"/>
      </dsp:txXfrm>
    </dsp:sp>
    <dsp:sp modelId="{E52828FE-062B-442B-9831-810877E76BEA}">
      <dsp:nvSpPr>
        <dsp:cNvPr id="0" name=""/>
        <dsp:cNvSpPr/>
      </dsp:nvSpPr>
      <dsp:spPr>
        <a:xfrm>
          <a:off x="9895420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9895420" y="300762"/>
        <a:ext cx="244808" cy="245467"/>
      </dsp:txXfrm>
    </dsp:sp>
    <dsp:sp modelId="{9F6A65BF-72C8-462F-ADEB-5469A6E2B69D}">
      <dsp:nvSpPr>
        <dsp:cNvPr id="0" name=""/>
        <dsp:cNvSpPr/>
      </dsp:nvSpPr>
      <dsp:spPr>
        <a:xfrm>
          <a:off x="10390315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sp:txBody>
      <dsp:txXfrm>
        <a:off x="10415123" y="24808"/>
        <a:ext cx="1600034" cy="797377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50DA55-E4C2-407C-A3ED-3E855ECD44B0}">
      <dsp:nvSpPr>
        <dsp:cNvPr id="0" name=""/>
        <dsp:cNvSpPr/>
      </dsp:nvSpPr>
      <dsp:spPr>
        <a:xfrm>
          <a:off x="4542" y="0"/>
          <a:ext cx="1029217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b="0" kern="1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切脈絡</a:t>
          </a:r>
        </a:p>
      </dsp:txBody>
      <dsp:txXfrm>
        <a:off x="29350" y="24808"/>
        <a:ext cx="979601" cy="797377"/>
      </dsp:txXfrm>
    </dsp:sp>
    <dsp:sp modelId="{B44E4042-01DB-47E1-9886-56263B36CFEF}">
      <dsp:nvSpPr>
        <dsp:cNvPr id="0" name=""/>
        <dsp:cNvSpPr/>
      </dsp:nvSpPr>
      <dsp:spPr>
        <a:xfrm>
          <a:off x="1198725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198725" y="300762"/>
        <a:ext cx="244808" cy="245467"/>
      </dsp:txXfrm>
    </dsp:sp>
    <dsp:sp modelId="{C114ED43-5DB6-4710-894B-DCDA744C6C13}">
      <dsp:nvSpPr>
        <dsp:cNvPr id="0" name=""/>
        <dsp:cNvSpPr/>
      </dsp:nvSpPr>
      <dsp:spPr>
        <a:xfrm>
          <a:off x="1693620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  <a:r>
            <a:rPr lang="en-US" altLang="zh-TW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718428" y="24808"/>
        <a:ext cx="1600034" cy="797377"/>
      </dsp:txXfrm>
    </dsp:sp>
    <dsp:sp modelId="{3FE7377D-1264-4242-BB52-763AD903B434}">
      <dsp:nvSpPr>
        <dsp:cNvPr id="0" name=""/>
        <dsp:cNvSpPr/>
      </dsp:nvSpPr>
      <dsp:spPr>
        <a:xfrm>
          <a:off x="3508236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508236" y="300762"/>
        <a:ext cx="244808" cy="245467"/>
      </dsp:txXfrm>
    </dsp:sp>
    <dsp:sp modelId="{350D23AA-17D5-429F-80A2-9CDA407DED34}">
      <dsp:nvSpPr>
        <dsp:cNvPr id="0" name=""/>
        <dsp:cNvSpPr/>
      </dsp:nvSpPr>
      <dsp:spPr>
        <a:xfrm>
          <a:off x="4003131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替換語詞</a:t>
          </a: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027939" y="24808"/>
        <a:ext cx="1600034" cy="797377"/>
      </dsp:txXfrm>
    </dsp:sp>
    <dsp:sp modelId="{01F8BEBB-AF1E-4FB2-B38D-E603D79CF741}">
      <dsp:nvSpPr>
        <dsp:cNvPr id="0" name=""/>
        <dsp:cNvSpPr/>
      </dsp:nvSpPr>
      <dsp:spPr>
        <a:xfrm>
          <a:off x="5817747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817747" y="300762"/>
        <a:ext cx="244808" cy="245467"/>
      </dsp:txXfrm>
    </dsp:sp>
    <dsp:sp modelId="{060103B5-C36E-4F8B-9E36-DDFC8F9B7D86}">
      <dsp:nvSpPr>
        <dsp:cNvPr id="0" name=""/>
        <dsp:cNvSpPr/>
      </dsp:nvSpPr>
      <dsp:spPr>
        <a:xfrm>
          <a:off x="6312642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還原句型</a:t>
          </a: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337450" y="24808"/>
        <a:ext cx="1600034" cy="797377"/>
      </dsp:txXfrm>
    </dsp:sp>
    <dsp:sp modelId="{A56717A2-8C74-45CC-B8A4-670503316C01}">
      <dsp:nvSpPr>
        <dsp:cNvPr id="0" name=""/>
        <dsp:cNvSpPr/>
      </dsp:nvSpPr>
      <dsp:spPr>
        <a:xfrm>
          <a:off x="8127258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8127258" y="300762"/>
        <a:ext cx="244808" cy="245467"/>
      </dsp:txXfrm>
    </dsp:sp>
    <dsp:sp modelId="{CB4E6DC6-31BD-4A17-B1D5-D4724C409322}">
      <dsp:nvSpPr>
        <dsp:cNvPr id="0" name=""/>
        <dsp:cNvSpPr/>
      </dsp:nvSpPr>
      <dsp:spPr>
        <a:xfrm>
          <a:off x="8622153" y="0"/>
          <a:ext cx="1108301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找重點</a:t>
          </a:r>
        </a:p>
      </dsp:txBody>
      <dsp:txXfrm>
        <a:off x="8646961" y="24808"/>
        <a:ext cx="1058685" cy="797377"/>
      </dsp:txXfrm>
    </dsp:sp>
    <dsp:sp modelId="{E52828FE-062B-442B-9831-810877E76BEA}">
      <dsp:nvSpPr>
        <dsp:cNvPr id="0" name=""/>
        <dsp:cNvSpPr/>
      </dsp:nvSpPr>
      <dsp:spPr>
        <a:xfrm>
          <a:off x="9895420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9895420" y="300762"/>
        <a:ext cx="244808" cy="245467"/>
      </dsp:txXfrm>
    </dsp:sp>
    <dsp:sp modelId="{9F6A65BF-72C8-462F-ADEB-5469A6E2B69D}">
      <dsp:nvSpPr>
        <dsp:cNvPr id="0" name=""/>
        <dsp:cNvSpPr/>
      </dsp:nvSpPr>
      <dsp:spPr>
        <a:xfrm>
          <a:off x="10390315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sp:txBody>
      <dsp:txXfrm>
        <a:off x="10415123" y="24808"/>
        <a:ext cx="1600034" cy="797377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50DA55-E4C2-407C-A3ED-3E855ECD44B0}">
      <dsp:nvSpPr>
        <dsp:cNvPr id="0" name=""/>
        <dsp:cNvSpPr/>
      </dsp:nvSpPr>
      <dsp:spPr>
        <a:xfrm>
          <a:off x="4542" y="0"/>
          <a:ext cx="1029217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b="0" kern="1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切脈絡</a:t>
          </a:r>
        </a:p>
      </dsp:txBody>
      <dsp:txXfrm>
        <a:off x="29350" y="24808"/>
        <a:ext cx="979601" cy="797377"/>
      </dsp:txXfrm>
    </dsp:sp>
    <dsp:sp modelId="{B44E4042-01DB-47E1-9886-56263B36CFEF}">
      <dsp:nvSpPr>
        <dsp:cNvPr id="0" name=""/>
        <dsp:cNvSpPr/>
      </dsp:nvSpPr>
      <dsp:spPr>
        <a:xfrm>
          <a:off x="1198725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198725" y="300762"/>
        <a:ext cx="244808" cy="245467"/>
      </dsp:txXfrm>
    </dsp:sp>
    <dsp:sp modelId="{C114ED43-5DB6-4710-894B-DCDA744C6C13}">
      <dsp:nvSpPr>
        <dsp:cNvPr id="0" name=""/>
        <dsp:cNvSpPr/>
      </dsp:nvSpPr>
      <dsp:spPr>
        <a:xfrm>
          <a:off x="1693620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  <a:r>
            <a:rPr lang="en-US" altLang="zh-TW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718428" y="24808"/>
        <a:ext cx="1600034" cy="797377"/>
      </dsp:txXfrm>
    </dsp:sp>
    <dsp:sp modelId="{3FE7377D-1264-4242-BB52-763AD903B434}">
      <dsp:nvSpPr>
        <dsp:cNvPr id="0" name=""/>
        <dsp:cNvSpPr/>
      </dsp:nvSpPr>
      <dsp:spPr>
        <a:xfrm>
          <a:off x="3508236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508236" y="300762"/>
        <a:ext cx="244808" cy="245467"/>
      </dsp:txXfrm>
    </dsp:sp>
    <dsp:sp modelId="{350D23AA-17D5-429F-80A2-9CDA407DED34}">
      <dsp:nvSpPr>
        <dsp:cNvPr id="0" name=""/>
        <dsp:cNvSpPr/>
      </dsp:nvSpPr>
      <dsp:spPr>
        <a:xfrm>
          <a:off x="4003131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替換語詞</a:t>
          </a: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027939" y="24808"/>
        <a:ext cx="1600034" cy="797377"/>
      </dsp:txXfrm>
    </dsp:sp>
    <dsp:sp modelId="{01F8BEBB-AF1E-4FB2-B38D-E603D79CF741}">
      <dsp:nvSpPr>
        <dsp:cNvPr id="0" name=""/>
        <dsp:cNvSpPr/>
      </dsp:nvSpPr>
      <dsp:spPr>
        <a:xfrm>
          <a:off x="5817747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817747" y="300762"/>
        <a:ext cx="244808" cy="245467"/>
      </dsp:txXfrm>
    </dsp:sp>
    <dsp:sp modelId="{060103B5-C36E-4F8B-9E36-DDFC8F9B7D86}">
      <dsp:nvSpPr>
        <dsp:cNvPr id="0" name=""/>
        <dsp:cNvSpPr/>
      </dsp:nvSpPr>
      <dsp:spPr>
        <a:xfrm>
          <a:off x="6312642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還原句型</a:t>
          </a:r>
          <a:r>
            <a:rPr lang="en-US" altLang="zh-TW" sz="2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337450" y="24808"/>
        <a:ext cx="1600034" cy="797377"/>
      </dsp:txXfrm>
    </dsp:sp>
    <dsp:sp modelId="{A56717A2-8C74-45CC-B8A4-670503316C01}">
      <dsp:nvSpPr>
        <dsp:cNvPr id="0" name=""/>
        <dsp:cNvSpPr/>
      </dsp:nvSpPr>
      <dsp:spPr>
        <a:xfrm>
          <a:off x="8127258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8127258" y="300762"/>
        <a:ext cx="244808" cy="245467"/>
      </dsp:txXfrm>
    </dsp:sp>
    <dsp:sp modelId="{CB4E6DC6-31BD-4A17-B1D5-D4724C409322}">
      <dsp:nvSpPr>
        <dsp:cNvPr id="0" name=""/>
        <dsp:cNvSpPr/>
      </dsp:nvSpPr>
      <dsp:spPr>
        <a:xfrm>
          <a:off x="8622153" y="0"/>
          <a:ext cx="1108301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找重點</a:t>
          </a:r>
        </a:p>
      </dsp:txBody>
      <dsp:txXfrm>
        <a:off x="8646961" y="24808"/>
        <a:ext cx="1058685" cy="797377"/>
      </dsp:txXfrm>
    </dsp:sp>
    <dsp:sp modelId="{E52828FE-062B-442B-9831-810877E76BEA}">
      <dsp:nvSpPr>
        <dsp:cNvPr id="0" name=""/>
        <dsp:cNvSpPr/>
      </dsp:nvSpPr>
      <dsp:spPr>
        <a:xfrm>
          <a:off x="9895420" y="218939"/>
          <a:ext cx="349725" cy="4091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1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9895420" y="300762"/>
        <a:ext cx="244808" cy="245467"/>
      </dsp:txXfrm>
    </dsp:sp>
    <dsp:sp modelId="{9F6A65BF-72C8-462F-ADEB-5469A6E2B69D}">
      <dsp:nvSpPr>
        <dsp:cNvPr id="0" name=""/>
        <dsp:cNvSpPr/>
      </dsp:nvSpPr>
      <dsp:spPr>
        <a:xfrm>
          <a:off x="10390315" y="0"/>
          <a:ext cx="1649650" cy="846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sp:txBody>
      <dsp:txXfrm>
        <a:off x="10415123" y="24808"/>
        <a:ext cx="1600034" cy="79737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4A5F50-CC14-4333-9CBF-9F1E90A9ED91}">
      <dsp:nvSpPr>
        <dsp:cNvPr id="0" name=""/>
        <dsp:cNvSpPr/>
      </dsp:nvSpPr>
      <dsp:spPr>
        <a:xfrm>
          <a:off x="0" y="2905130"/>
          <a:ext cx="2601041" cy="9535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0" kern="1200">
              <a:latin typeface="微軟正黑體" panose="020B0604030504040204" pitchFamily="34" charset="-120"/>
              <a:ea typeface="微軟正黑體" panose="020B0604030504040204" pitchFamily="34" charset="-120"/>
            </a:rPr>
            <a:t>學生獨立自學</a:t>
          </a:r>
        </a:p>
      </dsp:txBody>
      <dsp:txXfrm>
        <a:off x="0" y="2905130"/>
        <a:ext cx="2601041" cy="953528"/>
      </dsp:txXfrm>
    </dsp:sp>
    <dsp:sp modelId="{4AD6F5F4-C06C-44B6-BECC-8BAE44297EF8}">
      <dsp:nvSpPr>
        <dsp:cNvPr id="0" name=""/>
        <dsp:cNvSpPr/>
      </dsp:nvSpPr>
      <dsp:spPr>
        <a:xfrm rot="10800000">
          <a:off x="0" y="1452906"/>
          <a:ext cx="2601041" cy="146652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0" kern="1200">
              <a:latin typeface="微軟正黑體" panose="020B0604030504040204" pitchFamily="34" charset="-120"/>
              <a:ea typeface="微軟正黑體" panose="020B0604030504040204" pitchFamily="34" charset="-120"/>
            </a:rPr>
            <a:t>小組共作學習</a:t>
          </a:r>
        </a:p>
      </dsp:txBody>
      <dsp:txXfrm rot="10800000">
        <a:off x="0" y="1452906"/>
        <a:ext cx="2601041" cy="952905"/>
      </dsp:txXfrm>
    </dsp:sp>
    <dsp:sp modelId="{B859BB0B-7190-43DF-8F6A-BE47EE60A8CB}">
      <dsp:nvSpPr>
        <dsp:cNvPr id="0" name=""/>
        <dsp:cNvSpPr/>
      </dsp:nvSpPr>
      <dsp:spPr>
        <a:xfrm rot="10800000">
          <a:off x="0" y="682"/>
          <a:ext cx="2601041" cy="146652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教師說明、示範</a:t>
          </a:r>
        </a:p>
      </dsp:txBody>
      <dsp:txXfrm rot="10800000">
        <a:off x="0" y="682"/>
        <a:ext cx="2601041" cy="952905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50DA55-E4C2-407C-A3ED-3E855ECD44B0}">
      <dsp:nvSpPr>
        <dsp:cNvPr id="0" name=""/>
        <dsp:cNvSpPr/>
      </dsp:nvSpPr>
      <dsp:spPr>
        <a:xfrm>
          <a:off x="3081" y="0"/>
          <a:ext cx="1882311" cy="8128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0" kern="1200" dirty="0">
              <a:solidFill>
                <a:schemeClr val="bg1"/>
              </a:solidFill>
              <a:latin typeface="+mn-ea"/>
              <a:ea typeface="+mn-ea"/>
            </a:rPr>
            <a:t>切脈絡</a:t>
          </a:r>
        </a:p>
      </dsp:txBody>
      <dsp:txXfrm>
        <a:off x="26888" y="23807"/>
        <a:ext cx="1834697" cy="765204"/>
      </dsp:txXfrm>
    </dsp:sp>
    <dsp:sp modelId="{B44E4042-01DB-47E1-9886-56263B36CFEF}">
      <dsp:nvSpPr>
        <dsp:cNvPr id="0" name=""/>
        <dsp:cNvSpPr/>
      </dsp:nvSpPr>
      <dsp:spPr>
        <a:xfrm>
          <a:off x="2187093" y="32299"/>
          <a:ext cx="639605" cy="7482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kern="1200">
            <a:latin typeface="+mn-ea"/>
            <a:ea typeface="+mn-ea"/>
          </a:endParaRPr>
        </a:p>
      </dsp:txBody>
      <dsp:txXfrm>
        <a:off x="2187093" y="181943"/>
        <a:ext cx="447724" cy="448930"/>
      </dsp:txXfrm>
    </dsp:sp>
    <dsp:sp modelId="{CB4E6DC6-31BD-4A17-B1D5-D4724C409322}">
      <dsp:nvSpPr>
        <dsp:cNvPr id="0" name=""/>
        <dsp:cNvSpPr/>
      </dsp:nvSpPr>
      <dsp:spPr>
        <a:xfrm>
          <a:off x="3092196" y="0"/>
          <a:ext cx="2026946" cy="8128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latin typeface="+mn-ea"/>
              <a:ea typeface="+mn-ea"/>
            </a:rPr>
            <a:t>找重點</a:t>
          </a:r>
        </a:p>
      </dsp:txBody>
      <dsp:txXfrm>
        <a:off x="3116003" y="23807"/>
        <a:ext cx="1979332" cy="765204"/>
      </dsp:txXfrm>
    </dsp:sp>
    <dsp:sp modelId="{E52828FE-062B-442B-9831-810877E76BEA}">
      <dsp:nvSpPr>
        <dsp:cNvPr id="0" name=""/>
        <dsp:cNvSpPr/>
      </dsp:nvSpPr>
      <dsp:spPr>
        <a:xfrm>
          <a:off x="5420844" y="32299"/>
          <a:ext cx="639605" cy="7482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kern="1200">
            <a:latin typeface="+mn-ea"/>
            <a:ea typeface="+mn-ea"/>
          </a:endParaRPr>
        </a:p>
      </dsp:txBody>
      <dsp:txXfrm>
        <a:off x="5420844" y="181943"/>
        <a:ext cx="447724" cy="448930"/>
      </dsp:txXfrm>
    </dsp:sp>
    <dsp:sp modelId="{9F6A65BF-72C8-462F-ADEB-5469A6E2B69D}">
      <dsp:nvSpPr>
        <dsp:cNvPr id="0" name=""/>
        <dsp:cNvSpPr/>
      </dsp:nvSpPr>
      <dsp:spPr>
        <a:xfrm>
          <a:off x="6325946" y="0"/>
          <a:ext cx="2254338" cy="8128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0" kern="1200" dirty="0">
              <a:solidFill>
                <a:schemeClr val="bg1"/>
              </a:solidFill>
              <a:latin typeface="+mn-ea"/>
              <a:ea typeface="+mn-ea"/>
            </a:rPr>
            <a:t>換句話說</a:t>
          </a:r>
        </a:p>
      </dsp:txBody>
      <dsp:txXfrm>
        <a:off x="6349753" y="23807"/>
        <a:ext cx="2206724" cy="765204"/>
      </dsp:txXfrm>
    </dsp:sp>
    <dsp:sp modelId="{80A27B75-A4EF-4CF9-8122-DF813CF8143E}">
      <dsp:nvSpPr>
        <dsp:cNvPr id="0" name=""/>
        <dsp:cNvSpPr/>
      </dsp:nvSpPr>
      <dsp:spPr>
        <a:xfrm>
          <a:off x="8881986" y="32299"/>
          <a:ext cx="639605" cy="7482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kern="1200">
            <a:latin typeface="+mn-ea"/>
            <a:ea typeface="+mn-ea"/>
          </a:endParaRPr>
        </a:p>
      </dsp:txBody>
      <dsp:txXfrm>
        <a:off x="8881986" y="181943"/>
        <a:ext cx="447724" cy="448930"/>
      </dsp:txXfrm>
    </dsp:sp>
    <dsp:sp modelId="{C401263D-95F6-4DA1-8FE6-8A85260CD011}">
      <dsp:nvSpPr>
        <dsp:cNvPr id="0" name=""/>
        <dsp:cNvSpPr/>
      </dsp:nvSpPr>
      <dsp:spPr>
        <a:xfrm>
          <a:off x="9787088" y="0"/>
          <a:ext cx="2254338" cy="8128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rgbClr val="FFFF00"/>
              </a:solidFill>
              <a:latin typeface="+mn-ea"/>
              <a:ea typeface="+mn-ea"/>
            </a:rPr>
            <a:t>歸納主旨</a:t>
          </a:r>
        </a:p>
      </dsp:txBody>
      <dsp:txXfrm>
        <a:off x="9810895" y="23807"/>
        <a:ext cx="2206724" cy="765204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50DA55-E4C2-407C-A3ED-3E855ECD44B0}">
      <dsp:nvSpPr>
        <dsp:cNvPr id="0" name=""/>
        <dsp:cNvSpPr/>
      </dsp:nvSpPr>
      <dsp:spPr>
        <a:xfrm>
          <a:off x="5210" y="92020"/>
          <a:ext cx="1615361" cy="9692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斷句</a:t>
          </a:r>
        </a:p>
      </dsp:txBody>
      <dsp:txXfrm>
        <a:off x="33597" y="120407"/>
        <a:ext cx="1558587" cy="912443"/>
      </dsp:txXfrm>
    </dsp:sp>
    <dsp:sp modelId="{B44E4042-01DB-47E1-9886-56263B36CFEF}">
      <dsp:nvSpPr>
        <dsp:cNvPr id="0" name=""/>
        <dsp:cNvSpPr/>
      </dsp:nvSpPr>
      <dsp:spPr>
        <a:xfrm>
          <a:off x="1782108" y="376324"/>
          <a:ext cx="342456" cy="400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782108" y="456446"/>
        <a:ext cx="239719" cy="240365"/>
      </dsp:txXfrm>
    </dsp:sp>
    <dsp:sp modelId="{C114ED43-5DB6-4710-894B-DCDA744C6C13}">
      <dsp:nvSpPr>
        <dsp:cNvPr id="0" name=""/>
        <dsp:cNvSpPr/>
      </dsp:nvSpPr>
      <dsp:spPr>
        <a:xfrm>
          <a:off x="2266717" y="92020"/>
          <a:ext cx="1615361" cy="9692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</a:p>
      </dsp:txBody>
      <dsp:txXfrm>
        <a:off x="2295104" y="120407"/>
        <a:ext cx="1558587" cy="912443"/>
      </dsp:txXfrm>
    </dsp:sp>
    <dsp:sp modelId="{3FE7377D-1264-4242-BB52-763AD903B434}">
      <dsp:nvSpPr>
        <dsp:cNvPr id="0" name=""/>
        <dsp:cNvSpPr/>
      </dsp:nvSpPr>
      <dsp:spPr>
        <a:xfrm>
          <a:off x="4043615" y="376324"/>
          <a:ext cx="342456" cy="400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043615" y="456446"/>
        <a:ext cx="239719" cy="240365"/>
      </dsp:txXfrm>
    </dsp:sp>
    <dsp:sp modelId="{CB4E6DC6-31BD-4A17-B1D5-D4724C409322}">
      <dsp:nvSpPr>
        <dsp:cNvPr id="0" name=""/>
        <dsp:cNvSpPr/>
      </dsp:nvSpPr>
      <dsp:spPr>
        <a:xfrm>
          <a:off x="4528224" y="92020"/>
          <a:ext cx="1615361" cy="9692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還原省略</a:t>
          </a:r>
        </a:p>
      </dsp:txBody>
      <dsp:txXfrm>
        <a:off x="4556611" y="120407"/>
        <a:ext cx="1558587" cy="912443"/>
      </dsp:txXfrm>
    </dsp:sp>
    <dsp:sp modelId="{E52828FE-062B-442B-9831-810877E76BEA}">
      <dsp:nvSpPr>
        <dsp:cNvPr id="0" name=""/>
        <dsp:cNvSpPr/>
      </dsp:nvSpPr>
      <dsp:spPr>
        <a:xfrm>
          <a:off x="6305122" y="376324"/>
          <a:ext cx="342456" cy="400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305122" y="456446"/>
        <a:ext cx="239719" cy="240365"/>
      </dsp:txXfrm>
    </dsp:sp>
    <dsp:sp modelId="{9F6A65BF-72C8-462F-ADEB-5469A6E2B69D}">
      <dsp:nvSpPr>
        <dsp:cNvPr id="0" name=""/>
        <dsp:cNvSpPr/>
      </dsp:nvSpPr>
      <dsp:spPr>
        <a:xfrm>
          <a:off x="6789730" y="92020"/>
          <a:ext cx="1615361" cy="9692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替換語詞</a:t>
          </a:r>
        </a:p>
      </dsp:txBody>
      <dsp:txXfrm>
        <a:off x="6818117" y="120407"/>
        <a:ext cx="1558587" cy="912443"/>
      </dsp:txXfrm>
    </dsp:sp>
    <dsp:sp modelId="{9BF063DC-FCED-4D35-8477-4A687F1BBBF2}">
      <dsp:nvSpPr>
        <dsp:cNvPr id="0" name=""/>
        <dsp:cNvSpPr/>
      </dsp:nvSpPr>
      <dsp:spPr>
        <a:xfrm>
          <a:off x="8566628" y="376324"/>
          <a:ext cx="342456" cy="400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8566628" y="456446"/>
        <a:ext cx="239719" cy="240365"/>
      </dsp:txXfrm>
    </dsp:sp>
    <dsp:sp modelId="{54851B1E-B370-428B-8236-153DBEAFFD41}">
      <dsp:nvSpPr>
        <dsp:cNvPr id="0" name=""/>
        <dsp:cNvSpPr/>
      </dsp:nvSpPr>
      <dsp:spPr>
        <a:xfrm>
          <a:off x="9051237" y="92020"/>
          <a:ext cx="1615361" cy="9692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sp:txBody>
      <dsp:txXfrm>
        <a:off x="9079624" y="120407"/>
        <a:ext cx="1558587" cy="912443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076700-CB81-4695-A913-BDF2629CE19D}">
      <dsp:nvSpPr>
        <dsp:cNvPr id="0" name=""/>
        <dsp:cNvSpPr/>
      </dsp:nvSpPr>
      <dsp:spPr>
        <a:xfrm>
          <a:off x="1354666" y="0"/>
          <a:ext cx="5418667" cy="5418667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955CE286-27EA-4A53-91C8-C0846F629849}">
      <dsp:nvSpPr>
        <dsp:cNvPr id="0" name=""/>
        <dsp:cNvSpPr/>
      </dsp:nvSpPr>
      <dsp:spPr>
        <a:xfrm>
          <a:off x="1706879" y="352213"/>
          <a:ext cx="2167466" cy="216746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200" kern="1200" dirty="0"/>
            <a:t>生難的字詞</a:t>
          </a:r>
        </a:p>
      </dsp:txBody>
      <dsp:txXfrm>
        <a:off x="1812686" y="458020"/>
        <a:ext cx="1955852" cy="1955852"/>
      </dsp:txXfrm>
    </dsp:sp>
    <dsp:sp modelId="{04139B9E-5EEC-4719-8322-A22D554FC840}">
      <dsp:nvSpPr>
        <dsp:cNvPr id="0" name=""/>
        <dsp:cNvSpPr/>
      </dsp:nvSpPr>
      <dsp:spPr>
        <a:xfrm>
          <a:off x="4253653" y="352213"/>
          <a:ext cx="2167466" cy="216746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200" kern="1200" dirty="0"/>
            <a:t>特別的句式</a:t>
          </a:r>
        </a:p>
      </dsp:txBody>
      <dsp:txXfrm>
        <a:off x="4359460" y="458020"/>
        <a:ext cx="1955852" cy="1955852"/>
      </dsp:txXfrm>
    </dsp:sp>
    <dsp:sp modelId="{C8C31E01-5D83-497F-986B-D45E19292979}">
      <dsp:nvSpPr>
        <dsp:cNvPr id="0" name=""/>
        <dsp:cNvSpPr/>
      </dsp:nvSpPr>
      <dsp:spPr>
        <a:xfrm>
          <a:off x="1706879" y="2898986"/>
          <a:ext cx="2167466" cy="216746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200" kern="1200" dirty="0"/>
            <a:t>無法掌握重點</a:t>
          </a:r>
        </a:p>
      </dsp:txBody>
      <dsp:txXfrm>
        <a:off x="1812686" y="3004793"/>
        <a:ext cx="1955852" cy="1955852"/>
      </dsp:txXfrm>
    </dsp:sp>
    <dsp:sp modelId="{D50E76E0-FC15-4A58-8499-5C7D5980E57C}">
      <dsp:nvSpPr>
        <dsp:cNvPr id="0" name=""/>
        <dsp:cNvSpPr/>
      </dsp:nvSpPr>
      <dsp:spPr>
        <a:xfrm>
          <a:off x="4253653" y="2898986"/>
          <a:ext cx="2167466" cy="216746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200" kern="1200" dirty="0"/>
            <a:t>無法閱讀鑑賞</a:t>
          </a:r>
        </a:p>
      </dsp:txBody>
      <dsp:txXfrm>
        <a:off x="4359460" y="3004793"/>
        <a:ext cx="1955852" cy="1955852"/>
      </dsp:txXfrm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CF5D16-AB47-431E-9B14-2C9F1006FE59}">
      <dsp:nvSpPr>
        <dsp:cNvPr id="0" name=""/>
        <dsp:cNvSpPr/>
      </dsp:nvSpPr>
      <dsp:spPr>
        <a:xfrm>
          <a:off x="2001694" y="1803951"/>
          <a:ext cx="1425250" cy="1390295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/>
            <a:t>鑑賞</a:t>
          </a:r>
          <a:endParaRPr lang="zh-TW" altLang="en-US" sz="2400" kern="1200" dirty="0"/>
        </a:p>
      </dsp:txBody>
      <dsp:txXfrm>
        <a:off x="2285620" y="2129621"/>
        <a:ext cx="857398" cy="714640"/>
      </dsp:txXfrm>
    </dsp:sp>
    <dsp:sp modelId="{C85D3B15-1282-4785-A0BB-70C4908084A7}">
      <dsp:nvSpPr>
        <dsp:cNvPr id="0" name=""/>
        <dsp:cNvSpPr/>
      </dsp:nvSpPr>
      <dsp:spPr>
        <a:xfrm>
          <a:off x="919017" y="1157677"/>
          <a:ext cx="1363104" cy="1363104"/>
        </a:xfrm>
        <a:prstGeom prst="gear6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/>
            <a:t>理解</a:t>
          </a:r>
          <a:endParaRPr lang="zh-TW" altLang="en-US" sz="2400" kern="1200" dirty="0"/>
        </a:p>
      </dsp:txBody>
      <dsp:txXfrm>
        <a:off x="1262183" y="1502917"/>
        <a:ext cx="676772" cy="672624"/>
      </dsp:txXfrm>
    </dsp:sp>
    <dsp:sp modelId="{210FF0D3-C39E-45A1-A362-897E26E412BF}">
      <dsp:nvSpPr>
        <dsp:cNvPr id="0" name=""/>
        <dsp:cNvSpPr/>
      </dsp:nvSpPr>
      <dsp:spPr>
        <a:xfrm rot="20700000">
          <a:off x="1682494" y="217274"/>
          <a:ext cx="1335564" cy="1335564"/>
        </a:xfrm>
        <a:prstGeom prst="gear6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/>
            <a:t>識字</a:t>
          </a:r>
          <a:endParaRPr lang="zh-TW" altLang="en-US" sz="2400" kern="1200" dirty="0"/>
        </a:p>
      </dsp:txBody>
      <dsp:txXfrm rot="-20700000">
        <a:off x="1975423" y="510203"/>
        <a:ext cx="749707" cy="749707"/>
      </dsp:txXfrm>
    </dsp:sp>
    <dsp:sp modelId="{90A34EF4-0EFE-4A93-9EC9-0CDC902C7A35}">
      <dsp:nvSpPr>
        <dsp:cNvPr id="0" name=""/>
        <dsp:cNvSpPr/>
      </dsp:nvSpPr>
      <dsp:spPr>
        <a:xfrm>
          <a:off x="1872329" y="1508080"/>
          <a:ext cx="2077901" cy="2210689"/>
        </a:xfrm>
        <a:prstGeom prst="circularArrow">
          <a:avLst>
            <a:gd name="adj1" fmla="val 4688"/>
            <a:gd name="adj2" fmla="val 299029"/>
            <a:gd name="adj3" fmla="val 2494046"/>
            <a:gd name="adj4" fmla="val 15909776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A8DDFA-6DA8-4BAA-99C1-1391CD3868DC}">
      <dsp:nvSpPr>
        <dsp:cNvPr id="0" name=""/>
        <dsp:cNvSpPr/>
      </dsp:nvSpPr>
      <dsp:spPr>
        <a:xfrm>
          <a:off x="677613" y="859449"/>
          <a:ext cx="1743070" cy="174307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33A3B5-F373-450F-A074-2E4B8DA6E734}">
      <dsp:nvSpPr>
        <dsp:cNvPr id="0" name=""/>
        <dsp:cNvSpPr/>
      </dsp:nvSpPr>
      <dsp:spPr>
        <a:xfrm>
          <a:off x="1373565" y="-71888"/>
          <a:ext cx="1879380" cy="1879380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7FEBA8-027C-4534-80BB-6418B6C73F03}">
      <dsp:nvSpPr>
        <dsp:cNvPr id="0" name=""/>
        <dsp:cNvSpPr/>
      </dsp:nvSpPr>
      <dsp:spPr>
        <a:xfrm>
          <a:off x="7605935" y="2483277"/>
          <a:ext cx="91440" cy="37946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5691"/>
              </a:lnTo>
              <a:lnTo>
                <a:pt x="89402" y="185691"/>
              </a:lnTo>
              <a:lnTo>
                <a:pt x="89402" y="37946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1DB552-5E16-4330-A56B-E59E8CCFE17D}">
      <dsp:nvSpPr>
        <dsp:cNvPr id="0" name=""/>
        <dsp:cNvSpPr/>
      </dsp:nvSpPr>
      <dsp:spPr>
        <a:xfrm>
          <a:off x="4561867" y="1011224"/>
          <a:ext cx="3089787" cy="3875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774"/>
              </a:lnTo>
              <a:lnTo>
                <a:pt x="3089787" y="193774"/>
              </a:lnTo>
              <a:lnTo>
                <a:pt x="3089787" y="38754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C1D3BD-43B7-401D-BDB5-C07612D653A3}">
      <dsp:nvSpPr>
        <dsp:cNvPr id="0" name=""/>
        <dsp:cNvSpPr/>
      </dsp:nvSpPr>
      <dsp:spPr>
        <a:xfrm>
          <a:off x="1651921" y="2483277"/>
          <a:ext cx="168308" cy="362543"/>
        </a:xfrm>
        <a:custGeom>
          <a:avLst/>
          <a:gdLst/>
          <a:ahLst/>
          <a:cxnLst/>
          <a:rect l="0" t="0" r="0" b="0"/>
          <a:pathLst>
            <a:path>
              <a:moveTo>
                <a:pt x="168308" y="0"/>
              </a:moveTo>
              <a:lnTo>
                <a:pt x="168308" y="168768"/>
              </a:lnTo>
              <a:lnTo>
                <a:pt x="0" y="168768"/>
              </a:lnTo>
              <a:lnTo>
                <a:pt x="0" y="36254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CD3681-DA35-4C09-8EFC-2236FB124BDB}">
      <dsp:nvSpPr>
        <dsp:cNvPr id="0" name=""/>
        <dsp:cNvSpPr/>
      </dsp:nvSpPr>
      <dsp:spPr>
        <a:xfrm>
          <a:off x="1820229" y="1011224"/>
          <a:ext cx="2741637" cy="387549"/>
        </a:xfrm>
        <a:custGeom>
          <a:avLst/>
          <a:gdLst/>
          <a:ahLst/>
          <a:cxnLst/>
          <a:rect l="0" t="0" r="0" b="0"/>
          <a:pathLst>
            <a:path>
              <a:moveTo>
                <a:pt x="2741637" y="0"/>
              </a:moveTo>
              <a:lnTo>
                <a:pt x="2741637" y="193774"/>
              </a:lnTo>
              <a:lnTo>
                <a:pt x="0" y="193774"/>
              </a:lnTo>
              <a:lnTo>
                <a:pt x="0" y="38754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DE850E-1554-4F26-850A-28A37ECC6F98}">
      <dsp:nvSpPr>
        <dsp:cNvPr id="0" name=""/>
        <dsp:cNvSpPr/>
      </dsp:nvSpPr>
      <dsp:spPr>
        <a:xfrm>
          <a:off x="1995733" y="1656"/>
          <a:ext cx="5132268" cy="1009567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文言文閱讀</a:t>
          </a:r>
        </a:p>
      </dsp:txBody>
      <dsp:txXfrm>
        <a:off x="1995733" y="1656"/>
        <a:ext cx="5132268" cy="1009567"/>
      </dsp:txXfrm>
    </dsp:sp>
    <dsp:sp modelId="{59B24F50-CD05-409C-998A-34FEB99B4B9A}">
      <dsp:nvSpPr>
        <dsp:cNvPr id="0" name=""/>
        <dsp:cNvSpPr/>
      </dsp:nvSpPr>
      <dsp:spPr>
        <a:xfrm>
          <a:off x="0" y="1398774"/>
          <a:ext cx="3640459" cy="1084503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b="1" kern="1200" dirty="0">
              <a:solidFill>
                <a:srgbClr val="C00000"/>
              </a:solidFill>
              <a:effectLst/>
              <a:latin typeface="微軟正黑體" pitchFamily="34" charset="-120"/>
              <a:ea typeface="微軟正黑體" pitchFamily="34" charset="-120"/>
            </a:rPr>
            <a:t>識字</a:t>
          </a:r>
        </a:p>
      </dsp:txBody>
      <dsp:txXfrm>
        <a:off x="0" y="1398774"/>
        <a:ext cx="3640459" cy="1084503"/>
      </dsp:txXfrm>
    </dsp:sp>
    <dsp:sp modelId="{47120E67-0245-4F15-A3EA-63BD3570DF43}">
      <dsp:nvSpPr>
        <dsp:cNvPr id="0" name=""/>
        <dsp:cNvSpPr/>
      </dsp:nvSpPr>
      <dsp:spPr>
        <a:xfrm>
          <a:off x="325098" y="2845820"/>
          <a:ext cx="2653646" cy="1039999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ts val="32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3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字詞流暢度</a:t>
          </a:r>
        </a:p>
      </dsp:txBody>
      <dsp:txXfrm>
        <a:off x="325098" y="2845820"/>
        <a:ext cx="2653646" cy="1039999"/>
      </dsp:txXfrm>
    </dsp:sp>
    <dsp:sp modelId="{F6475D7D-8D65-42EA-8115-3B64ADAEF513}">
      <dsp:nvSpPr>
        <dsp:cNvPr id="0" name=""/>
        <dsp:cNvSpPr/>
      </dsp:nvSpPr>
      <dsp:spPr>
        <a:xfrm>
          <a:off x="5831425" y="1398774"/>
          <a:ext cx="3640459" cy="1084503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b="1" kern="1200" dirty="0">
              <a:solidFill>
                <a:srgbClr val="C00000"/>
              </a:solidFill>
              <a:effectLst/>
              <a:latin typeface="微軟正黑體" pitchFamily="34" charset="-120"/>
              <a:ea typeface="微軟正黑體" pitchFamily="34" charset="-120"/>
            </a:rPr>
            <a:t>理解</a:t>
          </a:r>
        </a:p>
      </dsp:txBody>
      <dsp:txXfrm>
        <a:off x="5831425" y="1398774"/>
        <a:ext cx="3640459" cy="1084503"/>
      </dsp:txXfrm>
    </dsp:sp>
    <dsp:sp modelId="{37B5A3BA-7ABE-44F3-9C4B-7195A55ACA28}">
      <dsp:nvSpPr>
        <dsp:cNvPr id="0" name=""/>
        <dsp:cNvSpPr/>
      </dsp:nvSpPr>
      <dsp:spPr>
        <a:xfrm>
          <a:off x="6218809" y="2862743"/>
          <a:ext cx="2953056" cy="1036419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ts val="32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3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預測</a:t>
          </a:r>
          <a:r>
            <a:rPr lang="en-US" altLang="zh-TW" sz="3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//</a:t>
          </a:r>
          <a:r>
            <a:rPr lang="zh-TW" altLang="en-US" sz="3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推論</a:t>
          </a:r>
        </a:p>
      </dsp:txBody>
      <dsp:txXfrm>
        <a:off x="6218809" y="2862743"/>
        <a:ext cx="2953056" cy="1036419"/>
      </dsp:txXfrm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50DA55-E4C2-407C-A3ED-3E855ECD44B0}">
      <dsp:nvSpPr>
        <dsp:cNvPr id="0" name=""/>
        <dsp:cNvSpPr/>
      </dsp:nvSpPr>
      <dsp:spPr>
        <a:xfrm>
          <a:off x="5563" y="0"/>
          <a:ext cx="1724766" cy="914400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斷句</a:t>
          </a:r>
        </a:p>
      </dsp:txBody>
      <dsp:txXfrm>
        <a:off x="32345" y="26782"/>
        <a:ext cx="1671202" cy="860836"/>
      </dsp:txXfrm>
    </dsp:sp>
    <dsp:sp modelId="{B44E4042-01DB-47E1-9886-56263B36CFEF}">
      <dsp:nvSpPr>
        <dsp:cNvPr id="0" name=""/>
        <dsp:cNvSpPr/>
      </dsp:nvSpPr>
      <dsp:spPr>
        <a:xfrm>
          <a:off x="1902806" y="243328"/>
          <a:ext cx="365650" cy="4277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902806" y="328876"/>
        <a:ext cx="255955" cy="256646"/>
      </dsp:txXfrm>
    </dsp:sp>
    <dsp:sp modelId="{C114ED43-5DB6-4710-894B-DCDA744C6C13}">
      <dsp:nvSpPr>
        <dsp:cNvPr id="0" name=""/>
        <dsp:cNvSpPr/>
      </dsp:nvSpPr>
      <dsp:spPr>
        <a:xfrm>
          <a:off x="2420236" y="0"/>
          <a:ext cx="1724766" cy="914400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</a:p>
      </dsp:txBody>
      <dsp:txXfrm>
        <a:off x="2447018" y="26782"/>
        <a:ext cx="1671202" cy="860836"/>
      </dsp:txXfrm>
    </dsp:sp>
    <dsp:sp modelId="{3FE7377D-1264-4242-BB52-763AD903B434}">
      <dsp:nvSpPr>
        <dsp:cNvPr id="0" name=""/>
        <dsp:cNvSpPr/>
      </dsp:nvSpPr>
      <dsp:spPr>
        <a:xfrm>
          <a:off x="4317479" y="243328"/>
          <a:ext cx="365650" cy="4277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903533"/>
                <a:satOff val="33333"/>
                <a:lumOff val="-4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03533"/>
                <a:satOff val="33333"/>
                <a:lumOff val="-4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03533"/>
                <a:satOff val="33333"/>
                <a:lumOff val="-4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317479" y="328876"/>
        <a:ext cx="255955" cy="256646"/>
      </dsp:txXfrm>
    </dsp:sp>
    <dsp:sp modelId="{CB4E6DC6-31BD-4A17-B1D5-D4724C409322}">
      <dsp:nvSpPr>
        <dsp:cNvPr id="0" name=""/>
        <dsp:cNvSpPr/>
      </dsp:nvSpPr>
      <dsp:spPr>
        <a:xfrm>
          <a:off x="4834909" y="0"/>
          <a:ext cx="1724766" cy="9144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還原省略</a:t>
          </a:r>
        </a:p>
      </dsp:txBody>
      <dsp:txXfrm>
        <a:off x="4861691" y="26782"/>
        <a:ext cx="1671202" cy="860836"/>
      </dsp:txXfrm>
    </dsp:sp>
    <dsp:sp modelId="{E52828FE-062B-442B-9831-810877E76BEA}">
      <dsp:nvSpPr>
        <dsp:cNvPr id="0" name=""/>
        <dsp:cNvSpPr/>
      </dsp:nvSpPr>
      <dsp:spPr>
        <a:xfrm>
          <a:off x="6732152" y="243328"/>
          <a:ext cx="365650" cy="4277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807066"/>
                <a:satOff val="66667"/>
                <a:lumOff val="-9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807066"/>
                <a:satOff val="66667"/>
                <a:lumOff val="-9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807066"/>
                <a:satOff val="66667"/>
                <a:lumOff val="-9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732152" y="328876"/>
        <a:ext cx="255955" cy="256646"/>
      </dsp:txXfrm>
    </dsp:sp>
    <dsp:sp modelId="{9F6A65BF-72C8-462F-ADEB-5469A6E2B69D}">
      <dsp:nvSpPr>
        <dsp:cNvPr id="0" name=""/>
        <dsp:cNvSpPr/>
      </dsp:nvSpPr>
      <dsp:spPr>
        <a:xfrm>
          <a:off x="7249582" y="0"/>
          <a:ext cx="1724766" cy="914400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詮釋語詞</a:t>
          </a:r>
        </a:p>
      </dsp:txBody>
      <dsp:txXfrm>
        <a:off x="7276364" y="26782"/>
        <a:ext cx="1671202" cy="860836"/>
      </dsp:txXfrm>
    </dsp:sp>
    <dsp:sp modelId="{9BF063DC-FCED-4D35-8477-4A687F1BBBF2}">
      <dsp:nvSpPr>
        <dsp:cNvPr id="0" name=""/>
        <dsp:cNvSpPr/>
      </dsp:nvSpPr>
      <dsp:spPr>
        <a:xfrm>
          <a:off x="9146825" y="243328"/>
          <a:ext cx="365650" cy="4277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9146825" y="328876"/>
        <a:ext cx="255955" cy="256646"/>
      </dsp:txXfrm>
    </dsp:sp>
    <dsp:sp modelId="{54851B1E-B370-428B-8236-153DBEAFFD41}">
      <dsp:nvSpPr>
        <dsp:cNvPr id="0" name=""/>
        <dsp:cNvSpPr/>
      </dsp:nvSpPr>
      <dsp:spPr>
        <a:xfrm>
          <a:off x="9664254" y="0"/>
          <a:ext cx="1724766" cy="914400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sp:txBody>
      <dsp:txXfrm>
        <a:off x="9691036" y="26782"/>
        <a:ext cx="1671202" cy="860836"/>
      </dsp:txXfrm>
    </dsp:sp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1F291C-F403-4AEE-941C-1739621FBDF6}">
      <dsp:nvSpPr>
        <dsp:cNvPr id="0" name=""/>
        <dsp:cNvSpPr/>
      </dsp:nvSpPr>
      <dsp:spPr>
        <a:xfrm>
          <a:off x="1362" y="2463353"/>
          <a:ext cx="2315104" cy="11575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還原省略</a:t>
          </a:r>
        </a:p>
      </dsp:txBody>
      <dsp:txXfrm>
        <a:off x="35266" y="2497257"/>
        <a:ext cx="2247296" cy="1089744"/>
      </dsp:txXfrm>
    </dsp:sp>
    <dsp:sp modelId="{A0128F48-4256-43DD-B2E2-812C0062B8FD}">
      <dsp:nvSpPr>
        <dsp:cNvPr id="0" name=""/>
        <dsp:cNvSpPr/>
      </dsp:nvSpPr>
      <dsp:spPr>
        <a:xfrm rot="18770822">
          <a:off x="2098618" y="2523709"/>
          <a:ext cx="1361739" cy="38452"/>
        </a:xfrm>
        <a:custGeom>
          <a:avLst/>
          <a:gdLst/>
          <a:ahLst/>
          <a:cxnLst/>
          <a:rect l="0" t="0" r="0" b="0"/>
          <a:pathLst>
            <a:path>
              <a:moveTo>
                <a:pt x="0" y="19226"/>
              </a:moveTo>
              <a:lnTo>
                <a:pt x="1361739" y="1922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b="1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745444" y="2508891"/>
        <a:ext cx="68086" cy="68086"/>
      </dsp:txXfrm>
    </dsp:sp>
    <dsp:sp modelId="{FE0124CC-7523-41CD-B3DB-E95656671BEE}">
      <dsp:nvSpPr>
        <dsp:cNvPr id="0" name=""/>
        <dsp:cNvSpPr/>
      </dsp:nvSpPr>
      <dsp:spPr>
        <a:xfrm>
          <a:off x="3242508" y="1464964"/>
          <a:ext cx="2315104" cy="115755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語詞的省略</a:t>
          </a:r>
        </a:p>
      </dsp:txBody>
      <dsp:txXfrm>
        <a:off x="3276412" y="1498868"/>
        <a:ext cx="2247296" cy="1089744"/>
      </dsp:txXfrm>
    </dsp:sp>
    <dsp:sp modelId="{28FE7AFE-8B26-48A5-80E6-516CD003A8B2}">
      <dsp:nvSpPr>
        <dsp:cNvPr id="0" name=""/>
        <dsp:cNvSpPr/>
      </dsp:nvSpPr>
      <dsp:spPr>
        <a:xfrm rot="19457599">
          <a:off x="5450422" y="1691718"/>
          <a:ext cx="1140423" cy="38452"/>
        </a:xfrm>
        <a:custGeom>
          <a:avLst/>
          <a:gdLst/>
          <a:ahLst/>
          <a:cxnLst/>
          <a:rect l="0" t="0" r="0" b="0"/>
          <a:pathLst>
            <a:path>
              <a:moveTo>
                <a:pt x="0" y="19226"/>
              </a:moveTo>
              <a:lnTo>
                <a:pt x="1140423" y="1922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b="1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992123" y="1682434"/>
        <a:ext cx="57021" cy="57021"/>
      </dsp:txXfrm>
    </dsp:sp>
    <dsp:sp modelId="{B7316EE7-F423-4705-B9C7-CAA3F4590B08}">
      <dsp:nvSpPr>
        <dsp:cNvPr id="0" name=""/>
        <dsp:cNvSpPr/>
      </dsp:nvSpPr>
      <dsp:spPr>
        <a:xfrm>
          <a:off x="6483654" y="799372"/>
          <a:ext cx="2315104" cy="115755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虛字</a:t>
          </a:r>
        </a:p>
      </dsp:txBody>
      <dsp:txXfrm>
        <a:off x="6517558" y="833276"/>
        <a:ext cx="2247296" cy="1089744"/>
      </dsp:txXfrm>
    </dsp:sp>
    <dsp:sp modelId="{7A80B020-8741-48ED-8CED-C216D9FC8FAF}">
      <dsp:nvSpPr>
        <dsp:cNvPr id="0" name=""/>
        <dsp:cNvSpPr/>
      </dsp:nvSpPr>
      <dsp:spPr>
        <a:xfrm rot="2142401">
          <a:off x="5450422" y="2357311"/>
          <a:ext cx="1140423" cy="38452"/>
        </a:xfrm>
        <a:custGeom>
          <a:avLst/>
          <a:gdLst/>
          <a:ahLst/>
          <a:cxnLst/>
          <a:rect l="0" t="0" r="0" b="0"/>
          <a:pathLst>
            <a:path>
              <a:moveTo>
                <a:pt x="0" y="19226"/>
              </a:moveTo>
              <a:lnTo>
                <a:pt x="1140423" y="1922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b="1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992123" y="2348026"/>
        <a:ext cx="57021" cy="57021"/>
      </dsp:txXfrm>
    </dsp:sp>
    <dsp:sp modelId="{D702438E-8574-4E61-A13B-E1D60FFF7C0C}">
      <dsp:nvSpPr>
        <dsp:cNvPr id="0" name=""/>
        <dsp:cNvSpPr/>
      </dsp:nvSpPr>
      <dsp:spPr>
        <a:xfrm>
          <a:off x="6483654" y="2130557"/>
          <a:ext cx="2315104" cy="115755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主語</a:t>
          </a:r>
          <a:r>
            <a:rPr lang="en-US" altLang="zh-TW" sz="3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.</a:t>
          </a:r>
          <a:r>
            <a:rPr lang="zh-TW" altLang="en-US" sz="3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賓語</a:t>
          </a:r>
        </a:p>
      </dsp:txBody>
      <dsp:txXfrm>
        <a:off x="6517558" y="2164461"/>
        <a:ext cx="2247296" cy="1089744"/>
      </dsp:txXfrm>
    </dsp:sp>
    <dsp:sp modelId="{64048DCE-126D-440E-9F5F-B042994BFCC6}">
      <dsp:nvSpPr>
        <dsp:cNvPr id="0" name=""/>
        <dsp:cNvSpPr/>
      </dsp:nvSpPr>
      <dsp:spPr>
        <a:xfrm rot="2829178">
          <a:off x="2098618" y="3522098"/>
          <a:ext cx="1361739" cy="38452"/>
        </a:xfrm>
        <a:custGeom>
          <a:avLst/>
          <a:gdLst/>
          <a:ahLst/>
          <a:cxnLst/>
          <a:rect l="0" t="0" r="0" b="0"/>
          <a:pathLst>
            <a:path>
              <a:moveTo>
                <a:pt x="0" y="19226"/>
              </a:moveTo>
              <a:lnTo>
                <a:pt x="1361739" y="1922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b="1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745444" y="3507280"/>
        <a:ext cx="68086" cy="68086"/>
      </dsp:txXfrm>
    </dsp:sp>
    <dsp:sp modelId="{99B6CB08-6467-48FC-AA22-F8B6C20F7ED2}">
      <dsp:nvSpPr>
        <dsp:cNvPr id="0" name=""/>
        <dsp:cNvSpPr/>
      </dsp:nvSpPr>
      <dsp:spPr>
        <a:xfrm>
          <a:off x="3242508" y="3461742"/>
          <a:ext cx="2315104" cy="115755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句式的省略</a:t>
          </a:r>
        </a:p>
      </dsp:txBody>
      <dsp:txXfrm>
        <a:off x="3276412" y="3495646"/>
        <a:ext cx="2247296" cy="1089744"/>
      </dsp:txXfrm>
    </dsp:sp>
    <dsp:sp modelId="{0B6FFDED-40E1-4212-B164-105EEA1D9E25}">
      <dsp:nvSpPr>
        <dsp:cNvPr id="0" name=""/>
        <dsp:cNvSpPr/>
      </dsp:nvSpPr>
      <dsp:spPr>
        <a:xfrm>
          <a:off x="5557613" y="4021292"/>
          <a:ext cx="926041" cy="38452"/>
        </a:xfrm>
        <a:custGeom>
          <a:avLst/>
          <a:gdLst/>
          <a:ahLst/>
          <a:cxnLst/>
          <a:rect l="0" t="0" r="0" b="0"/>
          <a:pathLst>
            <a:path>
              <a:moveTo>
                <a:pt x="0" y="19226"/>
              </a:moveTo>
              <a:lnTo>
                <a:pt x="926041" y="1922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b="1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997482" y="4017367"/>
        <a:ext cx="46302" cy="46302"/>
      </dsp:txXfrm>
    </dsp:sp>
    <dsp:sp modelId="{6F4A12D2-25D2-435E-807C-2C82C43CAD2C}">
      <dsp:nvSpPr>
        <dsp:cNvPr id="0" name=""/>
        <dsp:cNvSpPr/>
      </dsp:nvSpPr>
      <dsp:spPr>
        <a:xfrm>
          <a:off x="6483654" y="3461742"/>
          <a:ext cx="2315104" cy="115755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特殊句型</a:t>
          </a:r>
        </a:p>
      </dsp:txBody>
      <dsp:txXfrm>
        <a:off x="6517558" y="3495646"/>
        <a:ext cx="2247296" cy="1089744"/>
      </dsp:txXfrm>
    </dsp:sp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24E8BC-5C6C-438C-8263-4997AF68FCD4}">
      <dsp:nvSpPr>
        <dsp:cNvPr id="0" name=""/>
        <dsp:cNvSpPr/>
      </dsp:nvSpPr>
      <dsp:spPr>
        <a:xfrm>
          <a:off x="646549" y="389464"/>
          <a:ext cx="3358491" cy="98675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語詞的省略</a:t>
          </a:r>
        </a:p>
      </dsp:txBody>
      <dsp:txXfrm>
        <a:off x="675450" y="418365"/>
        <a:ext cx="3300689" cy="928953"/>
      </dsp:txXfrm>
    </dsp:sp>
    <dsp:sp modelId="{28FE7AFE-8B26-48A5-80E6-516CD003A8B2}">
      <dsp:nvSpPr>
        <dsp:cNvPr id="0" name=""/>
        <dsp:cNvSpPr/>
      </dsp:nvSpPr>
      <dsp:spPr>
        <a:xfrm rot="20224316">
          <a:off x="3954799" y="560464"/>
          <a:ext cx="1271863" cy="149268"/>
        </a:xfrm>
        <a:custGeom>
          <a:avLst/>
          <a:gdLst/>
          <a:ahLst/>
          <a:cxnLst/>
          <a:rect l="0" t="0" r="0" b="0"/>
          <a:pathLst>
            <a:path>
              <a:moveTo>
                <a:pt x="0" y="74634"/>
              </a:moveTo>
              <a:lnTo>
                <a:pt x="1271863" y="74634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4000" b="1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558934" y="603302"/>
        <a:ext cx="63593" cy="63593"/>
      </dsp:txXfrm>
    </dsp:sp>
    <dsp:sp modelId="{B7316EE7-F423-4705-B9C7-CAA3F4590B08}">
      <dsp:nvSpPr>
        <dsp:cNvPr id="0" name=""/>
        <dsp:cNvSpPr/>
      </dsp:nvSpPr>
      <dsp:spPr>
        <a:xfrm>
          <a:off x="5176420" y="1686"/>
          <a:ext cx="3418056" cy="77133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虛字</a:t>
          </a:r>
        </a:p>
      </dsp:txBody>
      <dsp:txXfrm>
        <a:off x="5199012" y="24278"/>
        <a:ext cx="3372872" cy="726154"/>
      </dsp:txXfrm>
    </dsp:sp>
    <dsp:sp modelId="{7A80B020-8741-48ED-8CED-C216D9FC8FAF}">
      <dsp:nvSpPr>
        <dsp:cNvPr id="0" name=""/>
        <dsp:cNvSpPr/>
      </dsp:nvSpPr>
      <dsp:spPr>
        <a:xfrm rot="1375684">
          <a:off x="3954799" y="1055951"/>
          <a:ext cx="1271863" cy="149268"/>
        </a:xfrm>
        <a:custGeom>
          <a:avLst/>
          <a:gdLst/>
          <a:ahLst/>
          <a:cxnLst/>
          <a:rect l="0" t="0" r="0" b="0"/>
          <a:pathLst>
            <a:path>
              <a:moveTo>
                <a:pt x="0" y="74634"/>
              </a:moveTo>
              <a:lnTo>
                <a:pt x="1271863" y="74634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4000" b="1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558934" y="1098788"/>
        <a:ext cx="63593" cy="63593"/>
      </dsp:txXfrm>
    </dsp:sp>
    <dsp:sp modelId="{D702438E-8574-4E61-A13B-E1D60FFF7C0C}">
      <dsp:nvSpPr>
        <dsp:cNvPr id="0" name=""/>
        <dsp:cNvSpPr/>
      </dsp:nvSpPr>
      <dsp:spPr>
        <a:xfrm>
          <a:off x="5176420" y="992658"/>
          <a:ext cx="3441102" cy="77133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主語</a:t>
          </a:r>
          <a:r>
            <a:rPr lang="en-US" altLang="zh-TW" sz="4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.</a:t>
          </a:r>
          <a:r>
            <a:rPr lang="zh-TW" altLang="en-US" sz="4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賓語</a:t>
          </a:r>
        </a:p>
      </dsp:txBody>
      <dsp:txXfrm>
        <a:off x="5199012" y="1015250"/>
        <a:ext cx="3395918" cy="726154"/>
      </dsp:txXfrm>
    </dsp:sp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24E8BC-5C6C-438C-8263-4997AF68FCD4}">
      <dsp:nvSpPr>
        <dsp:cNvPr id="0" name=""/>
        <dsp:cNvSpPr/>
      </dsp:nvSpPr>
      <dsp:spPr>
        <a:xfrm>
          <a:off x="646549" y="389464"/>
          <a:ext cx="3358491" cy="98675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語詞的省略</a:t>
          </a:r>
        </a:p>
      </dsp:txBody>
      <dsp:txXfrm>
        <a:off x="675450" y="418365"/>
        <a:ext cx="3300689" cy="928953"/>
      </dsp:txXfrm>
    </dsp:sp>
    <dsp:sp modelId="{28FE7AFE-8B26-48A5-80E6-516CD003A8B2}">
      <dsp:nvSpPr>
        <dsp:cNvPr id="0" name=""/>
        <dsp:cNvSpPr/>
      </dsp:nvSpPr>
      <dsp:spPr>
        <a:xfrm rot="20224316">
          <a:off x="3954799" y="560464"/>
          <a:ext cx="1271863" cy="149268"/>
        </a:xfrm>
        <a:custGeom>
          <a:avLst/>
          <a:gdLst/>
          <a:ahLst/>
          <a:cxnLst/>
          <a:rect l="0" t="0" r="0" b="0"/>
          <a:pathLst>
            <a:path>
              <a:moveTo>
                <a:pt x="0" y="74634"/>
              </a:moveTo>
              <a:lnTo>
                <a:pt x="1271863" y="74634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4000" b="1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558934" y="603302"/>
        <a:ext cx="63593" cy="63593"/>
      </dsp:txXfrm>
    </dsp:sp>
    <dsp:sp modelId="{B7316EE7-F423-4705-B9C7-CAA3F4590B08}">
      <dsp:nvSpPr>
        <dsp:cNvPr id="0" name=""/>
        <dsp:cNvSpPr/>
      </dsp:nvSpPr>
      <dsp:spPr>
        <a:xfrm>
          <a:off x="5176420" y="1686"/>
          <a:ext cx="3418056" cy="77133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虛字</a:t>
          </a:r>
        </a:p>
      </dsp:txBody>
      <dsp:txXfrm>
        <a:off x="5199012" y="24278"/>
        <a:ext cx="3372872" cy="726154"/>
      </dsp:txXfrm>
    </dsp:sp>
    <dsp:sp modelId="{7A80B020-8741-48ED-8CED-C216D9FC8FAF}">
      <dsp:nvSpPr>
        <dsp:cNvPr id="0" name=""/>
        <dsp:cNvSpPr/>
      </dsp:nvSpPr>
      <dsp:spPr>
        <a:xfrm rot="1375684">
          <a:off x="3954799" y="1055951"/>
          <a:ext cx="1271863" cy="149268"/>
        </a:xfrm>
        <a:custGeom>
          <a:avLst/>
          <a:gdLst/>
          <a:ahLst/>
          <a:cxnLst/>
          <a:rect l="0" t="0" r="0" b="0"/>
          <a:pathLst>
            <a:path>
              <a:moveTo>
                <a:pt x="0" y="74634"/>
              </a:moveTo>
              <a:lnTo>
                <a:pt x="1271863" y="74634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4000" b="1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558934" y="1098788"/>
        <a:ext cx="63593" cy="63593"/>
      </dsp:txXfrm>
    </dsp:sp>
    <dsp:sp modelId="{D702438E-8574-4E61-A13B-E1D60FFF7C0C}">
      <dsp:nvSpPr>
        <dsp:cNvPr id="0" name=""/>
        <dsp:cNvSpPr/>
      </dsp:nvSpPr>
      <dsp:spPr>
        <a:xfrm>
          <a:off x="5176420" y="992658"/>
          <a:ext cx="3441102" cy="77133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主語</a:t>
          </a:r>
          <a:r>
            <a:rPr lang="en-US" altLang="zh-TW" sz="4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.</a:t>
          </a:r>
          <a:r>
            <a:rPr lang="zh-TW" altLang="en-US" sz="4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賓語</a:t>
          </a:r>
        </a:p>
      </dsp:txBody>
      <dsp:txXfrm>
        <a:off x="5199012" y="1015250"/>
        <a:ext cx="3395918" cy="726154"/>
      </dsp:txXfrm>
    </dsp:sp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24E8BC-5C6C-438C-8263-4997AF68FCD4}">
      <dsp:nvSpPr>
        <dsp:cNvPr id="0" name=""/>
        <dsp:cNvSpPr/>
      </dsp:nvSpPr>
      <dsp:spPr>
        <a:xfrm>
          <a:off x="646549" y="389464"/>
          <a:ext cx="3358491" cy="98675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語詞的省略</a:t>
          </a:r>
        </a:p>
      </dsp:txBody>
      <dsp:txXfrm>
        <a:off x="675450" y="418365"/>
        <a:ext cx="3300689" cy="928953"/>
      </dsp:txXfrm>
    </dsp:sp>
    <dsp:sp modelId="{28FE7AFE-8B26-48A5-80E6-516CD003A8B2}">
      <dsp:nvSpPr>
        <dsp:cNvPr id="0" name=""/>
        <dsp:cNvSpPr/>
      </dsp:nvSpPr>
      <dsp:spPr>
        <a:xfrm rot="20224316">
          <a:off x="3954799" y="560464"/>
          <a:ext cx="1271863" cy="149268"/>
        </a:xfrm>
        <a:custGeom>
          <a:avLst/>
          <a:gdLst/>
          <a:ahLst/>
          <a:cxnLst/>
          <a:rect l="0" t="0" r="0" b="0"/>
          <a:pathLst>
            <a:path>
              <a:moveTo>
                <a:pt x="0" y="74634"/>
              </a:moveTo>
              <a:lnTo>
                <a:pt x="1271863" y="74634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4000" b="1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558934" y="603302"/>
        <a:ext cx="63593" cy="63593"/>
      </dsp:txXfrm>
    </dsp:sp>
    <dsp:sp modelId="{B7316EE7-F423-4705-B9C7-CAA3F4590B08}">
      <dsp:nvSpPr>
        <dsp:cNvPr id="0" name=""/>
        <dsp:cNvSpPr/>
      </dsp:nvSpPr>
      <dsp:spPr>
        <a:xfrm>
          <a:off x="5176420" y="1686"/>
          <a:ext cx="3418056" cy="77133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虛字</a:t>
          </a:r>
        </a:p>
      </dsp:txBody>
      <dsp:txXfrm>
        <a:off x="5199012" y="24278"/>
        <a:ext cx="3372872" cy="726154"/>
      </dsp:txXfrm>
    </dsp:sp>
    <dsp:sp modelId="{7A80B020-8741-48ED-8CED-C216D9FC8FAF}">
      <dsp:nvSpPr>
        <dsp:cNvPr id="0" name=""/>
        <dsp:cNvSpPr/>
      </dsp:nvSpPr>
      <dsp:spPr>
        <a:xfrm rot="1375684">
          <a:off x="3954799" y="1055951"/>
          <a:ext cx="1271863" cy="149268"/>
        </a:xfrm>
        <a:custGeom>
          <a:avLst/>
          <a:gdLst/>
          <a:ahLst/>
          <a:cxnLst/>
          <a:rect l="0" t="0" r="0" b="0"/>
          <a:pathLst>
            <a:path>
              <a:moveTo>
                <a:pt x="0" y="74634"/>
              </a:moveTo>
              <a:lnTo>
                <a:pt x="1271863" y="74634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4000" b="1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558934" y="1098788"/>
        <a:ext cx="63593" cy="63593"/>
      </dsp:txXfrm>
    </dsp:sp>
    <dsp:sp modelId="{D702438E-8574-4E61-A13B-E1D60FFF7C0C}">
      <dsp:nvSpPr>
        <dsp:cNvPr id="0" name=""/>
        <dsp:cNvSpPr/>
      </dsp:nvSpPr>
      <dsp:spPr>
        <a:xfrm>
          <a:off x="5176420" y="992658"/>
          <a:ext cx="3441102" cy="77133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主語</a:t>
          </a:r>
          <a:r>
            <a:rPr lang="en-US" altLang="zh-TW" sz="40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.</a:t>
          </a:r>
          <a:r>
            <a:rPr lang="zh-TW" altLang="en-US" sz="40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賓語</a:t>
          </a:r>
        </a:p>
      </dsp:txBody>
      <dsp:txXfrm>
        <a:off x="5199012" y="1015250"/>
        <a:ext cx="3395918" cy="72615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C8E09A-4A7B-4B3C-B7AB-90ADF3E0301E}">
      <dsp:nvSpPr>
        <dsp:cNvPr id="0" name=""/>
        <dsp:cNvSpPr/>
      </dsp:nvSpPr>
      <dsp:spPr>
        <a:xfrm>
          <a:off x="8354" y="0"/>
          <a:ext cx="2496931" cy="7585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教師說明、示範</a:t>
          </a:r>
        </a:p>
      </dsp:txBody>
      <dsp:txXfrm>
        <a:off x="30572" y="22218"/>
        <a:ext cx="2452495" cy="714152"/>
      </dsp:txXfrm>
    </dsp:sp>
    <dsp:sp modelId="{B06226F4-386F-4B19-8078-3782B499D8F0}">
      <dsp:nvSpPr>
        <dsp:cNvPr id="0" name=""/>
        <dsp:cNvSpPr/>
      </dsp:nvSpPr>
      <dsp:spPr>
        <a:xfrm>
          <a:off x="2754978" y="69674"/>
          <a:ext cx="529349" cy="6192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b="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754978" y="193522"/>
        <a:ext cx="370544" cy="371542"/>
      </dsp:txXfrm>
    </dsp:sp>
    <dsp:sp modelId="{41AA5D80-6C78-4D9E-8BCF-D86D5777D0B5}">
      <dsp:nvSpPr>
        <dsp:cNvPr id="0" name=""/>
        <dsp:cNvSpPr/>
      </dsp:nvSpPr>
      <dsp:spPr>
        <a:xfrm>
          <a:off x="3504057" y="0"/>
          <a:ext cx="2496931" cy="7585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0" kern="1200">
              <a:latin typeface="微軟正黑體" panose="020B0604030504040204" pitchFamily="34" charset="-120"/>
              <a:ea typeface="微軟正黑體" panose="020B0604030504040204" pitchFamily="34" charset="-120"/>
            </a:rPr>
            <a:t>小組共作學習</a:t>
          </a:r>
        </a:p>
      </dsp:txBody>
      <dsp:txXfrm>
        <a:off x="3526275" y="22218"/>
        <a:ext cx="2452495" cy="714152"/>
      </dsp:txXfrm>
    </dsp:sp>
    <dsp:sp modelId="{89251263-6125-4233-9A4B-C069772BE328}">
      <dsp:nvSpPr>
        <dsp:cNvPr id="0" name=""/>
        <dsp:cNvSpPr/>
      </dsp:nvSpPr>
      <dsp:spPr>
        <a:xfrm>
          <a:off x="6250681" y="69674"/>
          <a:ext cx="529349" cy="6192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b="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250681" y="193522"/>
        <a:ext cx="370544" cy="371542"/>
      </dsp:txXfrm>
    </dsp:sp>
    <dsp:sp modelId="{ABE2F9D7-9929-4AA1-B760-6B130EE0CB40}">
      <dsp:nvSpPr>
        <dsp:cNvPr id="0" name=""/>
        <dsp:cNvSpPr/>
      </dsp:nvSpPr>
      <dsp:spPr>
        <a:xfrm>
          <a:off x="6999760" y="0"/>
          <a:ext cx="2496931" cy="7585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0" kern="1200">
              <a:latin typeface="微軟正黑體" panose="020B0604030504040204" pitchFamily="34" charset="-120"/>
              <a:ea typeface="微軟正黑體" panose="020B0604030504040204" pitchFamily="34" charset="-120"/>
            </a:rPr>
            <a:t>學生獨立自學</a:t>
          </a:r>
        </a:p>
      </dsp:txBody>
      <dsp:txXfrm>
        <a:off x="7021978" y="22218"/>
        <a:ext cx="2452495" cy="714152"/>
      </dsp:txXfrm>
    </dsp:sp>
  </dsp:spTree>
</dsp:drawing>
</file>

<file path=ppt/diagrams/drawing5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24E8BC-5C6C-438C-8263-4997AF68FCD4}">
      <dsp:nvSpPr>
        <dsp:cNvPr id="0" name=""/>
        <dsp:cNvSpPr/>
      </dsp:nvSpPr>
      <dsp:spPr>
        <a:xfrm>
          <a:off x="646549" y="389464"/>
          <a:ext cx="3358491" cy="98675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語詞的省略</a:t>
          </a:r>
        </a:p>
      </dsp:txBody>
      <dsp:txXfrm>
        <a:off x="675450" y="418365"/>
        <a:ext cx="3300689" cy="928953"/>
      </dsp:txXfrm>
    </dsp:sp>
    <dsp:sp modelId="{28FE7AFE-8B26-48A5-80E6-516CD003A8B2}">
      <dsp:nvSpPr>
        <dsp:cNvPr id="0" name=""/>
        <dsp:cNvSpPr/>
      </dsp:nvSpPr>
      <dsp:spPr>
        <a:xfrm rot="20224316">
          <a:off x="3954799" y="560464"/>
          <a:ext cx="1271863" cy="149268"/>
        </a:xfrm>
        <a:custGeom>
          <a:avLst/>
          <a:gdLst/>
          <a:ahLst/>
          <a:cxnLst/>
          <a:rect l="0" t="0" r="0" b="0"/>
          <a:pathLst>
            <a:path>
              <a:moveTo>
                <a:pt x="0" y="74634"/>
              </a:moveTo>
              <a:lnTo>
                <a:pt x="1271863" y="74634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4000" b="1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558934" y="603302"/>
        <a:ext cx="63593" cy="63593"/>
      </dsp:txXfrm>
    </dsp:sp>
    <dsp:sp modelId="{B7316EE7-F423-4705-B9C7-CAA3F4590B08}">
      <dsp:nvSpPr>
        <dsp:cNvPr id="0" name=""/>
        <dsp:cNvSpPr/>
      </dsp:nvSpPr>
      <dsp:spPr>
        <a:xfrm>
          <a:off x="5176420" y="1686"/>
          <a:ext cx="3418056" cy="77133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虛字</a:t>
          </a:r>
        </a:p>
      </dsp:txBody>
      <dsp:txXfrm>
        <a:off x="5199012" y="24278"/>
        <a:ext cx="3372872" cy="726154"/>
      </dsp:txXfrm>
    </dsp:sp>
    <dsp:sp modelId="{7A80B020-8741-48ED-8CED-C216D9FC8FAF}">
      <dsp:nvSpPr>
        <dsp:cNvPr id="0" name=""/>
        <dsp:cNvSpPr/>
      </dsp:nvSpPr>
      <dsp:spPr>
        <a:xfrm rot="1375684">
          <a:off x="3954799" y="1055951"/>
          <a:ext cx="1271863" cy="149268"/>
        </a:xfrm>
        <a:custGeom>
          <a:avLst/>
          <a:gdLst/>
          <a:ahLst/>
          <a:cxnLst/>
          <a:rect l="0" t="0" r="0" b="0"/>
          <a:pathLst>
            <a:path>
              <a:moveTo>
                <a:pt x="0" y="74634"/>
              </a:moveTo>
              <a:lnTo>
                <a:pt x="1271863" y="74634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4000" b="1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558934" y="1098788"/>
        <a:ext cx="63593" cy="63593"/>
      </dsp:txXfrm>
    </dsp:sp>
    <dsp:sp modelId="{D702438E-8574-4E61-A13B-E1D60FFF7C0C}">
      <dsp:nvSpPr>
        <dsp:cNvPr id="0" name=""/>
        <dsp:cNvSpPr/>
      </dsp:nvSpPr>
      <dsp:spPr>
        <a:xfrm>
          <a:off x="5176420" y="992658"/>
          <a:ext cx="3441102" cy="77133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主語</a:t>
          </a:r>
          <a:r>
            <a:rPr lang="en-US" altLang="zh-TW" sz="4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.</a:t>
          </a:r>
          <a:r>
            <a:rPr lang="zh-TW" altLang="en-US" sz="40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賓語</a:t>
          </a:r>
        </a:p>
      </dsp:txBody>
      <dsp:txXfrm>
        <a:off x="5199012" y="1015250"/>
        <a:ext cx="3395918" cy="726154"/>
      </dsp:txXfrm>
    </dsp:sp>
  </dsp:spTree>
</dsp:drawing>
</file>

<file path=ppt/diagrams/drawing5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24E8BC-5C6C-438C-8263-4997AF68FCD4}">
      <dsp:nvSpPr>
        <dsp:cNvPr id="0" name=""/>
        <dsp:cNvSpPr/>
      </dsp:nvSpPr>
      <dsp:spPr>
        <a:xfrm>
          <a:off x="646549" y="389464"/>
          <a:ext cx="3358491" cy="98675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語詞的省略</a:t>
          </a:r>
        </a:p>
      </dsp:txBody>
      <dsp:txXfrm>
        <a:off x="675450" y="418365"/>
        <a:ext cx="3300689" cy="928953"/>
      </dsp:txXfrm>
    </dsp:sp>
    <dsp:sp modelId="{28FE7AFE-8B26-48A5-80E6-516CD003A8B2}">
      <dsp:nvSpPr>
        <dsp:cNvPr id="0" name=""/>
        <dsp:cNvSpPr/>
      </dsp:nvSpPr>
      <dsp:spPr>
        <a:xfrm rot="20224316">
          <a:off x="3954799" y="560464"/>
          <a:ext cx="1271863" cy="149268"/>
        </a:xfrm>
        <a:custGeom>
          <a:avLst/>
          <a:gdLst/>
          <a:ahLst/>
          <a:cxnLst/>
          <a:rect l="0" t="0" r="0" b="0"/>
          <a:pathLst>
            <a:path>
              <a:moveTo>
                <a:pt x="0" y="74634"/>
              </a:moveTo>
              <a:lnTo>
                <a:pt x="1271863" y="74634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4000" b="1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558934" y="603302"/>
        <a:ext cx="63593" cy="63593"/>
      </dsp:txXfrm>
    </dsp:sp>
    <dsp:sp modelId="{B7316EE7-F423-4705-B9C7-CAA3F4590B08}">
      <dsp:nvSpPr>
        <dsp:cNvPr id="0" name=""/>
        <dsp:cNvSpPr/>
      </dsp:nvSpPr>
      <dsp:spPr>
        <a:xfrm>
          <a:off x="5176420" y="1686"/>
          <a:ext cx="3418056" cy="77133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虛字</a:t>
          </a:r>
        </a:p>
      </dsp:txBody>
      <dsp:txXfrm>
        <a:off x="5199012" y="24278"/>
        <a:ext cx="3372872" cy="726154"/>
      </dsp:txXfrm>
    </dsp:sp>
    <dsp:sp modelId="{7A80B020-8741-48ED-8CED-C216D9FC8FAF}">
      <dsp:nvSpPr>
        <dsp:cNvPr id="0" name=""/>
        <dsp:cNvSpPr/>
      </dsp:nvSpPr>
      <dsp:spPr>
        <a:xfrm rot="1375684">
          <a:off x="3954799" y="1055951"/>
          <a:ext cx="1271863" cy="149268"/>
        </a:xfrm>
        <a:custGeom>
          <a:avLst/>
          <a:gdLst/>
          <a:ahLst/>
          <a:cxnLst/>
          <a:rect l="0" t="0" r="0" b="0"/>
          <a:pathLst>
            <a:path>
              <a:moveTo>
                <a:pt x="0" y="74634"/>
              </a:moveTo>
              <a:lnTo>
                <a:pt x="1271863" y="74634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4000" b="1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558934" y="1098788"/>
        <a:ext cx="63593" cy="63593"/>
      </dsp:txXfrm>
    </dsp:sp>
    <dsp:sp modelId="{D702438E-8574-4E61-A13B-E1D60FFF7C0C}">
      <dsp:nvSpPr>
        <dsp:cNvPr id="0" name=""/>
        <dsp:cNvSpPr/>
      </dsp:nvSpPr>
      <dsp:spPr>
        <a:xfrm>
          <a:off x="5176420" y="992658"/>
          <a:ext cx="3441102" cy="77133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主語</a:t>
          </a:r>
          <a:r>
            <a:rPr lang="en-US" altLang="zh-TW" sz="40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.</a:t>
          </a:r>
          <a:r>
            <a:rPr lang="zh-TW" altLang="en-US" sz="40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賓語</a:t>
          </a:r>
        </a:p>
      </dsp:txBody>
      <dsp:txXfrm>
        <a:off x="5199012" y="1015250"/>
        <a:ext cx="3395918" cy="726154"/>
      </dsp:txXfrm>
    </dsp:sp>
  </dsp:spTree>
</dsp:drawing>
</file>

<file path=ppt/diagrams/drawing5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24E8BC-5C6C-438C-8263-4997AF68FCD4}">
      <dsp:nvSpPr>
        <dsp:cNvPr id="0" name=""/>
        <dsp:cNvSpPr/>
      </dsp:nvSpPr>
      <dsp:spPr>
        <a:xfrm>
          <a:off x="646549" y="389464"/>
          <a:ext cx="3358491" cy="98675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語詞的省略</a:t>
          </a:r>
        </a:p>
      </dsp:txBody>
      <dsp:txXfrm>
        <a:off x="675450" y="418365"/>
        <a:ext cx="3300689" cy="928953"/>
      </dsp:txXfrm>
    </dsp:sp>
    <dsp:sp modelId="{28FE7AFE-8B26-48A5-80E6-516CD003A8B2}">
      <dsp:nvSpPr>
        <dsp:cNvPr id="0" name=""/>
        <dsp:cNvSpPr/>
      </dsp:nvSpPr>
      <dsp:spPr>
        <a:xfrm rot="20224316">
          <a:off x="3954799" y="560464"/>
          <a:ext cx="1271863" cy="149268"/>
        </a:xfrm>
        <a:custGeom>
          <a:avLst/>
          <a:gdLst/>
          <a:ahLst/>
          <a:cxnLst/>
          <a:rect l="0" t="0" r="0" b="0"/>
          <a:pathLst>
            <a:path>
              <a:moveTo>
                <a:pt x="0" y="74634"/>
              </a:moveTo>
              <a:lnTo>
                <a:pt x="1271863" y="74634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4000" b="1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558934" y="603302"/>
        <a:ext cx="63593" cy="63593"/>
      </dsp:txXfrm>
    </dsp:sp>
    <dsp:sp modelId="{B7316EE7-F423-4705-B9C7-CAA3F4590B08}">
      <dsp:nvSpPr>
        <dsp:cNvPr id="0" name=""/>
        <dsp:cNvSpPr/>
      </dsp:nvSpPr>
      <dsp:spPr>
        <a:xfrm>
          <a:off x="5176420" y="1686"/>
          <a:ext cx="3418056" cy="77133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虛字</a:t>
          </a:r>
        </a:p>
      </dsp:txBody>
      <dsp:txXfrm>
        <a:off x="5199012" y="24278"/>
        <a:ext cx="3372872" cy="726154"/>
      </dsp:txXfrm>
    </dsp:sp>
    <dsp:sp modelId="{7A80B020-8741-48ED-8CED-C216D9FC8FAF}">
      <dsp:nvSpPr>
        <dsp:cNvPr id="0" name=""/>
        <dsp:cNvSpPr/>
      </dsp:nvSpPr>
      <dsp:spPr>
        <a:xfrm rot="1375684">
          <a:off x="3954799" y="1055951"/>
          <a:ext cx="1271863" cy="149268"/>
        </a:xfrm>
        <a:custGeom>
          <a:avLst/>
          <a:gdLst/>
          <a:ahLst/>
          <a:cxnLst/>
          <a:rect l="0" t="0" r="0" b="0"/>
          <a:pathLst>
            <a:path>
              <a:moveTo>
                <a:pt x="0" y="74634"/>
              </a:moveTo>
              <a:lnTo>
                <a:pt x="1271863" y="74634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4000" b="1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558934" y="1098788"/>
        <a:ext cx="63593" cy="63593"/>
      </dsp:txXfrm>
    </dsp:sp>
    <dsp:sp modelId="{D702438E-8574-4E61-A13B-E1D60FFF7C0C}">
      <dsp:nvSpPr>
        <dsp:cNvPr id="0" name=""/>
        <dsp:cNvSpPr/>
      </dsp:nvSpPr>
      <dsp:spPr>
        <a:xfrm>
          <a:off x="5176420" y="992658"/>
          <a:ext cx="3441102" cy="77133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主語</a:t>
          </a:r>
          <a:r>
            <a:rPr lang="en-US" altLang="zh-TW" sz="40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.</a:t>
          </a:r>
          <a:r>
            <a:rPr lang="zh-TW" altLang="en-US" sz="40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賓語</a:t>
          </a:r>
        </a:p>
      </dsp:txBody>
      <dsp:txXfrm>
        <a:off x="5199012" y="1015250"/>
        <a:ext cx="3395918" cy="726154"/>
      </dsp:txXfrm>
    </dsp:sp>
  </dsp:spTree>
</dsp:drawing>
</file>

<file path=ppt/diagrams/drawing5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50DA55-E4C2-407C-A3ED-3E855ECD44B0}">
      <dsp:nvSpPr>
        <dsp:cNvPr id="0" name=""/>
        <dsp:cNvSpPr/>
      </dsp:nvSpPr>
      <dsp:spPr>
        <a:xfrm>
          <a:off x="5563" y="0"/>
          <a:ext cx="1724766" cy="914400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斷句</a:t>
          </a:r>
        </a:p>
      </dsp:txBody>
      <dsp:txXfrm>
        <a:off x="32345" y="26782"/>
        <a:ext cx="1671202" cy="860836"/>
      </dsp:txXfrm>
    </dsp:sp>
    <dsp:sp modelId="{B44E4042-01DB-47E1-9886-56263B36CFEF}">
      <dsp:nvSpPr>
        <dsp:cNvPr id="0" name=""/>
        <dsp:cNvSpPr/>
      </dsp:nvSpPr>
      <dsp:spPr>
        <a:xfrm>
          <a:off x="1902806" y="243328"/>
          <a:ext cx="365650" cy="4277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902806" y="328876"/>
        <a:ext cx="255955" cy="256646"/>
      </dsp:txXfrm>
    </dsp:sp>
    <dsp:sp modelId="{C114ED43-5DB6-4710-894B-DCDA744C6C13}">
      <dsp:nvSpPr>
        <dsp:cNvPr id="0" name=""/>
        <dsp:cNvSpPr/>
      </dsp:nvSpPr>
      <dsp:spPr>
        <a:xfrm>
          <a:off x="2420236" y="0"/>
          <a:ext cx="1724766" cy="914400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</a:p>
      </dsp:txBody>
      <dsp:txXfrm>
        <a:off x="2447018" y="26782"/>
        <a:ext cx="1671202" cy="860836"/>
      </dsp:txXfrm>
    </dsp:sp>
    <dsp:sp modelId="{3FE7377D-1264-4242-BB52-763AD903B434}">
      <dsp:nvSpPr>
        <dsp:cNvPr id="0" name=""/>
        <dsp:cNvSpPr/>
      </dsp:nvSpPr>
      <dsp:spPr>
        <a:xfrm>
          <a:off x="4317479" y="243328"/>
          <a:ext cx="365650" cy="4277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903533"/>
                <a:satOff val="33333"/>
                <a:lumOff val="-4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03533"/>
                <a:satOff val="33333"/>
                <a:lumOff val="-4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03533"/>
                <a:satOff val="33333"/>
                <a:lumOff val="-4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317479" y="328876"/>
        <a:ext cx="255955" cy="256646"/>
      </dsp:txXfrm>
    </dsp:sp>
    <dsp:sp modelId="{CB4E6DC6-31BD-4A17-B1D5-D4724C409322}">
      <dsp:nvSpPr>
        <dsp:cNvPr id="0" name=""/>
        <dsp:cNvSpPr/>
      </dsp:nvSpPr>
      <dsp:spPr>
        <a:xfrm>
          <a:off x="4834909" y="0"/>
          <a:ext cx="1724766" cy="914400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還原省略</a:t>
          </a:r>
        </a:p>
      </dsp:txBody>
      <dsp:txXfrm>
        <a:off x="4861691" y="26782"/>
        <a:ext cx="1671202" cy="860836"/>
      </dsp:txXfrm>
    </dsp:sp>
    <dsp:sp modelId="{E52828FE-062B-442B-9831-810877E76BEA}">
      <dsp:nvSpPr>
        <dsp:cNvPr id="0" name=""/>
        <dsp:cNvSpPr/>
      </dsp:nvSpPr>
      <dsp:spPr>
        <a:xfrm>
          <a:off x="6732152" y="243328"/>
          <a:ext cx="365650" cy="4277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807066"/>
                <a:satOff val="66667"/>
                <a:lumOff val="-9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807066"/>
                <a:satOff val="66667"/>
                <a:lumOff val="-9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807066"/>
                <a:satOff val="66667"/>
                <a:lumOff val="-9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732152" y="328876"/>
        <a:ext cx="255955" cy="256646"/>
      </dsp:txXfrm>
    </dsp:sp>
    <dsp:sp modelId="{9F6A65BF-72C8-462F-ADEB-5469A6E2B69D}">
      <dsp:nvSpPr>
        <dsp:cNvPr id="0" name=""/>
        <dsp:cNvSpPr/>
      </dsp:nvSpPr>
      <dsp:spPr>
        <a:xfrm>
          <a:off x="7249582" y="0"/>
          <a:ext cx="1724766" cy="9144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2032949"/>
                <a:satOff val="75000"/>
                <a:lumOff val="-1102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032949"/>
                <a:satOff val="75000"/>
                <a:lumOff val="-1102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032949"/>
                <a:satOff val="75000"/>
                <a:lumOff val="-1102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詮釋語詞</a:t>
          </a:r>
        </a:p>
      </dsp:txBody>
      <dsp:txXfrm>
        <a:off x="7276364" y="26782"/>
        <a:ext cx="1671202" cy="860836"/>
      </dsp:txXfrm>
    </dsp:sp>
    <dsp:sp modelId="{9BF063DC-FCED-4D35-8477-4A687F1BBBF2}">
      <dsp:nvSpPr>
        <dsp:cNvPr id="0" name=""/>
        <dsp:cNvSpPr/>
      </dsp:nvSpPr>
      <dsp:spPr>
        <a:xfrm>
          <a:off x="9146825" y="243328"/>
          <a:ext cx="365650" cy="4277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9146825" y="328876"/>
        <a:ext cx="255955" cy="256646"/>
      </dsp:txXfrm>
    </dsp:sp>
    <dsp:sp modelId="{54851B1E-B370-428B-8236-153DBEAFFD41}">
      <dsp:nvSpPr>
        <dsp:cNvPr id="0" name=""/>
        <dsp:cNvSpPr/>
      </dsp:nvSpPr>
      <dsp:spPr>
        <a:xfrm>
          <a:off x="9664254" y="0"/>
          <a:ext cx="1724766" cy="914400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sp:txBody>
      <dsp:txXfrm>
        <a:off x="9691036" y="26782"/>
        <a:ext cx="1671202" cy="860836"/>
      </dsp:txXfrm>
    </dsp:sp>
  </dsp:spTree>
</dsp:drawing>
</file>

<file path=ppt/diagrams/drawing5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C72C66-0CCE-4FAD-A257-69EC811ED1EC}">
      <dsp:nvSpPr>
        <dsp:cNvPr id="0" name=""/>
        <dsp:cNvSpPr/>
      </dsp:nvSpPr>
      <dsp:spPr>
        <a:xfrm>
          <a:off x="4279028" y="2165927"/>
          <a:ext cx="743123" cy="15977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71561" y="0"/>
              </a:lnTo>
              <a:lnTo>
                <a:pt x="371561" y="1597716"/>
              </a:lnTo>
              <a:lnTo>
                <a:pt x="743123" y="159771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475933-24C3-4915-ADE8-36E93138442D}">
      <dsp:nvSpPr>
        <dsp:cNvPr id="0" name=""/>
        <dsp:cNvSpPr/>
      </dsp:nvSpPr>
      <dsp:spPr>
        <a:xfrm>
          <a:off x="4279028" y="2120207"/>
          <a:ext cx="7431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43123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C2F544-63F7-4A79-8623-04B9319AF649}">
      <dsp:nvSpPr>
        <dsp:cNvPr id="0" name=""/>
        <dsp:cNvSpPr/>
      </dsp:nvSpPr>
      <dsp:spPr>
        <a:xfrm>
          <a:off x="4279028" y="568211"/>
          <a:ext cx="743123" cy="1597716"/>
        </a:xfrm>
        <a:custGeom>
          <a:avLst/>
          <a:gdLst/>
          <a:ahLst/>
          <a:cxnLst/>
          <a:rect l="0" t="0" r="0" b="0"/>
          <a:pathLst>
            <a:path>
              <a:moveTo>
                <a:pt x="0" y="1597716"/>
              </a:moveTo>
              <a:lnTo>
                <a:pt x="371561" y="1597716"/>
              </a:lnTo>
              <a:lnTo>
                <a:pt x="371561" y="0"/>
              </a:lnTo>
              <a:lnTo>
                <a:pt x="743123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18356C-77AD-43DD-AC11-7B60FED09A92}">
      <dsp:nvSpPr>
        <dsp:cNvPr id="0" name=""/>
        <dsp:cNvSpPr/>
      </dsp:nvSpPr>
      <dsp:spPr>
        <a:xfrm>
          <a:off x="563409" y="1599295"/>
          <a:ext cx="3715618" cy="11332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7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字詞學習困難</a:t>
          </a:r>
        </a:p>
      </dsp:txBody>
      <dsp:txXfrm>
        <a:off x="563409" y="1599295"/>
        <a:ext cx="3715618" cy="1133263"/>
      </dsp:txXfrm>
    </dsp:sp>
    <dsp:sp modelId="{00A45022-558F-4573-AA15-CB1776CB33FB}">
      <dsp:nvSpPr>
        <dsp:cNvPr id="0" name=""/>
        <dsp:cNvSpPr/>
      </dsp:nvSpPr>
      <dsp:spPr>
        <a:xfrm>
          <a:off x="5022152" y="1579"/>
          <a:ext cx="4185979" cy="113326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7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生難語詞</a:t>
          </a:r>
        </a:p>
      </dsp:txBody>
      <dsp:txXfrm>
        <a:off x="5022152" y="1579"/>
        <a:ext cx="4185979" cy="1133263"/>
      </dsp:txXfrm>
    </dsp:sp>
    <dsp:sp modelId="{8CCF31B8-0560-4443-8107-DAF2833F26BE}">
      <dsp:nvSpPr>
        <dsp:cNvPr id="0" name=""/>
        <dsp:cNvSpPr/>
      </dsp:nvSpPr>
      <dsp:spPr>
        <a:xfrm>
          <a:off x="5022152" y="1599295"/>
          <a:ext cx="4185979" cy="113326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7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虛字、抽象義</a:t>
          </a:r>
        </a:p>
      </dsp:txBody>
      <dsp:txXfrm>
        <a:off x="5022152" y="1599295"/>
        <a:ext cx="4185979" cy="1133263"/>
      </dsp:txXfrm>
    </dsp:sp>
    <dsp:sp modelId="{9525CE05-5A56-48B2-988D-45D567DB0A9A}">
      <dsp:nvSpPr>
        <dsp:cNvPr id="0" name=""/>
        <dsp:cNvSpPr/>
      </dsp:nvSpPr>
      <dsp:spPr>
        <a:xfrm>
          <a:off x="5022152" y="3197011"/>
          <a:ext cx="4185979" cy="113326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7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一詞多義</a:t>
          </a:r>
        </a:p>
      </dsp:txBody>
      <dsp:txXfrm>
        <a:off x="5022152" y="3197011"/>
        <a:ext cx="4185979" cy="1133263"/>
      </dsp:txXfrm>
    </dsp:sp>
  </dsp:spTree>
</dsp:drawing>
</file>

<file path=ppt/diagrams/drawing5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A53EB9-D6F5-45EA-BBF1-7837AAC9ACD7}">
      <dsp:nvSpPr>
        <dsp:cNvPr id="0" name=""/>
        <dsp:cNvSpPr/>
      </dsp:nvSpPr>
      <dsp:spPr>
        <a:xfrm>
          <a:off x="374235" y="485604"/>
          <a:ext cx="2492960" cy="2492960"/>
        </a:xfrm>
        <a:prstGeom prst="blockArc">
          <a:avLst>
            <a:gd name="adj1" fmla="val 10800000"/>
            <a:gd name="adj2" fmla="val 16200000"/>
            <a:gd name="adj3" fmla="val 464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C12AB9-956F-4DE5-BE8B-9F031ED590B3}">
      <dsp:nvSpPr>
        <dsp:cNvPr id="0" name=""/>
        <dsp:cNvSpPr/>
      </dsp:nvSpPr>
      <dsp:spPr>
        <a:xfrm>
          <a:off x="374235" y="485604"/>
          <a:ext cx="2492960" cy="2492960"/>
        </a:xfrm>
        <a:prstGeom prst="blockArc">
          <a:avLst>
            <a:gd name="adj1" fmla="val 5400000"/>
            <a:gd name="adj2" fmla="val 10800000"/>
            <a:gd name="adj3" fmla="val 464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9DD420-ABA6-44A3-913F-7861A834E49E}">
      <dsp:nvSpPr>
        <dsp:cNvPr id="0" name=""/>
        <dsp:cNvSpPr/>
      </dsp:nvSpPr>
      <dsp:spPr>
        <a:xfrm>
          <a:off x="374235" y="485604"/>
          <a:ext cx="2492960" cy="2492960"/>
        </a:xfrm>
        <a:prstGeom prst="blockArc">
          <a:avLst>
            <a:gd name="adj1" fmla="val 0"/>
            <a:gd name="adj2" fmla="val 5400000"/>
            <a:gd name="adj3" fmla="val 464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E0E6D5-3899-4849-A9BA-88C7AE4FA0D3}">
      <dsp:nvSpPr>
        <dsp:cNvPr id="0" name=""/>
        <dsp:cNvSpPr/>
      </dsp:nvSpPr>
      <dsp:spPr>
        <a:xfrm>
          <a:off x="374235" y="485604"/>
          <a:ext cx="2492960" cy="2492960"/>
        </a:xfrm>
        <a:prstGeom prst="blockArc">
          <a:avLst>
            <a:gd name="adj1" fmla="val 16200000"/>
            <a:gd name="adj2" fmla="val 0"/>
            <a:gd name="adj3" fmla="val 464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BD8601-7C1E-4210-9A11-DC7AFAFE8A2A}">
      <dsp:nvSpPr>
        <dsp:cNvPr id="0" name=""/>
        <dsp:cNvSpPr/>
      </dsp:nvSpPr>
      <dsp:spPr>
        <a:xfrm>
          <a:off x="1060934" y="1283678"/>
          <a:ext cx="1119561" cy="89681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kern="1200" dirty="0"/>
            <a:t>推論</a:t>
          </a:r>
        </a:p>
      </dsp:txBody>
      <dsp:txXfrm>
        <a:off x="1224890" y="1415013"/>
        <a:ext cx="791649" cy="634142"/>
      </dsp:txXfrm>
    </dsp:sp>
    <dsp:sp modelId="{3046BDD6-7B3B-4C30-9DFC-AE9110BEFE86}">
      <dsp:nvSpPr>
        <dsp:cNvPr id="0" name=""/>
        <dsp:cNvSpPr/>
      </dsp:nvSpPr>
      <dsp:spPr>
        <a:xfrm>
          <a:off x="1161614" y="100464"/>
          <a:ext cx="918202" cy="82811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/>
            <a:t>部首</a:t>
          </a:r>
        </a:p>
      </dsp:txBody>
      <dsp:txXfrm>
        <a:off x="1296082" y="221738"/>
        <a:ext cx="649266" cy="585563"/>
      </dsp:txXfrm>
    </dsp:sp>
    <dsp:sp modelId="{9D6755E9-8885-4EAB-B193-75345DCA8ADF}">
      <dsp:nvSpPr>
        <dsp:cNvPr id="0" name=""/>
        <dsp:cNvSpPr/>
      </dsp:nvSpPr>
      <dsp:spPr>
        <a:xfrm>
          <a:off x="2379178" y="1318028"/>
          <a:ext cx="918202" cy="82811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/>
            <a:t>加字</a:t>
          </a:r>
        </a:p>
      </dsp:txBody>
      <dsp:txXfrm>
        <a:off x="2513646" y="1439302"/>
        <a:ext cx="649266" cy="585563"/>
      </dsp:txXfrm>
    </dsp:sp>
    <dsp:sp modelId="{93873765-4C3E-4187-B72B-0CB466298155}">
      <dsp:nvSpPr>
        <dsp:cNvPr id="0" name=""/>
        <dsp:cNvSpPr/>
      </dsp:nvSpPr>
      <dsp:spPr>
        <a:xfrm>
          <a:off x="1161614" y="2535592"/>
          <a:ext cx="918202" cy="82811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/>
            <a:t>連結</a:t>
          </a:r>
        </a:p>
      </dsp:txBody>
      <dsp:txXfrm>
        <a:off x="1296082" y="2656866"/>
        <a:ext cx="649266" cy="585563"/>
      </dsp:txXfrm>
    </dsp:sp>
    <dsp:sp modelId="{9C3A7166-03DD-466E-990E-3957312E49CA}">
      <dsp:nvSpPr>
        <dsp:cNvPr id="0" name=""/>
        <dsp:cNvSpPr/>
      </dsp:nvSpPr>
      <dsp:spPr>
        <a:xfrm>
          <a:off x="-55949" y="1318028"/>
          <a:ext cx="918202" cy="82811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/>
            <a:t>詞性</a:t>
          </a:r>
        </a:p>
      </dsp:txBody>
      <dsp:txXfrm>
        <a:off x="78519" y="1439302"/>
        <a:ext cx="649266" cy="585563"/>
      </dsp:txXfrm>
    </dsp:sp>
  </dsp:spTree>
</dsp:drawing>
</file>

<file path=ppt/diagrams/drawing5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50DA55-E4C2-407C-A3ED-3E855ECD44B0}">
      <dsp:nvSpPr>
        <dsp:cNvPr id="0" name=""/>
        <dsp:cNvSpPr/>
      </dsp:nvSpPr>
      <dsp:spPr>
        <a:xfrm>
          <a:off x="5563" y="0"/>
          <a:ext cx="1724766" cy="914400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斷句</a:t>
          </a:r>
        </a:p>
      </dsp:txBody>
      <dsp:txXfrm>
        <a:off x="32345" y="26782"/>
        <a:ext cx="1671202" cy="860836"/>
      </dsp:txXfrm>
    </dsp:sp>
    <dsp:sp modelId="{B44E4042-01DB-47E1-9886-56263B36CFEF}">
      <dsp:nvSpPr>
        <dsp:cNvPr id="0" name=""/>
        <dsp:cNvSpPr/>
      </dsp:nvSpPr>
      <dsp:spPr>
        <a:xfrm>
          <a:off x="1902806" y="243328"/>
          <a:ext cx="365650" cy="4277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902806" y="328876"/>
        <a:ext cx="255955" cy="256646"/>
      </dsp:txXfrm>
    </dsp:sp>
    <dsp:sp modelId="{C114ED43-5DB6-4710-894B-DCDA744C6C13}">
      <dsp:nvSpPr>
        <dsp:cNvPr id="0" name=""/>
        <dsp:cNvSpPr/>
      </dsp:nvSpPr>
      <dsp:spPr>
        <a:xfrm>
          <a:off x="2420236" y="0"/>
          <a:ext cx="1724766" cy="914400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</a:p>
      </dsp:txBody>
      <dsp:txXfrm>
        <a:off x="2447018" y="26782"/>
        <a:ext cx="1671202" cy="860836"/>
      </dsp:txXfrm>
    </dsp:sp>
    <dsp:sp modelId="{3FE7377D-1264-4242-BB52-763AD903B434}">
      <dsp:nvSpPr>
        <dsp:cNvPr id="0" name=""/>
        <dsp:cNvSpPr/>
      </dsp:nvSpPr>
      <dsp:spPr>
        <a:xfrm>
          <a:off x="4317479" y="243328"/>
          <a:ext cx="365650" cy="4277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903533"/>
                <a:satOff val="33333"/>
                <a:lumOff val="-4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03533"/>
                <a:satOff val="33333"/>
                <a:lumOff val="-4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03533"/>
                <a:satOff val="33333"/>
                <a:lumOff val="-4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317479" y="328876"/>
        <a:ext cx="255955" cy="256646"/>
      </dsp:txXfrm>
    </dsp:sp>
    <dsp:sp modelId="{CB4E6DC6-31BD-4A17-B1D5-D4724C409322}">
      <dsp:nvSpPr>
        <dsp:cNvPr id="0" name=""/>
        <dsp:cNvSpPr/>
      </dsp:nvSpPr>
      <dsp:spPr>
        <a:xfrm>
          <a:off x="4834909" y="0"/>
          <a:ext cx="1724766" cy="914400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還原省略</a:t>
          </a:r>
        </a:p>
      </dsp:txBody>
      <dsp:txXfrm>
        <a:off x="4861691" y="26782"/>
        <a:ext cx="1671202" cy="860836"/>
      </dsp:txXfrm>
    </dsp:sp>
    <dsp:sp modelId="{E52828FE-062B-442B-9831-810877E76BEA}">
      <dsp:nvSpPr>
        <dsp:cNvPr id="0" name=""/>
        <dsp:cNvSpPr/>
      </dsp:nvSpPr>
      <dsp:spPr>
        <a:xfrm>
          <a:off x="6732152" y="243328"/>
          <a:ext cx="365650" cy="4277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807066"/>
                <a:satOff val="66667"/>
                <a:lumOff val="-9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807066"/>
                <a:satOff val="66667"/>
                <a:lumOff val="-9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807066"/>
                <a:satOff val="66667"/>
                <a:lumOff val="-9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732152" y="328876"/>
        <a:ext cx="255955" cy="256646"/>
      </dsp:txXfrm>
    </dsp:sp>
    <dsp:sp modelId="{9F6A65BF-72C8-462F-ADEB-5469A6E2B69D}">
      <dsp:nvSpPr>
        <dsp:cNvPr id="0" name=""/>
        <dsp:cNvSpPr/>
      </dsp:nvSpPr>
      <dsp:spPr>
        <a:xfrm>
          <a:off x="7249582" y="0"/>
          <a:ext cx="1724766" cy="914400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詮釋語詞</a:t>
          </a:r>
        </a:p>
      </dsp:txBody>
      <dsp:txXfrm>
        <a:off x="7276364" y="26782"/>
        <a:ext cx="1671202" cy="860836"/>
      </dsp:txXfrm>
    </dsp:sp>
    <dsp:sp modelId="{9BF063DC-FCED-4D35-8477-4A687F1BBBF2}">
      <dsp:nvSpPr>
        <dsp:cNvPr id="0" name=""/>
        <dsp:cNvSpPr/>
      </dsp:nvSpPr>
      <dsp:spPr>
        <a:xfrm>
          <a:off x="9146825" y="243328"/>
          <a:ext cx="365650" cy="4277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9146825" y="328876"/>
        <a:ext cx="255955" cy="256646"/>
      </dsp:txXfrm>
    </dsp:sp>
    <dsp:sp modelId="{54851B1E-B370-428B-8236-153DBEAFFD41}">
      <dsp:nvSpPr>
        <dsp:cNvPr id="0" name=""/>
        <dsp:cNvSpPr/>
      </dsp:nvSpPr>
      <dsp:spPr>
        <a:xfrm>
          <a:off x="9664254" y="0"/>
          <a:ext cx="1724766" cy="9144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sp:txBody>
      <dsp:txXfrm>
        <a:off x="9691036" y="26782"/>
        <a:ext cx="1671202" cy="860836"/>
      </dsp:txXfrm>
    </dsp:sp>
  </dsp:spTree>
</dsp:drawing>
</file>

<file path=ppt/diagrams/drawing5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89EED8-6C7C-44A3-90D9-48E4F0CF7FD7}">
      <dsp:nvSpPr>
        <dsp:cNvPr id="0" name=""/>
        <dsp:cNvSpPr/>
      </dsp:nvSpPr>
      <dsp:spPr>
        <a:xfrm>
          <a:off x="12187" y="2651379"/>
          <a:ext cx="2631981" cy="9179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sp:txBody>
      <dsp:txXfrm>
        <a:off x="39072" y="2678264"/>
        <a:ext cx="2578211" cy="864160"/>
      </dsp:txXfrm>
    </dsp:sp>
    <dsp:sp modelId="{52417EF9-C80D-45FF-BBE5-A6CCBBFF778D}">
      <dsp:nvSpPr>
        <dsp:cNvPr id="0" name=""/>
        <dsp:cNvSpPr/>
      </dsp:nvSpPr>
      <dsp:spPr>
        <a:xfrm rot="18039948">
          <a:off x="2291437" y="2477834"/>
          <a:ext cx="1439807" cy="26560"/>
        </a:xfrm>
        <a:custGeom>
          <a:avLst/>
          <a:gdLst/>
          <a:ahLst/>
          <a:cxnLst/>
          <a:rect l="0" t="0" r="0" b="0"/>
          <a:pathLst>
            <a:path>
              <a:moveTo>
                <a:pt x="0" y="13280"/>
              </a:moveTo>
              <a:lnTo>
                <a:pt x="1439807" y="1328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40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975345" y="2455119"/>
        <a:ext cx="71990" cy="71990"/>
      </dsp:txXfrm>
    </dsp:sp>
    <dsp:sp modelId="{BCD66262-1BF3-4A4E-9217-FC36F61C7862}">
      <dsp:nvSpPr>
        <dsp:cNvPr id="0" name=""/>
        <dsp:cNvSpPr/>
      </dsp:nvSpPr>
      <dsp:spPr>
        <a:xfrm>
          <a:off x="3378512" y="1105922"/>
          <a:ext cx="2994251" cy="153192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1.</a:t>
          </a:r>
          <a:r>
            <a:rPr lang="zh-TW" altLang="en-US" sz="4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特殊句式還原</a:t>
          </a:r>
        </a:p>
      </dsp:txBody>
      <dsp:txXfrm>
        <a:off x="3423381" y="1150791"/>
        <a:ext cx="2904513" cy="1442186"/>
      </dsp:txXfrm>
    </dsp:sp>
    <dsp:sp modelId="{2E973827-1139-426B-B02B-7A051483DA65}">
      <dsp:nvSpPr>
        <dsp:cNvPr id="0" name=""/>
        <dsp:cNvSpPr/>
      </dsp:nvSpPr>
      <dsp:spPr>
        <a:xfrm>
          <a:off x="6372764" y="1858604"/>
          <a:ext cx="734344" cy="26560"/>
        </a:xfrm>
        <a:custGeom>
          <a:avLst/>
          <a:gdLst/>
          <a:ahLst/>
          <a:cxnLst/>
          <a:rect l="0" t="0" r="0" b="0"/>
          <a:pathLst>
            <a:path>
              <a:moveTo>
                <a:pt x="0" y="13280"/>
              </a:moveTo>
              <a:lnTo>
                <a:pt x="734344" y="1328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40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721577" y="1853526"/>
        <a:ext cx="36717" cy="36717"/>
      </dsp:txXfrm>
    </dsp:sp>
    <dsp:sp modelId="{CC449933-8087-493C-A3AA-B1B7C0264754}">
      <dsp:nvSpPr>
        <dsp:cNvPr id="0" name=""/>
        <dsp:cNvSpPr/>
      </dsp:nvSpPr>
      <dsp:spPr>
        <a:xfrm>
          <a:off x="7107108" y="1412919"/>
          <a:ext cx="3908932" cy="91793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倒裝</a:t>
          </a:r>
          <a:r>
            <a:rPr lang="en-US" altLang="zh-TW" sz="4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.</a:t>
          </a:r>
          <a:r>
            <a:rPr lang="zh-TW" altLang="en-US" sz="4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被動</a:t>
          </a:r>
          <a:r>
            <a:rPr lang="en-US" altLang="zh-TW" sz="4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.</a:t>
          </a:r>
          <a:r>
            <a:rPr lang="zh-TW" altLang="en-US" sz="4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省略</a:t>
          </a:r>
        </a:p>
      </dsp:txBody>
      <dsp:txXfrm>
        <a:off x="7133993" y="1439804"/>
        <a:ext cx="3855162" cy="864160"/>
      </dsp:txXfrm>
    </dsp:sp>
    <dsp:sp modelId="{0A6E183D-F924-43AC-A6A3-90E8B478235E}">
      <dsp:nvSpPr>
        <dsp:cNvPr id="0" name=""/>
        <dsp:cNvSpPr/>
      </dsp:nvSpPr>
      <dsp:spPr>
        <a:xfrm rot="3439998">
          <a:off x="2331078" y="3669725"/>
          <a:ext cx="1360523" cy="26560"/>
        </a:xfrm>
        <a:custGeom>
          <a:avLst/>
          <a:gdLst/>
          <a:ahLst/>
          <a:cxnLst/>
          <a:rect l="0" t="0" r="0" b="0"/>
          <a:pathLst>
            <a:path>
              <a:moveTo>
                <a:pt x="0" y="13280"/>
              </a:moveTo>
              <a:lnTo>
                <a:pt x="1360523" y="1328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40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977327" y="3648993"/>
        <a:ext cx="68026" cy="68026"/>
      </dsp:txXfrm>
    </dsp:sp>
    <dsp:sp modelId="{CC6C4B1E-CAF6-40D8-88BD-6BF09EF77221}">
      <dsp:nvSpPr>
        <dsp:cNvPr id="0" name=""/>
        <dsp:cNvSpPr/>
      </dsp:nvSpPr>
      <dsp:spPr>
        <a:xfrm>
          <a:off x="3378512" y="3796702"/>
          <a:ext cx="3005835" cy="91793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2.</a:t>
          </a:r>
          <a:r>
            <a:rPr lang="zh-TW" altLang="en-US" sz="4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化為簡句</a:t>
          </a:r>
        </a:p>
      </dsp:txBody>
      <dsp:txXfrm>
        <a:off x="3405397" y="3823587"/>
        <a:ext cx="2952065" cy="864160"/>
      </dsp:txXfrm>
    </dsp:sp>
    <dsp:sp modelId="{A457A99D-B52D-44DC-929F-C4D82BD21FCC}">
      <dsp:nvSpPr>
        <dsp:cNvPr id="0" name=""/>
        <dsp:cNvSpPr/>
      </dsp:nvSpPr>
      <dsp:spPr>
        <a:xfrm rot="18763486">
          <a:off x="6210350" y="3844831"/>
          <a:ext cx="1082341" cy="26560"/>
        </a:xfrm>
        <a:custGeom>
          <a:avLst/>
          <a:gdLst/>
          <a:ahLst/>
          <a:cxnLst/>
          <a:rect l="0" t="0" r="0" b="0"/>
          <a:pathLst>
            <a:path>
              <a:moveTo>
                <a:pt x="0" y="13280"/>
              </a:moveTo>
              <a:lnTo>
                <a:pt x="1082341" y="1328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40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724462" y="3831053"/>
        <a:ext cx="54117" cy="54117"/>
      </dsp:txXfrm>
    </dsp:sp>
    <dsp:sp modelId="{B3C2BB93-10B9-4714-9989-1B1567F47DDA}">
      <dsp:nvSpPr>
        <dsp:cNvPr id="0" name=""/>
        <dsp:cNvSpPr/>
      </dsp:nvSpPr>
      <dsp:spPr>
        <a:xfrm>
          <a:off x="7118692" y="3124024"/>
          <a:ext cx="3903002" cy="6730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S+V+O</a:t>
          </a:r>
          <a:r>
            <a:rPr lang="zh-TW" altLang="en-US" sz="4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敘事句</a:t>
          </a:r>
        </a:p>
      </dsp:txBody>
      <dsp:txXfrm>
        <a:off x="7138405" y="3143737"/>
        <a:ext cx="3863576" cy="633637"/>
      </dsp:txXfrm>
    </dsp:sp>
    <dsp:sp modelId="{09A802D7-C460-4986-8319-DAD0B2894C02}">
      <dsp:nvSpPr>
        <dsp:cNvPr id="0" name=""/>
        <dsp:cNvSpPr/>
      </dsp:nvSpPr>
      <dsp:spPr>
        <a:xfrm rot="167865">
          <a:off x="6383893" y="4261006"/>
          <a:ext cx="762956" cy="26560"/>
        </a:xfrm>
        <a:custGeom>
          <a:avLst/>
          <a:gdLst/>
          <a:ahLst/>
          <a:cxnLst/>
          <a:rect l="0" t="0" r="0" b="0"/>
          <a:pathLst>
            <a:path>
              <a:moveTo>
                <a:pt x="0" y="13280"/>
              </a:moveTo>
              <a:lnTo>
                <a:pt x="762956" y="1328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6746298" y="4255213"/>
        <a:ext cx="38147" cy="38147"/>
      </dsp:txXfrm>
    </dsp:sp>
    <dsp:sp modelId="{7ACABE5A-3B2A-4188-BFA9-D2857A9CF2F6}">
      <dsp:nvSpPr>
        <dsp:cNvPr id="0" name=""/>
        <dsp:cNvSpPr/>
      </dsp:nvSpPr>
      <dsp:spPr>
        <a:xfrm>
          <a:off x="7146395" y="3972017"/>
          <a:ext cx="3867845" cy="64178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S+</a:t>
          </a:r>
          <a:r>
            <a:rPr lang="en-US" altLang="zh-TW" sz="4000" kern="1200" dirty="0"/>
            <a:t>NP</a:t>
          </a:r>
          <a:r>
            <a:rPr lang="zh-TW" altLang="en-US" sz="4000" kern="1200" dirty="0"/>
            <a:t>判斷句</a:t>
          </a:r>
        </a:p>
      </dsp:txBody>
      <dsp:txXfrm>
        <a:off x="7165192" y="3990814"/>
        <a:ext cx="3830251" cy="604186"/>
      </dsp:txXfrm>
    </dsp:sp>
    <dsp:sp modelId="{4F7396B9-E166-4D50-A110-E60A131AD94C}">
      <dsp:nvSpPr>
        <dsp:cNvPr id="0" name=""/>
        <dsp:cNvSpPr/>
      </dsp:nvSpPr>
      <dsp:spPr>
        <a:xfrm rot="2836514">
          <a:off x="6210350" y="4639942"/>
          <a:ext cx="1082341" cy="26560"/>
        </a:xfrm>
        <a:custGeom>
          <a:avLst/>
          <a:gdLst/>
          <a:ahLst/>
          <a:cxnLst/>
          <a:rect l="0" t="0" r="0" b="0"/>
          <a:pathLst>
            <a:path>
              <a:moveTo>
                <a:pt x="0" y="13280"/>
              </a:moveTo>
              <a:lnTo>
                <a:pt x="1082341" y="1328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40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724462" y="4626164"/>
        <a:ext cx="54117" cy="54117"/>
      </dsp:txXfrm>
    </dsp:sp>
    <dsp:sp modelId="{6DA7E458-88FB-4F9D-B38C-D8A1C77B2C2D}">
      <dsp:nvSpPr>
        <dsp:cNvPr id="0" name=""/>
        <dsp:cNvSpPr/>
      </dsp:nvSpPr>
      <dsp:spPr>
        <a:xfrm>
          <a:off x="7118692" y="4714246"/>
          <a:ext cx="3929842" cy="6730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S+A</a:t>
          </a:r>
          <a:r>
            <a:rPr lang="zh-TW" altLang="en-US" sz="4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表態句</a:t>
          </a:r>
        </a:p>
      </dsp:txBody>
      <dsp:txXfrm>
        <a:off x="7138405" y="4733959"/>
        <a:ext cx="3890416" cy="633637"/>
      </dsp:txXfrm>
    </dsp:sp>
    <dsp:sp modelId="{BAD4AF68-55BA-44B8-96E3-0D2F64F00B18}">
      <dsp:nvSpPr>
        <dsp:cNvPr id="0" name=""/>
        <dsp:cNvSpPr/>
      </dsp:nvSpPr>
      <dsp:spPr>
        <a:xfrm rot="4277101">
          <a:off x="1709261" y="4400884"/>
          <a:ext cx="2753212" cy="26560"/>
        </a:xfrm>
        <a:custGeom>
          <a:avLst/>
          <a:gdLst/>
          <a:ahLst/>
          <a:cxnLst/>
          <a:rect l="0" t="0" r="0" b="0"/>
          <a:pathLst>
            <a:path>
              <a:moveTo>
                <a:pt x="0" y="13280"/>
              </a:moveTo>
              <a:lnTo>
                <a:pt x="2753212" y="1328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900" kern="1200"/>
        </a:p>
      </dsp:txBody>
      <dsp:txXfrm>
        <a:off x="3017037" y="4345334"/>
        <a:ext cx="137660" cy="137660"/>
      </dsp:txXfrm>
    </dsp:sp>
    <dsp:sp modelId="{27409458-B540-4179-8090-4788391C0A79}">
      <dsp:nvSpPr>
        <dsp:cNvPr id="0" name=""/>
        <dsp:cNvSpPr/>
      </dsp:nvSpPr>
      <dsp:spPr>
        <a:xfrm>
          <a:off x="3527566" y="5259019"/>
          <a:ext cx="2944224" cy="91793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300" kern="1200" dirty="0"/>
            <a:t> </a:t>
          </a:r>
          <a:r>
            <a:rPr lang="en-US" altLang="zh-TW" sz="4300" kern="1200" dirty="0"/>
            <a:t>3.</a:t>
          </a:r>
          <a:r>
            <a:rPr lang="zh-TW" altLang="en-US" sz="4300" kern="1200" dirty="0"/>
            <a:t>歸納主旨</a:t>
          </a:r>
        </a:p>
      </dsp:txBody>
      <dsp:txXfrm>
        <a:off x="3554451" y="5285904"/>
        <a:ext cx="2890454" cy="864160"/>
      </dsp:txXfrm>
    </dsp:sp>
  </dsp:spTree>
</dsp:drawing>
</file>

<file path=ppt/diagrams/drawing5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50DA55-E4C2-407C-A3ED-3E855ECD44B0}">
      <dsp:nvSpPr>
        <dsp:cNvPr id="0" name=""/>
        <dsp:cNvSpPr/>
      </dsp:nvSpPr>
      <dsp:spPr>
        <a:xfrm>
          <a:off x="5563" y="0"/>
          <a:ext cx="1724766" cy="9144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斷句</a:t>
          </a:r>
        </a:p>
      </dsp:txBody>
      <dsp:txXfrm>
        <a:off x="32345" y="26782"/>
        <a:ext cx="1671202" cy="860836"/>
      </dsp:txXfrm>
    </dsp:sp>
    <dsp:sp modelId="{B44E4042-01DB-47E1-9886-56263B36CFEF}">
      <dsp:nvSpPr>
        <dsp:cNvPr id="0" name=""/>
        <dsp:cNvSpPr/>
      </dsp:nvSpPr>
      <dsp:spPr>
        <a:xfrm>
          <a:off x="1902806" y="243328"/>
          <a:ext cx="365650" cy="4277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902806" y="328876"/>
        <a:ext cx="255955" cy="256646"/>
      </dsp:txXfrm>
    </dsp:sp>
    <dsp:sp modelId="{C114ED43-5DB6-4710-894B-DCDA744C6C13}">
      <dsp:nvSpPr>
        <dsp:cNvPr id="0" name=""/>
        <dsp:cNvSpPr/>
      </dsp:nvSpPr>
      <dsp:spPr>
        <a:xfrm>
          <a:off x="2420236" y="0"/>
          <a:ext cx="1724766" cy="9144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677650"/>
                <a:satOff val="25000"/>
                <a:lumOff val="-36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677650"/>
                <a:satOff val="25000"/>
                <a:lumOff val="-36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677650"/>
                <a:satOff val="25000"/>
                <a:lumOff val="-36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</a:p>
      </dsp:txBody>
      <dsp:txXfrm>
        <a:off x="2447018" y="26782"/>
        <a:ext cx="1671202" cy="860836"/>
      </dsp:txXfrm>
    </dsp:sp>
    <dsp:sp modelId="{3FE7377D-1264-4242-BB52-763AD903B434}">
      <dsp:nvSpPr>
        <dsp:cNvPr id="0" name=""/>
        <dsp:cNvSpPr/>
      </dsp:nvSpPr>
      <dsp:spPr>
        <a:xfrm>
          <a:off x="4317479" y="243328"/>
          <a:ext cx="365650" cy="4277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903533"/>
                <a:satOff val="33333"/>
                <a:lumOff val="-4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03533"/>
                <a:satOff val="33333"/>
                <a:lumOff val="-4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03533"/>
                <a:satOff val="33333"/>
                <a:lumOff val="-4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317479" y="328876"/>
        <a:ext cx="255955" cy="256646"/>
      </dsp:txXfrm>
    </dsp:sp>
    <dsp:sp modelId="{CB4E6DC6-31BD-4A17-B1D5-D4724C409322}">
      <dsp:nvSpPr>
        <dsp:cNvPr id="0" name=""/>
        <dsp:cNvSpPr/>
      </dsp:nvSpPr>
      <dsp:spPr>
        <a:xfrm>
          <a:off x="4834909" y="0"/>
          <a:ext cx="1724766" cy="9144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還原省略</a:t>
          </a:r>
        </a:p>
      </dsp:txBody>
      <dsp:txXfrm>
        <a:off x="4861691" y="26782"/>
        <a:ext cx="1671202" cy="860836"/>
      </dsp:txXfrm>
    </dsp:sp>
    <dsp:sp modelId="{E52828FE-062B-442B-9831-810877E76BEA}">
      <dsp:nvSpPr>
        <dsp:cNvPr id="0" name=""/>
        <dsp:cNvSpPr/>
      </dsp:nvSpPr>
      <dsp:spPr>
        <a:xfrm>
          <a:off x="6732152" y="243328"/>
          <a:ext cx="365650" cy="4277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807066"/>
                <a:satOff val="66667"/>
                <a:lumOff val="-9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807066"/>
                <a:satOff val="66667"/>
                <a:lumOff val="-9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807066"/>
                <a:satOff val="66667"/>
                <a:lumOff val="-9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732152" y="328876"/>
        <a:ext cx="255955" cy="256646"/>
      </dsp:txXfrm>
    </dsp:sp>
    <dsp:sp modelId="{9F6A65BF-72C8-462F-ADEB-5469A6E2B69D}">
      <dsp:nvSpPr>
        <dsp:cNvPr id="0" name=""/>
        <dsp:cNvSpPr/>
      </dsp:nvSpPr>
      <dsp:spPr>
        <a:xfrm>
          <a:off x="7249582" y="0"/>
          <a:ext cx="1724766" cy="9144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2032949"/>
                <a:satOff val="75000"/>
                <a:lumOff val="-1102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032949"/>
                <a:satOff val="75000"/>
                <a:lumOff val="-1102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032949"/>
                <a:satOff val="75000"/>
                <a:lumOff val="-1102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詮釋語詞</a:t>
          </a:r>
        </a:p>
      </dsp:txBody>
      <dsp:txXfrm>
        <a:off x="7276364" y="26782"/>
        <a:ext cx="1671202" cy="860836"/>
      </dsp:txXfrm>
    </dsp:sp>
    <dsp:sp modelId="{9BF063DC-FCED-4D35-8477-4A687F1BBBF2}">
      <dsp:nvSpPr>
        <dsp:cNvPr id="0" name=""/>
        <dsp:cNvSpPr/>
      </dsp:nvSpPr>
      <dsp:spPr>
        <a:xfrm>
          <a:off x="9146825" y="243328"/>
          <a:ext cx="365650" cy="4277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9146825" y="328876"/>
        <a:ext cx="255955" cy="256646"/>
      </dsp:txXfrm>
    </dsp:sp>
    <dsp:sp modelId="{54851B1E-B370-428B-8236-153DBEAFFD41}">
      <dsp:nvSpPr>
        <dsp:cNvPr id="0" name=""/>
        <dsp:cNvSpPr/>
      </dsp:nvSpPr>
      <dsp:spPr>
        <a:xfrm>
          <a:off x="9664254" y="0"/>
          <a:ext cx="1724766" cy="9144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sp:txBody>
      <dsp:txXfrm>
        <a:off x="9691036" y="26782"/>
        <a:ext cx="1671202" cy="860836"/>
      </dsp:txXfrm>
    </dsp:sp>
  </dsp:spTree>
</dsp:drawing>
</file>

<file path=ppt/diagrams/drawing5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50DA55-E4C2-407C-A3ED-3E855ECD44B0}">
      <dsp:nvSpPr>
        <dsp:cNvPr id="0" name=""/>
        <dsp:cNvSpPr/>
      </dsp:nvSpPr>
      <dsp:spPr>
        <a:xfrm>
          <a:off x="11456" y="0"/>
          <a:ext cx="1774934" cy="615460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斷句</a:t>
          </a:r>
        </a:p>
      </dsp:txBody>
      <dsp:txXfrm>
        <a:off x="29482" y="18026"/>
        <a:ext cx="1738882" cy="579408"/>
      </dsp:txXfrm>
    </dsp:sp>
    <dsp:sp modelId="{B44E4042-01DB-47E1-9886-56263B36CFEF}">
      <dsp:nvSpPr>
        <dsp:cNvPr id="0" name=""/>
        <dsp:cNvSpPr/>
      </dsp:nvSpPr>
      <dsp:spPr>
        <a:xfrm>
          <a:off x="1963885" y="87638"/>
          <a:ext cx="376286" cy="44018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b="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963885" y="175675"/>
        <a:ext cx="263400" cy="264109"/>
      </dsp:txXfrm>
    </dsp:sp>
    <dsp:sp modelId="{C114ED43-5DB6-4710-894B-DCDA744C6C13}">
      <dsp:nvSpPr>
        <dsp:cNvPr id="0" name=""/>
        <dsp:cNvSpPr/>
      </dsp:nvSpPr>
      <dsp:spPr>
        <a:xfrm>
          <a:off x="2496365" y="0"/>
          <a:ext cx="1774934" cy="615460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</a:p>
      </dsp:txBody>
      <dsp:txXfrm>
        <a:off x="2514391" y="18026"/>
        <a:ext cx="1738882" cy="579408"/>
      </dsp:txXfrm>
    </dsp:sp>
    <dsp:sp modelId="{3FE7377D-1264-4242-BB52-763AD903B434}">
      <dsp:nvSpPr>
        <dsp:cNvPr id="0" name=""/>
        <dsp:cNvSpPr/>
      </dsp:nvSpPr>
      <dsp:spPr>
        <a:xfrm>
          <a:off x="4448794" y="87638"/>
          <a:ext cx="376286" cy="44018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903533"/>
                <a:satOff val="33333"/>
                <a:lumOff val="-4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03533"/>
                <a:satOff val="33333"/>
                <a:lumOff val="-4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03533"/>
                <a:satOff val="33333"/>
                <a:lumOff val="-4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b="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448794" y="175675"/>
        <a:ext cx="263400" cy="264109"/>
      </dsp:txXfrm>
    </dsp:sp>
    <dsp:sp modelId="{CB4E6DC6-31BD-4A17-B1D5-D4724C409322}">
      <dsp:nvSpPr>
        <dsp:cNvPr id="0" name=""/>
        <dsp:cNvSpPr/>
      </dsp:nvSpPr>
      <dsp:spPr>
        <a:xfrm>
          <a:off x="4981274" y="0"/>
          <a:ext cx="1774934" cy="6154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還原省略</a:t>
          </a:r>
        </a:p>
      </dsp:txBody>
      <dsp:txXfrm>
        <a:off x="4999300" y="18026"/>
        <a:ext cx="1738882" cy="579408"/>
      </dsp:txXfrm>
    </dsp:sp>
    <dsp:sp modelId="{E52828FE-062B-442B-9831-810877E76BEA}">
      <dsp:nvSpPr>
        <dsp:cNvPr id="0" name=""/>
        <dsp:cNvSpPr/>
      </dsp:nvSpPr>
      <dsp:spPr>
        <a:xfrm>
          <a:off x="6940296" y="87638"/>
          <a:ext cx="390265" cy="44018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807066"/>
                <a:satOff val="66667"/>
                <a:lumOff val="-9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807066"/>
                <a:satOff val="66667"/>
                <a:lumOff val="-9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807066"/>
                <a:satOff val="66667"/>
                <a:lumOff val="-9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b="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940296" y="175675"/>
        <a:ext cx="273186" cy="264109"/>
      </dsp:txXfrm>
    </dsp:sp>
    <dsp:sp modelId="{9F6A65BF-72C8-462F-ADEB-5469A6E2B69D}">
      <dsp:nvSpPr>
        <dsp:cNvPr id="0" name=""/>
        <dsp:cNvSpPr/>
      </dsp:nvSpPr>
      <dsp:spPr>
        <a:xfrm>
          <a:off x="7492558" y="0"/>
          <a:ext cx="1774934" cy="6154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2032949"/>
                <a:satOff val="75000"/>
                <a:lumOff val="-1102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032949"/>
                <a:satOff val="75000"/>
                <a:lumOff val="-1102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032949"/>
                <a:satOff val="75000"/>
                <a:lumOff val="-1102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詮釋語詞</a:t>
          </a:r>
        </a:p>
      </dsp:txBody>
      <dsp:txXfrm>
        <a:off x="7510584" y="18026"/>
        <a:ext cx="1738882" cy="579408"/>
      </dsp:txXfrm>
    </dsp:sp>
    <dsp:sp modelId="{9BF063DC-FCED-4D35-8477-4A687F1BBBF2}">
      <dsp:nvSpPr>
        <dsp:cNvPr id="0" name=""/>
        <dsp:cNvSpPr/>
      </dsp:nvSpPr>
      <dsp:spPr>
        <a:xfrm>
          <a:off x="9438393" y="87638"/>
          <a:ext cx="362307" cy="44018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b="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9438393" y="175675"/>
        <a:ext cx="253615" cy="264109"/>
      </dsp:txXfrm>
    </dsp:sp>
    <dsp:sp modelId="{54851B1E-B370-428B-8236-153DBEAFFD41}">
      <dsp:nvSpPr>
        <dsp:cNvPr id="0" name=""/>
        <dsp:cNvSpPr/>
      </dsp:nvSpPr>
      <dsp:spPr>
        <a:xfrm>
          <a:off x="9951092" y="0"/>
          <a:ext cx="1774934" cy="615460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sp:txBody>
      <dsp:txXfrm>
        <a:off x="9969118" y="18026"/>
        <a:ext cx="1738882" cy="57940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C8E09A-4A7B-4B3C-B7AB-90ADF3E0301E}">
      <dsp:nvSpPr>
        <dsp:cNvPr id="0" name=""/>
        <dsp:cNvSpPr/>
      </dsp:nvSpPr>
      <dsp:spPr>
        <a:xfrm>
          <a:off x="8354" y="0"/>
          <a:ext cx="2496931" cy="7585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教師說明、示範</a:t>
          </a:r>
        </a:p>
      </dsp:txBody>
      <dsp:txXfrm>
        <a:off x="30572" y="22218"/>
        <a:ext cx="2452495" cy="714152"/>
      </dsp:txXfrm>
    </dsp:sp>
    <dsp:sp modelId="{B06226F4-386F-4B19-8078-3782B499D8F0}">
      <dsp:nvSpPr>
        <dsp:cNvPr id="0" name=""/>
        <dsp:cNvSpPr/>
      </dsp:nvSpPr>
      <dsp:spPr>
        <a:xfrm>
          <a:off x="2754978" y="69674"/>
          <a:ext cx="529349" cy="6192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b="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754978" y="193522"/>
        <a:ext cx="370544" cy="371542"/>
      </dsp:txXfrm>
    </dsp:sp>
    <dsp:sp modelId="{41AA5D80-6C78-4D9E-8BCF-D86D5777D0B5}">
      <dsp:nvSpPr>
        <dsp:cNvPr id="0" name=""/>
        <dsp:cNvSpPr/>
      </dsp:nvSpPr>
      <dsp:spPr>
        <a:xfrm>
          <a:off x="3504057" y="0"/>
          <a:ext cx="2496931" cy="7585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0" kern="1200">
              <a:latin typeface="微軟正黑體" panose="020B0604030504040204" pitchFamily="34" charset="-120"/>
              <a:ea typeface="微軟正黑體" panose="020B0604030504040204" pitchFamily="34" charset="-120"/>
            </a:rPr>
            <a:t>小組共作學習</a:t>
          </a:r>
        </a:p>
      </dsp:txBody>
      <dsp:txXfrm>
        <a:off x="3526275" y="22218"/>
        <a:ext cx="2452495" cy="714152"/>
      </dsp:txXfrm>
    </dsp:sp>
    <dsp:sp modelId="{89251263-6125-4233-9A4B-C069772BE328}">
      <dsp:nvSpPr>
        <dsp:cNvPr id="0" name=""/>
        <dsp:cNvSpPr/>
      </dsp:nvSpPr>
      <dsp:spPr>
        <a:xfrm>
          <a:off x="6250681" y="69674"/>
          <a:ext cx="529349" cy="6192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b="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250681" y="193522"/>
        <a:ext cx="370544" cy="371542"/>
      </dsp:txXfrm>
    </dsp:sp>
    <dsp:sp modelId="{ABE2F9D7-9929-4AA1-B760-6B130EE0CB40}">
      <dsp:nvSpPr>
        <dsp:cNvPr id="0" name=""/>
        <dsp:cNvSpPr/>
      </dsp:nvSpPr>
      <dsp:spPr>
        <a:xfrm>
          <a:off x="6999760" y="0"/>
          <a:ext cx="2496931" cy="7585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0" kern="1200">
              <a:latin typeface="微軟正黑體" panose="020B0604030504040204" pitchFamily="34" charset="-120"/>
              <a:ea typeface="微軟正黑體" panose="020B0604030504040204" pitchFamily="34" charset="-120"/>
            </a:rPr>
            <a:t>學生獨立自學</a:t>
          </a:r>
        </a:p>
      </dsp:txBody>
      <dsp:txXfrm>
        <a:off x="7021978" y="22218"/>
        <a:ext cx="2452495" cy="714152"/>
      </dsp:txXfrm>
    </dsp:sp>
  </dsp:spTree>
</dsp:drawing>
</file>

<file path=ppt/diagrams/drawing6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50DA55-E4C2-407C-A3ED-3E855ECD44B0}">
      <dsp:nvSpPr>
        <dsp:cNvPr id="0" name=""/>
        <dsp:cNvSpPr/>
      </dsp:nvSpPr>
      <dsp:spPr>
        <a:xfrm>
          <a:off x="11456" y="0"/>
          <a:ext cx="1774934" cy="615460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斷句</a:t>
          </a:r>
        </a:p>
      </dsp:txBody>
      <dsp:txXfrm>
        <a:off x="29482" y="18026"/>
        <a:ext cx="1738882" cy="579408"/>
      </dsp:txXfrm>
    </dsp:sp>
    <dsp:sp modelId="{B44E4042-01DB-47E1-9886-56263B36CFEF}">
      <dsp:nvSpPr>
        <dsp:cNvPr id="0" name=""/>
        <dsp:cNvSpPr/>
      </dsp:nvSpPr>
      <dsp:spPr>
        <a:xfrm>
          <a:off x="1963885" y="87638"/>
          <a:ext cx="376286" cy="44018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b="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963885" y="175675"/>
        <a:ext cx="263400" cy="264109"/>
      </dsp:txXfrm>
    </dsp:sp>
    <dsp:sp modelId="{C114ED43-5DB6-4710-894B-DCDA744C6C13}">
      <dsp:nvSpPr>
        <dsp:cNvPr id="0" name=""/>
        <dsp:cNvSpPr/>
      </dsp:nvSpPr>
      <dsp:spPr>
        <a:xfrm>
          <a:off x="2496365" y="0"/>
          <a:ext cx="1774934" cy="615460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</a:p>
      </dsp:txBody>
      <dsp:txXfrm>
        <a:off x="2514391" y="18026"/>
        <a:ext cx="1738882" cy="579408"/>
      </dsp:txXfrm>
    </dsp:sp>
    <dsp:sp modelId="{3FE7377D-1264-4242-BB52-763AD903B434}">
      <dsp:nvSpPr>
        <dsp:cNvPr id="0" name=""/>
        <dsp:cNvSpPr/>
      </dsp:nvSpPr>
      <dsp:spPr>
        <a:xfrm>
          <a:off x="4448794" y="87638"/>
          <a:ext cx="376286" cy="44018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903533"/>
                <a:satOff val="33333"/>
                <a:lumOff val="-4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03533"/>
                <a:satOff val="33333"/>
                <a:lumOff val="-4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03533"/>
                <a:satOff val="33333"/>
                <a:lumOff val="-4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b="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448794" y="175675"/>
        <a:ext cx="263400" cy="264109"/>
      </dsp:txXfrm>
    </dsp:sp>
    <dsp:sp modelId="{CB4E6DC6-31BD-4A17-B1D5-D4724C409322}">
      <dsp:nvSpPr>
        <dsp:cNvPr id="0" name=""/>
        <dsp:cNvSpPr/>
      </dsp:nvSpPr>
      <dsp:spPr>
        <a:xfrm>
          <a:off x="4981274" y="0"/>
          <a:ext cx="1774934" cy="615460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還原省略</a:t>
          </a:r>
        </a:p>
      </dsp:txBody>
      <dsp:txXfrm>
        <a:off x="4999300" y="18026"/>
        <a:ext cx="1738882" cy="579408"/>
      </dsp:txXfrm>
    </dsp:sp>
    <dsp:sp modelId="{E52828FE-062B-442B-9831-810877E76BEA}">
      <dsp:nvSpPr>
        <dsp:cNvPr id="0" name=""/>
        <dsp:cNvSpPr/>
      </dsp:nvSpPr>
      <dsp:spPr>
        <a:xfrm>
          <a:off x="6933702" y="87638"/>
          <a:ext cx="376286" cy="44018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807066"/>
                <a:satOff val="66667"/>
                <a:lumOff val="-9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807066"/>
                <a:satOff val="66667"/>
                <a:lumOff val="-9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807066"/>
                <a:satOff val="66667"/>
                <a:lumOff val="-9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b="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933702" y="175675"/>
        <a:ext cx="263400" cy="264109"/>
      </dsp:txXfrm>
    </dsp:sp>
    <dsp:sp modelId="{9F6A65BF-72C8-462F-ADEB-5469A6E2B69D}">
      <dsp:nvSpPr>
        <dsp:cNvPr id="0" name=""/>
        <dsp:cNvSpPr/>
      </dsp:nvSpPr>
      <dsp:spPr>
        <a:xfrm>
          <a:off x="7466183" y="0"/>
          <a:ext cx="1774934" cy="615460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詮釋語詞</a:t>
          </a:r>
        </a:p>
      </dsp:txBody>
      <dsp:txXfrm>
        <a:off x="7484209" y="18026"/>
        <a:ext cx="1738882" cy="579408"/>
      </dsp:txXfrm>
    </dsp:sp>
    <dsp:sp modelId="{9BF063DC-FCED-4D35-8477-4A687F1BBBF2}">
      <dsp:nvSpPr>
        <dsp:cNvPr id="0" name=""/>
        <dsp:cNvSpPr/>
      </dsp:nvSpPr>
      <dsp:spPr>
        <a:xfrm>
          <a:off x="9418611" y="87638"/>
          <a:ext cx="376286" cy="44018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b="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9418611" y="175675"/>
        <a:ext cx="263400" cy="264109"/>
      </dsp:txXfrm>
    </dsp:sp>
    <dsp:sp modelId="{54851B1E-B370-428B-8236-153DBEAFFD41}">
      <dsp:nvSpPr>
        <dsp:cNvPr id="0" name=""/>
        <dsp:cNvSpPr/>
      </dsp:nvSpPr>
      <dsp:spPr>
        <a:xfrm>
          <a:off x="9951092" y="0"/>
          <a:ext cx="1774934" cy="6154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sp:txBody>
      <dsp:txXfrm>
        <a:off x="9969118" y="18026"/>
        <a:ext cx="1738882" cy="579408"/>
      </dsp:txXfrm>
    </dsp:sp>
  </dsp:spTree>
</dsp:drawing>
</file>

<file path=ppt/diagrams/drawing6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869496-12D7-4520-B3E7-A55CA7D4343F}">
      <dsp:nvSpPr>
        <dsp:cNvPr id="0" name=""/>
        <dsp:cNvSpPr/>
      </dsp:nvSpPr>
      <dsp:spPr>
        <a:xfrm>
          <a:off x="9512" y="4524"/>
          <a:ext cx="1128116" cy="6849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000" kern="1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斷句</a:t>
          </a:r>
        </a:p>
      </dsp:txBody>
      <dsp:txXfrm>
        <a:off x="29573" y="24585"/>
        <a:ext cx="1087994" cy="644824"/>
      </dsp:txXfrm>
    </dsp:sp>
    <dsp:sp modelId="{CD896F0E-3183-456B-8E61-B8735967B488}">
      <dsp:nvSpPr>
        <dsp:cNvPr id="0" name=""/>
        <dsp:cNvSpPr/>
      </dsp:nvSpPr>
      <dsp:spPr>
        <a:xfrm>
          <a:off x="1470937" y="0"/>
          <a:ext cx="706614" cy="6939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000" kern="120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470937" y="138799"/>
        <a:ext cx="498416" cy="416397"/>
      </dsp:txXfrm>
    </dsp:sp>
    <dsp:sp modelId="{6B55D071-2E5A-4D3E-A671-155662C189B5}">
      <dsp:nvSpPr>
        <dsp:cNvPr id="0" name=""/>
        <dsp:cNvSpPr/>
      </dsp:nvSpPr>
      <dsp:spPr>
        <a:xfrm>
          <a:off x="2470863" y="4524"/>
          <a:ext cx="1810099" cy="6849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000" kern="1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</a:p>
      </dsp:txBody>
      <dsp:txXfrm>
        <a:off x="2490924" y="24585"/>
        <a:ext cx="1769977" cy="644824"/>
      </dsp:txXfrm>
    </dsp:sp>
    <dsp:sp modelId="{8EB92DBA-33F8-455B-B05C-D43CAE3EC3C3}">
      <dsp:nvSpPr>
        <dsp:cNvPr id="0" name=""/>
        <dsp:cNvSpPr/>
      </dsp:nvSpPr>
      <dsp:spPr>
        <a:xfrm>
          <a:off x="4614272" y="0"/>
          <a:ext cx="706614" cy="6939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000" kern="120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614272" y="138799"/>
        <a:ext cx="498416" cy="416397"/>
      </dsp:txXfrm>
    </dsp:sp>
    <dsp:sp modelId="{19423C19-9A37-4F04-8370-41A9F2E09E7C}">
      <dsp:nvSpPr>
        <dsp:cNvPr id="0" name=""/>
        <dsp:cNvSpPr/>
      </dsp:nvSpPr>
      <dsp:spPr>
        <a:xfrm>
          <a:off x="5614199" y="8487"/>
          <a:ext cx="1810099" cy="6770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0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詮釋語詞</a:t>
          </a:r>
        </a:p>
      </dsp:txBody>
      <dsp:txXfrm>
        <a:off x="5634028" y="28316"/>
        <a:ext cx="1770441" cy="637363"/>
      </dsp:txXfrm>
    </dsp:sp>
    <dsp:sp modelId="{43F16218-3D40-4689-8235-863C063BD5C6}">
      <dsp:nvSpPr>
        <dsp:cNvPr id="0" name=""/>
        <dsp:cNvSpPr/>
      </dsp:nvSpPr>
      <dsp:spPr>
        <a:xfrm>
          <a:off x="7757607" y="0"/>
          <a:ext cx="706614" cy="6939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000" kern="120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7757607" y="138799"/>
        <a:ext cx="498416" cy="416397"/>
      </dsp:txXfrm>
    </dsp:sp>
    <dsp:sp modelId="{DD9F34A3-36FC-4582-95AB-003688C1CD35}">
      <dsp:nvSpPr>
        <dsp:cNvPr id="0" name=""/>
        <dsp:cNvSpPr/>
      </dsp:nvSpPr>
      <dsp:spPr>
        <a:xfrm>
          <a:off x="8757534" y="16402"/>
          <a:ext cx="1810099" cy="6611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000" kern="1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sp:txBody>
      <dsp:txXfrm>
        <a:off x="8776900" y="35768"/>
        <a:ext cx="1771367" cy="622458"/>
      </dsp:txXfrm>
    </dsp:sp>
  </dsp:spTree>
</dsp:drawing>
</file>

<file path=ppt/diagrams/drawing6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869496-12D7-4520-B3E7-A55CA7D4343F}">
      <dsp:nvSpPr>
        <dsp:cNvPr id="0" name=""/>
        <dsp:cNvSpPr/>
      </dsp:nvSpPr>
      <dsp:spPr>
        <a:xfrm>
          <a:off x="9512" y="4524"/>
          <a:ext cx="1128116" cy="6849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000" kern="1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斷句</a:t>
          </a:r>
        </a:p>
      </dsp:txBody>
      <dsp:txXfrm>
        <a:off x="29573" y="24585"/>
        <a:ext cx="1087994" cy="644824"/>
      </dsp:txXfrm>
    </dsp:sp>
    <dsp:sp modelId="{CD896F0E-3183-456B-8E61-B8735967B488}">
      <dsp:nvSpPr>
        <dsp:cNvPr id="0" name=""/>
        <dsp:cNvSpPr/>
      </dsp:nvSpPr>
      <dsp:spPr>
        <a:xfrm>
          <a:off x="1470937" y="0"/>
          <a:ext cx="706614" cy="6939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000" kern="120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470937" y="138799"/>
        <a:ext cx="498416" cy="416397"/>
      </dsp:txXfrm>
    </dsp:sp>
    <dsp:sp modelId="{6B55D071-2E5A-4D3E-A671-155662C189B5}">
      <dsp:nvSpPr>
        <dsp:cNvPr id="0" name=""/>
        <dsp:cNvSpPr/>
      </dsp:nvSpPr>
      <dsp:spPr>
        <a:xfrm>
          <a:off x="2470863" y="4524"/>
          <a:ext cx="1810099" cy="6849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000" kern="1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</a:p>
      </dsp:txBody>
      <dsp:txXfrm>
        <a:off x="2490924" y="24585"/>
        <a:ext cx="1769977" cy="644824"/>
      </dsp:txXfrm>
    </dsp:sp>
    <dsp:sp modelId="{8EB92DBA-33F8-455B-B05C-D43CAE3EC3C3}">
      <dsp:nvSpPr>
        <dsp:cNvPr id="0" name=""/>
        <dsp:cNvSpPr/>
      </dsp:nvSpPr>
      <dsp:spPr>
        <a:xfrm>
          <a:off x="4614272" y="0"/>
          <a:ext cx="706614" cy="6939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000" kern="120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614272" y="138799"/>
        <a:ext cx="498416" cy="416397"/>
      </dsp:txXfrm>
    </dsp:sp>
    <dsp:sp modelId="{19423C19-9A37-4F04-8370-41A9F2E09E7C}">
      <dsp:nvSpPr>
        <dsp:cNvPr id="0" name=""/>
        <dsp:cNvSpPr/>
      </dsp:nvSpPr>
      <dsp:spPr>
        <a:xfrm>
          <a:off x="5614199" y="8487"/>
          <a:ext cx="1810099" cy="6770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000" kern="1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詮釋語詞</a:t>
          </a:r>
        </a:p>
      </dsp:txBody>
      <dsp:txXfrm>
        <a:off x="5634028" y="28316"/>
        <a:ext cx="1770441" cy="637363"/>
      </dsp:txXfrm>
    </dsp:sp>
    <dsp:sp modelId="{43F16218-3D40-4689-8235-863C063BD5C6}">
      <dsp:nvSpPr>
        <dsp:cNvPr id="0" name=""/>
        <dsp:cNvSpPr/>
      </dsp:nvSpPr>
      <dsp:spPr>
        <a:xfrm>
          <a:off x="7757607" y="0"/>
          <a:ext cx="706614" cy="6939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000" kern="120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7757607" y="138799"/>
        <a:ext cx="498416" cy="416397"/>
      </dsp:txXfrm>
    </dsp:sp>
    <dsp:sp modelId="{DD9F34A3-36FC-4582-95AB-003688C1CD35}">
      <dsp:nvSpPr>
        <dsp:cNvPr id="0" name=""/>
        <dsp:cNvSpPr/>
      </dsp:nvSpPr>
      <dsp:spPr>
        <a:xfrm>
          <a:off x="8757534" y="16402"/>
          <a:ext cx="1810099" cy="6611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0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sp:txBody>
      <dsp:txXfrm>
        <a:off x="8776900" y="35768"/>
        <a:ext cx="1771367" cy="622458"/>
      </dsp:txXfrm>
    </dsp:sp>
  </dsp:spTree>
</dsp:drawing>
</file>

<file path=ppt/diagrams/drawing6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869496-12D7-4520-B3E7-A55CA7D4343F}">
      <dsp:nvSpPr>
        <dsp:cNvPr id="0" name=""/>
        <dsp:cNvSpPr/>
      </dsp:nvSpPr>
      <dsp:spPr>
        <a:xfrm>
          <a:off x="9512" y="4524"/>
          <a:ext cx="1128116" cy="6849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000" kern="1200" dirty="0">
              <a:solidFill>
                <a:schemeClr val="bg1"/>
              </a:solidFill>
            </a:rPr>
            <a:t>斷句</a:t>
          </a:r>
        </a:p>
      </dsp:txBody>
      <dsp:txXfrm>
        <a:off x="29573" y="24585"/>
        <a:ext cx="1087994" cy="644824"/>
      </dsp:txXfrm>
    </dsp:sp>
    <dsp:sp modelId="{CD896F0E-3183-456B-8E61-B8735967B488}">
      <dsp:nvSpPr>
        <dsp:cNvPr id="0" name=""/>
        <dsp:cNvSpPr/>
      </dsp:nvSpPr>
      <dsp:spPr>
        <a:xfrm>
          <a:off x="1470937" y="0"/>
          <a:ext cx="706614" cy="6939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000" kern="1200"/>
        </a:p>
      </dsp:txBody>
      <dsp:txXfrm>
        <a:off x="1470937" y="138799"/>
        <a:ext cx="498416" cy="416397"/>
      </dsp:txXfrm>
    </dsp:sp>
    <dsp:sp modelId="{6B55D071-2E5A-4D3E-A671-155662C189B5}">
      <dsp:nvSpPr>
        <dsp:cNvPr id="0" name=""/>
        <dsp:cNvSpPr/>
      </dsp:nvSpPr>
      <dsp:spPr>
        <a:xfrm>
          <a:off x="2470863" y="4524"/>
          <a:ext cx="1810099" cy="6849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000" kern="1200" dirty="0">
              <a:solidFill>
                <a:schemeClr val="bg1"/>
              </a:solidFill>
            </a:rPr>
            <a:t>圈補主詞</a:t>
          </a:r>
        </a:p>
      </dsp:txBody>
      <dsp:txXfrm>
        <a:off x="2490924" y="24585"/>
        <a:ext cx="1769977" cy="644824"/>
      </dsp:txXfrm>
    </dsp:sp>
    <dsp:sp modelId="{8EB92DBA-33F8-455B-B05C-D43CAE3EC3C3}">
      <dsp:nvSpPr>
        <dsp:cNvPr id="0" name=""/>
        <dsp:cNvSpPr/>
      </dsp:nvSpPr>
      <dsp:spPr>
        <a:xfrm>
          <a:off x="4614272" y="0"/>
          <a:ext cx="706614" cy="6939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000" kern="1200"/>
        </a:p>
      </dsp:txBody>
      <dsp:txXfrm>
        <a:off x="4614272" y="138799"/>
        <a:ext cx="498416" cy="416397"/>
      </dsp:txXfrm>
    </dsp:sp>
    <dsp:sp modelId="{19423C19-9A37-4F04-8370-41A9F2E09E7C}">
      <dsp:nvSpPr>
        <dsp:cNvPr id="0" name=""/>
        <dsp:cNvSpPr/>
      </dsp:nvSpPr>
      <dsp:spPr>
        <a:xfrm>
          <a:off x="5614199" y="8487"/>
          <a:ext cx="1810099" cy="6770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000" kern="1200" dirty="0">
              <a:solidFill>
                <a:schemeClr val="bg1"/>
              </a:solidFill>
            </a:rPr>
            <a:t>詮釋語詞</a:t>
          </a:r>
        </a:p>
      </dsp:txBody>
      <dsp:txXfrm>
        <a:off x="5634028" y="28316"/>
        <a:ext cx="1770441" cy="637363"/>
      </dsp:txXfrm>
    </dsp:sp>
    <dsp:sp modelId="{43F16218-3D40-4689-8235-863C063BD5C6}">
      <dsp:nvSpPr>
        <dsp:cNvPr id="0" name=""/>
        <dsp:cNvSpPr/>
      </dsp:nvSpPr>
      <dsp:spPr>
        <a:xfrm>
          <a:off x="7757607" y="0"/>
          <a:ext cx="706614" cy="6939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000" kern="1200"/>
        </a:p>
      </dsp:txBody>
      <dsp:txXfrm>
        <a:off x="7757607" y="138799"/>
        <a:ext cx="498416" cy="416397"/>
      </dsp:txXfrm>
    </dsp:sp>
    <dsp:sp modelId="{DD9F34A3-36FC-4582-95AB-003688C1CD35}">
      <dsp:nvSpPr>
        <dsp:cNvPr id="0" name=""/>
        <dsp:cNvSpPr/>
      </dsp:nvSpPr>
      <dsp:spPr>
        <a:xfrm>
          <a:off x="8757534" y="16402"/>
          <a:ext cx="1810099" cy="6611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000" kern="1200" dirty="0">
              <a:solidFill>
                <a:schemeClr val="bg1"/>
              </a:solidFill>
            </a:rPr>
            <a:t>換句話說</a:t>
          </a:r>
        </a:p>
      </dsp:txBody>
      <dsp:txXfrm>
        <a:off x="8776900" y="35768"/>
        <a:ext cx="1771367" cy="622458"/>
      </dsp:txXfrm>
    </dsp:sp>
  </dsp:spTree>
</dsp:drawing>
</file>

<file path=ppt/diagrams/drawing6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869496-12D7-4520-B3E7-A55CA7D4343F}">
      <dsp:nvSpPr>
        <dsp:cNvPr id="0" name=""/>
        <dsp:cNvSpPr/>
      </dsp:nvSpPr>
      <dsp:spPr>
        <a:xfrm>
          <a:off x="9512" y="4524"/>
          <a:ext cx="1128116" cy="6849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000" b="1" kern="1200" dirty="0">
              <a:solidFill>
                <a:srgbClr val="FFFF00"/>
              </a:solidFill>
            </a:rPr>
            <a:t>斷句</a:t>
          </a:r>
        </a:p>
      </dsp:txBody>
      <dsp:txXfrm>
        <a:off x="29573" y="24585"/>
        <a:ext cx="1087994" cy="644824"/>
      </dsp:txXfrm>
    </dsp:sp>
    <dsp:sp modelId="{CD896F0E-3183-456B-8E61-B8735967B488}">
      <dsp:nvSpPr>
        <dsp:cNvPr id="0" name=""/>
        <dsp:cNvSpPr/>
      </dsp:nvSpPr>
      <dsp:spPr>
        <a:xfrm>
          <a:off x="1470937" y="0"/>
          <a:ext cx="706614" cy="6939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000" kern="1200"/>
        </a:p>
      </dsp:txBody>
      <dsp:txXfrm>
        <a:off x="1470937" y="138799"/>
        <a:ext cx="498416" cy="416397"/>
      </dsp:txXfrm>
    </dsp:sp>
    <dsp:sp modelId="{6B55D071-2E5A-4D3E-A671-155662C189B5}">
      <dsp:nvSpPr>
        <dsp:cNvPr id="0" name=""/>
        <dsp:cNvSpPr/>
      </dsp:nvSpPr>
      <dsp:spPr>
        <a:xfrm>
          <a:off x="2470863" y="4524"/>
          <a:ext cx="1810099" cy="6849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000" kern="1200" dirty="0">
              <a:solidFill>
                <a:schemeClr val="bg1"/>
              </a:solidFill>
            </a:rPr>
            <a:t>圈補主詞</a:t>
          </a:r>
        </a:p>
      </dsp:txBody>
      <dsp:txXfrm>
        <a:off x="2490924" y="24585"/>
        <a:ext cx="1769977" cy="644824"/>
      </dsp:txXfrm>
    </dsp:sp>
    <dsp:sp modelId="{8EB92DBA-33F8-455B-B05C-D43CAE3EC3C3}">
      <dsp:nvSpPr>
        <dsp:cNvPr id="0" name=""/>
        <dsp:cNvSpPr/>
      </dsp:nvSpPr>
      <dsp:spPr>
        <a:xfrm>
          <a:off x="4614272" y="0"/>
          <a:ext cx="706614" cy="6939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000" kern="1200"/>
        </a:p>
      </dsp:txBody>
      <dsp:txXfrm>
        <a:off x="4614272" y="138799"/>
        <a:ext cx="498416" cy="416397"/>
      </dsp:txXfrm>
    </dsp:sp>
    <dsp:sp modelId="{19423C19-9A37-4F04-8370-41A9F2E09E7C}">
      <dsp:nvSpPr>
        <dsp:cNvPr id="0" name=""/>
        <dsp:cNvSpPr/>
      </dsp:nvSpPr>
      <dsp:spPr>
        <a:xfrm>
          <a:off x="5614199" y="8487"/>
          <a:ext cx="1810099" cy="6770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000" kern="1200" dirty="0">
              <a:solidFill>
                <a:schemeClr val="bg1"/>
              </a:solidFill>
            </a:rPr>
            <a:t>詮釋語詞</a:t>
          </a:r>
        </a:p>
      </dsp:txBody>
      <dsp:txXfrm>
        <a:off x="5634028" y="28316"/>
        <a:ext cx="1770441" cy="637363"/>
      </dsp:txXfrm>
    </dsp:sp>
    <dsp:sp modelId="{43F16218-3D40-4689-8235-863C063BD5C6}">
      <dsp:nvSpPr>
        <dsp:cNvPr id="0" name=""/>
        <dsp:cNvSpPr/>
      </dsp:nvSpPr>
      <dsp:spPr>
        <a:xfrm>
          <a:off x="7757607" y="0"/>
          <a:ext cx="706614" cy="6939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000" kern="1200"/>
        </a:p>
      </dsp:txBody>
      <dsp:txXfrm>
        <a:off x="7757607" y="138799"/>
        <a:ext cx="498416" cy="416397"/>
      </dsp:txXfrm>
    </dsp:sp>
    <dsp:sp modelId="{DD9F34A3-36FC-4582-95AB-003688C1CD35}">
      <dsp:nvSpPr>
        <dsp:cNvPr id="0" name=""/>
        <dsp:cNvSpPr/>
      </dsp:nvSpPr>
      <dsp:spPr>
        <a:xfrm>
          <a:off x="8757534" y="16402"/>
          <a:ext cx="1810099" cy="6611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000" kern="1200" dirty="0">
              <a:solidFill>
                <a:schemeClr val="bg1"/>
              </a:solidFill>
            </a:rPr>
            <a:t>換句話說</a:t>
          </a:r>
        </a:p>
      </dsp:txBody>
      <dsp:txXfrm>
        <a:off x="8776900" y="35768"/>
        <a:ext cx="1771367" cy="622458"/>
      </dsp:txXfrm>
    </dsp:sp>
  </dsp:spTree>
</dsp:drawing>
</file>

<file path=ppt/diagrams/drawing6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869496-12D7-4520-B3E7-A55CA7D4343F}">
      <dsp:nvSpPr>
        <dsp:cNvPr id="0" name=""/>
        <dsp:cNvSpPr/>
      </dsp:nvSpPr>
      <dsp:spPr>
        <a:xfrm>
          <a:off x="9512" y="4524"/>
          <a:ext cx="1128116" cy="6849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000" kern="1200" dirty="0">
              <a:solidFill>
                <a:schemeClr val="bg1"/>
              </a:solidFill>
            </a:rPr>
            <a:t>斷句</a:t>
          </a:r>
        </a:p>
      </dsp:txBody>
      <dsp:txXfrm>
        <a:off x="29573" y="24585"/>
        <a:ext cx="1087994" cy="644824"/>
      </dsp:txXfrm>
    </dsp:sp>
    <dsp:sp modelId="{CD896F0E-3183-456B-8E61-B8735967B488}">
      <dsp:nvSpPr>
        <dsp:cNvPr id="0" name=""/>
        <dsp:cNvSpPr/>
      </dsp:nvSpPr>
      <dsp:spPr>
        <a:xfrm>
          <a:off x="1470937" y="0"/>
          <a:ext cx="706614" cy="6939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000" kern="1200"/>
        </a:p>
      </dsp:txBody>
      <dsp:txXfrm>
        <a:off x="1470937" y="138799"/>
        <a:ext cx="498416" cy="416397"/>
      </dsp:txXfrm>
    </dsp:sp>
    <dsp:sp modelId="{6B55D071-2E5A-4D3E-A671-155662C189B5}">
      <dsp:nvSpPr>
        <dsp:cNvPr id="0" name=""/>
        <dsp:cNvSpPr/>
      </dsp:nvSpPr>
      <dsp:spPr>
        <a:xfrm>
          <a:off x="2470863" y="4524"/>
          <a:ext cx="1810099" cy="6849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000" b="1" kern="1200" dirty="0">
              <a:solidFill>
                <a:srgbClr val="FFFF00"/>
              </a:solidFill>
            </a:rPr>
            <a:t>圈補主詞</a:t>
          </a:r>
        </a:p>
      </dsp:txBody>
      <dsp:txXfrm>
        <a:off x="2490924" y="24585"/>
        <a:ext cx="1769977" cy="644824"/>
      </dsp:txXfrm>
    </dsp:sp>
    <dsp:sp modelId="{8EB92DBA-33F8-455B-B05C-D43CAE3EC3C3}">
      <dsp:nvSpPr>
        <dsp:cNvPr id="0" name=""/>
        <dsp:cNvSpPr/>
      </dsp:nvSpPr>
      <dsp:spPr>
        <a:xfrm>
          <a:off x="4614272" y="0"/>
          <a:ext cx="706614" cy="6939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000" kern="1200"/>
        </a:p>
      </dsp:txBody>
      <dsp:txXfrm>
        <a:off x="4614272" y="138799"/>
        <a:ext cx="498416" cy="416397"/>
      </dsp:txXfrm>
    </dsp:sp>
    <dsp:sp modelId="{19423C19-9A37-4F04-8370-41A9F2E09E7C}">
      <dsp:nvSpPr>
        <dsp:cNvPr id="0" name=""/>
        <dsp:cNvSpPr/>
      </dsp:nvSpPr>
      <dsp:spPr>
        <a:xfrm>
          <a:off x="5614199" y="8487"/>
          <a:ext cx="1810099" cy="6770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000" kern="1200" dirty="0">
              <a:solidFill>
                <a:schemeClr val="bg1"/>
              </a:solidFill>
            </a:rPr>
            <a:t>詮釋語詞</a:t>
          </a:r>
        </a:p>
      </dsp:txBody>
      <dsp:txXfrm>
        <a:off x="5634028" y="28316"/>
        <a:ext cx="1770441" cy="637363"/>
      </dsp:txXfrm>
    </dsp:sp>
    <dsp:sp modelId="{43F16218-3D40-4689-8235-863C063BD5C6}">
      <dsp:nvSpPr>
        <dsp:cNvPr id="0" name=""/>
        <dsp:cNvSpPr/>
      </dsp:nvSpPr>
      <dsp:spPr>
        <a:xfrm>
          <a:off x="7757607" y="0"/>
          <a:ext cx="706614" cy="6939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000" kern="1200"/>
        </a:p>
      </dsp:txBody>
      <dsp:txXfrm>
        <a:off x="7757607" y="138799"/>
        <a:ext cx="498416" cy="416397"/>
      </dsp:txXfrm>
    </dsp:sp>
    <dsp:sp modelId="{DD9F34A3-36FC-4582-95AB-003688C1CD35}">
      <dsp:nvSpPr>
        <dsp:cNvPr id="0" name=""/>
        <dsp:cNvSpPr/>
      </dsp:nvSpPr>
      <dsp:spPr>
        <a:xfrm>
          <a:off x="8757534" y="16402"/>
          <a:ext cx="1810099" cy="6611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000" kern="1200" dirty="0">
              <a:solidFill>
                <a:schemeClr val="bg1"/>
              </a:solidFill>
            </a:rPr>
            <a:t>換句話說</a:t>
          </a:r>
        </a:p>
      </dsp:txBody>
      <dsp:txXfrm>
        <a:off x="8776900" y="35768"/>
        <a:ext cx="1771367" cy="622458"/>
      </dsp:txXfrm>
    </dsp:sp>
  </dsp:spTree>
</dsp:drawing>
</file>

<file path=ppt/diagrams/drawing6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869496-12D7-4520-B3E7-A55CA7D4343F}">
      <dsp:nvSpPr>
        <dsp:cNvPr id="0" name=""/>
        <dsp:cNvSpPr/>
      </dsp:nvSpPr>
      <dsp:spPr>
        <a:xfrm>
          <a:off x="9512" y="4524"/>
          <a:ext cx="1128116" cy="6849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000" kern="1200" dirty="0">
              <a:solidFill>
                <a:schemeClr val="bg1"/>
              </a:solidFill>
            </a:rPr>
            <a:t>斷句</a:t>
          </a:r>
        </a:p>
      </dsp:txBody>
      <dsp:txXfrm>
        <a:off x="29573" y="24585"/>
        <a:ext cx="1087994" cy="644824"/>
      </dsp:txXfrm>
    </dsp:sp>
    <dsp:sp modelId="{CD896F0E-3183-456B-8E61-B8735967B488}">
      <dsp:nvSpPr>
        <dsp:cNvPr id="0" name=""/>
        <dsp:cNvSpPr/>
      </dsp:nvSpPr>
      <dsp:spPr>
        <a:xfrm>
          <a:off x="1470937" y="0"/>
          <a:ext cx="706614" cy="6939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000" kern="1200"/>
        </a:p>
      </dsp:txBody>
      <dsp:txXfrm>
        <a:off x="1470937" y="138799"/>
        <a:ext cx="498416" cy="416397"/>
      </dsp:txXfrm>
    </dsp:sp>
    <dsp:sp modelId="{6B55D071-2E5A-4D3E-A671-155662C189B5}">
      <dsp:nvSpPr>
        <dsp:cNvPr id="0" name=""/>
        <dsp:cNvSpPr/>
      </dsp:nvSpPr>
      <dsp:spPr>
        <a:xfrm>
          <a:off x="2470863" y="4524"/>
          <a:ext cx="1810099" cy="6849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000" kern="1200" dirty="0">
              <a:solidFill>
                <a:schemeClr val="bg1"/>
              </a:solidFill>
            </a:rPr>
            <a:t>圈補主詞</a:t>
          </a:r>
        </a:p>
      </dsp:txBody>
      <dsp:txXfrm>
        <a:off x="2490924" y="24585"/>
        <a:ext cx="1769977" cy="644824"/>
      </dsp:txXfrm>
    </dsp:sp>
    <dsp:sp modelId="{8EB92DBA-33F8-455B-B05C-D43CAE3EC3C3}">
      <dsp:nvSpPr>
        <dsp:cNvPr id="0" name=""/>
        <dsp:cNvSpPr/>
      </dsp:nvSpPr>
      <dsp:spPr>
        <a:xfrm>
          <a:off x="4614272" y="0"/>
          <a:ext cx="706614" cy="6939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000" kern="1200"/>
        </a:p>
      </dsp:txBody>
      <dsp:txXfrm>
        <a:off x="4614272" y="138799"/>
        <a:ext cx="498416" cy="416397"/>
      </dsp:txXfrm>
    </dsp:sp>
    <dsp:sp modelId="{19423C19-9A37-4F04-8370-41A9F2E09E7C}">
      <dsp:nvSpPr>
        <dsp:cNvPr id="0" name=""/>
        <dsp:cNvSpPr/>
      </dsp:nvSpPr>
      <dsp:spPr>
        <a:xfrm>
          <a:off x="5614199" y="8487"/>
          <a:ext cx="1810099" cy="6770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000" b="1" kern="1200" dirty="0">
              <a:solidFill>
                <a:srgbClr val="FFFF00"/>
              </a:solidFill>
            </a:rPr>
            <a:t>詮釋語詞</a:t>
          </a:r>
        </a:p>
      </dsp:txBody>
      <dsp:txXfrm>
        <a:off x="5634028" y="28316"/>
        <a:ext cx="1770441" cy="637363"/>
      </dsp:txXfrm>
    </dsp:sp>
    <dsp:sp modelId="{43F16218-3D40-4689-8235-863C063BD5C6}">
      <dsp:nvSpPr>
        <dsp:cNvPr id="0" name=""/>
        <dsp:cNvSpPr/>
      </dsp:nvSpPr>
      <dsp:spPr>
        <a:xfrm>
          <a:off x="7757607" y="0"/>
          <a:ext cx="706614" cy="6939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000" kern="1200"/>
        </a:p>
      </dsp:txBody>
      <dsp:txXfrm>
        <a:off x="7757607" y="138799"/>
        <a:ext cx="498416" cy="416397"/>
      </dsp:txXfrm>
    </dsp:sp>
    <dsp:sp modelId="{DD9F34A3-36FC-4582-95AB-003688C1CD35}">
      <dsp:nvSpPr>
        <dsp:cNvPr id="0" name=""/>
        <dsp:cNvSpPr/>
      </dsp:nvSpPr>
      <dsp:spPr>
        <a:xfrm>
          <a:off x="8757534" y="16402"/>
          <a:ext cx="1810099" cy="6611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000" kern="1200" dirty="0">
              <a:solidFill>
                <a:schemeClr val="bg1"/>
              </a:solidFill>
            </a:rPr>
            <a:t>換句話說</a:t>
          </a:r>
        </a:p>
      </dsp:txBody>
      <dsp:txXfrm>
        <a:off x="8776900" y="35768"/>
        <a:ext cx="1771367" cy="622458"/>
      </dsp:txXfrm>
    </dsp:sp>
  </dsp:spTree>
</dsp:drawing>
</file>

<file path=ppt/diagrams/drawing6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869496-12D7-4520-B3E7-A55CA7D4343F}">
      <dsp:nvSpPr>
        <dsp:cNvPr id="0" name=""/>
        <dsp:cNvSpPr/>
      </dsp:nvSpPr>
      <dsp:spPr>
        <a:xfrm>
          <a:off x="9512" y="4524"/>
          <a:ext cx="1128116" cy="6849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000" kern="1200" dirty="0">
              <a:solidFill>
                <a:schemeClr val="bg1"/>
              </a:solidFill>
            </a:rPr>
            <a:t>斷句</a:t>
          </a:r>
        </a:p>
      </dsp:txBody>
      <dsp:txXfrm>
        <a:off x="29573" y="24585"/>
        <a:ext cx="1087994" cy="644824"/>
      </dsp:txXfrm>
    </dsp:sp>
    <dsp:sp modelId="{CD896F0E-3183-456B-8E61-B8735967B488}">
      <dsp:nvSpPr>
        <dsp:cNvPr id="0" name=""/>
        <dsp:cNvSpPr/>
      </dsp:nvSpPr>
      <dsp:spPr>
        <a:xfrm>
          <a:off x="1470937" y="0"/>
          <a:ext cx="706614" cy="6939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000" kern="1200"/>
        </a:p>
      </dsp:txBody>
      <dsp:txXfrm>
        <a:off x="1470937" y="138799"/>
        <a:ext cx="498416" cy="416397"/>
      </dsp:txXfrm>
    </dsp:sp>
    <dsp:sp modelId="{6B55D071-2E5A-4D3E-A671-155662C189B5}">
      <dsp:nvSpPr>
        <dsp:cNvPr id="0" name=""/>
        <dsp:cNvSpPr/>
      </dsp:nvSpPr>
      <dsp:spPr>
        <a:xfrm>
          <a:off x="2470863" y="4524"/>
          <a:ext cx="1810099" cy="6849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000" kern="1200" dirty="0">
              <a:solidFill>
                <a:schemeClr val="bg1"/>
              </a:solidFill>
            </a:rPr>
            <a:t>圈補主詞</a:t>
          </a:r>
        </a:p>
      </dsp:txBody>
      <dsp:txXfrm>
        <a:off x="2490924" y="24585"/>
        <a:ext cx="1769977" cy="644824"/>
      </dsp:txXfrm>
    </dsp:sp>
    <dsp:sp modelId="{8EB92DBA-33F8-455B-B05C-D43CAE3EC3C3}">
      <dsp:nvSpPr>
        <dsp:cNvPr id="0" name=""/>
        <dsp:cNvSpPr/>
      </dsp:nvSpPr>
      <dsp:spPr>
        <a:xfrm>
          <a:off x="4614272" y="0"/>
          <a:ext cx="706614" cy="6939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000" kern="1200"/>
        </a:p>
      </dsp:txBody>
      <dsp:txXfrm>
        <a:off x="4614272" y="138799"/>
        <a:ext cx="498416" cy="416397"/>
      </dsp:txXfrm>
    </dsp:sp>
    <dsp:sp modelId="{19423C19-9A37-4F04-8370-41A9F2E09E7C}">
      <dsp:nvSpPr>
        <dsp:cNvPr id="0" name=""/>
        <dsp:cNvSpPr/>
      </dsp:nvSpPr>
      <dsp:spPr>
        <a:xfrm>
          <a:off x="5614199" y="8487"/>
          <a:ext cx="1810099" cy="6770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000" kern="1200" dirty="0">
              <a:solidFill>
                <a:schemeClr val="bg1"/>
              </a:solidFill>
            </a:rPr>
            <a:t>詮釋語詞</a:t>
          </a:r>
        </a:p>
      </dsp:txBody>
      <dsp:txXfrm>
        <a:off x="5634028" y="28316"/>
        <a:ext cx="1770441" cy="637363"/>
      </dsp:txXfrm>
    </dsp:sp>
    <dsp:sp modelId="{43F16218-3D40-4689-8235-863C063BD5C6}">
      <dsp:nvSpPr>
        <dsp:cNvPr id="0" name=""/>
        <dsp:cNvSpPr/>
      </dsp:nvSpPr>
      <dsp:spPr>
        <a:xfrm>
          <a:off x="7757607" y="0"/>
          <a:ext cx="706614" cy="6939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000" kern="1200"/>
        </a:p>
      </dsp:txBody>
      <dsp:txXfrm>
        <a:off x="7757607" y="138799"/>
        <a:ext cx="498416" cy="416397"/>
      </dsp:txXfrm>
    </dsp:sp>
    <dsp:sp modelId="{DD9F34A3-36FC-4582-95AB-003688C1CD35}">
      <dsp:nvSpPr>
        <dsp:cNvPr id="0" name=""/>
        <dsp:cNvSpPr/>
      </dsp:nvSpPr>
      <dsp:spPr>
        <a:xfrm>
          <a:off x="8757534" y="16402"/>
          <a:ext cx="1810099" cy="6611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000" b="1" kern="1200" dirty="0">
              <a:solidFill>
                <a:srgbClr val="FFFF00"/>
              </a:solidFill>
            </a:rPr>
            <a:t>換句話說</a:t>
          </a:r>
        </a:p>
      </dsp:txBody>
      <dsp:txXfrm>
        <a:off x="8776900" y="35768"/>
        <a:ext cx="1771367" cy="622458"/>
      </dsp:txXfrm>
    </dsp:sp>
  </dsp:spTree>
</dsp:drawing>
</file>

<file path=ppt/diagrams/drawing6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869496-12D7-4520-B3E7-A55CA7D4343F}">
      <dsp:nvSpPr>
        <dsp:cNvPr id="0" name=""/>
        <dsp:cNvSpPr/>
      </dsp:nvSpPr>
      <dsp:spPr>
        <a:xfrm>
          <a:off x="9512" y="4524"/>
          <a:ext cx="1128116" cy="6849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000" kern="1200" dirty="0">
              <a:solidFill>
                <a:schemeClr val="bg1"/>
              </a:solidFill>
            </a:rPr>
            <a:t>斷句</a:t>
          </a:r>
        </a:p>
      </dsp:txBody>
      <dsp:txXfrm>
        <a:off x="29573" y="24585"/>
        <a:ext cx="1087994" cy="644824"/>
      </dsp:txXfrm>
    </dsp:sp>
    <dsp:sp modelId="{CD896F0E-3183-456B-8E61-B8735967B488}">
      <dsp:nvSpPr>
        <dsp:cNvPr id="0" name=""/>
        <dsp:cNvSpPr/>
      </dsp:nvSpPr>
      <dsp:spPr>
        <a:xfrm>
          <a:off x="1470937" y="0"/>
          <a:ext cx="706614" cy="6939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000" kern="1200"/>
        </a:p>
      </dsp:txBody>
      <dsp:txXfrm>
        <a:off x="1470937" y="138799"/>
        <a:ext cx="498416" cy="416397"/>
      </dsp:txXfrm>
    </dsp:sp>
    <dsp:sp modelId="{6B55D071-2E5A-4D3E-A671-155662C189B5}">
      <dsp:nvSpPr>
        <dsp:cNvPr id="0" name=""/>
        <dsp:cNvSpPr/>
      </dsp:nvSpPr>
      <dsp:spPr>
        <a:xfrm>
          <a:off x="2470863" y="4524"/>
          <a:ext cx="1810099" cy="6849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000" kern="1200" dirty="0">
              <a:solidFill>
                <a:schemeClr val="bg1"/>
              </a:solidFill>
            </a:rPr>
            <a:t>圈補主詞</a:t>
          </a:r>
        </a:p>
      </dsp:txBody>
      <dsp:txXfrm>
        <a:off x="2490924" y="24585"/>
        <a:ext cx="1769977" cy="644824"/>
      </dsp:txXfrm>
    </dsp:sp>
    <dsp:sp modelId="{8EB92DBA-33F8-455B-B05C-D43CAE3EC3C3}">
      <dsp:nvSpPr>
        <dsp:cNvPr id="0" name=""/>
        <dsp:cNvSpPr/>
      </dsp:nvSpPr>
      <dsp:spPr>
        <a:xfrm>
          <a:off x="4614272" y="0"/>
          <a:ext cx="706614" cy="6939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000" kern="1200"/>
        </a:p>
      </dsp:txBody>
      <dsp:txXfrm>
        <a:off x="4614272" y="138799"/>
        <a:ext cx="498416" cy="416397"/>
      </dsp:txXfrm>
    </dsp:sp>
    <dsp:sp modelId="{19423C19-9A37-4F04-8370-41A9F2E09E7C}">
      <dsp:nvSpPr>
        <dsp:cNvPr id="0" name=""/>
        <dsp:cNvSpPr/>
      </dsp:nvSpPr>
      <dsp:spPr>
        <a:xfrm>
          <a:off x="5614199" y="8487"/>
          <a:ext cx="1810099" cy="6770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000" kern="1200" dirty="0">
              <a:solidFill>
                <a:schemeClr val="bg1"/>
              </a:solidFill>
            </a:rPr>
            <a:t>詮釋語詞</a:t>
          </a:r>
        </a:p>
      </dsp:txBody>
      <dsp:txXfrm>
        <a:off x="5634028" y="28316"/>
        <a:ext cx="1770441" cy="637363"/>
      </dsp:txXfrm>
    </dsp:sp>
    <dsp:sp modelId="{43F16218-3D40-4689-8235-863C063BD5C6}">
      <dsp:nvSpPr>
        <dsp:cNvPr id="0" name=""/>
        <dsp:cNvSpPr/>
      </dsp:nvSpPr>
      <dsp:spPr>
        <a:xfrm>
          <a:off x="7757607" y="0"/>
          <a:ext cx="706614" cy="6939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000" kern="1200"/>
        </a:p>
      </dsp:txBody>
      <dsp:txXfrm>
        <a:off x="7757607" y="138799"/>
        <a:ext cx="498416" cy="416397"/>
      </dsp:txXfrm>
    </dsp:sp>
    <dsp:sp modelId="{DD9F34A3-36FC-4582-95AB-003688C1CD35}">
      <dsp:nvSpPr>
        <dsp:cNvPr id="0" name=""/>
        <dsp:cNvSpPr/>
      </dsp:nvSpPr>
      <dsp:spPr>
        <a:xfrm>
          <a:off x="8757534" y="16402"/>
          <a:ext cx="1810099" cy="6611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000" kern="1200" dirty="0">
              <a:solidFill>
                <a:schemeClr val="bg1"/>
              </a:solidFill>
            </a:rPr>
            <a:t>換句話說</a:t>
          </a:r>
        </a:p>
      </dsp:txBody>
      <dsp:txXfrm>
        <a:off x="8776900" y="35768"/>
        <a:ext cx="1771367" cy="622458"/>
      </dsp:txXfrm>
    </dsp:sp>
  </dsp:spTree>
</dsp:drawing>
</file>

<file path=ppt/diagrams/drawing6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869496-12D7-4520-B3E7-A55CA7D4343F}">
      <dsp:nvSpPr>
        <dsp:cNvPr id="0" name=""/>
        <dsp:cNvSpPr/>
      </dsp:nvSpPr>
      <dsp:spPr>
        <a:xfrm>
          <a:off x="9512" y="4524"/>
          <a:ext cx="1128116" cy="6849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000" kern="1200" dirty="0">
              <a:solidFill>
                <a:schemeClr val="bg1"/>
              </a:solidFill>
            </a:rPr>
            <a:t>斷句</a:t>
          </a:r>
        </a:p>
      </dsp:txBody>
      <dsp:txXfrm>
        <a:off x="29573" y="24585"/>
        <a:ext cx="1087994" cy="644824"/>
      </dsp:txXfrm>
    </dsp:sp>
    <dsp:sp modelId="{CD896F0E-3183-456B-8E61-B8735967B488}">
      <dsp:nvSpPr>
        <dsp:cNvPr id="0" name=""/>
        <dsp:cNvSpPr/>
      </dsp:nvSpPr>
      <dsp:spPr>
        <a:xfrm>
          <a:off x="1470937" y="0"/>
          <a:ext cx="706614" cy="6939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000" kern="1200"/>
        </a:p>
      </dsp:txBody>
      <dsp:txXfrm>
        <a:off x="1470937" y="138799"/>
        <a:ext cx="498416" cy="416397"/>
      </dsp:txXfrm>
    </dsp:sp>
    <dsp:sp modelId="{6B55D071-2E5A-4D3E-A671-155662C189B5}">
      <dsp:nvSpPr>
        <dsp:cNvPr id="0" name=""/>
        <dsp:cNvSpPr/>
      </dsp:nvSpPr>
      <dsp:spPr>
        <a:xfrm>
          <a:off x="2470863" y="4524"/>
          <a:ext cx="1810099" cy="6849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000" b="1" kern="1200" dirty="0">
              <a:solidFill>
                <a:srgbClr val="FFFF00"/>
              </a:solidFill>
            </a:rPr>
            <a:t>圈補主詞</a:t>
          </a:r>
        </a:p>
      </dsp:txBody>
      <dsp:txXfrm>
        <a:off x="2490924" y="24585"/>
        <a:ext cx="1769977" cy="644824"/>
      </dsp:txXfrm>
    </dsp:sp>
    <dsp:sp modelId="{8EB92DBA-33F8-455B-B05C-D43CAE3EC3C3}">
      <dsp:nvSpPr>
        <dsp:cNvPr id="0" name=""/>
        <dsp:cNvSpPr/>
      </dsp:nvSpPr>
      <dsp:spPr>
        <a:xfrm>
          <a:off x="4614272" y="0"/>
          <a:ext cx="706614" cy="6939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000" kern="1200"/>
        </a:p>
      </dsp:txBody>
      <dsp:txXfrm>
        <a:off x="4614272" y="138799"/>
        <a:ext cx="498416" cy="416397"/>
      </dsp:txXfrm>
    </dsp:sp>
    <dsp:sp modelId="{19423C19-9A37-4F04-8370-41A9F2E09E7C}">
      <dsp:nvSpPr>
        <dsp:cNvPr id="0" name=""/>
        <dsp:cNvSpPr/>
      </dsp:nvSpPr>
      <dsp:spPr>
        <a:xfrm>
          <a:off x="5614199" y="8487"/>
          <a:ext cx="1810099" cy="6770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000" kern="1200" dirty="0">
              <a:solidFill>
                <a:schemeClr val="bg1"/>
              </a:solidFill>
            </a:rPr>
            <a:t>詮釋語詞</a:t>
          </a:r>
        </a:p>
      </dsp:txBody>
      <dsp:txXfrm>
        <a:off x="5634028" y="28316"/>
        <a:ext cx="1770441" cy="637363"/>
      </dsp:txXfrm>
    </dsp:sp>
    <dsp:sp modelId="{43F16218-3D40-4689-8235-863C063BD5C6}">
      <dsp:nvSpPr>
        <dsp:cNvPr id="0" name=""/>
        <dsp:cNvSpPr/>
      </dsp:nvSpPr>
      <dsp:spPr>
        <a:xfrm>
          <a:off x="7757607" y="0"/>
          <a:ext cx="706614" cy="6939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000" kern="1200"/>
        </a:p>
      </dsp:txBody>
      <dsp:txXfrm>
        <a:off x="7757607" y="138799"/>
        <a:ext cx="498416" cy="416397"/>
      </dsp:txXfrm>
    </dsp:sp>
    <dsp:sp modelId="{DD9F34A3-36FC-4582-95AB-003688C1CD35}">
      <dsp:nvSpPr>
        <dsp:cNvPr id="0" name=""/>
        <dsp:cNvSpPr/>
      </dsp:nvSpPr>
      <dsp:spPr>
        <a:xfrm>
          <a:off x="8757534" y="16402"/>
          <a:ext cx="1810099" cy="6611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000" kern="1200" dirty="0">
              <a:solidFill>
                <a:schemeClr val="bg1"/>
              </a:solidFill>
            </a:rPr>
            <a:t>換句話說</a:t>
          </a:r>
        </a:p>
      </dsp:txBody>
      <dsp:txXfrm>
        <a:off x="8776900" y="35768"/>
        <a:ext cx="1771367" cy="62245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C8E09A-4A7B-4B3C-B7AB-90ADF3E0301E}">
      <dsp:nvSpPr>
        <dsp:cNvPr id="0" name=""/>
        <dsp:cNvSpPr/>
      </dsp:nvSpPr>
      <dsp:spPr>
        <a:xfrm>
          <a:off x="8354" y="0"/>
          <a:ext cx="2496931" cy="7585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教師說明、示範</a:t>
          </a:r>
        </a:p>
      </dsp:txBody>
      <dsp:txXfrm>
        <a:off x="30572" y="22218"/>
        <a:ext cx="2452495" cy="714152"/>
      </dsp:txXfrm>
    </dsp:sp>
    <dsp:sp modelId="{B06226F4-386F-4B19-8078-3782B499D8F0}">
      <dsp:nvSpPr>
        <dsp:cNvPr id="0" name=""/>
        <dsp:cNvSpPr/>
      </dsp:nvSpPr>
      <dsp:spPr>
        <a:xfrm>
          <a:off x="2754978" y="69674"/>
          <a:ext cx="529349" cy="6192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b="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754978" y="193522"/>
        <a:ext cx="370544" cy="371542"/>
      </dsp:txXfrm>
    </dsp:sp>
    <dsp:sp modelId="{41AA5D80-6C78-4D9E-8BCF-D86D5777D0B5}">
      <dsp:nvSpPr>
        <dsp:cNvPr id="0" name=""/>
        <dsp:cNvSpPr/>
      </dsp:nvSpPr>
      <dsp:spPr>
        <a:xfrm>
          <a:off x="3504057" y="0"/>
          <a:ext cx="2496931" cy="7585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0" kern="1200">
              <a:latin typeface="微軟正黑體" panose="020B0604030504040204" pitchFamily="34" charset="-120"/>
              <a:ea typeface="微軟正黑體" panose="020B0604030504040204" pitchFamily="34" charset="-120"/>
            </a:rPr>
            <a:t>小組共作學習</a:t>
          </a:r>
        </a:p>
      </dsp:txBody>
      <dsp:txXfrm>
        <a:off x="3526275" y="22218"/>
        <a:ext cx="2452495" cy="714152"/>
      </dsp:txXfrm>
    </dsp:sp>
    <dsp:sp modelId="{89251263-6125-4233-9A4B-C069772BE328}">
      <dsp:nvSpPr>
        <dsp:cNvPr id="0" name=""/>
        <dsp:cNvSpPr/>
      </dsp:nvSpPr>
      <dsp:spPr>
        <a:xfrm>
          <a:off x="6250681" y="69674"/>
          <a:ext cx="529349" cy="6192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b="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250681" y="193522"/>
        <a:ext cx="370544" cy="371542"/>
      </dsp:txXfrm>
    </dsp:sp>
    <dsp:sp modelId="{ABE2F9D7-9929-4AA1-B760-6B130EE0CB40}">
      <dsp:nvSpPr>
        <dsp:cNvPr id="0" name=""/>
        <dsp:cNvSpPr/>
      </dsp:nvSpPr>
      <dsp:spPr>
        <a:xfrm>
          <a:off x="6999760" y="0"/>
          <a:ext cx="2496931" cy="7585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0" kern="1200">
              <a:latin typeface="微軟正黑體" panose="020B0604030504040204" pitchFamily="34" charset="-120"/>
              <a:ea typeface="微軟正黑體" panose="020B0604030504040204" pitchFamily="34" charset="-120"/>
            </a:rPr>
            <a:t>學生獨立自學</a:t>
          </a:r>
        </a:p>
      </dsp:txBody>
      <dsp:txXfrm>
        <a:off x="7021978" y="22218"/>
        <a:ext cx="2452495" cy="714152"/>
      </dsp:txXfrm>
    </dsp:sp>
  </dsp:spTree>
</dsp:drawing>
</file>

<file path=ppt/diagrams/drawing7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869496-12D7-4520-B3E7-A55CA7D4343F}">
      <dsp:nvSpPr>
        <dsp:cNvPr id="0" name=""/>
        <dsp:cNvSpPr/>
      </dsp:nvSpPr>
      <dsp:spPr>
        <a:xfrm>
          <a:off x="9512" y="4524"/>
          <a:ext cx="1128116" cy="6849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000" kern="1200" dirty="0">
              <a:solidFill>
                <a:schemeClr val="bg1"/>
              </a:solidFill>
            </a:rPr>
            <a:t>斷句</a:t>
          </a:r>
        </a:p>
      </dsp:txBody>
      <dsp:txXfrm>
        <a:off x="29573" y="24585"/>
        <a:ext cx="1087994" cy="644824"/>
      </dsp:txXfrm>
    </dsp:sp>
    <dsp:sp modelId="{CD896F0E-3183-456B-8E61-B8735967B488}">
      <dsp:nvSpPr>
        <dsp:cNvPr id="0" name=""/>
        <dsp:cNvSpPr/>
      </dsp:nvSpPr>
      <dsp:spPr>
        <a:xfrm>
          <a:off x="1470937" y="0"/>
          <a:ext cx="706614" cy="6939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000" kern="1200"/>
        </a:p>
      </dsp:txBody>
      <dsp:txXfrm>
        <a:off x="1470937" y="138799"/>
        <a:ext cx="498416" cy="416397"/>
      </dsp:txXfrm>
    </dsp:sp>
    <dsp:sp modelId="{6B55D071-2E5A-4D3E-A671-155662C189B5}">
      <dsp:nvSpPr>
        <dsp:cNvPr id="0" name=""/>
        <dsp:cNvSpPr/>
      </dsp:nvSpPr>
      <dsp:spPr>
        <a:xfrm>
          <a:off x="2470863" y="4524"/>
          <a:ext cx="1810099" cy="6849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000" kern="1200" dirty="0">
              <a:solidFill>
                <a:schemeClr val="bg1"/>
              </a:solidFill>
            </a:rPr>
            <a:t>圈補主詞</a:t>
          </a:r>
        </a:p>
      </dsp:txBody>
      <dsp:txXfrm>
        <a:off x="2490924" y="24585"/>
        <a:ext cx="1769977" cy="644824"/>
      </dsp:txXfrm>
    </dsp:sp>
    <dsp:sp modelId="{8EB92DBA-33F8-455B-B05C-D43CAE3EC3C3}">
      <dsp:nvSpPr>
        <dsp:cNvPr id="0" name=""/>
        <dsp:cNvSpPr/>
      </dsp:nvSpPr>
      <dsp:spPr>
        <a:xfrm>
          <a:off x="4614272" y="0"/>
          <a:ext cx="706614" cy="6939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000" kern="1200"/>
        </a:p>
      </dsp:txBody>
      <dsp:txXfrm>
        <a:off x="4614272" y="138799"/>
        <a:ext cx="498416" cy="416397"/>
      </dsp:txXfrm>
    </dsp:sp>
    <dsp:sp modelId="{19423C19-9A37-4F04-8370-41A9F2E09E7C}">
      <dsp:nvSpPr>
        <dsp:cNvPr id="0" name=""/>
        <dsp:cNvSpPr/>
      </dsp:nvSpPr>
      <dsp:spPr>
        <a:xfrm>
          <a:off x="5614199" y="8487"/>
          <a:ext cx="1810099" cy="6770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000" b="1" kern="1200" dirty="0">
              <a:solidFill>
                <a:srgbClr val="FFFF00"/>
              </a:solidFill>
            </a:rPr>
            <a:t>詮釋語詞</a:t>
          </a:r>
        </a:p>
      </dsp:txBody>
      <dsp:txXfrm>
        <a:off x="5634028" y="28316"/>
        <a:ext cx="1770441" cy="637363"/>
      </dsp:txXfrm>
    </dsp:sp>
    <dsp:sp modelId="{43F16218-3D40-4689-8235-863C063BD5C6}">
      <dsp:nvSpPr>
        <dsp:cNvPr id="0" name=""/>
        <dsp:cNvSpPr/>
      </dsp:nvSpPr>
      <dsp:spPr>
        <a:xfrm>
          <a:off x="7757607" y="0"/>
          <a:ext cx="706614" cy="6939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000" kern="1200"/>
        </a:p>
      </dsp:txBody>
      <dsp:txXfrm>
        <a:off x="7757607" y="138799"/>
        <a:ext cx="498416" cy="416397"/>
      </dsp:txXfrm>
    </dsp:sp>
    <dsp:sp modelId="{DD9F34A3-36FC-4582-95AB-003688C1CD35}">
      <dsp:nvSpPr>
        <dsp:cNvPr id="0" name=""/>
        <dsp:cNvSpPr/>
      </dsp:nvSpPr>
      <dsp:spPr>
        <a:xfrm>
          <a:off x="8757534" y="16402"/>
          <a:ext cx="1810099" cy="6611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000" kern="1200" dirty="0">
              <a:solidFill>
                <a:schemeClr val="bg1"/>
              </a:solidFill>
            </a:rPr>
            <a:t>換句話說</a:t>
          </a:r>
        </a:p>
      </dsp:txBody>
      <dsp:txXfrm>
        <a:off x="8776900" y="35768"/>
        <a:ext cx="1771367" cy="622458"/>
      </dsp:txXfrm>
    </dsp:sp>
  </dsp:spTree>
</dsp:drawing>
</file>

<file path=ppt/diagrams/drawing7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50DA55-E4C2-407C-A3ED-3E855ECD44B0}">
      <dsp:nvSpPr>
        <dsp:cNvPr id="0" name=""/>
        <dsp:cNvSpPr/>
      </dsp:nvSpPr>
      <dsp:spPr>
        <a:xfrm>
          <a:off x="11122" y="0"/>
          <a:ext cx="1723081" cy="7704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斷句</a:t>
          </a:r>
        </a:p>
      </dsp:txBody>
      <dsp:txXfrm>
        <a:off x="33687" y="22565"/>
        <a:ext cx="1677951" cy="725308"/>
      </dsp:txXfrm>
    </dsp:sp>
    <dsp:sp modelId="{B44E4042-01DB-47E1-9886-56263B36CFEF}">
      <dsp:nvSpPr>
        <dsp:cNvPr id="0" name=""/>
        <dsp:cNvSpPr/>
      </dsp:nvSpPr>
      <dsp:spPr>
        <a:xfrm>
          <a:off x="1906512" y="171556"/>
          <a:ext cx="365293" cy="42732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906512" y="257021"/>
        <a:ext cx="255705" cy="256394"/>
      </dsp:txXfrm>
    </dsp:sp>
    <dsp:sp modelId="{C114ED43-5DB6-4710-894B-DCDA744C6C13}">
      <dsp:nvSpPr>
        <dsp:cNvPr id="0" name=""/>
        <dsp:cNvSpPr/>
      </dsp:nvSpPr>
      <dsp:spPr>
        <a:xfrm>
          <a:off x="2423436" y="0"/>
          <a:ext cx="1723081" cy="7704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圈補主詞</a:t>
          </a:r>
        </a:p>
      </dsp:txBody>
      <dsp:txXfrm>
        <a:off x="2446001" y="22565"/>
        <a:ext cx="1677951" cy="725308"/>
      </dsp:txXfrm>
    </dsp:sp>
    <dsp:sp modelId="{3FE7377D-1264-4242-BB52-763AD903B434}">
      <dsp:nvSpPr>
        <dsp:cNvPr id="0" name=""/>
        <dsp:cNvSpPr/>
      </dsp:nvSpPr>
      <dsp:spPr>
        <a:xfrm>
          <a:off x="4318826" y="171556"/>
          <a:ext cx="365293" cy="42732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318826" y="257021"/>
        <a:ext cx="255705" cy="256394"/>
      </dsp:txXfrm>
    </dsp:sp>
    <dsp:sp modelId="{CB4E6DC6-31BD-4A17-B1D5-D4724C409322}">
      <dsp:nvSpPr>
        <dsp:cNvPr id="0" name=""/>
        <dsp:cNvSpPr/>
      </dsp:nvSpPr>
      <dsp:spPr>
        <a:xfrm>
          <a:off x="4835751" y="0"/>
          <a:ext cx="1723081" cy="7704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還原省略</a:t>
          </a:r>
        </a:p>
      </dsp:txBody>
      <dsp:txXfrm>
        <a:off x="4858316" y="22565"/>
        <a:ext cx="1677951" cy="725308"/>
      </dsp:txXfrm>
    </dsp:sp>
    <dsp:sp modelId="{E52828FE-062B-442B-9831-810877E76BEA}">
      <dsp:nvSpPr>
        <dsp:cNvPr id="0" name=""/>
        <dsp:cNvSpPr/>
      </dsp:nvSpPr>
      <dsp:spPr>
        <a:xfrm>
          <a:off x="6731141" y="171556"/>
          <a:ext cx="365293" cy="42732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731141" y="257021"/>
        <a:ext cx="255705" cy="256394"/>
      </dsp:txXfrm>
    </dsp:sp>
    <dsp:sp modelId="{9F6A65BF-72C8-462F-ADEB-5469A6E2B69D}">
      <dsp:nvSpPr>
        <dsp:cNvPr id="0" name=""/>
        <dsp:cNvSpPr/>
      </dsp:nvSpPr>
      <dsp:spPr>
        <a:xfrm>
          <a:off x="7248066" y="0"/>
          <a:ext cx="1723081" cy="7704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詮釋語詞</a:t>
          </a:r>
        </a:p>
      </dsp:txBody>
      <dsp:txXfrm>
        <a:off x="7270631" y="22565"/>
        <a:ext cx="1677951" cy="725308"/>
      </dsp:txXfrm>
    </dsp:sp>
    <dsp:sp modelId="{9BF063DC-FCED-4D35-8477-4A687F1BBBF2}">
      <dsp:nvSpPr>
        <dsp:cNvPr id="0" name=""/>
        <dsp:cNvSpPr/>
      </dsp:nvSpPr>
      <dsp:spPr>
        <a:xfrm>
          <a:off x="9143456" y="171556"/>
          <a:ext cx="365293" cy="42732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9143456" y="257021"/>
        <a:ext cx="255705" cy="256394"/>
      </dsp:txXfrm>
    </dsp:sp>
    <dsp:sp modelId="{54851B1E-B370-428B-8236-153DBEAFFD41}">
      <dsp:nvSpPr>
        <dsp:cNvPr id="0" name=""/>
        <dsp:cNvSpPr/>
      </dsp:nvSpPr>
      <dsp:spPr>
        <a:xfrm>
          <a:off x="9660380" y="0"/>
          <a:ext cx="1723081" cy="7704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換句話說</a:t>
          </a:r>
        </a:p>
      </dsp:txBody>
      <dsp:txXfrm>
        <a:off x="9682945" y="22565"/>
        <a:ext cx="1677951" cy="72530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C8E09A-4A7B-4B3C-B7AB-90ADF3E0301E}">
      <dsp:nvSpPr>
        <dsp:cNvPr id="0" name=""/>
        <dsp:cNvSpPr/>
      </dsp:nvSpPr>
      <dsp:spPr>
        <a:xfrm>
          <a:off x="8354" y="0"/>
          <a:ext cx="2496931" cy="7585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0" kern="1200">
              <a:latin typeface="微軟正黑體" panose="020B0604030504040204" pitchFamily="34" charset="-120"/>
              <a:ea typeface="微軟正黑體" panose="020B0604030504040204" pitchFamily="34" charset="-120"/>
            </a:rPr>
            <a:t>教師說明、示範</a:t>
          </a:r>
        </a:p>
      </dsp:txBody>
      <dsp:txXfrm>
        <a:off x="30572" y="22218"/>
        <a:ext cx="2452495" cy="714152"/>
      </dsp:txXfrm>
    </dsp:sp>
    <dsp:sp modelId="{B06226F4-386F-4B19-8078-3782B499D8F0}">
      <dsp:nvSpPr>
        <dsp:cNvPr id="0" name=""/>
        <dsp:cNvSpPr/>
      </dsp:nvSpPr>
      <dsp:spPr>
        <a:xfrm>
          <a:off x="2754978" y="69674"/>
          <a:ext cx="529349" cy="6192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b="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754978" y="193522"/>
        <a:ext cx="370544" cy="371542"/>
      </dsp:txXfrm>
    </dsp:sp>
    <dsp:sp modelId="{41AA5D80-6C78-4D9E-8BCF-D86D5777D0B5}">
      <dsp:nvSpPr>
        <dsp:cNvPr id="0" name=""/>
        <dsp:cNvSpPr/>
      </dsp:nvSpPr>
      <dsp:spPr>
        <a:xfrm>
          <a:off x="3504057" y="0"/>
          <a:ext cx="2496931" cy="7585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小組共作學習</a:t>
          </a:r>
        </a:p>
      </dsp:txBody>
      <dsp:txXfrm>
        <a:off x="3526275" y="22218"/>
        <a:ext cx="2452495" cy="714152"/>
      </dsp:txXfrm>
    </dsp:sp>
    <dsp:sp modelId="{89251263-6125-4233-9A4B-C069772BE328}">
      <dsp:nvSpPr>
        <dsp:cNvPr id="0" name=""/>
        <dsp:cNvSpPr/>
      </dsp:nvSpPr>
      <dsp:spPr>
        <a:xfrm>
          <a:off x="6250681" y="69674"/>
          <a:ext cx="529349" cy="6192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b="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250681" y="193522"/>
        <a:ext cx="370544" cy="371542"/>
      </dsp:txXfrm>
    </dsp:sp>
    <dsp:sp modelId="{ABE2F9D7-9929-4AA1-B760-6B130EE0CB40}">
      <dsp:nvSpPr>
        <dsp:cNvPr id="0" name=""/>
        <dsp:cNvSpPr/>
      </dsp:nvSpPr>
      <dsp:spPr>
        <a:xfrm>
          <a:off x="6999760" y="0"/>
          <a:ext cx="2496931" cy="7585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0" kern="1200">
              <a:latin typeface="微軟正黑體" panose="020B0604030504040204" pitchFamily="34" charset="-120"/>
              <a:ea typeface="微軟正黑體" panose="020B0604030504040204" pitchFamily="34" charset="-120"/>
            </a:rPr>
            <a:t>學生獨立自學</a:t>
          </a:r>
        </a:p>
      </dsp:txBody>
      <dsp:txXfrm>
        <a:off x="7021978" y="22218"/>
        <a:ext cx="2452495" cy="71415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C8E09A-4A7B-4B3C-B7AB-90ADF3E0301E}">
      <dsp:nvSpPr>
        <dsp:cNvPr id="0" name=""/>
        <dsp:cNvSpPr/>
      </dsp:nvSpPr>
      <dsp:spPr>
        <a:xfrm>
          <a:off x="8354" y="0"/>
          <a:ext cx="2496931" cy="7585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0" kern="1200">
              <a:latin typeface="微軟正黑體" panose="020B0604030504040204" pitchFamily="34" charset="-120"/>
              <a:ea typeface="微軟正黑體" panose="020B0604030504040204" pitchFamily="34" charset="-120"/>
            </a:rPr>
            <a:t>教師說明、示範</a:t>
          </a:r>
        </a:p>
      </dsp:txBody>
      <dsp:txXfrm>
        <a:off x="30572" y="22218"/>
        <a:ext cx="2452495" cy="714152"/>
      </dsp:txXfrm>
    </dsp:sp>
    <dsp:sp modelId="{B06226F4-386F-4B19-8078-3782B499D8F0}">
      <dsp:nvSpPr>
        <dsp:cNvPr id="0" name=""/>
        <dsp:cNvSpPr/>
      </dsp:nvSpPr>
      <dsp:spPr>
        <a:xfrm>
          <a:off x="2754978" y="69674"/>
          <a:ext cx="529349" cy="6192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b="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754978" y="193522"/>
        <a:ext cx="370544" cy="371542"/>
      </dsp:txXfrm>
    </dsp:sp>
    <dsp:sp modelId="{41AA5D80-6C78-4D9E-8BCF-D86D5777D0B5}">
      <dsp:nvSpPr>
        <dsp:cNvPr id="0" name=""/>
        <dsp:cNvSpPr/>
      </dsp:nvSpPr>
      <dsp:spPr>
        <a:xfrm>
          <a:off x="3504057" y="0"/>
          <a:ext cx="2496931" cy="7585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小組共作學習</a:t>
          </a:r>
        </a:p>
      </dsp:txBody>
      <dsp:txXfrm>
        <a:off x="3526275" y="22218"/>
        <a:ext cx="2452495" cy="714152"/>
      </dsp:txXfrm>
    </dsp:sp>
    <dsp:sp modelId="{89251263-6125-4233-9A4B-C069772BE328}">
      <dsp:nvSpPr>
        <dsp:cNvPr id="0" name=""/>
        <dsp:cNvSpPr/>
      </dsp:nvSpPr>
      <dsp:spPr>
        <a:xfrm>
          <a:off x="6250681" y="69674"/>
          <a:ext cx="529349" cy="6192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b="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250681" y="193522"/>
        <a:ext cx="370544" cy="371542"/>
      </dsp:txXfrm>
    </dsp:sp>
    <dsp:sp modelId="{ABE2F9D7-9929-4AA1-B760-6B130EE0CB40}">
      <dsp:nvSpPr>
        <dsp:cNvPr id="0" name=""/>
        <dsp:cNvSpPr/>
      </dsp:nvSpPr>
      <dsp:spPr>
        <a:xfrm>
          <a:off x="6999760" y="0"/>
          <a:ext cx="2496931" cy="7585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0" kern="1200">
              <a:latin typeface="微軟正黑體" panose="020B0604030504040204" pitchFamily="34" charset="-120"/>
              <a:ea typeface="微軟正黑體" panose="020B0604030504040204" pitchFamily="34" charset="-120"/>
            </a:rPr>
            <a:t>學生獨立自學</a:t>
          </a:r>
        </a:p>
      </dsp:txBody>
      <dsp:txXfrm>
        <a:off x="7021978" y="22218"/>
        <a:ext cx="2452495" cy="7141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4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71D3AB-E282-EF4D-B942-44A5F6B43784}" type="datetimeFigureOut">
              <a:rPr kumimoji="1" lang="zh-TW" altLang="en-US" smtClean="0"/>
              <a:t>2023/1/5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E98A71-5541-DB42-91F2-DF34BE71CD5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79468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98A71-5541-DB42-91F2-DF34BE71CD53}" type="slidenum">
              <a:rPr kumimoji="1" lang="zh-TW" altLang="en-US" smtClean="0"/>
              <a:t>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87872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其實幾乎沒有詮釋題，也就是字詞的詮釋</a:t>
            </a:r>
            <a:endParaRPr kumimoji="1" lang="en-US" altLang="zh-TW" dirty="0"/>
          </a:p>
          <a:p>
            <a:r>
              <a:rPr kumimoji="1" lang="zh-TW" altLang="en-US" dirty="0"/>
              <a:t>當作是一種基本能力</a:t>
            </a:r>
            <a:endParaRPr kumimoji="1" lang="en-US" altLang="zh-TW" dirty="0"/>
          </a:p>
          <a:p>
            <a:r>
              <a:rPr kumimoji="1" lang="zh-TW" altLang="en-US" dirty="0"/>
              <a:t>素養考的閱讀理解的層次提升了</a:t>
            </a:r>
            <a:endParaRPr kumimoji="1" lang="en-US" altLang="zh-TW" dirty="0"/>
          </a:p>
          <a:p>
            <a:r>
              <a:rPr kumimoji="1" lang="zh-TW" altLang="en-US" dirty="0"/>
              <a:t>多是推論和兩蚊比較的題目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98A71-5541-DB42-91F2-DF34BE71CD53}" type="slidenum">
              <a:rPr kumimoji="1" lang="zh-TW" altLang="en-US" smtClean="0"/>
              <a:t>22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03987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大家好，很高興可以和大家共度早晨時光。在開始講題之前，想和大家分享兩個故事</a:t>
            </a:r>
            <a:endParaRPr kumimoji="1" lang="en-US" altLang="zh-TW" dirty="0"/>
          </a:p>
          <a:p>
            <a:r>
              <a:rPr kumimoji="1" lang="zh-TW" altLang="en-US" dirty="0"/>
              <a:t>這次國一的段考，我們學校的出題很有水準，拿到高分實屬不易，各班總是會出現幾個神人，令人崇拜</a:t>
            </a:r>
            <a:endParaRPr kumimoji="1" lang="en-US" altLang="zh-TW" dirty="0"/>
          </a:p>
          <a:p>
            <a:r>
              <a:rPr kumimoji="1" lang="zh-TW" altLang="en-US" dirty="0"/>
              <a:t>其中一個女生就考了</a:t>
            </a:r>
            <a:r>
              <a:rPr kumimoji="1" lang="en-US" altLang="zh-TW" dirty="0"/>
              <a:t>96</a:t>
            </a:r>
            <a:r>
              <a:rPr kumimoji="1" lang="zh-CN" altLang="en-US" dirty="0"/>
              <a:t>分，但數學卻是差強人意的拿了</a:t>
            </a:r>
            <a:r>
              <a:rPr kumimoji="1" lang="en-US" altLang="zh-CN" dirty="0"/>
              <a:t>65</a:t>
            </a:r>
            <a:r>
              <a:rPr kumimoji="1" lang="zh-CN" altLang="en-US" dirty="0"/>
              <a:t>分。</a:t>
            </a:r>
            <a:endParaRPr kumimoji="1" lang="en-US" altLang="zh-CN" dirty="0"/>
          </a:p>
          <a:p>
            <a:r>
              <a:rPr kumimoji="1" lang="zh-CN" altLang="en-US" dirty="0"/>
              <a:t>我問他為什麼會這樣，它只回答我一句：考數學時，眼珠子掉出來了，彈跳幾下，動彈不得</a:t>
            </a:r>
            <a:endParaRPr kumimoji="1" lang="en-US" altLang="zh-CN" dirty="0"/>
          </a:p>
          <a:p>
            <a:r>
              <a:rPr kumimoji="1" lang="zh-CN" altLang="en-US" dirty="0"/>
              <a:t>另一個才女，每天都在寫小散文，十幾行的文字，充滿了早熟的慧黠</a:t>
            </a:r>
            <a:endParaRPr kumimoji="1" lang="en-US" altLang="zh-CN" dirty="0"/>
          </a:p>
          <a:p>
            <a:r>
              <a:rPr kumimoji="1" lang="zh-CN" altLang="en-US" dirty="0"/>
              <a:t>同學常說他的小宇宙，轉個不停，或是生活小札等同於電腦開了好幾個外掛程式</a:t>
            </a:r>
            <a:endParaRPr kumimoji="1" lang="en-US" altLang="zh-CN" dirty="0"/>
          </a:p>
          <a:p>
            <a:r>
              <a:rPr kumimoji="1" lang="zh-CN" altLang="en-US" dirty="0"/>
              <a:t>這樣的形容常讓我很驚喜。</a:t>
            </a:r>
            <a:endParaRPr kumimoji="1" lang="en-US" altLang="zh-CN" dirty="0"/>
          </a:p>
          <a:p>
            <a:r>
              <a:rPr kumimoji="1" lang="zh-CN" altLang="en-US" dirty="0"/>
              <a:t>原來，詩意，離我們不遠，而且創造了許生命中的不平凡。</a:t>
            </a:r>
            <a:endParaRPr kumimoji="1"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98A71-5541-DB42-91F2-DF34BE71CD53}" type="slidenum">
              <a:rPr kumimoji="1" lang="zh-TW" altLang="en-US" smtClean="0"/>
              <a:t>24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589814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部件識字：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「手」或「」的字都跟手的動作有關。此時筆者隨機補充「採」和「踩」這兩個字，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組字規則：部首＋偏旁</a:t>
            </a:r>
            <a:endParaRPr kumimoji="1"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形聲字：采：採、彩、睬、綵、踩、菜。</a:t>
            </a:r>
            <a:endParaRPr kumimoji="1"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98A71-5541-DB42-91F2-DF34BE71CD53}" type="slidenum">
              <a:rPr kumimoji="1" lang="zh-TW" altLang="en-US" smtClean="0"/>
              <a:t>27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153281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先拆字後解釋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98A71-5541-DB42-91F2-DF34BE71CD53}" type="slidenum">
              <a:rPr kumimoji="1" lang="zh-TW" altLang="en-US" smtClean="0"/>
              <a:t>35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406948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挑不會的來解釋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98A71-5541-DB42-91F2-DF34BE71CD53}" type="slidenum">
              <a:rPr kumimoji="1" lang="zh-TW" altLang="en-US" smtClean="0"/>
              <a:t>36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706916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1.</a:t>
            </a:r>
            <a:r>
              <a:rPr kumimoji="1" lang="zh-CN" altLang="en-US" dirty="0"/>
              <a:t>圈學生不會的字詞</a:t>
            </a:r>
            <a:endParaRPr kumimoji="1" lang="en-US" altLang="zh-CN" dirty="0"/>
          </a:p>
          <a:p>
            <a:r>
              <a:rPr kumimoji="1" lang="en-US" altLang="zh-TW" dirty="0"/>
              <a:t>2.</a:t>
            </a:r>
            <a:r>
              <a:rPr kumimoji="1" lang="zh-CN" altLang="en-US" dirty="0"/>
              <a:t>尋找值得教導的字詞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98A71-5541-DB42-91F2-DF34BE71CD53}" type="slidenum">
              <a:rPr kumimoji="1" lang="zh-TW" altLang="en-US" smtClean="0"/>
              <a:t>43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234082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嶔崎磊落：和山勢有關</a:t>
            </a:r>
            <a:endParaRPr kumimoji="1" lang="en-US" altLang="zh-TW" dirty="0"/>
          </a:p>
          <a:p>
            <a:r>
              <a:rPr kumimoji="1" lang="zh-TW" altLang="en-US" dirty="0"/>
              <a:t>深層涵義：人格高潔</a:t>
            </a:r>
            <a:endParaRPr kumimoji="1" lang="en-US" altLang="zh-TW" dirty="0"/>
          </a:p>
          <a:p>
            <a:r>
              <a:rPr kumimoji="1" lang="zh-TW" altLang="en-US" dirty="0"/>
              <a:t>核心概念：可以呼應全文</a:t>
            </a:r>
            <a:endParaRPr kumimoji="1" lang="en-US" altLang="zh-TW" dirty="0"/>
          </a:p>
          <a:p>
            <a:endParaRPr kumimoji="1" lang="en-US" altLang="zh-TW" dirty="0"/>
          </a:p>
          <a:p>
            <a:r>
              <a:rPr kumimoji="1" lang="zh-TW" altLang="en-US" dirty="0"/>
              <a:t>要教值得教導的詞語方法</a:t>
            </a:r>
            <a:endParaRPr kumimoji="1" lang="en-US" altLang="zh-TW" dirty="0"/>
          </a:p>
          <a:p>
            <a:r>
              <a:rPr kumimoji="1" lang="zh-TW" altLang="en-US" dirty="0"/>
              <a:t>一詞多義</a:t>
            </a:r>
            <a:endParaRPr kumimoji="1" lang="en-US" altLang="zh-TW" dirty="0"/>
          </a:p>
          <a:p>
            <a:r>
              <a:rPr kumimoji="1" lang="zh-TW" altLang="en-US" dirty="0"/>
              <a:t>和全文最相關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98A71-5541-DB42-91F2-DF34BE71CD53}" type="slidenum">
              <a:rPr kumimoji="1" lang="zh-TW" altLang="en-US" smtClean="0"/>
              <a:t>44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119802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98A71-5541-DB42-91F2-DF34BE71CD53}" type="slidenum">
              <a:rPr kumimoji="1" lang="zh-TW" altLang="en-US" smtClean="0"/>
              <a:t>46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41594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理解標點符號的性質與作用：如：（總起下文）、，（）隔開句子、 ；</a:t>
            </a:r>
            <a:r>
              <a:rPr kumimoji="1" lang="en-US" altLang="zh-TW" dirty="0"/>
              <a:t>(</a:t>
            </a:r>
            <a:r>
              <a:rPr kumimoji="1" lang="zh-CN" altLang="en-US" dirty="0"/>
              <a:t>並列語句</a:t>
            </a:r>
            <a:r>
              <a:rPr kumimoji="1" lang="en-US" altLang="zh-TW" dirty="0"/>
              <a:t>)</a:t>
            </a:r>
            <a:r>
              <a:rPr kumimoji="1" lang="zh-TW" altLang="en-US" dirty="0"/>
              <a:t>、！（驚嘆、感嘆）、。（語句結束）</a:t>
            </a:r>
            <a:endParaRPr kumimoji="1" lang="en-US" altLang="zh-TW" dirty="0"/>
          </a:p>
          <a:p>
            <a:r>
              <a:rPr kumimoji="1" lang="zh-TW" altLang="en-US" dirty="0"/>
              <a:t>敘事句：敘述一項行為或事情，關鍵在術語、賓語。強調主語的行動、言語、內心轉折 我喜歡書</a:t>
            </a:r>
            <a:endParaRPr kumimoji="1" lang="en-US" altLang="zh-TW" dirty="0"/>
          </a:p>
          <a:p>
            <a:r>
              <a:rPr kumimoji="1" lang="zh-TW" altLang="en-US" dirty="0"/>
              <a:t>表態句：關鍵在表語。形容人事物的狀態、位置</a:t>
            </a:r>
            <a:endParaRPr kumimoji="1" lang="en-US" altLang="zh-TW" dirty="0"/>
          </a:p>
          <a:p>
            <a:r>
              <a:rPr kumimoji="1" lang="zh-TW" altLang="en-US" dirty="0"/>
              <a:t>有無句：關鍵在有和無，表示有沒有認識人時地物事</a:t>
            </a:r>
            <a:endParaRPr kumimoji="1" lang="en-US" altLang="zh-TW" dirty="0"/>
          </a:p>
          <a:p>
            <a:r>
              <a:rPr kumimoji="1" lang="zh-TW" altLang="en-US" dirty="0"/>
              <a:t>判斷句：解釋說明屬、內涵、異同， 蓮，花中之君子，表達肯定或否定，通常為作者的觀點</a:t>
            </a:r>
            <a:endParaRPr kumimoji="1" lang="en-US" altLang="zh-TW" dirty="0"/>
          </a:p>
          <a:p>
            <a:endParaRPr kumimoji="1" lang="en-US" altLang="zh-TW" dirty="0"/>
          </a:p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98A71-5541-DB42-91F2-DF34BE71CD53}" type="slidenum">
              <a:rPr kumimoji="1" lang="zh-TW" altLang="en-US" smtClean="0"/>
              <a:t>48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012872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替換語詞：值得替換的詞語</a:t>
            </a:r>
            <a:endParaRPr kumimoji="1" lang="en-US" altLang="zh-TW" dirty="0"/>
          </a:p>
          <a:p>
            <a:r>
              <a:rPr kumimoji="1" lang="zh-TW" altLang="en-US" dirty="0"/>
              <a:t>還原句型：複雜句、連接詞太多</a:t>
            </a:r>
            <a:endParaRPr kumimoji="1"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98A71-5541-DB42-91F2-DF34BE71CD53}" type="slidenum">
              <a:rPr kumimoji="1" lang="zh-TW" altLang="en-US" smtClean="0"/>
              <a:t>55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29133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98A71-5541-DB42-91F2-DF34BE71CD53}" type="slidenum">
              <a:rPr kumimoji="1" lang="zh-TW" altLang="en-US" smtClean="0"/>
              <a:t>10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260212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抽象的</a:t>
            </a:r>
            <a:endParaRPr kumimoji="1" lang="en-US" altLang="zh-TW" dirty="0"/>
          </a:p>
          <a:p>
            <a:r>
              <a:rPr kumimoji="1" lang="zh-TW" altLang="en-US" dirty="0"/>
              <a:t>值得替換的</a:t>
            </a:r>
            <a:endParaRPr kumimoji="1" lang="en-US" altLang="zh-TW" dirty="0"/>
          </a:p>
          <a:p>
            <a:r>
              <a:rPr kumimoji="1" lang="zh-TW" altLang="en-US" dirty="0"/>
              <a:t>化繁為簡的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98A71-5541-DB42-91F2-DF34BE71CD53}" type="slidenum">
              <a:rPr kumimoji="1" lang="zh-TW" altLang="en-US" smtClean="0"/>
              <a:t>57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056386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替換語詞：值得替換的、化繁為簡</a:t>
            </a:r>
            <a:endParaRPr kumimoji="1" lang="en-US" altLang="zh-TW" dirty="0"/>
          </a:p>
          <a:p>
            <a:r>
              <a:rPr kumimoji="1" lang="zh-TW" altLang="en-US" dirty="0"/>
              <a:t>還原句型：主＋動＋受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98A71-5541-DB42-91F2-DF34BE71CD53}" type="slidenum">
              <a:rPr kumimoji="1" lang="zh-TW" altLang="en-US" smtClean="0"/>
              <a:t>58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652416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找重點：思考作者想要表達的</a:t>
            </a:r>
            <a:endParaRPr kumimoji="1" lang="en-US" altLang="zh-TW" dirty="0"/>
          </a:p>
          <a:p>
            <a:r>
              <a:rPr kumimoji="1" lang="zh-TW" altLang="en-US" dirty="0"/>
              <a:t>清道婦像士兵</a:t>
            </a:r>
            <a:endParaRPr kumimoji="1" lang="en-US" altLang="zh-TW" dirty="0"/>
          </a:p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98A71-5541-DB42-91F2-DF34BE71CD53}" type="slidenum">
              <a:rPr kumimoji="1" lang="zh-TW" altLang="en-US" smtClean="0"/>
              <a:t>59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484816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可以再更簡潔一點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98A71-5541-DB42-91F2-DF34BE71CD53}" type="slidenum">
              <a:rPr kumimoji="1" lang="zh-TW" altLang="en-US" smtClean="0"/>
              <a:t>60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131563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新詩一定要圈補主詞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98A71-5541-DB42-91F2-DF34BE71CD53}" type="slidenum">
              <a:rPr kumimoji="1" lang="zh-TW" altLang="en-US" smtClean="0"/>
              <a:t>69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483692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強調還醒著</a:t>
            </a:r>
            <a:endParaRPr kumimoji="1" lang="en-US" altLang="zh-TW" dirty="0"/>
          </a:p>
          <a:p>
            <a:r>
              <a:rPr kumimoji="1" lang="zh-TW" altLang="en-US" dirty="0"/>
              <a:t>因為是夏夜</a:t>
            </a:r>
            <a:endParaRPr kumimoji="1" lang="en-US" altLang="zh-TW" dirty="0"/>
          </a:p>
          <a:p>
            <a:r>
              <a:rPr kumimoji="1" lang="zh-TW" altLang="en-US" dirty="0"/>
              <a:t>想作者要表達的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98A71-5541-DB42-91F2-DF34BE71CD53}" type="slidenum">
              <a:rPr kumimoji="1" lang="zh-TW" altLang="en-US" smtClean="0"/>
              <a:t>70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688865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1.</a:t>
            </a:r>
            <a:r>
              <a:rPr kumimoji="1" lang="zh-CN" altLang="en-US" dirty="0"/>
              <a:t>不去面對、無法領略：雙重否定表肯定</a:t>
            </a:r>
            <a:endParaRPr kumimoji="1" lang="en-US" altLang="zh-CN" dirty="0"/>
          </a:p>
          <a:p>
            <a:r>
              <a:rPr kumimoji="1" lang="zh-CN" altLang="en-US" dirty="0"/>
              <a:t>展開聯想，才有辦法深究句義</a:t>
            </a:r>
            <a:endParaRPr kumimoji="1" lang="en-US" altLang="zh-CN" dirty="0"/>
          </a:p>
          <a:p>
            <a:r>
              <a:rPr kumimoji="1" lang="zh-CN" altLang="en-US" dirty="0"/>
              <a:t>會考當然無法慢慢切</a:t>
            </a:r>
            <a:endParaRPr kumimoji="1" lang="en-US" altLang="zh-CN" dirty="0"/>
          </a:p>
          <a:p>
            <a:r>
              <a:rPr kumimoji="1" lang="zh-CN" altLang="en-US" dirty="0"/>
              <a:t>但平常就要練習去思考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98A71-5541-DB42-91F2-DF34BE71CD53}" type="slidenum">
              <a:rPr kumimoji="1" lang="zh-TW" altLang="en-US" smtClean="0"/>
              <a:t>77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834776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會考的句型都有難度</a:t>
            </a:r>
            <a:endParaRPr kumimoji="1" lang="en-US" altLang="zh-TW" dirty="0"/>
          </a:p>
          <a:p>
            <a:r>
              <a:rPr kumimoji="1" lang="zh-TW" altLang="en-US" dirty="0"/>
              <a:t>無法略略雨過天青：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98A71-5541-DB42-91F2-DF34BE71CD53}" type="slidenum">
              <a:rPr kumimoji="1" lang="zh-TW" altLang="en-US" smtClean="0"/>
              <a:t>79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447939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98A71-5541-DB42-91F2-DF34BE71CD53}" type="slidenum">
              <a:rPr kumimoji="1" lang="zh-TW" altLang="en-US" smtClean="0"/>
              <a:t>80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353902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98A71-5541-DB42-91F2-DF34BE71CD53}" type="slidenum">
              <a:rPr kumimoji="1" lang="zh-TW" altLang="en-US" smtClean="0"/>
              <a:t>82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27902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98A71-5541-DB42-91F2-DF34BE71CD53}" type="slidenum">
              <a:rPr kumimoji="1" lang="zh-TW" altLang="en-US" smtClean="0"/>
              <a:t>14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730292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複雜句：子句太多、句</a:t>
            </a:r>
            <a:endParaRPr kumimoji="1" lang="en-US" altLang="zh-TW" dirty="0"/>
          </a:p>
          <a:p>
            <a:r>
              <a:rPr kumimoji="1" lang="zh-TW" altLang="en-US" dirty="0"/>
              <a:t>型太多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98A71-5541-DB42-91F2-DF34BE71CD53}" type="slidenum">
              <a:rPr kumimoji="1" lang="zh-TW" altLang="en-US" smtClean="0"/>
              <a:t>83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213204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文言文的翻譯一定要落實逐字逐句</a:t>
            </a:r>
            <a:endParaRPr kumimoji="1" lang="en-US" altLang="zh-TW" dirty="0"/>
          </a:p>
          <a:p>
            <a:r>
              <a:rPr kumimoji="1" lang="zh-TW" altLang="en-US" dirty="0"/>
              <a:t>就像英文翻譯依樣</a:t>
            </a:r>
            <a:endParaRPr kumimoji="1" lang="en-US" altLang="zh-TW" dirty="0"/>
          </a:p>
          <a:p>
            <a:r>
              <a:rPr kumimoji="1" lang="zh-TW" altLang="en-US" dirty="0"/>
              <a:t>分組討論會更好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98A71-5541-DB42-91F2-DF34BE71CD53}" type="slidenum">
              <a:rPr kumimoji="1" lang="zh-TW" altLang="en-US" smtClean="0"/>
              <a:t>84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601667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特別句型：被動句、雙重否定句 倒裝句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98A71-5541-DB42-91F2-DF34BE71CD53}" type="slidenum">
              <a:rPr kumimoji="1" lang="zh-TW" altLang="en-US" smtClean="0"/>
              <a:t>85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214487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如何找到主詞：</a:t>
            </a:r>
            <a:endParaRPr kumimoji="1" lang="en-US" altLang="zh-TW" dirty="0"/>
          </a:p>
          <a:p>
            <a:r>
              <a:rPr kumimoji="1" lang="zh-TW" altLang="en-US" dirty="0"/>
              <a:t>斷句</a:t>
            </a:r>
            <a:endParaRPr kumimoji="1" lang="en-US" altLang="zh-TW" dirty="0"/>
          </a:p>
          <a:p>
            <a:r>
              <a:rPr kumimoji="1" lang="zh-TW" altLang="en-US" dirty="0"/>
              <a:t>找靠近的動詞</a:t>
            </a:r>
            <a:endParaRPr kumimoji="1" lang="en-US" altLang="zh-TW" dirty="0"/>
          </a:p>
          <a:p>
            <a:r>
              <a:rPr kumimoji="1" lang="zh-TW" altLang="en-US" dirty="0"/>
              <a:t>往前找主詞</a:t>
            </a:r>
            <a:endParaRPr kumimoji="1" lang="en-US" altLang="zh-TW" dirty="0"/>
          </a:p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98A71-5541-DB42-91F2-DF34BE71CD53}" type="slidenum">
              <a:rPr kumimoji="1" lang="zh-TW" altLang="en-US" smtClean="0"/>
              <a:t>99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3463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98A71-5541-DB42-91F2-DF34BE71CD53}" type="slidenum">
              <a:rPr kumimoji="1" lang="zh-TW" altLang="en-US" smtClean="0"/>
              <a:t>15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92825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98A71-5541-DB42-91F2-DF34BE71CD53}" type="slidenum">
              <a:rPr kumimoji="1" lang="zh-TW" altLang="en-US" smtClean="0"/>
              <a:t>16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30108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會考試題就是大型的閱讀測驗</a:t>
            </a:r>
            <a:endParaRPr kumimoji="1" lang="en-US" altLang="zh-TW" dirty="0"/>
          </a:p>
          <a:p>
            <a:r>
              <a:rPr kumimoji="1" lang="zh-TW" altLang="en-US" dirty="0"/>
              <a:t>對於</a:t>
            </a:r>
            <a:r>
              <a:rPr kumimoji="1" lang="en-US" altLang="zh-TW" dirty="0"/>
              <a:t>C</a:t>
            </a:r>
            <a:r>
              <a:rPr kumimoji="1" lang="zh-CN" altLang="en-US" dirty="0"/>
              <a:t>同學，說明文算是利多</a:t>
            </a:r>
            <a:endParaRPr kumimoji="1" lang="en-US" altLang="zh-CN" dirty="0"/>
          </a:p>
          <a:p>
            <a:r>
              <a:rPr kumimoji="1" lang="zh-CN" altLang="en-US" dirty="0"/>
              <a:t>比較不會有難詞</a:t>
            </a:r>
            <a:endParaRPr kumimoji="1" lang="en-US" altLang="zh-CN" dirty="0"/>
          </a:p>
          <a:p>
            <a:r>
              <a:rPr kumimoji="1" lang="zh-CN" altLang="en-US" dirty="0"/>
              <a:t>但要能夠做細節的比對</a:t>
            </a:r>
            <a:endParaRPr kumimoji="1" lang="en-US" altLang="zh-CN" dirty="0"/>
          </a:p>
          <a:p>
            <a:r>
              <a:rPr kumimoji="1" lang="zh-CN" altLang="en-US" dirty="0"/>
              <a:t>而從會考到素養評量</a:t>
            </a:r>
            <a:r>
              <a:rPr kumimoji="1" lang="zh-TW" altLang="en-US" dirty="0"/>
              <a:t> 也會發現</a:t>
            </a:r>
            <a:endParaRPr kumimoji="1" lang="en-US" altLang="zh-TW" dirty="0"/>
          </a:p>
          <a:p>
            <a:r>
              <a:rPr kumimoji="1" lang="zh-TW" altLang="en-US" dirty="0"/>
              <a:t>題目變少 但字數變多  每一題含金量變高</a:t>
            </a:r>
            <a:endParaRPr kumimoji="1" lang="en-US" altLang="zh-TW" dirty="0"/>
          </a:p>
          <a:p>
            <a:r>
              <a:rPr kumimoji="1" lang="zh-TW" altLang="en-US" dirty="0"/>
              <a:t>老話一句還是得多閱讀 因為要讀好多字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98A71-5541-DB42-91F2-DF34BE71CD53}" type="slidenum">
              <a:rPr kumimoji="1" lang="zh-TW" altLang="en-US" smtClean="0"/>
              <a:t>18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48504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竟然會考就是大型的閱讀理解</a:t>
            </a:r>
            <a:endParaRPr kumimoji="1" lang="en-US" altLang="zh-TW" dirty="0"/>
          </a:p>
          <a:p>
            <a:r>
              <a:rPr kumimoji="1" lang="zh-TW" altLang="en-US" dirty="0"/>
              <a:t>我們也要弄懂什麼是閱讀理解</a:t>
            </a:r>
            <a:endParaRPr kumimoji="1" lang="en-US" altLang="zh-TW" dirty="0"/>
          </a:p>
          <a:p>
            <a:r>
              <a:rPr kumimoji="1" lang="zh-TW" altLang="en-US" dirty="0"/>
              <a:t>一篇文章的組成是從先懂詞句到段落理解到篇章脈絡、結構 全篇主旨</a:t>
            </a:r>
            <a:endParaRPr kumimoji="1" lang="en-US" altLang="zh-TW" dirty="0"/>
          </a:p>
          <a:p>
            <a:r>
              <a:rPr kumimoji="1" lang="zh-TW" altLang="en-US" dirty="0"/>
              <a:t>由小至大</a:t>
            </a:r>
            <a:endParaRPr kumimoji="1" lang="en-US" altLang="zh-TW" dirty="0"/>
          </a:p>
          <a:p>
            <a:r>
              <a:rPr kumimoji="1" lang="zh-TW" altLang="en-US" dirty="0"/>
              <a:t>第一關就是</a:t>
            </a:r>
            <a:endParaRPr kumimoji="1" lang="en-US" altLang="zh-TW" dirty="0"/>
          </a:p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98A71-5541-DB42-91F2-DF34BE71CD53}" type="slidenum">
              <a:rPr kumimoji="1" lang="zh-TW" altLang="en-US" smtClean="0"/>
              <a:t>19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45398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詞句理解的題目偏少</a:t>
            </a:r>
            <a:endParaRPr kumimoji="1" lang="en-US" altLang="zh-TW" dirty="0"/>
          </a:p>
          <a:p>
            <a:r>
              <a:rPr kumimoji="1" lang="zh-TW" altLang="en-US" dirty="0"/>
              <a:t>但是要懂段落和篇章 也需要詞句理解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98A71-5541-DB42-91F2-DF34BE71CD53}" type="slidenum">
              <a:rPr kumimoji="1" lang="zh-TW" altLang="en-US" smtClean="0"/>
              <a:t>20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88261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會考試考課文沒有的嗎</a:t>
            </a:r>
            <a:endParaRPr kumimoji="1" lang="en-US" altLang="zh-TW" dirty="0"/>
          </a:p>
          <a:p>
            <a:r>
              <a:rPr kumimoji="1" lang="zh-TW" altLang="en-US" dirty="0"/>
              <a:t>因為考的是能力</a:t>
            </a:r>
            <a:endParaRPr kumimoji="1" lang="en-US" altLang="zh-TW" dirty="0"/>
          </a:p>
          <a:p>
            <a:r>
              <a:rPr kumimoji="1" lang="zh-TW" altLang="en-US" dirty="0"/>
              <a:t>所以平常也要教能力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98A71-5541-DB42-91F2-DF34BE71CD53}" type="slidenum">
              <a:rPr kumimoji="1" lang="zh-TW" altLang="en-US" smtClean="0"/>
              <a:t>21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90343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B5E0305-35E4-5B41-9308-030FD91A0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C9B52DA-840E-C24D-86AE-890DF2C96F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0A25E12-7672-1B4A-AA63-C913E8CC5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2F266-3130-CF4B-AF57-53E00CE0EE53}" type="datetimeFigureOut">
              <a:rPr kumimoji="1" lang="zh-TW" altLang="en-US" smtClean="0"/>
              <a:t>2023/1/5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D2664D0-6BE8-E64D-B4C5-9D9207369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76EAEB5-36C7-2948-AEAC-B1C1ABF64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6A148-CEE8-4442-9F14-042B25DC246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56937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132BEA-2F60-6F4B-A156-98D2E6C25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2266CB3-2143-1348-A1E9-2948E22525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2A3DC90-7AFE-724A-8059-0C46991C3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2F266-3130-CF4B-AF57-53E00CE0EE53}" type="datetimeFigureOut">
              <a:rPr kumimoji="1" lang="zh-TW" altLang="en-US" smtClean="0"/>
              <a:t>2023/1/5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3A3269A-DE1A-AC4C-A1F0-2C7A6C1B9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4040E90-75ED-2448-B952-BD72857C5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6A148-CEE8-4442-9F14-042B25DC246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15997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5F729F1D-0763-A741-B704-B5261ED9B6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417F587-8D0C-A140-B1F8-B077D8DC5B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BA282EB-B03D-2341-8D4B-3288A9BAA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2F266-3130-CF4B-AF57-53E00CE0EE53}" type="datetimeFigureOut">
              <a:rPr kumimoji="1" lang="zh-TW" altLang="en-US" smtClean="0"/>
              <a:t>2023/1/5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6552DA9-EDED-B545-9E81-0D0570C7F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4C3D81A-8FA3-AE41-A7B5-2D1994AB2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6A148-CEE8-4442-9F14-042B25DC246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64809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xchin\Desktop\底圖拷貝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12192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828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D7B9AF-D4CC-3E40-9C67-707A23094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F4668D3-6B78-B24D-8416-A5E6183A2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67C1E2B-6169-B74F-B516-6CC326B3D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2F266-3130-CF4B-AF57-53E00CE0EE53}" type="datetimeFigureOut">
              <a:rPr kumimoji="1" lang="zh-TW" altLang="en-US" smtClean="0"/>
              <a:t>2023/1/5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2C08119-7404-9641-8AC3-D789D90C1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59A6BC3-913E-C948-ABF5-3628DA56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6A148-CEE8-4442-9F14-042B25DC246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23959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48726F2-B03E-1C42-BEA5-38EEB5A04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ACD84B3-4964-3F4B-8762-202CAFC947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6F74B51-2200-8C48-955B-BA7CC6E28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2F266-3130-CF4B-AF57-53E00CE0EE53}" type="datetimeFigureOut">
              <a:rPr kumimoji="1" lang="zh-TW" altLang="en-US" smtClean="0"/>
              <a:t>2023/1/5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C3D6D8F-1EE0-1943-8D2C-63573BD2F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12747CA-4A43-744D-ACCE-0CB73872A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6A148-CEE8-4442-9F14-042B25DC246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935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42AA66-B22C-0945-BFB3-6E56CF59D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6A15FF0-ADCD-2445-AE99-8EC65FA612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055F4DB-79D4-8145-9426-02275F62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927E948-8325-4340-B601-E5D2BCEF1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2F266-3130-CF4B-AF57-53E00CE0EE53}" type="datetimeFigureOut">
              <a:rPr kumimoji="1" lang="zh-TW" altLang="en-US" smtClean="0"/>
              <a:t>2023/1/5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9B58082-91C0-E948-8C4E-CCAF91164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A00D169-FFD5-3C42-A26A-D9AB4D7D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6A148-CEE8-4442-9F14-042B25DC246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96034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463824A-82C4-3A41-B6E7-0B55B09D9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B708B20-0AF1-C844-8A90-2EA7128F5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9D43126-B6EB-964B-9BAF-FCDED6D723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030119D2-F798-E94F-ACE5-65A898C4F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5DE3C031-3F23-7D45-934D-658EE6F96B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E0725F0E-DBF2-0942-8D77-AC61CB933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2F266-3130-CF4B-AF57-53E00CE0EE53}" type="datetimeFigureOut">
              <a:rPr kumimoji="1" lang="zh-TW" altLang="en-US" smtClean="0"/>
              <a:t>2023/1/5</a:t>
            </a:fld>
            <a:endParaRPr kumimoji="1"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44DFC59C-B9D4-464F-8B3E-805CB89D5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87F1F580-28CE-4E4E-80A9-CAFE58A18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6A148-CEE8-4442-9F14-042B25DC246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25508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D31EC6-74A4-944F-8DA0-25434B31F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9C488A67-4416-D547-A111-C4113E95A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2F266-3130-CF4B-AF57-53E00CE0EE53}" type="datetimeFigureOut">
              <a:rPr kumimoji="1" lang="zh-TW" altLang="en-US" smtClean="0"/>
              <a:t>2023/1/5</a:t>
            </a:fld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3C536D6-DB05-1142-9B73-50A51B760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DCC8C7A-CBD7-2249-B290-699B924C2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6A148-CEE8-4442-9F14-042B25DC246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20070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4CBC6656-70F2-804B-899B-EB20B9989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2F266-3130-CF4B-AF57-53E00CE0EE53}" type="datetimeFigureOut">
              <a:rPr kumimoji="1" lang="zh-TW" altLang="en-US" smtClean="0"/>
              <a:t>2023/1/5</a:t>
            </a:fld>
            <a:endParaRPr kumimoji="1"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94CE9E72-8425-A046-9BCB-92A5B2111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83E176B-E6DC-964D-986F-0E6E58A69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6A148-CEE8-4442-9F14-042B25DC246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46273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0D93E5F-5323-E94F-9265-F08B2FB57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6125F65-1E1D-B542-8F6C-4DEC5DE07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5EF61E1-F0FB-DE4E-A5A0-AF5C9C2306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00BE86D-1520-734C-BE63-CC69BD552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2F266-3130-CF4B-AF57-53E00CE0EE53}" type="datetimeFigureOut">
              <a:rPr kumimoji="1" lang="zh-TW" altLang="en-US" smtClean="0"/>
              <a:t>2023/1/5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C4F3137-602A-234B-97EF-E734C1A0D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61BE6F8-48A7-DD4F-B07E-86FC630C5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6A148-CEE8-4442-9F14-042B25DC246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87631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C270EFD-9104-E44E-903D-1BA8CDAC2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E7A48CCB-6CAA-0341-8E3D-CDBB70D94B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E7548AC-1353-B94D-A6DF-FEC8EDAD99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461DAC9-385A-7241-A8E5-D6028E315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2F266-3130-CF4B-AF57-53E00CE0EE53}" type="datetimeFigureOut">
              <a:rPr kumimoji="1" lang="zh-TW" altLang="en-US" smtClean="0"/>
              <a:t>2023/1/5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6E333E9-D444-FF42-872B-D45778FEE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A74486B-B164-7445-A17D-47C3CCAED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6A148-CEE8-4442-9F14-042B25DC246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5847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ABCE5A38-DA85-364A-82BD-B6FB3E16E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1E44C07-9D4C-D84A-B0CE-136343977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A45F420-9878-0A46-B343-1D14DA0B2E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2F266-3130-CF4B-AF57-53E00CE0EE53}" type="datetimeFigureOut">
              <a:rPr kumimoji="1" lang="zh-TW" altLang="en-US" smtClean="0"/>
              <a:t>2023/1/5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3779F3A-82F8-6647-B218-70EA26D383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912EE47-5902-3E41-B879-90C83CE569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6A148-CEE8-4442-9F14-042B25DC246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04934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9.xml"/><Relationship Id="rId2" Type="http://schemas.openxmlformats.org/officeDocument/2006/relationships/diagramData" Target="../diagrams/data5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9.xml"/><Relationship Id="rId5" Type="http://schemas.openxmlformats.org/officeDocument/2006/relationships/diagramColors" Target="../diagrams/colors59.xml"/><Relationship Id="rId4" Type="http://schemas.openxmlformats.org/officeDocument/2006/relationships/diagramQuickStyle" Target="../diagrams/quickStyle5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0.xml"/><Relationship Id="rId2" Type="http://schemas.openxmlformats.org/officeDocument/2006/relationships/diagramData" Target="../diagrams/data6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0.xml"/><Relationship Id="rId5" Type="http://schemas.openxmlformats.org/officeDocument/2006/relationships/diagramColors" Target="../diagrams/colors60.xml"/><Relationship Id="rId4" Type="http://schemas.openxmlformats.org/officeDocument/2006/relationships/diagramQuickStyle" Target="../diagrams/quickStyle60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1.xml"/><Relationship Id="rId2" Type="http://schemas.openxmlformats.org/officeDocument/2006/relationships/diagramData" Target="../diagrams/data6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1.xml"/><Relationship Id="rId5" Type="http://schemas.openxmlformats.org/officeDocument/2006/relationships/diagramColors" Target="../diagrams/colors61.xml"/><Relationship Id="rId4" Type="http://schemas.openxmlformats.org/officeDocument/2006/relationships/diagramQuickStyle" Target="../diagrams/quickStyle6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2.xml"/><Relationship Id="rId2" Type="http://schemas.openxmlformats.org/officeDocument/2006/relationships/diagramData" Target="../diagrams/data6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2.xml"/><Relationship Id="rId5" Type="http://schemas.openxmlformats.org/officeDocument/2006/relationships/diagramColors" Target="../diagrams/colors62.xml"/><Relationship Id="rId4" Type="http://schemas.openxmlformats.org/officeDocument/2006/relationships/diagramQuickStyle" Target="../diagrams/quickStyle6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3.xml"/><Relationship Id="rId2" Type="http://schemas.openxmlformats.org/officeDocument/2006/relationships/diagramData" Target="../diagrams/data6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3.xml"/><Relationship Id="rId5" Type="http://schemas.openxmlformats.org/officeDocument/2006/relationships/diagramColors" Target="../diagrams/colors63.xml"/><Relationship Id="rId4" Type="http://schemas.openxmlformats.org/officeDocument/2006/relationships/diagramQuickStyle" Target="../diagrams/quickStyle6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4.xml"/><Relationship Id="rId2" Type="http://schemas.openxmlformats.org/officeDocument/2006/relationships/diagramData" Target="../diagrams/data6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4.xml"/><Relationship Id="rId5" Type="http://schemas.openxmlformats.org/officeDocument/2006/relationships/diagramColors" Target="../diagrams/colors64.xml"/><Relationship Id="rId4" Type="http://schemas.openxmlformats.org/officeDocument/2006/relationships/diagramQuickStyle" Target="../diagrams/quickStyle6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5.xml"/><Relationship Id="rId2" Type="http://schemas.openxmlformats.org/officeDocument/2006/relationships/diagramData" Target="../diagrams/data6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5.xml"/><Relationship Id="rId5" Type="http://schemas.openxmlformats.org/officeDocument/2006/relationships/diagramColors" Target="../diagrams/colors65.xml"/><Relationship Id="rId4" Type="http://schemas.openxmlformats.org/officeDocument/2006/relationships/diagramQuickStyle" Target="../diagrams/quickStyle65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6.xml"/><Relationship Id="rId2" Type="http://schemas.openxmlformats.org/officeDocument/2006/relationships/diagramData" Target="../diagrams/data6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6.xml"/><Relationship Id="rId5" Type="http://schemas.openxmlformats.org/officeDocument/2006/relationships/diagramColors" Target="../diagrams/colors66.xml"/><Relationship Id="rId4" Type="http://schemas.openxmlformats.org/officeDocument/2006/relationships/diagramQuickStyle" Target="../diagrams/quickStyle6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7.xml"/><Relationship Id="rId2" Type="http://schemas.openxmlformats.org/officeDocument/2006/relationships/diagramData" Target="../diagrams/data6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7.xml"/><Relationship Id="rId5" Type="http://schemas.openxmlformats.org/officeDocument/2006/relationships/diagramColors" Target="../diagrams/colors67.xml"/><Relationship Id="rId4" Type="http://schemas.openxmlformats.org/officeDocument/2006/relationships/diagramQuickStyle" Target="../diagrams/quickStyle6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8.xml"/><Relationship Id="rId2" Type="http://schemas.openxmlformats.org/officeDocument/2006/relationships/diagramData" Target="../diagrams/data6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8.xml"/><Relationship Id="rId5" Type="http://schemas.openxmlformats.org/officeDocument/2006/relationships/diagramColors" Target="../diagrams/colors68.xml"/><Relationship Id="rId4" Type="http://schemas.openxmlformats.org/officeDocument/2006/relationships/diagramQuickStyle" Target="../diagrams/quickStyle68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9.xml"/><Relationship Id="rId2" Type="http://schemas.openxmlformats.org/officeDocument/2006/relationships/diagramData" Target="../diagrams/data6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9.xml"/><Relationship Id="rId5" Type="http://schemas.openxmlformats.org/officeDocument/2006/relationships/diagramColors" Target="../diagrams/colors69.xml"/><Relationship Id="rId4" Type="http://schemas.openxmlformats.org/officeDocument/2006/relationships/diagramQuickStyle" Target="../diagrams/quickStyle6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0.xml"/><Relationship Id="rId2" Type="http://schemas.openxmlformats.org/officeDocument/2006/relationships/diagramData" Target="../diagrams/data7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0.xml"/><Relationship Id="rId5" Type="http://schemas.openxmlformats.org/officeDocument/2006/relationships/diagramColors" Target="../diagrams/colors70.xml"/><Relationship Id="rId4" Type="http://schemas.openxmlformats.org/officeDocument/2006/relationships/diagramQuickStyle" Target="../diagrams/quickStyle70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1.xml"/><Relationship Id="rId2" Type="http://schemas.openxmlformats.org/officeDocument/2006/relationships/diagramData" Target="../diagrams/data7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71.xml"/><Relationship Id="rId5" Type="http://schemas.openxmlformats.org/officeDocument/2006/relationships/diagramColors" Target="../diagrams/colors71.xml"/><Relationship Id="rId4" Type="http://schemas.openxmlformats.org/officeDocument/2006/relationships/diagramQuickStyle" Target="../diagrams/quickStyle7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mailto:hyon1kimo@nknucc.nknu.edu.tw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16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5.xml"/><Relationship Id="rId3" Type="http://schemas.openxmlformats.org/officeDocument/2006/relationships/diagramLayout" Target="../diagrams/layout14.xml"/><Relationship Id="rId7" Type="http://schemas.openxmlformats.org/officeDocument/2006/relationships/diagramData" Target="../diagrams/data15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11" Type="http://schemas.microsoft.com/office/2007/relationships/diagramDrawing" Target="../diagrams/drawing15.xml"/><Relationship Id="rId5" Type="http://schemas.openxmlformats.org/officeDocument/2006/relationships/diagramColors" Target="../diagrams/colors14.xml"/><Relationship Id="rId10" Type="http://schemas.openxmlformats.org/officeDocument/2006/relationships/diagramColors" Target="../diagrams/colors15.xml"/><Relationship Id="rId4" Type="http://schemas.openxmlformats.org/officeDocument/2006/relationships/diagramQuickStyle" Target="../diagrams/quickStyle14.xml"/><Relationship Id="rId9" Type="http://schemas.openxmlformats.org/officeDocument/2006/relationships/diagramQuickStyle" Target="../diagrams/quickStyle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0.xml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1.xml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2.xml"/><Relationship Id="rId7" Type="http://schemas.microsoft.com/office/2007/relationships/diagramDrawing" Target="../diagrams/drawing3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2.xml"/><Relationship Id="rId5" Type="http://schemas.openxmlformats.org/officeDocument/2006/relationships/diagramQuickStyle" Target="../diagrams/quickStyle32.xml"/><Relationship Id="rId4" Type="http://schemas.openxmlformats.org/officeDocument/2006/relationships/diagramLayout" Target="../diagrams/layout3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3.xml"/><Relationship Id="rId7" Type="http://schemas.microsoft.com/office/2007/relationships/diagramDrawing" Target="../diagrams/drawing3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3.xml"/><Relationship Id="rId5" Type="http://schemas.openxmlformats.org/officeDocument/2006/relationships/diagramQuickStyle" Target="../diagrams/quickStyle33.xml"/><Relationship Id="rId4" Type="http://schemas.openxmlformats.org/officeDocument/2006/relationships/diagramLayout" Target="../diagrams/layout3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4.xml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4.xml"/><Relationship Id="rId5" Type="http://schemas.openxmlformats.org/officeDocument/2006/relationships/diagramColors" Target="../diagrams/colors34.xml"/><Relationship Id="rId4" Type="http://schemas.openxmlformats.org/officeDocument/2006/relationships/diagramQuickStyle" Target="../diagrams/quickStyle3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5.xml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5.xml"/><Relationship Id="rId5" Type="http://schemas.openxmlformats.org/officeDocument/2006/relationships/diagramColors" Target="../diagrams/colors35.xml"/><Relationship Id="rId4" Type="http://schemas.openxmlformats.org/officeDocument/2006/relationships/diagramQuickStyle" Target="../diagrams/quickStyle3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6.xml"/><Relationship Id="rId2" Type="http://schemas.openxmlformats.org/officeDocument/2006/relationships/diagramData" Target="../diagrams/data3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6.xml"/><Relationship Id="rId5" Type="http://schemas.openxmlformats.org/officeDocument/2006/relationships/diagramColors" Target="../diagrams/colors36.xml"/><Relationship Id="rId4" Type="http://schemas.openxmlformats.org/officeDocument/2006/relationships/diagramQuickStyle" Target="../diagrams/quickStyle3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7.xml"/><Relationship Id="rId2" Type="http://schemas.openxmlformats.org/officeDocument/2006/relationships/diagramData" Target="../diagrams/data3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7.xml"/><Relationship Id="rId5" Type="http://schemas.openxmlformats.org/officeDocument/2006/relationships/diagramColors" Target="../diagrams/colors37.xml"/><Relationship Id="rId4" Type="http://schemas.openxmlformats.org/officeDocument/2006/relationships/diagramQuickStyle" Target="../diagrams/quickStyle3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8.xml"/><Relationship Id="rId2" Type="http://schemas.openxmlformats.org/officeDocument/2006/relationships/diagramData" Target="../diagrams/data3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8.xml"/><Relationship Id="rId5" Type="http://schemas.openxmlformats.org/officeDocument/2006/relationships/diagramColors" Target="../diagrams/colors38.xml"/><Relationship Id="rId4" Type="http://schemas.openxmlformats.org/officeDocument/2006/relationships/diagramQuickStyle" Target="../diagrams/quickStyle3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9.xml"/><Relationship Id="rId7" Type="http://schemas.microsoft.com/office/2007/relationships/diagramDrawing" Target="../diagrams/drawing39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9.xml"/><Relationship Id="rId5" Type="http://schemas.openxmlformats.org/officeDocument/2006/relationships/diagramQuickStyle" Target="../diagrams/quickStyle39.xml"/><Relationship Id="rId4" Type="http://schemas.openxmlformats.org/officeDocument/2006/relationships/diagramLayout" Target="../diagrams/layout39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0.xml"/><Relationship Id="rId7" Type="http://schemas.microsoft.com/office/2007/relationships/diagramDrawing" Target="../diagrams/drawing40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0.xml"/><Relationship Id="rId5" Type="http://schemas.openxmlformats.org/officeDocument/2006/relationships/diagramQuickStyle" Target="../diagrams/quickStyle40.xml"/><Relationship Id="rId4" Type="http://schemas.openxmlformats.org/officeDocument/2006/relationships/diagramLayout" Target="../diagrams/layout4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1.xml"/><Relationship Id="rId7" Type="http://schemas.microsoft.com/office/2007/relationships/diagramDrawing" Target="../diagrams/drawing41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1.xml"/><Relationship Id="rId5" Type="http://schemas.openxmlformats.org/officeDocument/2006/relationships/diagramQuickStyle" Target="../diagrams/quickStyle41.xml"/><Relationship Id="rId4" Type="http://schemas.openxmlformats.org/officeDocument/2006/relationships/diagramLayout" Target="../diagrams/layout41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3.xml"/><Relationship Id="rId3" Type="http://schemas.openxmlformats.org/officeDocument/2006/relationships/diagramData" Target="../diagrams/data42.xml"/><Relationship Id="rId7" Type="http://schemas.microsoft.com/office/2007/relationships/diagramDrawing" Target="../diagrams/drawing42.xml"/><Relationship Id="rId12" Type="http://schemas.microsoft.com/office/2007/relationships/diagramDrawing" Target="../diagrams/drawing43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2.xml"/><Relationship Id="rId11" Type="http://schemas.openxmlformats.org/officeDocument/2006/relationships/diagramColors" Target="../diagrams/colors43.xml"/><Relationship Id="rId5" Type="http://schemas.openxmlformats.org/officeDocument/2006/relationships/diagramQuickStyle" Target="../diagrams/quickStyle42.xml"/><Relationship Id="rId10" Type="http://schemas.openxmlformats.org/officeDocument/2006/relationships/diagramQuickStyle" Target="../diagrams/quickStyle43.xml"/><Relationship Id="rId4" Type="http://schemas.openxmlformats.org/officeDocument/2006/relationships/diagramLayout" Target="../diagrams/layout42.xml"/><Relationship Id="rId9" Type="http://schemas.openxmlformats.org/officeDocument/2006/relationships/diagramLayout" Target="../diagrams/layout4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4.xml"/><Relationship Id="rId2" Type="http://schemas.openxmlformats.org/officeDocument/2006/relationships/diagramData" Target="../diagrams/data4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4.xml"/><Relationship Id="rId5" Type="http://schemas.openxmlformats.org/officeDocument/2006/relationships/diagramColors" Target="../diagrams/colors44.xml"/><Relationship Id="rId4" Type="http://schemas.openxmlformats.org/officeDocument/2006/relationships/diagramQuickStyle" Target="../diagrams/quickStyle44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6.xml"/><Relationship Id="rId3" Type="http://schemas.openxmlformats.org/officeDocument/2006/relationships/diagramLayout" Target="../diagrams/layout45.xml"/><Relationship Id="rId7" Type="http://schemas.openxmlformats.org/officeDocument/2006/relationships/diagramData" Target="../diagrams/data46.xml"/><Relationship Id="rId2" Type="http://schemas.openxmlformats.org/officeDocument/2006/relationships/diagramData" Target="../diagrams/data4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5.xml"/><Relationship Id="rId11" Type="http://schemas.microsoft.com/office/2007/relationships/diagramDrawing" Target="../diagrams/drawing46.xml"/><Relationship Id="rId5" Type="http://schemas.openxmlformats.org/officeDocument/2006/relationships/diagramColors" Target="../diagrams/colors45.xml"/><Relationship Id="rId10" Type="http://schemas.openxmlformats.org/officeDocument/2006/relationships/diagramColors" Target="../diagrams/colors46.xml"/><Relationship Id="rId4" Type="http://schemas.openxmlformats.org/officeDocument/2006/relationships/diagramQuickStyle" Target="../diagrams/quickStyle45.xml"/><Relationship Id="rId9" Type="http://schemas.openxmlformats.org/officeDocument/2006/relationships/diagramQuickStyle" Target="../diagrams/quickStyle4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7.xml"/><Relationship Id="rId2" Type="http://schemas.openxmlformats.org/officeDocument/2006/relationships/diagramData" Target="../diagrams/data4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7.xml"/><Relationship Id="rId5" Type="http://schemas.openxmlformats.org/officeDocument/2006/relationships/diagramColors" Target="../diagrams/colors47.xml"/><Relationship Id="rId4" Type="http://schemas.openxmlformats.org/officeDocument/2006/relationships/diagramQuickStyle" Target="../diagrams/quickStyle4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8.xml"/><Relationship Id="rId2" Type="http://schemas.openxmlformats.org/officeDocument/2006/relationships/diagramData" Target="../diagrams/data4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8.xml"/><Relationship Id="rId5" Type="http://schemas.openxmlformats.org/officeDocument/2006/relationships/diagramColors" Target="../diagrams/colors48.xml"/><Relationship Id="rId4" Type="http://schemas.openxmlformats.org/officeDocument/2006/relationships/diagramQuickStyle" Target="../diagrams/quickStyle4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9.xml"/><Relationship Id="rId2" Type="http://schemas.openxmlformats.org/officeDocument/2006/relationships/diagramData" Target="../diagrams/data4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9.xml"/><Relationship Id="rId5" Type="http://schemas.openxmlformats.org/officeDocument/2006/relationships/diagramColors" Target="../diagrams/colors49.xml"/><Relationship Id="rId4" Type="http://schemas.openxmlformats.org/officeDocument/2006/relationships/diagramQuickStyle" Target="../diagrams/quickStyle4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0.xml"/><Relationship Id="rId2" Type="http://schemas.openxmlformats.org/officeDocument/2006/relationships/diagramData" Target="../diagrams/data5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0.xml"/><Relationship Id="rId5" Type="http://schemas.openxmlformats.org/officeDocument/2006/relationships/diagramColors" Target="../diagrams/colors50.xml"/><Relationship Id="rId4" Type="http://schemas.openxmlformats.org/officeDocument/2006/relationships/diagramQuickStyle" Target="../diagrams/quickStyle50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1.xml"/><Relationship Id="rId2" Type="http://schemas.openxmlformats.org/officeDocument/2006/relationships/diagramData" Target="../diagrams/data5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1.xml"/><Relationship Id="rId5" Type="http://schemas.openxmlformats.org/officeDocument/2006/relationships/diagramColors" Target="../diagrams/colors51.xml"/><Relationship Id="rId4" Type="http://schemas.openxmlformats.org/officeDocument/2006/relationships/diagramQuickStyle" Target="../diagrams/quickStyle5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2.xml"/><Relationship Id="rId2" Type="http://schemas.openxmlformats.org/officeDocument/2006/relationships/diagramData" Target="../diagrams/data5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2.xml"/><Relationship Id="rId5" Type="http://schemas.openxmlformats.org/officeDocument/2006/relationships/diagramColors" Target="../diagrams/colors52.xml"/><Relationship Id="rId4" Type="http://schemas.openxmlformats.org/officeDocument/2006/relationships/diagramQuickStyle" Target="../diagrams/quickStyle52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4.xml"/><Relationship Id="rId3" Type="http://schemas.openxmlformats.org/officeDocument/2006/relationships/diagramLayout" Target="../diagrams/layout53.xml"/><Relationship Id="rId7" Type="http://schemas.openxmlformats.org/officeDocument/2006/relationships/diagramData" Target="../diagrams/data54.xml"/><Relationship Id="rId2" Type="http://schemas.openxmlformats.org/officeDocument/2006/relationships/diagramData" Target="../diagrams/data5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3.xml"/><Relationship Id="rId11" Type="http://schemas.microsoft.com/office/2007/relationships/diagramDrawing" Target="../diagrams/drawing54.xml"/><Relationship Id="rId5" Type="http://schemas.openxmlformats.org/officeDocument/2006/relationships/diagramColors" Target="../diagrams/colors53.xml"/><Relationship Id="rId10" Type="http://schemas.openxmlformats.org/officeDocument/2006/relationships/diagramColors" Target="../diagrams/colors54.xml"/><Relationship Id="rId4" Type="http://schemas.openxmlformats.org/officeDocument/2006/relationships/diagramQuickStyle" Target="../diagrams/quickStyle53.xml"/><Relationship Id="rId9" Type="http://schemas.openxmlformats.org/officeDocument/2006/relationships/diagramQuickStyle" Target="../diagrams/quickStyle5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5.xml"/><Relationship Id="rId2" Type="http://schemas.openxmlformats.org/officeDocument/2006/relationships/diagramData" Target="../diagrams/data5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5.xml"/><Relationship Id="rId5" Type="http://schemas.openxmlformats.org/officeDocument/2006/relationships/diagramColors" Target="../diagrams/colors55.xml"/><Relationship Id="rId4" Type="http://schemas.openxmlformats.org/officeDocument/2006/relationships/diagramQuickStyle" Target="../diagrams/quickStyle55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7.xml"/><Relationship Id="rId3" Type="http://schemas.openxmlformats.org/officeDocument/2006/relationships/diagramLayout" Target="../diagrams/layout56.xml"/><Relationship Id="rId7" Type="http://schemas.openxmlformats.org/officeDocument/2006/relationships/diagramData" Target="../diagrams/data57.xml"/><Relationship Id="rId2" Type="http://schemas.openxmlformats.org/officeDocument/2006/relationships/diagramData" Target="../diagrams/data5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6.xml"/><Relationship Id="rId11" Type="http://schemas.microsoft.com/office/2007/relationships/diagramDrawing" Target="../diagrams/drawing57.xml"/><Relationship Id="rId5" Type="http://schemas.openxmlformats.org/officeDocument/2006/relationships/diagramColors" Target="../diagrams/colors56.xml"/><Relationship Id="rId10" Type="http://schemas.openxmlformats.org/officeDocument/2006/relationships/diagramColors" Target="../diagrams/colors57.xml"/><Relationship Id="rId4" Type="http://schemas.openxmlformats.org/officeDocument/2006/relationships/diagramQuickStyle" Target="../diagrams/quickStyle56.xml"/><Relationship Id="rId9" Type="http://schemas.openxmlformats.org/officeDocument/2006/relationships/diagramQuickStyle" Target="../diagrams/quickStyle5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8.xml"/><Relationship Id="rId7" Type="http://schemas.microsoft.com/office/2007/relationships/diagramDrawing" Target="../diagrams/drawing58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8.xml"/><Relationship Id="rId5" Type="http://schemas.openxmlformats.org/officeDocument/2006/relationships/diagramQuickStyle" Target="../diagrams/quickStyle58.xml"/><Relationship Id="rId4" Type="http://schemas.openxmlformats.org/officeDocument/2006/relationships/diagramLayout" Target="../diagrams/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9FCCBF9-C60E-FF43-B229-30D411CC49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2550" y="2239825"/>
            <a:ext cx="9144000" cy="1477530"/>
          </a:xfrm>
        </p:spPr>
        <p:txBody>
          <a:bodyPr>
            <a:normAutofit/>
          </a:bodyPr>
          <a:lstStyle/>
          <a:p>
            <a:r>
              <a:rPr kumimoji="1" lang="zh-TW" altLang="en-US" sz="80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詮釋</a:t>
            </a:r>
            <a:r>
              <a:rPr kumimoji="1" lang="zh-CN" altLang="en-US" sz="80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理解</a:t>
            </a:r>
            <a:r>
              <a:rPr kumimoji="1" lang="zh-TW" altLang="en-US" sz="80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策略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DE41DD6-87C3-5449-BD60-D5873D67C4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6673" y="4071664"/>
            <a:ext cx="9144000" cy="1655762"/>
          </a:xfrm>
        </p:spPr>
        <p:txBody>
          <a:bodyPr/>
          <a:lstStyle/>
          <a:p>
            <a:r>
              <a:rPr kumimoji="1" lang="zh-CN" altLang="en-US" dirty="0"/>
              <a:t>主編者</a:t>
            </a:r>
            <a:r>
              <a:rPr kumimoji="1" lang="zh-TW" altLang="en-US" dirty="0"/>
              <a:t>    </a:t>
            </a:r>
            <a:r>
              <a:rPr kumimoji="1" lang="zh-CN" altLang="en-US" dirty="0"/>
              <a:t>王秀梗老師</a:t>
            </a:r>
            <a:endParaRPr kumimoji="1" lang="en-US" altLang="zh-CN" dirty="0"/>
          </a:p>
          <a:p>
            <a:r>
              <a:rPr kumimoji="1" lang="zh-CN" altLang="en-US" dirty="0"/>
              <a:t>分享者</a:t>
            </a:r>
            <a:r>
              <a:rPr kumimoji="1" lang="zh-TW" altLang="en-US" dirty="0"/>
              <a:t>    </a:t>
            </a:r>
            <a:r>
              <a:rPr kumimoji="1" lang="zh-CN" altLang="en-US" dirty="0"/>
              <a:t>賴姿因老師</a:t>
            </a:r>
            <a:r>
              <a:rPr kumimoji="1" lang="zh-TW" altLang="en-US" dirty="0"/>
              <a:t>  </a:t>
            </a:r>
            <a:endParaRPr kumimoji="1" lang="en-US" altLang="zh-TW" dirty="0"/>
          </a:p>
          <a:p>
            <a:r>
              <a:rPr kumimoji="1" lang="zh-TW" altLang="en-US" dirty="0"/>
              <a:t>  </a:t>
            </a:r>
            <a:endParaRPr kumimoji="1" lang="en-US" altLang="zh-TW" dirty="0"/>
          </a:p>
          <a:p>
            <a:endParaRPr kumimoji="1" lang="zh-TW" altLang="en-US" dirty="0"/>
          </a:p>
        </p:txBody>
      </p: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C3B961CB-A223-D744-A053-7FEA6CE64FFD}"/>
              </a:ext>
            </a:extLst>
          </p:cNvPr>
          <p:cNvCxnSpPr>
            <a:cxnSpLocks/>
          </p:cNvCxnSpPr>
          <p:nvPr/>
        </p:nvCxnSpPr>
        <p:spPr>
          <a:xfrm>
            <a:off x="3735705" y="3722044"/>
            <a:ext cx="4377690" cy="953"/>
          </a:xfrm>
          <a:prstGeom prst="line">
            <a:avLst/>
          </a:prstGeom>
          <a:ln w="539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直角三角形 7">
            <a:extLst>
              <a:ext uri="{FF2B5EF4-FFF2-40B4-BE49-F238E27FC236}">
                <a16:creationId xmlns:a16="http://schemas.microsoft.com/office/drawing/2014/main" id="{B5751687-8371-8F4A-AB68-3E24E9BE6582}"/>
              </a:ext>
            </a:extLst>
          </p:cNvPr>
          <p:cNvSpPr/>
          <p:nvPr/>
        </p:nvSpPr>
        <p:spPr>
          <a:xfrm rot="16200000">
            <a:off x="9984475" y="4650474"/>
            <a:ext cx="1958454" cy="2456597"/>
          </a:xfrm>
          <a:prstGeom prst="rt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7AF86A3-FA32-E040-9943-6161A71E6091}"/>
              </a:ext>
            </a:extLst>
          </p:cNvPr>
          <p:cNvSpPr/>
          <p:nvPr/>
        </p:nvSpPr>
        <p:spPr>
          <a:xfrm>
            <a:off x="-7328" y="0"/>
            <a:ext cx="12192002" cy="7976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600" b="1" dirty="0">
                <a:solidFill>
                  <a:schemeClr val="bg1"/>
                </a:solidFill>
              </a:rPr>
              <a:t>臺南市</a:t>
            </a:r>
            <a:r>
              <a:rPr kumimoji="1" lang="en-US" altLang="zh-CN" sz="3600" b="1" dirty="0">
                <a:solidFill>
                  <a:schemeClr val="bg1"/>
                </a:solidFill>
              </a:rPr>
              <a:t>111</a:t>
            </a:r>
            <a:r>
              <a:rPr kumimoji="1" lang="zh-CN" altLang="en-US" sz="3600" b="1" dirty="0">
                <a:solidFill>
                  <a:schemeClr val="bg1"/>
                </a:solidFill>
              </a:rPr>
              <a:t>學年度國中國文領域有效教學策略工作坊</a:t>
            </a:r>
            <a:endParaRPr kumimoji="1" lang="zh-TW" alt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137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DE7B3D45-8097-5442-BADB-38D568AEE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03494"/>
            <a:ext cx="7002379" cy="951868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kumimoji="1" lang="zh-CN" altLang="en-US" sz="4000" b="1" dirty="0">
                <a:solidFill>
                  <a:schemeClr val="bg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國中近三年等級對照答題數</a:t>
            </a:r>
            <a:endParaRPr kumimoji="1" lang="zh-TW" altLang="en-US" sz="4000" dirty="0">
              <a:solidFill>
                <a:schemeClr val="bg1"/>
              </a:solidFill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8993F8E2-0234-C748-B6E7-CA9E3D586B4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3385" y="1566194"/>
          <a:ext cx="10972800" cy="4697933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432993">
                  <a:extLst>
                    <a:ext uri="{9D8B030D-6E8A-4147-A177-3AD203B41FA5}">
                      <a16:colId xmlns:a16="http://schemas.microsoft.com/office/drawing/2014/main" val="3521371505"/>
                    </a:ext>
                  </a:extLst>
                </a:gridCol>
                <a:gridCol w="3053407">
                  <a:extLst>
                    <a:ext uri="{9D8B030D-6E8A-4147-A177-3AD203B41FA5}">
                      <a16:colId xmlns:a16="http://schemas.microsoft.com/office/drawing/2014/main" val="4116002497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15616016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980382808"/>
                    </a:ext>
                  </a:extLst>
                </a:gridCol>
              </a:tblGrid>
              <a:tr h="250779">
                <a:tc>
                  <a:txBody>
                    <a:bodyPr/>
                    <a:lstStyle/>
                    <a:p>
                      <a:pPr algn="ctr"/>
                      <a:endParaRPr lang="zh-TW" altLang="en-US" sz="4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dirty="0"/>
                        <a:t>109</a:t>
                      </a:r>
                      <a:r>
                        <a:rPr lang="zh-CN" altLang="en-US" sz="4000" dirty="0"/>
                        <a:t>年</a:t>
                      </a:r>
                      <a:endParaRPr lang="zh-TW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dirty="0"/>
                        <a:t>110</a:t>
                      </a:r>
                      <a:r>
                        <a:rPr lang="zh-CN" altLang="en-US" sz="4000" dirty="0"/>
                        <a:t>年</a:t>
                      </a:r>
                      <a:endParaRPr lang="zh-TW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dirty="0"/>
                        <a:t>111</a:t>
                      </a:r>
                      <a:r>
                        <a:rPr lang="zh-CN" altLang="en-US" sz="4000" dirty="0"/>
                        <a:t>年</a:t>
                      </a:r>
                      <a:endParaRPr lang="zh-TW" alt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6770742"/>
                  </a:ext>
                </a:extLst>
              </a:tr>
              <a:tr h="73387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1" dirty="0">
                          <a:latin typeface="Lantinghei SC Demibold" panose="02000000000000000000" pitchFamily="2" charset="-122"/>
                          <a:ea typeface="Lantinghei SC Demibold" panose="02000000000000000000" pitchFamily="2" charset="-122"/>
                        </a:rPr>
                        <a:t>待加強</a:t>
                      </a:r>
                      <a:r>
                        <a:rPr lang="en-US" altLang="zh-TW" sz="3600" b="1" dirty="0">
                          <a:latin typeface="Lantinghei SC Demibold" panose="02000000000000000000" pitchFamily="2" charset="-122"/>
                          <a:ea typeface="Lantinghei SC Demibold" panose="02000000000000000000" pitchFamily="2" charset="-122"/>
                        </a:rPr>
                        <a:t>C</a:t>
                      </a:r>
                      <a:endParaRPr lang="zh-TW" altLang="en-US" sz="3600" b="1" dirty="0">
                        <a:latin typeface="Lantinghei SC Demibold" panose="02000000000000000000" pitchFamily="2" charset="-122"/>
                        <a:ea typeface="Lantinghei SC Demibold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400" b="1" dirty="0">
                          <a:solidFill>
                            <a:srgbClr val="0432FF"/>
                          </a:solidFill>
                        </a:rPr>
                        <a:t>0-19</a:t>
                      </a:r>
                      <a:endParaRPr lang="zh-TW" altLang="en-US" sz="4400" b="1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400" b="1" dirty="0">
                          <a:solidFill>
                            <a:srgbClr val="0432FF"/>
                          </a:solidFill>
                        </a:rPr>
                        <a:t>0-19</a:t>
                      </a:r>
                      <a:endParaRPr lang="zh-TW" altLang="en-US" sz="4400" b="1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400" b="1" dirty="0">
                          <a:solidFill>
                            <a:srgbClr val="0432FF"/>
                          </a:solidFill>
                        </a:rPr>
                        <a:t>0-17</a:t>
                      </a:r>
                      <a:endParaRPr lang="zh-TW" altLang="en-US" sz="4400" b="1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8623928"/>
                  </a:ext>
                </a:extLst>
              </a:tr>
              <a:tr h="79248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600" b="1" dirty="0">
                          <a:latin typeface="Lantinghei SC Demibold" panose="02000000000000000000" pitchFamily="2" charset="-122"/>
                          <a:ea typeface="Lantinghei SC Demibold" panose="02000000000000000000" pitchFamily="2" charset="-122"/>
                        </a:rPr>
                        <a:t>通過率</a:t>
                      </a:r>
                      <a:endParaRPr lang="zh-TW" altLang="en-US" sz="3600" b="1" dirty="0">
                        <a:latin typeface="Lantinghei SC Demibold" panose="02000000000000000000" pitchFamily="2" charset="-122"/>
                        <a:ea typeface="Lantinghei SC Demibold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400" b="1" dirty="0">
                          <a:solidFill>
                            <a:srgbClr val="0432FF"/>
                          </a:solidFill>
                        </a:rPr>
                        <a:t>92%-70%</a:t>
                      </a:r>
                      <a:endParaRPr lang="zh-TW" altLang="en-US" sz="4400" b="1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400" b="1" dirty="0">
                          <a:solidFill>
                            <a:srgbClr val="0432FF"/>
                          </a:solidFill>
                        </a:rPr>
                        <a:t>93%-71%</a:t>
                      </a:r>
                      <a:endParaRPr lang="zh-TW" altLang="en-US" sz="4400" b="1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400" b="1" dirty="0">
                          <a:solidFill>
                            <a:srgbClr val="0432FF"/>
                          </a:solidFill>
                        </a:rPr>
                        <a:t>88%-73%</a:t>
                      </a:r>
                      <a:endParaRPr lang="zh-TW" altLang="en-US" sz="4400" b="1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9373491"/>
                  </a:ext>
                </a:extLst>
              </a:tr>
              <a:tr h="122120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600" b="1" dirty="0">
                          <a:latin typeface="Lantinghei SC Demibold" panose="02000000000000000000" pitchFamily="2" charset="-122"/>
                          <a:ea typeface="Lantinghei SC Demibold" panose="02000000000000000000" pitchFamily="2" charset="-122"/>
                        </a:rPr>
                        <a:t>題目分佈</a:t>
                      </a:r>
                      <a:endParaRPr lang="zh-TW" altLang="en-US" sz="3600" b="1" dirty="0">
                        <a:latin typeface="Lantinghei SC Demibold" panose="02000000000000000000" pitchFamily="2" charset="-122"/>
                        <a:ea typeface="Lantinghei SC Demibold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1" kern="1200" dirty="0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</a:rPr>
                        <a:t>單：</a:t>
                      </a:r>
                      <a:r>
                        <a:rPr lang="en-US" altLang="zh-TW" sz="3600" b="1" kern="1200" dirty="0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</a:rPr>
                        <a:t>1-15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600" b="1" dirty="0">
                          <a:solidFill>
                            <a:srgbClr val="0432FF"/>
                          </a:solidFill>
                        </a:rPr>
                        <a:t>題：</a:t>
                      </a:r>
                      <a:r>
                        <a:rPr lang="en-US" altLang="zh-CN" sz="3600" b="1" dirty="0">
                          <a:solidFill>
                            <a:srgbClr val="0432FF"/>
                          </a:solidFill>
                        </a:rPr>
                        <a:t>35-40</a:t>
                      </a:r>
                      <a:endParaRPr lang="zh-TW" altLang="en-US" sz="3600" b="1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1" kern="1200" dirty="0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</a:rPr>
                        <a:t>單：</a:t>
                      </a:r>
                      <a:r>
                        <a:rPr lang="en-US" altLang="zh-TW" sz="3600" b="1" kern="1200" dirty="0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</a:rPr>
                        <a:t>1-14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600" b="1" dirty="0">
                          <a:solidFill>
                            <a:srgbClr val="0432FF"/>
                          </a:solidFill>
                        </a:rPr>
                        <a:t>組：</a:t>
                      </a:r>
                      <a:r>
                        <a:rPr lang="en-US" altLang="zh-CN" sz="3600" b="1" dirty="0">
                          <a:solidFill>
                            <a:srgbClr val="0432FF"/>
                          </a:solidFill>
                        </a:rPr>
                        <a:t>35-40</a:t>
                      </a:r>
                      <a:endParaRPr lang="en-US" altLang="zh-TW" sz="3600" b="1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1" kern="1200" dirty="0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</a:rPr>
                        <a:t>單：</a:t>
                      </a:r>
                      <a:r>
                        <a:rPr lang="en-US" altLang="zh-TW" sz="3600" b="1" kern="1200" dirty="0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</a:rPr>
                        <a:t>1-11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600" b="1" dirty="0">
                          <a:solidFill>
                            <a:srgbClr val="0432FF"/>
                          </a:solidFill>
                        </a:rPr>
                        <a:t>題：</a:t>
                      </a:r>
                      <a:r>
                        <a:rPr lang="en-US" altLang="zh-CN" sz="3600" b="1" dirty="0">
                          <a:solidFill>
                            <a:srgbClr val="0432FF"/>
                          </a:solidFill>
                        </a:rPr>
                        <a:t>26-35</a:t>
                      </a:r>
                      <a:endParaRPr lang="en-US" altLang="zh-TW" sz="3600" b="1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2980981"/>
                  </a:ext>
                </a:extLst>
              </a:tr>
              <a:tr h="122120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600" b="1" dirty="0">
                          <a:latin typeface="Lantinghei SC Demibold" panose="02000000000000000000" pitchFamily="2" charset="-122"/>
                          <a:ea typeface="Lantinghei SC Demibold" panose="02000000000000000000" pitchFamily="2" charset="-122"/>
                        </a:rPr>
                        <a:t>其他</a:t>
                      </a:r>
                      <a:endParaRPr lang="zh-TW" altLang="en-US" sz="3600" b="1" dirty="0">
                        <a:latin typeface="Lantinghei SC Demibold" panose="02000000000000000000" pitchFamily="2" charset="-122"/>
                        <a:ea typeface="Lantinghei SC Demibold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3600" b="1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600" b="1" dirty="0">
                          <a:solidFill>
                            <a:srgbClr val="0432FF"/>
                          </a:solidFill>
                        </a:rPr>
                        <a:t>單：</a:t>
                      </a:r>
                      <a:r>
                        <a:rPr lang="en-US" altLang="zh-CN" sz="3600" b="1" dirty="0">
                          <a:solidFill>
                            <a:srgbClr val="0432FF"/>
                          </a:solidFill>
                        </a:rPr>
                        <a:t>20 33 34</a:t>
                      </a:r>
                      <a:endParaRPr lang="en-US" altLang="zh-TW" sz="3600" b="1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3600" b="1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182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102653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1537" y="1191491"/>
            <a:ext cx="11919350" cy="5666509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zh-TW" altLang="en-US" sz="3600" dirty="0">
                <a:solidFill>
                  <a:schemeClr val="tx1"/>
                </a:solidFill>
              </a:rPr>
              <a:t>王次仲者，</a:t>
            </a:r>
            <a:r>
              <a:rPr lang="zh-TW" altLang="en-US" sz="3600" dirty="0">
                <a:solidFill>
                  <a:srgbClr val="0432FF"/>
                </a:solidFill>
              </a:rPr>
              <a:t>以為</a:t>
            </a:r>
            <a:r>
              <a:rPr lang="zh-TW" altLang="en-US" sz="3600" dirty="0">
                <a:solidFill>
                  <a:schemeClr val="tx1"/>
                </a:solidFill>
              </a:rPr>
              <a:t>世之篆文，</a:t>
            </a:r>
            <a:r>
              <a:rPr lang="en-US" altLang="zh-TW" sz="3600" dirty="0">
                <a:solidFill>
                  <a:schemeClr val="tx1"/>
                </a:solidFill>
              </a:rPr>
              <a:t>(</a:t>
            </a:r>
            <a:r>
              <a:rPr lang="zh-TW" altLang="en-US" sz="3600" dirty="0">
                <a:solidFill>
                  <a:schemeClr val="tx1"/>
                </a:solidFill>
              </a:rPr>
              <a:t>篆文</a:t>
            </a:r>
            <a:r>
              <a:rPr lang="en-US" altLang="zh-TW" sz="3600" dirty="0">
                <a:solidFill>
                  <a:schemeClr val="tx1"/>
                </a:solidFill>
              </a:rPr>
              <a:t>)</a:t>
            </a:r>
            <a:r>
              <a:rPr lang="zh-TW" altLang="en-US" sz="3600" dirty="0">
                <a:solidFill>
                  <a:schemeClr val="tx1"/>
                </a:solidFill>
              </a:rPr>
              <a:t>工多而用寡，難以速</a:t>
            </a:r>
            <a:r>
              <a:rPr lang="zh-TW" altLang="en-US" sz="3600" u="sng" dirty="0">
                <a:solidFill>
                  <a:srgbClr val="C00000"/>
                </a:solidFill>
              </a:rPr>
              <a:t>就</a:t>
            </a:r>
            <a:r>
              <a:rPr lang="zh-TW" altLang="en-US" sz="3600" dirty="0">
                <a:solidFill>
                  <a:schemeClr val="tx1"/>
                </a:solidFill>
              </a:rPr>
              <a:t>。</a:t>
            </a:r>
            <a:endParaRPr lang="en-US" altLang="zh-TW" sz="3600" dirty="0">
              <a:solidFill>
                <a:schemeClr val="tx1"/>
              </a:solidFill>
            </a:endParaRPr>
          </a:p>
          <a:p>
            <a:r>
              <a:rPr lang="zh-TW" altLang="en-US" sz="3600" dirty="0">
                <a:solidFill>
                  <a:schemeClr val="tx1"/>
                </a:solidFill>
              </a:rPr>
              <a:t>四海多事，筆札為先，</a:t>
            </a:r>
            <a:r>
              <a:rPr lang="en-US" altLang="zh-TW" sz="3600" dirty="0">
                <a:solidFill>
                  <a:schemeClr val="tx1"/>
                </a:solidFill>
              </a:rPr>
              <a:t>(</a:t>
            </a:r>
            <a:r>
              <a:rPr lang="zh-TW" altLang="en-US" sz="3600" dirty="0">
                <a:solidFill>
                  <a:schemeClr val="tx1"/>
                </a:solidFill>
              </a:rPr>
              <a:t>王次仲</a:t>
            </a:r>
            <a:r>
              <a:rPr lang="en-US" altLang="zh-TW" sz="3600" dirty="0">
                <a:solidFill>
                  <a:schemeClr val="tx1"/>
                </a:solidFill>
              </a:rPr>
              <a:t>)</a:t>
            </a:r>
            <a:r>
              <a:rPr lang="zh-TW" altLang="en-US" sz="3600" dirty="0">
                <a:solidFill>
                  <a:schemeClr val="tx1"/>
                </a:solidFill>
              </a:rPr>
              <a:t>乃變篆籀之體為隸書。</a:t>
            </a:r>
            <a:endParaRPr lang="en-US" altLang="zh-TW" sz="3600" dirty="0">
              <a:solidFill>
                <a:schemeClr val="tx1"/>
              </a:solidFill>
            </a:endParaRPr>
          </a:p>
          <a:p>
            <a:r>
              <a:rPr lang="zh-TW" altLang="en-US" sz="3600" dirty="0">
                <a:solidFill>
                  <a:schemeClr val="tx1"/>
                </a:solidFill>
              </a:rPr>
              <a:t>秦始皇</a:t>
            </a:r>
            <a:r>
              <a:rPr lang="zh-TW" altLang="en-US" sz="3600" u="sng" dirty="0">
                <a:solidFill>
                  <a:srgbClr val="0432FF"/>
                </a:solidFill>
              </a:rPr>
              <a:t>以</a:t>
            </a:r>
            <a:r>
              <a:rPr lang="zh-TW" altLang="en-US" sz="3600" dirty="0">
                <a:solidFill>
                  <a:schemeClr val="tx1"/>
                </a:solidFill>
              </a:rPr>
              <a:t>次仲所</a:t>
            </a:r>
            <a:r>
              <a:rPr lang="zh-TW" altLang="en-US" sz="3600" u="sng" dirty="0">
                <a:solidFill>
                  <a:srgbClr val="0432FF"/>
                </a:solidFill>
              </a:rPr>
              <a:t>易</a:t>
            </a:r>
            <a:r>
              <a:rPr lang="zh-TW" altLang="en-US" sz="3600" dirty="0">
                <a:solidFill>
                  <a:schemeClr val="tx1"/>
                </a:solidFill>
              </a:rPr>
              <a:t>文簡，其功利</a:t>
            </a:r>
            <a:r>
              <a:rPr lang="zh-TW" altLang="en-US" sz="3600" dirty="0">
                <a:solidFill>
                  <a:srgbClr val="0432FF"/>
                </a:solidFill>
              </a:rPr>
              <a:t>對於</a:t>
            </a:r>
            <a:r>
              <a:rPr lang="zh-TW" altLang="en-US" sz="3600" dirty="0">
                <a:solidFill>
                  <a:schemeClr val="tx1"/>
                </a:solidFill>
              </a:rPr>
              <a:t>人而召</a:t>
            </a:r>
            <a:r>
              <a:rPr lang="zh-TW" altLang="en-US" sz="3600" dirty="0">
                <a:solidFill>
                  <a:srgbClr val="FF0000"/>
                </a:solidFill>
              </a:rPr>
              <a:t>次仲</a:t>
            </a:r>
            <a:r>
              <a:rPr lang="zh-TW" altLang="en-US" sz="3600" dirty="0">
                <a:solidFill>
                  <a:schemeClr val="tx1"/>
                </a:solidFill>
              </a:rPr>
              <a:t>，</a:t>
            </a:r>
            <a:r>
              <a:rPr lang="en-US" altLang="zh-TW" sz="3600" dirty="0">
                <a:solidFill>
                  <a:schemeClr val="tx1"/>
                </a:solidFill>
              </a:rPr>
              <a:t>(</a:t>
            </a:r>
            <a:r>
              <a:rPr lang="zh-TW" altLang="en-US" sz="3600" dirty="0">
                <a:solidFill>
                  <a:schemeClr val="tx1"/>
                </a:solidFill>
              </a:rPr>
              <a:t>秦始皇</a:t>
            </a:r>
            <a:r>
              <a:rPr lang="en-US" altLang="zh-TW" sz="3600" dirty="0">
                <a:solidFill>
                  <a:schemeClr val="tx1"/>
                </a:solidFill>
              </a:rPr>
              <a:t>)</a:t>
            </a:r>
            <a:r>
              <a:rPr lang="zh-TW" altLang="en-US" sz="3600" dirty="0">
                <a:solidFill>
                  <a:schemeClr val="tx1"/>
                </a:solidFill>
              </a:rPr>
              <a:t>三徵入秦，</a:t>
            </a:r>
            <a:r>
              <a:rPr lang="en-US" altLang="zh-TW" sz="3600" dirty="0">
                <a:solidFill>
                  <a:schemeClr val="tx1"/>
                </a:solidFill>
              </a:rPr>
              <a:t>(</a:t>
            </a:r>
            <a:r>
              <a:rPr lang="zh-TW" altLang="en-US" sz="3600" dirty="0">
                <a:solidFill>
                  <a:schemeClr val="tx1"/>
                </a:solidFill>
              </a:rPr>
              <a:t>王次仲</a:t>
            </a:r>
            <a:r>
              <a:rPr lang="en-US" altLang="zh-TW" sz="3600" dirty="0">
                <a:solidFill>
                  <a:schemeClr val="tx1"/>
                </a:solidFill>
              </a:rPr>
              <a:t>)</a:t>
            </a:r>
            <a:r>
              <a:rPr lang="zh-TW" altLang="en-US" sz="3600" dirty="0">
                <a:solidFill>
                  <a:schemeClr val="tx1"/>
                </a:solidFill>
              </a:rPr>
              <a:t>不至。</a:t>
            </a:r>
            <a:endParaRPr lang="en-US" altLang="zh-TW" sz="3600" dirty="0">
              <a:solidFill>
                <a:schemeClr val="tx1"/>
              </a:solidFill>
            </a:endParaRPr>
          </a:p>
          <a:p>
            <a:r>
              <a:rPr lang="zh-TW" altLang="en-US" sz="3600" dirty="0">
                <a:solidFill>
                  <a:schemeClr val="tx1"/>
                </a:solidFill>
              </a:rPr>
              <a:t>次仲</a:t>
            </a:r>
            <a:r>
              <a:rPr lang="zh-TW" altLang="en-US" sz="3600" u="sng" dirty="0">
                <a:solidFill>
                  <a:srgbClr val="C00000"/>
                </a:solidFill>
              </a:rPr>
              <a:t>履真懷道</a:t>
            </a:r>
            <a:r>
              <a:rPr lang="zh-TW" altLang="en-US" sz="3600" dirty="0">
                <a:solidFill>
                  <a:schemeClr val="tx1"/>
                </a:solidFill>
              </a:rPr>
              <a:t>，</a:t>
            </a:r>
            <a:r>
              <a:rPr lang="zh-TW" altLang="en-US" sz="3600" u="sng" dirty="0">
                <a:solidFill>
                  <a:srgbClr val="C00000"/>
                </a:solidFill>
              </a:rPr>
              <a:t>窮</a:t>
            </a:r>
            <a:r>
              <a:rPr lang="zh-TW" altLang="en-US" sz="3600" dirty="0">
                <a:solidFill>
                  <a:schemeClr val="tx1"/>
                </a:solidFill>
              </a:rPr>
              <a:t>數術之美。</a:t>
            </a:r>
            <a:endParaRPr lang="en-US" altLang="zh-TW" sz="3600" dirty="0">
              <a:solidFill>
                <a:schemeClr val="tx1"/>
              </a:solidFill>
            </a:endParaRPr>
          </a:p>
          <a:p>
            <a:r>
              <a:rPr lang="zh-TW" altLang="en-US" sz="3600" dirty="0">
                <a:solidFill>
                  <a:schemeClr val="tx1"/>
                </a:solidFill>
              </a:rPr>
              <a:t>始皇怒</a:t>
            </a:r>
            <a:r>
              <a:rPr lang="zh-TW" altLang="en-US" sz="3600" dirty="0">
                <a:solidFill>
                  <a:srgbClr val="FF0000"/>
                </a:solidFill>
              </a:rPr>
              <a:t>次仲</a:t>
            </a:r>
            <a:r>
              <a:rPr lang="zh-TW" altLang="en-US" sz="3600" dirty="0">
                <a:solidFill>
                  <a:schemeClr val="tx1"/>
                </a:solidFill>
              </a:rPr>
              <a:t>不恭，令</a:t>
            </a:r>
            <a:r>
              <a:rPr lang="zh-TW" altLang="en-US" sz="3600" u="sng" dirty="0">
                <a:solidFill>
                  <a:srgbClr val="C00000"/>
                </a:solidFill>
              </a:rPr>
              <a:t>檻車</a:t>
            </a:r>
            <a:r>
              <a:rPr lang="zh-TW" altLang="en-US" sz="3600" dirty="0">
                <a:solidFill>
                  <a:schemeClr val="tx1"/>
                </a:solidFill>
              </a:rPr>
              <a:t>送</a:t>
            </a:r>
            <a:r>
              <a:rPr lang="zh-TW" altLang="en-US" sz="3600" dirty="0">
                <a:solidFill>
                  <a:srgbClr val="FF0000"/>
                </a:solidFill>
              </a:rPr>
              <a:t>次仲</a:t>
            </a:r>
            <a:r>
              <a:rPr lang="zh-TW" altLang="en-US" sz="3600" dirty="0">
                <a:solidFill>
                  <a:schemeClr val="tx1"/>
                </a:solidFill>
              </a:rPr>
              <a:t>。</a:t>
            </a:r>
            <a:endParaRPr lang="en-US" altLang="zh-TW" sz="3600" dirty="0">
              <a:solidFill>
                <a:schemeClr val="tx1"/>
              </a:solidFill>
            </a:endParaRPr>
          </a:p>
          <a:p>
            <a:r>
              <a:rPr lang="zh-TW" altLang="en-US" sz="3600" dirty="0">
                <a:solidFill>
                  <a:schemeClr val="tx1"/>
                </a:solidFill>
              </a:rPr>
              <a:t>次仲化為大鳥，翻飛出車外，</a:t>
            </a:r>
            <a:r>
              <a:rPr lang="en-US" altLang="zh-TW" sz="3600" dirty="0">
                <a:solidFill>
                  <a:schemeClr val="tx1"/>
                </a:solidFill>
              </a:rPr>
              <a:t>(</a:t>
            </a:r>
            <a:r>
              <a:rPr lang="zh-TW" altLang="en-US" sz="3600" dirty="0">
                <a:solidFill>
                  <a:schemeClr val="tx1"/>
                </a:solidFill>
              </a:rPr>
              <a:t>大鳥</a:t>
            </a:r>
            <a:r>
              <a:rPr lang="en-US" altLang="zh-TW" sz="3600" dirty="0">
                <a:solidFill>
                  <a:schemeClr val="tx1"/>
                </a:solidFill>
              </a:rPr>
              <a:t>)</a:t>
            </a:r>
            <a:r>
              <a:rPr lang="zh-TW" altLang="en-US" sz="3600" dirty="0">
                <a:solidFill>
                  <a:schemeClr val="tx1"/>
                </a:solidFill>
              </a:rPr>
              <a:t>落二</a:t>
            </a:r>
            <a:r>
              <a:rPr lang="zh-TW" altLang="en-US" sz="3600" u="sng" dirty="0">
                <a:solidFill>
                  <a:srgbClr val="C00000"/>
                </a:solidFill>
              </a:rPr>
              <a:t>翮</a:t>
            </a:r>
            <a:r>
              <a:rPr lang="zh-TW" altLang="en-US" sz="3600" dirty="0">
                <a:solidFill>
                  <a:srgbClr val="FF0000"/>
                </a:solidFill>
              </a:rPr>
              <a:t>在</a:t>
            </a:r>
            <a:r>
              <a:rPr lang="zh-TW" altLang="en-US" sz="3600" dirty="0">
                <a:solidFill>
                  <a:schemeClr val="tx1"/>
                </a:solidFill>
              </a:rPr>
              <a:t>峰巒，故</a:t>
            </a:r>
            <a:r>
              <a:rPr lang="en-US" altLang="zh-TW" sz="3600" dirty="0">
                <a:solidFill>
                  <a:schemeClr val="tx1"/>
                </a:solidFill>
              </a:rPr>
              <a:t>(</a:t>
            </a:r>
            <a:r>
              <a:rPr lang="zh-TW" altLang="en-US" sz="3600" dirty="0">
                <a:solidFill>
                  <a:schemeClr val="tx1"/>
                </a:solidFill>
              </a:rPr>
              <a:t>峰巒</a:t>
            </a:r>
            <a:r>
              <a:rPr lang="en-US" altLang="zh-TW" sz="3600" dirty="0">
                <a:solidFill>
                  <a:schemeClr val="tx1"/>
                </a:solidFill>
              </a:rPr>
              <a:t>)</a:t>
            </a:r>
            <a:r>
              <a:rPr lang="zh-TW" altLang="en-US" sz="3600" dirty="0">
                <a:solidFill>
                  <a:schemeClr val="tx1"/>
                </a:solidFill>
              </a:rPr>
              <a:t>有大翮、小翮</a:t>
            </a:r>
            <a:r>
              <a:rPr lang="zh-TW" altLang="en-US" sz="3600" dirty="0">
                <a:solidFill>
                  <a:srgbClr val="FF0000"/>
                </a:solidFill>
              </a:rPr>
              <a:t>的</a:t>
            </a:r>
            <a:r>
              <a:rPr lang="zh-TW" altLang="en-US" sz="3600" dirty="0">
                <a:solidFill>
                  <a:schemeClr val="tx1"/>
                </a:solidFill>
              </a:rPr>
              <a:t>名矣。</a:t>
            </a:r>
          </a:p>
        </p:txBody>
      </p:sp>
      <p:graphicFrame>
        <p:nvGraphicFramePr>
          <p:cNvPr id="5" name="資料庫圖表 4"/>
          <p:cNvGraphicFramePr/>
          <p:nvPr>
            <p:extLst/>
          </p:nvPr>
        </p:nvGraphicFramePr>
        <p:xfrm>
          <a:off x="202470" y="254979"/>
          <a:ext cx="11737484" cy="615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9253644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" y="1200727"/>
            <a:ext cx="12192000" cy="565727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zh-TW" altLang="en-US" sz="3600" dirty="0">
                <a:solidFill>
                  <a:schemeClr val="tx1"/>
                </a:solidFill>
              </a:rPr>
              <a:t>王次仲者，以為世之篆文，</a:t>
            </a:r>
            <a:r>
              <a:rPr lang="en-US" altLang="zh-TW" sz="3600" u="sng" dirty="0">
                <a:solidFill>
                  <a:srgbClr val="C00000"/>
                </a:solidFill>
              </a:rPr>
              <a:t>(</a:t>
            </a:r>
            <a:r>
              <a:rPr lang="zh-TW" altLang="en-US" sz="3600" u="sng" dirty="0">
                <a:solidFill>
                  <a:srgbClr val="C00000"/>
                </a:solidFill>
              </a:rPr>
              <a:t>篆文</a:t>
            </a:r>
            <a:r>
              <a:rPr lang="en-US" altLang="zh-TW" sz="3600" u="sng" dirty="0">
                <a:solidFill>
                  <a:srgbClr val="C00000"/>
                </a:solidFill>
              </a:rPr>
              <a:t>)</a:t>
            </a:r>
            <a:r>
              <a:rPr lang="zh-TW" altLang="en-US" sz="3600" u="sng" dirty="0">
                <a:solidFill>
                  <a:srgbClr val="C00000"/>
                </a:solidFill>
              </a:rPr>
              <a:t>工多而用寡</a:t>
            </a:r>
            <a:r>
              <a:rPr lang="zh-TW" altLang="en-US" sz="3600" dirty="0">
                <a:solidFill>
                  <a:schemeClr val="tx1"/>
                </a:solidFill>
              </a:rPr>
              <a:t>，難以速</a:t>
            </a:r>
            <a:r>
              <a:rPr lang="zh-TW" altLang="en-US" sz="3600" u="sng" dirty="0">
                <a:solidFill>
                  <a:srgbClr val="FF0000"/>
                </a:solidFill>
              </a:rPr>
              <a:t>成</a:t>
            </a:r>
            <a:r>
              <a:rPr lang="zh-TW" altLang="en-US" sz="3600" dirty="0">
                <a:solidFill>
                  <a:schemeClr val="tx1"/>
                </a:solidFill>
              </a:rPr>
              <a:t>。</a:t>
            </a:r>
            <a:endParaRPr lang="en-US" altLang="zh-TW" sz="3600" dirty="0">
              <a:solidFill>
                <a:schemeClr val="tx1"/>
              </a:solidFill>
            </a:endParaRPr>
          </a:p>
          <a:p>
            <a:r>
              <a:rPr lang="zh-TW" altLang="en-US" sz="3600" u="sng" dirty="0">
                <a:solidFill>
                  <a:srgbClr val="C00000"/>
                </a:solidFill>
              </a:rPr>
              <a:t>四海多事，筆札為先</a:t>
            </a:r>
            <a:r>
              <a:rPr lang="zh-TW" altLang="en-US" sz="3600" dirty="0">
                <a:solidFill>
                  <a:schemeClr val="tx1"/>
                </a:solidFill>
              </a:rPr>
              <a:t>，</a:t>
            </a:r>
            <a:r>
              <a:rPr lang="en-US" altLang="zh-TW" sz="3600" dirty="0">
                <a:solidFill>
                  <a:schemeClr val="tx1"/>
                </a:solidFill>
              </a:rPr>
              <a:t>(</a:t>
            </a:r>
            <a:r>
              <a:rPr lang="zh-TW" altLang="en-US" sz="3600" dirty="0">
                <a:solidFill>
                  <a:schemeClr val="tx1"/>
                </a:solidFill>
              </a:rPr>
              <a:t>王次仲</a:t>
            </a:r>
            <a:r>
              <a:rPr lang="en-US" altLang="zh-TW" sz="3600" dirty="0">
                <a:solidFill>
                  <a:schemeClr val="tx1"/>
                </a:solidFill>
              </a:rPr>
              <a:t>)</a:t>
            </a:r>
            <a:r>
              <a:rPr lang="zh-TW" altLang="en-US" sz="3600" dirty="0">
                <a:solidFill>
                  <a:schemeClr val="tx1"/>
                </a:solidFill>
              </a:rPr>
              <a:t>乃變篆籀之體為隸書。</a:t>
            </a:r>
            <a:endParaRPr lang="en-US" altLang="zh-TW" sz="3600" dirty="0">
              <a:solidFill>
                <a:schemeClr val="tx1"/>
              </a:solidFill>
            </a:endParaRPr>
          </a:p>
          <a:p>
            <a:r>
              <a:rPr lang="zh-TW" altLang="en-US" sz="3600" dirty="0">
                <a:solidFill>
                  <a:schemeClr val="tx1"/>
                </a:solidFill>
              </a:rPr>
              <a:t>秦始皇</a:t>
            </a:r>
            <a:r>
              <a:rPr lang="zh-TW" altLang="en-US" sz="3600" u="sng" dirty="0">
                <a:solidFill>
                  <a:schemeClr val="tx1"/>
                </a:solidFill>
              </a:rPr>
              <a:t>認為</a:t>
            </a:r>
            <a:r>
              <a:rPr lang="zh-TW" altLang="en-US" sz="3600" dirty="0">
                <a:solidFill>
                  <a:schemeClr val="tx1"/>
                </a:solidFill>
              </a:rPr>
              <a:t>次仲所</a:t>
            </a:r>
            <a:r>
              <a:rPr lang="zh-TW" altLang="en-US" sz="3600" u="sng" dirty="0">
                <a:solidFill>
                  <a:schemeClr val="tx1"/>
                </a:solidFill>
              </a:rPr>
              <a:t>改</a:t>
            </a:r>
            <a:r>
              <a:rPr lang="zh-TW" altLang="en-US" sz="3600" dirty="0">
                <a:solidFill>
                  <a:schemeClr val="tx1"/>
                </a:solidFill>
              </a:rPr>
              <a:t>文簡，</a:t>
            </a:r>
            <a:r>
              <a:rPr lang="zh-TW" altLang="en-US" sz="3600" u="sng" dirty="0">
                <a:solidFill>
                  <a:srgbClr val="C00000"/>
                </a:solidFill>
              </a:rPr>
              <a:t>其功利對於人而召次仲</a:t>
            </a:r>
            <a:r>
              <a:rPr lang="zh-TW" altLang="en-US" sz="3600" dirty="0">
                <a:solidFill>
                  <a:schemeClr val="tx1"/>
                </a:solidFill>
              </a:rPr>
              <a:t>，</a:t>
            </a:r>
            <a:r>
              <a:rPr lang="en-US" altLang="zh-TW" sz="3600" dirty="0">
                <a:solidFill>
                  <a:schemeClr val="tx1"/>
                </a:solidFill>
              </a:rPr>
              <a:t>(</a:t>
            </a:r>
            <a:r>
              <a:rPr lang="zh-TW" altLang="en-US" sz="3600" dirty="0">
                <a:solidFill>
                  <a:schemeClr val="tx1"/>
                </a:solidFill>
              </a:rPr>
              <a:t>秦始皇</a:t>
            </a:r>
            <a:r>
              <a:rPr lang="en-US" altLang="zh-TW" sz="3600" dirty="0">
                <a:solidFill>
                  <a:schemeClr val="tx1"/>
                </a:solidFill>
              </a:rPr>
              <a:t>)</a:t>
            </a:r>
            <a:r>
              <a:rPr lang="zh-TW" altLang="en-US" sz="3600" dirty="0">
                <a:solidFill>
                  <a:schemeClr val="tx1"/>
                </a:solidFill>
              </a:rPr>
              <a:t>三徵入秦，</a:t>
            </a:r>
            <a:r>
              <a:rPr lang="en-US" altLang="zh-TW" sz="3600" dirty="0">
                <a:solidFill>
                  <a:schemeClr val="tx1"/>
                </a:solidFill>
              </a:rPr>
              <a:t>(</a:t>
            </a:r>
            <a:r>
              <a:rPr lang="zh-TW" altLang="en-US" sz="3600" dirty="0">
                <a:solidFill>
                  <a:schemeClr val="tx1"/>
                </a:solidFill>
              </a:rPr>
              <a:t>王次仲</a:t>
            </a:r>
            <a:r>
              <a:rPr lang="en-US" altLang="zh-TW" sz="3600" dirty="0">
                <a:solidFill>
                  <a:schemeClr val="tx1"/>
                </a:solidFill>
              </a:rPr>
              <a:t>)</a:t>
            </a:r>
            <a:r>
              <a:rPr lang="zh-TW" altLang="en-US" sz="3600" dirty="0">
                <a:solidFill>
                  <a:schemeClr val="tx1"/>
                </a:solidFill>
              </a:rPr>
              <a:t>不至。</a:t>
            </a:r>
            <a:endParaRPr lang="en-US" altLang="zh-TW" sz="3600" dirty="0">
              <a:solidFill>
                <a:schemeClr val="tx1"/>
              </a:solidFill>
            </a:endParaRPr>
          </a:p>
          <a:p>
            <a:r>
              <a:rPr lang="zh-TW" altLang="en-US" sz="3600" dirty="0">
                <a:solidFill>
                  <a:schemeClr val="tx1"/>
                </a:solidFill>
              </a:rPr>
              <a:t>次仲</a:t>
            </a:r>
            <a:r>
              <a:rPr lang="zh-TW" altLang="en-US" sz="3600" u="sng" dirty="0">
                <a:solidFill>
                  <a:srgbClr val="FF0000"/>
                </a:solidFill>
              </a:rPr>
              <a:t>修習道家之學</a:t>
            </a:r>
            <a:r>
              <a:rPr lang="zh-TW" altLang="en-US" sz="3600" dirty="0">
                <a:solidFill>
                  <a:schemeClr val="tx1"/>
                </a:solidFill>
              </a:rPr>
              <a:t>，</a:t>
            </a:r>
            <a:r>
              <a:rPr lang="zh-TW" altLang="en-US" sz="3600" u="sng" dirty="0">
                <a:solidFill>
                  <a:srgbClr val="FF0000"/>
                </a:solidFill>
              </a:rPr>
              <a:t>研究</a:t>
            </a:r>
            <a:r>
              <a:rPr lang="zh-TW" altLang="en-US" sz="3600" dirty="0">
                <a:solidFill>
                  <a:schemeClr val="tx1"/>
                </a:solidFill>
              </a:rPr>
              <a:t>數術之美。</a:t>
            </a:r>
            <a:endParaRPr lang="en-US" altLang="zh-TW" sz="3600" dirty="0">
              <a:solidFill>
                <a:schemeClr val="tx1"/>
              </a:solidFill>
            </a:endParaRPr>
          </a:p>
          <a:p>
            <a:r>
              <a:rPr lang="zh-TW" altLang="en-US" sz="3600" dirty="0">
                <a:solidFill>
                  <a:schemeClr val="tx1"/>
                </a:solidFill>
              </a:rPr>
              <a:t>始皇怒次仲不恭，令</a:t>
            </a:r>
            <a:r>
              <a:rPr lang="zh-TW" altLang="en-US" sz="3600" u="sng" dirty="0">
                <a:solidFill>
                  <a:srgbClr val="FF0000"/>
                </a:solidFill>
              </a:rPr>
              <a:t>囚車</a:t>
            </a:r>
            <a:r>
              <a:rPr lang="zh-TW" altLang="en-US" sz="3600" dirty="0">
                <a:solidFill>
                  <a:schemeClr val="tx1"/>
                </a:solidFill>
              </a:rPr>
              <a:t>送次仲。</a:t>
            </a:r>
            <a:endParaRPr lang="en-US" altLang="zh-TW" sz="3600" dirty="0">
              <a:solidFill>
                <a:schemeClr val="tx1"/>
              </a:solidFill>
            </a:endParaRPr>
          </a:p>
          <a:p>
            <a:r>
              <a:rPr lang="zh-TW" altLang="en-US" sz="3600" dirty="0">
                <a:solidFill>
                  <a:schemeClr val="tx1"/>
                </a:solidFill>
              </a:rPr>
              <a:t>次仲化為大鳥，翻飛出車外，</a:t>
            </a:r>
            <a:r>
              <a:rPr lang="en-US" altLang="zh-TW" sz="3600" dirty="0">
                <a:solidFill>
                  <a:schemeClr val="tx1"/>
                </a:solidFill>
              </a:rPr>
              <a:t>(</a:t>
            </a:r>
            <a:r>
              <a:rPr lang="zh-TW" altLang="en-US" sz="3600" dirty="0">
                <a:solidFill>
                  <a:schemeClr val="tx1"/>
                </a:solidFill>
              </a:rPr>
              <a:t>大鳥</a:t>
            </a:r>
            <a:r>
              <a:rPr lang="en-US" altLang="zh-TW" sz="3600" dirty="0">
                <a:solidFill>
                  <a:schemeClr val="tx1"/>
                </a:solidFill>
              </a:rPr>
              <a:t>)</a:t>
            </a:r>
            <a:r>
              <a:rPr lang="zh-TW" altLang="en-US" sz="3600" dirty="0">
                <a:solidFill>
                  <a:schemeClr val="tx1"/>
                </a:solidFill>
              </a:rPr>
              <a:t>落二</a:t>
            </a:r>
            <a:r>
              <a:rPr lang="zh-TW" altLang="en-US" sz="3600" u="sng" dirty="0">
                <a:solidFill>
                  <a:srgbClr val="FF0000"/>
                </a:solidFill>
              </a:rPr>
              <a:t>羽毛</a:t>
            </a:r>
            <a:r>
              <a:rPr lang="zh-TW" altLang="en-US" sz="3600" dirty="0">
                <a:solidFill>
                  <a:schemeClr val="tx1"/>
                </a:solidFill>
              </a:rPr>
              <a:t>在峰巒，故</a:t>
            </a:r>
            <a:r>
              <a:rPr lang="en-US" altLang="zh-TW" sz="3600" dirty="0">
                <a:solidFill>
                  <a:schemeClr val="tx1"/>
                </a:solidFill>
              </a:rPr>
              <a:t>(</a:t>
            </a:r>
            <a:r>
              <a:rPr lang="zh-TW" altLang="en-US" sz="3600" dirty="0">
                <a:solidFill>
                  <a:schemeClr val="tx1"/>
                </a:solidFill>
              </a:rPr>
              <a:t>峰巒</a:t>
            </a:r>
            <a:r>
              <a:rPr lang="en-US" altLang="zh-TW" sz="3600" dirty="0">
                <a:solidFill>
                  <a:schemeClr val="tx1"/>
                </a:solidFill>
              </a:rPr>
              <a:t>)</a:t>
            </a:r>
            <a:r>
              <a:rPr lang="zh-TW" altLang="en-US" sz="3600" dirty="0">
                <a:solidFill>
                  <a:schemeClr val="tx1"/>
                </a:solidFill>
              </a:rPr>
              <a:t>有大翮、小翮的名矣。</a:t>
            </a:r>
          </a:p>
        </p:txBody>
      </p:sp>
      <p:graphicFrame>
        <p:nvGraphicFramePr>
          <p:cNvPr id="5" name="資料庫圖表 4"/>
          <p:cNvGraphicFramePr/>
          <p:nvPr>
            <p:extLst/>
          </p:nvPr>
        </p:nvGraphicFramePr>
        <p:xfrm>
          <a:off x="202470" y="254979"/>
          <a:ext cx="11737484" cy="615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3128378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47754" y="590621"/>
            <a:ext cx="10515600" cy="2852737"/>
          </a:xfrm>
        </p:spPr>
        <p:txBody>
          <a:bodyPr>
            <a:normAutofit/>
          </a:bodyPr>
          <a:lstStyle/>
          <a:p>
            <a:r>
              <a:rPr lang="zh-TW" altLang="en-US" sz="6000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換您試試看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730879" y="3864978"/>
            <a:ext cx="8915399" cy="1612629"/>
          </a:xfrm>
        </p:spPr>
        <p:txBody>
          <a:bodyPr>
            <a:normAutofit/>
          </a:bodyPr>
          <a:lstStyle/>
          <a:p>
            <a:r>
              <a:rPr lang="en-US" altLang="zh-TW" sz="3600" dirty="0"/>
              <a:t>104</a:t>
            </a:r>
            <a:r>
              <a:rPr lang="zh-TW" altLang="en-US" sz="3600" dirty="0"/>
              <a:t>會考文言文閱讀題組</a:t>
            </a:r>
            <a:r>
              <a:rPr lang="en-US" altLang="zh-TW" sz="3600" dirty="0"/>
              <a:t>47-48</a:t>
            </a:r>
            <a:r>
              <a:rPr lang="zh-TW" altLang="en-US" sz="3600" dirty="0"/>
              <a:t>題</a:t>
            </a:r>
            <a:endParaRPr lang="en-US" altLang="zh-TW" sz="3600" dirty="0"/>
          </a:p>
          <a:p>
            <a:r>
              <a:rPr lang="zh-TW" altLang="en-US" sz="3600" dirty="0">
                <a:solidFill>
                  <a:srgbClr val="C00000"/>
                </a:solidFill>
              </a:rPr>
              <a:t>   </a:t>
            </a:r>
            <a:r>
              <a:rPr lang="zh-TW" altLang="zh-TW" sz="3600" dirty="0">
                <a:solidFill>
                  <a:srgbClr val="C00000"/>
                </a:solidFill>
              </a:rPr>
              <a:t>請找出需要練習</a:t>
            </a:r>
            <a:r>
              <a:rPr lang="zh-TW" altLang="zh-TW" sz="3600" u="sng" dirty="0">
                <a:solidFill>
                  <a:srgbClr val="C00000"/>
                </a:solidFill>
              </a:rPr>
              <a:t>替換的語詞</a:t>
            </a:r>
            <a:endParaRPr lang="zh-TW" altLang="en-US" sz="3600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83761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zh-TW" sz="3700" u="sng" dirty="0"/>
              <a:t>燕</a:t>
            </a:r>
            <a:r>
              <a:rPr lang="zh-TW" altLang="zh-TW" sz="3700" dirty="0"/>
              <a:t> </a:t>
            </a:r>
            <a:r>
              <a:rPr lang="zh-TW" altLang="zh-TW" sz="3700" u="sng" dirty="0"/>
              <a:t>泰山</a:t>
            </a:r>
            <a:r>
              <a:rPr lang="zh-TW" altLang="zh-TW" sz="3700" dirty="0"/>
              <a:t>太守</a:t>
            </a:r>
            <a:r>
              <a:rPr lang="zh-TW" altLang="zh-TW" sz="3700" u="sng" dirty="0"/>
              <a:t>賈堅</a:t>
            </a:r>
            <a:r>
              <a:rPr lang="zh-TW" altLang="zh-TW" sz="3700" dirty="0"/>
              <a:t>屯</a:t>
            </a:r>
            <a:r>
              <a:rPr lang="zh-TW" altLang="zh-TW" sz="3700" u="sng" dirty="0"/>
              <a:t>山茌</a:t>
            </a:r>
            <a:r>
              <a:rPr lang="zh-TW" altLang="zh-TW" sz="3700" dirty="0"/>
              <a:t>，</a:t>
            </a:r>
            <a:r>
              <a:rPr lang="zh-TW" altLang="zh-TW" sz="3700" u="sng" dirty="0"/>
              <a:t>荀羨</a:t>
            </a:r>
            <a:r>
              <a:rPr lang="zh-TW" altLang="zh-TW" sz="3700" dirty="0"/>
              <a:t>引兵擊之，</a:t>
            </a:r>
            <a:r>
              <a:rPr lang="zh-TW" altLang="zh-TW" sz="3700" u="sng" dirty="0"/>
              <a:t>堅</a:t>
            </a:r>
            <a:r>
              <a:rPr lang="zh-TW" altLang="zh-TW" sz="3700" dirty="0"/>
              <a:t>所將才七百餘人，</a:t>
            </a:r>
            <a:r>
              <a:rPr lang="zh-TW" altLang="zh-TW" sz="3700" u="sng" dirty="0"/>
              <a:t>羨</a:t>
            </a:r>
            <a:r>
              <a:rPr lang="zh-TW" altLang="zh-TW" sz="3700" dirty="0"/>
              <a:t>兵十倍於</a:t>
            </a:r>
            <a:r>
              <a:rPr lang="zh-TW" altLang="zh-TW" sz="3700" u="sng" dirty="0"/>
              <a:t>堅</a:t>
            </a:r>
            <a:r>
              <a:rPr lang="zh-TW" altLang="zh-TW" sz="3700" dirty="0"/>
              <a:t>。</a:t>
            </a:r>
            <a:r>
              <a:rPr lang="zh-TW" altLang="zh-TW" sz="3700" u="sng" dirty="0"/>
              <a:t>堅</a:t>
            </a:r>
            <a:r>
              <a:rPr lang="zh-TW" altLang="zh-TW" sz="3700" dirty="0"/>
              <a:t>將出戰，諸將皆曰：「衆少，不如固守。」</a:t>
            </a:r>
            <a:r>
              <a:rPr lang="zh-TW" altLang="zh-TW" sz="3700" u="sng" dirty="0"/>
              <a:t>堅</a:t>
            </a:r>
            <a:r>
              <a:rPr lang="zh-TW" altLang="zh-TW" sz="3700" dirty="0"/>
              <a:t>曰：「固守亦不能免，不如戰也。」遂出戰，身先士卒，殺</a:t>
            </a:r>
            <a:r>
              <a:rPr lang="zh-TW" altLang="zh-TW" sz="3700" u="sng" dirty="0"/>
              <a:t>羨</a:t>
            </a:r>
            <a:r>
              <a:rPr lang="zh-TW" altLang="zh-TW" sz="3700" dirty="0"/>
              <a:t>兵千餘人，復還入城。</a:t>
            </a:r>
            <a:r>
              <a:rPr lang="zh-TW" altLang="zh-TW" sz="3700" u="sng" dirty="0"/>
              <a:t>羨</a:t>
            </a:r>
            <a:r>
              <a:rPr lang="zh-TW" altLang="zh-TW" sz="3700" dirty="0"/>
              <a:t>進攻之，</a:t>
            </a:r>
            <a:r>
              <a:rPr lang="zh-TW" altLang="zh-TW" sz="3700" u="sng" dirty="0"/>
              <a:t>堅</a:t>
            </a:r>
            <a:r>
              <a:rPr lang="zh-TW" altLang="zh-TW" sz="3700" dirty="0"/>
              <a:t>歎曰：「吾自結髮，志立功名，而每值窮阨，豈非命乎！與其屈辱而生，不若守節而死。」乃謂將士曰：「今危困，計無所設，卿等可去，吾將止死。」將士皆泣曰：「府君不出，衆亦俱死耳。」</a:t>
            </a:r>
            <a:r>
              <a:rPr lang="zh-TW" altLang="zh-TW" sz="3700" u="sng" dirty="0"/>
              <a:t>堅</a:t>
            </a:r>
            <a:r>
              <a:rPr lang="zh-TW" altLang="zh-TW" sz="3700" dirty="0"/>
              <a:t>曰：「今當爲卿曹決鬥，若勢不能支，卿等可去，勿復顧我也！」乃開門直出。</a:t>
            </a:r>
            <a:r>
              <a:rPr lang="zh-TW" altLang="zh-TW" sz="3700" u="sng" dirty="0"/>
              <a:t>羨</a:t>
            </a:r>
            <a:r>
              <a:rPr lang="zh-TW" altLang="zh-TW" sz="3700" dirty="0"/>
              <a:t>兵四集，</a:t>
            </a:r>
            <a:r>
              <a:rPr lang="zh-TW" altLang="zh-TW" sz="3700" u="sng" dirty="0"/>
              <a:t>堅</a:t>
            </a:r>
            <a:r>
              <a:rPr lang="zh-TW" altLang="zh-TW" sz="3700" dirty="0"/>
              <a:t>立馬橋上，左右射之，皆應弦而倒。</a:t>
            </a:r>
            <a:r>
              <a:rPr lang="zh-TW" altLang="zh-TW" sz="3700" u="sng" dirty="0"/>
              <a:t>羨</a:t>
            </a:r>
            <a:r>
              <a:rPr lang="zh-TW" altLang="zh-TW" sz="3700" dirty="0"/>
              <a:t>兵衆多，從塹下斫橋，</a:t>
            </a:r>
            <a:r>
              <a:rPr lang="zh-TW" altLang="zh-TW" sz="3700" u="sng" dirty="0"/>
              <a:t>堅</a:t>
            </a:r>
            <a:r>
              <a:rPr lang="zh-TW" altLang="zh-TW" sz="3700" dirty="0"/>
              <a:t>人馬俱陷，生擒之，遂拔</a:t>
            </a:r>
            <a:r>
              <a:rPr lang="zh-TW" altLang="zh-TW" sz="3700" u="sng" dirty="0"/>
              <a:t>山茌</a:t>
            </a:r>
            <a:r>
              <a:rPr lang="zh-TW" altLang="zh-TW" sz="3700" dirty="0"/>
              <a:t>。</a:t>
            </a:r>
            <a:r>
              <a:rPr lang="zh-TW" altLang="en-US" sz="3700" dirty="0"/>
              <a:t>             </a:t>
            </a:r>
            <a:r>
              <a:rPr lang="en-US" altLang="zh-TW" sz="3200" dirty="0"/>
              <a:t>(104</a:t>
            </a:r>
            <a:r>
              <a:rPr lang="zh-TW" altLang="en-US" sz="3200" dirty="0"/>
              <a:t>會考</a:t>
            </a:r>
            <a:r>
              <a:rPr lang="en-US" altLang="zh-TW" sz="3200" dirty="0"/>
              <a:t>.47-48)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37972526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2035" y="147782"/>
            <a:ext cx="11979965" cy="6710218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altLang="zh-TW" sz="3200" dirty="0">
                <a:solidFill>
                  <a:srgbClr val="C00000"/>
                </a:solidFill>
              </a:rPr>
              <a:t>47. </a:t>
            </a:r>
            <a:r>
              <a:rPr lang="zh-TW" altLang="zh-TW" sz="3200" dirty="0">
                <a:solidFill>
                  <a:srgbClr val="C00000"/>
                </a:solidFill>
              </a:rPr>
              <a:t>下列文句「　」中語詞的意義，何者說明正確？</a:t>
            </a:r>
          </a:p>
          <a:p>
            <a:pPr marL="0" indent="0">
              <a:buNone/>
            </a:pPr>
            <a:r>
              <a:rPr lang="en-US" altLang="zh-TW" sz="3200" dirty="0"/>
              <a:t>(A)</a:t>
            </a:r>
            <a:r>
              <a:rPr lang="zh-TW" altLang="zh-TW" sz="3200" dirty="0"/>
              <a:t>吾自「結髮」，志立功名：襁褓</a:t>
            </a:r>
            <a:r>
              <a:rPr lang="en-US" altLang="zh-TW" sz="3200" dirty="0"/>
              <a:t>	(B)</a:t>
            </a:r>
            <a:r>
              <a:rPr lang="zh-TW" altLang="zh-TW" sz="3200" dirty="0"/>
              <a:t>「府君」不出，眾亦俱死耳：</a:t>
            </a:r>
            <a:r>
              <a:rPr lang="zh-TW" altLang="zh-TW" sz="3200" u="sng" dirty="0"/>
              <a:t>荀羨</a:t>
            </a:r>
            <a:r>
              <a:rPr lang="en-US" altLang="zh-TW" sz="3200" dirty="0"/>
              <a:t>    (C)</a:t>
            </a:r>
            <a:r>
              <a:rPr lang="zh-TW" altLang="zh-TW" sz="3200" dirty="0"/>
              <a:t>今當為「卿曹」決鬥：你們</a:t>
            </a:r>
            <a:r>
              <a:rPr lang="en-US" altLang="zh-TW" sz="3200" dirty="0"/>
              <a:t>       (D)</a:t>
            </a:r>
            <a:r>
              <a:rPr lang="zh-TW" altLang="zh-TW" sz="3200" u="sng" dirty="0"/>
              <a:t>堅</a:t>
            </a:r>
            <a:r>
              <a:rPr lang="zh-TW" altLang="zh-TW" sz="3200" dirty="0"/>
              <a:t>立馬橋上，「左右」射之：隨從</a:t>
            </a:r>
            <a:endParaRPr lang="en-US" altLang="zh-TW" sz="3200" dirty="0"/>
          </a:p>
          <a:p>
            <a:pPr marL="0" indent="0">
              <a:buNone/>
            </a:pPr>
            <a:endParaRPr lang="zh-TW" altLang="zh-TW" sz="3200" dirty="0"/>
          </a:p>
          <a:p>
            <a:r>
              <a:rPr lang="en-US" altLang="zh-TW" sz="3200" dirty="0">
                <a:solidFill>
                  <a:srgbClr val="C00000"/>
                </a:solidFill>
              </a:rPr>
              <a:t>48.</a:t>
            </a:r>
            <a:r>
              <a:rPr lang="zh-TW" altLang="zh-TW" sz="3200" dirty="0">
                <a:solidFill>
                  <a:srgbClr val="C00000"/>
                </a:solidFill>
              </a:rPr>
              <a:t>根據本文，關於</a:t>
            </a:r>
            <a:r>
              <a:rPr lang="zh-TW" altLang="zh-TW" sz="3200" u="sng" dirty="0">
                <a:solidFill>
                  <a:srgbClr val="C00000"/>
                </a:solidFill>
              </a:rPr>
              <a:t>賈堅</a:t>
            </a:r>
            <a:r>
              <a:rPr lang="zh-TW" altLang="zh-TW" sz="3200" dirty="0">
                <a:solidFill>
                  <a:srgbClr val="C00000"/>
                </a:solidFill>
              </a:rPr>
              <a:t>與</a:t>
            </a:r>
            <a:r>
              <a:rPr lang="zh-TW" altLang="zh-TW" sz="3200" u="sng" dirty="0">
                <a:solidFill>
                  <a:srgbClr val="C00000"/>
                </a:solidFill>
              </a:rPr>
              <a:t>荀羨</a:t>
            </a:r>
            <a:r>
              <a:rPr lang="zh-TW" altLang="zh-TW" sz="3200" dirty="0">
                <a:solidFill>
                  <a:srgbClr val="C00000"/>
                </a:solidFill>
              </a:rPr>
              <a:t>攻守的過程，下列敘述何者正確？</a:t>
            </a:r>
          </a:p>
          <a:p>
            <a:pPr marL="0" indent="0">
              <a:buNone/>
            </a:pPr>
            <a:r>
              <a:rPr lang="en-US" altLang="zh-TW" sz="3200" dirty="0"/>
              <a:t>(A)</a:t>
            </a:r>
            <a:r>
              <a:rPr lang="zh-TW" altLang="zh-TW" sz="3200" u="sng" dirty="0"/>
              <a:t>賈堅</a:t>
            </a:r>
            <a:r>
              <a:rPr lang="zh-TW" altLang="zh-TW" sz="3200" dirty="0"/>
              <a:t>堅持為城守節，力勸眾將死守勿降</a:t>
            </a:r>
          </a:p>
          <a:p>
            <a:pPr marL="0" indent="0">
              <a:buNone/>
            </a:pPr>
            <a:r>
              <a:rPr lang="en-US" altLang="zh-TW" sz="3200" dirty="0"/>
              <a:t>(B)</a:t>
            </a:r>
            <a:r>
              <a:rPr lang="zh-TW" altLang="zh-TW" sz="3200" u="sng" dirty="0"/>
              <a:t>荀羨</a:t>
            </a:r>
            <a:r>
              <a:rPr lang="zh-TW" altLang="zh-TW" sz="3200" dirty="0"/>
              <a:t>設法破壞橋梁，致使</a:t>
            </a:r>
            <a:r>
              <a:rPr lang="zh-TW" altLang="zh-TW" sz="3200" u="sng" dirty="0"/>
              <a:t>賈堅</a:t>
            </a:r>
            <a:r>
              <a:rPr lang="zh-TW" altLang="zh-TW" sz="3200" dirty="0"/>
              <a:t>人馬墜落被擒</a:t>
            </a:r>
          </a:p>
          <a:p>
            <a:pPr marL="0" indent="0">
              <a:buNone/>
            </a:pPr>
            <a:r>
              <a:rPr lang="en-US" altLang="zh-TW" sz="3200" dirty="0"/>
              <a:t>(C)</a:t>
            </a:r>
            <a:r>
              <a:rPr lang="zh-TW" altLang="zh-TW" sz="3200" u="sng" dirty="0"/>
              <a:t>賈堅</a:t>
            </a:r>
            <a:r>
              <a:rPr lang="zh-TW" altLang="zh-TW" sz="3200" dirty="0"/>
              <a:t>佯攻使諸將趁隙出城求援，自己固守城池以待</a:t>
            </a:r>
          </a:p>
          <a:p>
            <a:pPr marL="0" indent="0">
              <a:buNone/>
            </a:pPr>
            <a:r>
              <a:rPr lang="en-US" altLang="zh-TW" sz="3200" dirty="0"/>
              <a:t>(D)</a:t>
            </a:r>
            <a:r>
              <a:rPr lang="zh-TW" altLang="zh-TW" sz="3200" u="sng" dirty="0"/>
              <a:t>荀羨</a:t>
            </a:r>
            <a:r>
              <a:rPr lang="zh-TW" altLang="zh-TW" sz="3200" dirty="0"/>
              <a:t>引兵攻擊，</a:t>
            </a:r>
            <a:r>
              <a:rPr lang="zh-TW" altLang="zh-TW" sz="3200" u="sng" dirty="0"/>
              <a:t>山茌</a:t>
            </a:r>
            <a:r>
              <a:rPr lang="zh-TW" altLang="zh-TW" sz="3200" dirty="0"/>
              <a:t>將士畏怯，唯</a:t>
            </a:r>
            <a:r>
              <a:rPr lang="zh-TW" altLang="zh-TW" sz="3200" u="sng" dirty="0"/>
              <a:t>賈堅</a:t>
            </a:r>
            <a:r>
              <a:rPr lang="zh-TW" altLang="zh-TW" sz="3200" dirty="0"/>
              <a:t>孤身出城迎戰</a:t>
            </a:r>
            <a:endParaRPr lang="zh-TW" altLang="en-US" sz="3200" dirty="0"/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8483800" y="6049818"/>
            <a:ext cx="3160242" cy="58082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48.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難度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—0.501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8483799" y="2016841"/>
            <a:ext cx="3160243" cy="53470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47.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難度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—0.450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9275937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zh-TW" sz="3700" u="sng" dirty="0"/>
              <a:t>燕</a:t>
            </a:r>
            <a:r>
              <a:rPr lang="zh-TW" altLang="zh-TW" sz="3700" dirty="0"/>
              <a:t> </a:t>
            </a:r>
            <a:r>
              <a:rPr lang="zh-TW" altLang="zh-TW" sz="3700" u="sng" dirty="0"/>
              <a:t>泰山</a:t>
            </a:r>
            <a:r>
              <a:rPr lang="zh-TW" altLang="zh-TW" sz="3700" dirty="0"/>
              <a:t>太守</a:t>
            </a:r>
            <a:r>
              <a:rPr lang="zh-TW" altLang="zh-TW" sz="3700" u="sng" dirty="0"/>
              <a:t>賈堅</a:t>
            </a:r>
            <a:r>
              <a:rPr lang="zh-TW" altLang="zh-TW" sz="3700" dirty="0"/>
              <a:t>屯</a:t>
            </a:r>
            <a:r>
              <a:rPr lang="zh-TW" altLang="zh-TW" sz="3700" u="sng" dirty="0"/>
              <a:t>山茌</a:t>
            </a:r>
            <a:r>
              <a:rPr lang="zh-TW" altLang="zh-TW" sz="3700" dirty="0"/>
              <a:t>，</a:t>
            </a:r>
            <a:r>
              <a:rPr lang="zh-TW" altLang="zh-TW" sz="3700" u="sng" dirty="0"/>
              <a:t>荀羨</a:t>
            </a:r>
            <a:r>
              <a:rPr lang="zh-TW" altLang="zh-TW" sz="3700" dirty="0"/>
              <a:t>引兵擊之，</a:t>
            </a:r>
            <a:r>
              <a:rPr lang="zh-TW" altLang="zh-TW" sz="3700" u="sng" dirty="0"/>
              <a:t>堅</a:t>
            </a:r>
            <a:r>
              <a:rPr lang="zh-TW" altLang="zh-TW" sz="3700" dirty="0"/>
              <a:t>所將才七百餘人，</a:t>
            </a:r>
            <a:r>
              <a:rPr lang="zh-TW" altLang="zh-TW" sz="3700" u="sng" dirty="0"/>
              <a:t>羨</a:t>
            </a:r>
            <a:r>
              <a:rPr lang="zh-TW" altLang="zh-TW" sz="3700" dirty="0"/>
              <a:t>兵十倍於</a:t>
            </a:r>
            <a:r>
              <a:rPr lang="zh-TW" altLang="zh-TW" sz="3700" u="sng" dirty="0"/>
              <a:t>堅</a:t>
            </a:r>
            <a:r>
              <a:rPr lang="zh-TW" altLang="zh-TW" sz="3700" dirty="0"/>
              <a:t>。</a:t>
            </a:r>
            <a:r>
              <a:rPr lang="zh-TW" altLang="zh-TW" sz="3700" u="sng" dirty="0"/>
              <a:t>堅</a:t>
            </a:r>
            <a:r>
              <a:rPr lang="zh-TW" altLang="zh-TW" sz="3700" dirty="0"/>
              <a:t>將出戰，諸將皆曰：「衆少，不如固守。」</a:t>
            </a:r>
            <a:r>
              <a:rPr lang="zh-TW" altLang="zh-TW" sz="3700" u="sng" dirty="0"/>
              <a:t>堅</a:t>
            </a:r>
            <a:r>
              <a:rPr lang="zh-TW" altLang="zh-TW" sz="3700" dirty="0"/>
              <a:t>曰：「固守亦不能免，不如戰也。」遂出戰，身先士卒，殺</a:t>
            </a:r>
            <a:r>
              <a:rPr lang="zh-TW" altLang="zh-TW" sz="3700" u="sng" dirty="0"/>
              <a:t>羨</a:t>
            </a:r>
            <a:r>
              <a:rPr lang="zh-TW" altLang="zh-TW" sz="3700" dirty="0"/>
              <a:t>兵千餘人，復還入城。</a:t>
            </a:r>
            <a:r>
              <a:rPr lang="zh-TW" altLang="zh-TW" sz="3700" u="sng" dirty="0"/>
              <a:t>羨</a:t>
            </a:r>
            <a:r>
              <a:rPr lang="zh-TW" altLang="zh-TW" sz="3700" dirty="0"/>
              <a:t>進攻之，</a:t>
            </a:r>
            <a:r>
              <a:rPr lang="zh-TW" altLang="zh-TW" sz="3700" u="sng" dirty="0"/>
              <a:t>堅</a:t>
            </a:r>
            <a:r>
              <a:rPr lang="zh-TW" altLang="zh-TW" sz="3700" dirty="0"/>
              <a:t>歎曰：「吾自</a:t>
            </a:r>
            <a:r>
              <a:rPr lang="zh-TW" altLang="zh-TW" sz="3700" dirty="0">
                <a:solidFill>
                  <a:srgbClr val="FF0000"/>
                </a:solidFill>
              </a:rPr>
              <a:t>結髮</a:t>
            </a:r>
            <a:r>
              <a:rPr lang="zh-TW" altLang="zh-TW" sz="3700" dirty="0"/>
              <a:t>，志立功名，而每值</a:t>
            </a:r>
            <a:r>
              <a:rPr lang="zh-TW" altLang="zh-TW" sz="3700" dirty="0">
                <a:solidFill>
                  <a:srgbClr val="FF0000"/>
                </a:solidFill>
              </a:rPr>
              <a:t>窮阨</a:t>
            </a:r>
            <a:r>
              <a:rPr lang="zh-TW" altLang="zh-TW" sz="3700" dirty="0"/>
              <a:t>，</a:t>
            </a:r>
            <a:r>
              <a:rPr lang="zh-TW" altLang="zh-TW" sz="3700" dirty="0">
                <a:solidFill>
                  <a:srgbClr val="FF0000"/>
                </a:solidFill>
              </a:rPr>
              <a:t>豈非</a:t>
            </a:r>
            <a:r>
              <a:rPr lang="zh-TW" altLang="zh-TW" sz="3700" dirty="0"/>
              <a:t>命乎！與其屈辱而生，不若守節而死。」乃謂將士曰：「今危困，計無所設，</a:t>
            </a:r>
            <a:r>
              <a:rPr lang="zh-TW" altLang="zh-TW" sz="3700" dirty="0">
                <a:solidFill>
                  <a:srgbClr val="FF0000"/>
                </a:solidFill>
              </a:rPr>
              <a:t>卿等</a:t>
            </a:r>
            <a:r>
              <a:rPr lang="zh-TW" altLang="zh-TW" sz="3700" dirty="0"/>
              <a:t>可去，吾將</a:t>
            </a:r>
            <a:r>
              <a:rPr lang="zh-TW" altLang="zh-TW" sz="3700" dirty="0">
                <a:solidFill>
                  <a:srgbClr val="FF0000"/>
                </a:solidFill>
              </a:rPr>
              <a:t>止死</a:t>
            </a:r>
            <a:r>
              <a:rPr lang="zh-TW" altLang="zh-TW" sz="3700" dirty="0"/>
              <a:t>。」將士皆泣曰：「</a:t>
            </a:r>
            <a:r>
              <a:rPr lang="zh-TW" altLang="zh-TW" sz="3700" dirty="0">
                <a:solidFill>
                  <a:srgbClr val="FF0000"/>
                </a:solidFill>
              </a:rPr>
              <a:t>府君</a:t>
            </a:r>
            <a:r>
              <a:rPr lang="zh-TW" altLang="zh-TW" sz="3700" dirty="0"/>
              <a:t>不出，衆亦俱死耳。」</a:t>
            </a:r>
            <a:r>
              <a:rPr lang="zh-TW" altLang="zh-TW" sz="3700" u="sng" dirty="0"/>
              <a:t>堅</a:t>
            </a:r>
            <a:r>
              <a:rPr lang="zh-TW" altLang="zh-TW" sz="3700" dirty="0"/>
              <a:t>曰：「今當</a:t>
            </a:r>
            <a:r>
              <a:rPr lang="zh-TW" altLang="zh-TW" sz="3700" dirty="0">
                <a:solidFill>
                  <a:srgbClr val="FF0000"/>
                </a:solidFill>
              </a:rPr>
              <a:t>爲卿曹</a:t>
            </a:r>
            <a:r>
              <a:rPr lang="zh-TW" altLang="zh-TW" sz="3700" dirty="0"/>
              <a:t>決鬥，若</a:t>
            </a:r>
            <a:r>
              <a:rPr lang="zh-TW" altLang="zh-TW" sz="3700" dirty="0">
                <a:solidFill>
                  <a:srgbClr val="FF0000"/>
                </a:solidFill>
              </a:rPr>
              <a:t>勢</a:t>
            </a:r>
            <a:r>
              <a:rPr lang="zh-TW" altLang="zh-TW" sz="3700" dirty="0"/>
              <a:t>不能支，卿等可去，勿</a:t>
            </a:r>
            <a:r>
              <a:rPr lang="zh-TW" altLang="zh-TW" sz="3700" dirty="0">
                <a:solidFill>
                  <a:srgbClr val="FF0000"/>
                </a:solidFill>
              </a:rPr>
              <a:t>復顧</a:t>
            </a:r>
            <a:r>
              <a:rPr lang="zh-TW" altLang="zh-TW" sz="3700" dirty="0"/>
              <a:t>我也！」乃開門直出。</a:t>
            </a:r>
            <a:r>
              <a:rPr lang="zh-TW" altLang="zh-TW" sz="3700" u="sng" dirty="0"/>
              <a:t>羨</a:t>
            </a:r>
            <a:r>
              <a:rPr lang="zh-TW" altLang="zh-TW" sz="3700" dirty="0"/>
              <a:t>兵四集，</a:t>
            </a:r>
            <a:r>
              <a:rPr lang="zh-TW" altLang="zh-TW" sz="3700" u="sng" dirty="0"/>
              <a:t>堅</a:t>
            </a:r>
            <a:r>
              <a:rPr lang="zh-TW" altLang="zh-TW" sz="3700" dirty="0"/>
              <a:t>立馬橋上，左右射之，皆應弦而倒。</a:t>
            </a:r>
            <a:r>
              <a:rPr lang="zh-TW" altLang="zh-TW" sz="3700" u="sng" dirty="0"/>
              <a:t>羨</a:t>
            </a:r>
            <a:r>
              <a:rPr lang="zh-TW" altLang="zh-TW" sz="3700" dirty="0"/>
              <a:t>兵衆多，從塹下</a:t>
            </a:r>
            <a:r>
              <a:rPr lang="zh-TW" altLang="zh-TW" sz="3700" dirty="0">
                <a:solidFill>
                  <a:srgbClr val="FF0000"/>
                </a:solidFill>
              </a:rPr>
              <a:t>斫</a:t>
            </a:r>
            <a:r>
              <a:rPr lang="zh-TW" altLang="zh-TW" sz="3700" dirty="0"/>
              <a:t>橋，</a:t>
            </a:r>
            <a:r>
              <a:rPr lang="zh-TW" altLang="zh-TW" sz="3700" u="sng" dirty="0"/>
              <a:t>堅</a:t>
            </a:r>
            <a:r>
              <a:rPr lang="zh-TW" altLang="zh-TW" sz="3700" dirty="0"/>
              <a:t>人馬俱陷，生擒之，遂</a:t>
            </a:r>
            <a:r>
              <a:rPr lang="zh-TW" altLang="zh-TW" sz="3700" dirty="0">
                <a:solidFill>
                  <a:srgbClr val="FF0000"/>
                </a:solidFill>
              </a:rPr>
              <a:t>拔</a:t>
            </a:r>
            <a:r>
              <a:rPr lang="zh-TW" altLang="zh-TW" sz="3700" u="sng" dirty="0"/>
              <a:t>山茌</a:t>
            </a:r>
            <a:r>
              <a:rPr lang="zh-TW" altLang="zh-TW" sz="3700" dirty="0"/>
              <a:t>。</a:t>
            </a:r>
            <a:r>
              <a:rPr lang="zh-TW" altLang="en-US" sz="3700" dirty="0"/>
              <a:t>             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77930919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356337" y="1222132"/>
            <a:ext cx="9141675" cy="5460022"/>
          </a:xfrm>
        </p:spPr>
        <p:txBody>
          <a:bodyPr>
            <a:noAutofit/>
          </a:bodyPr>
          <a:lstStyle/>
          <a:p>
            <a:r>
              <a:rPr lang="zh-TW" altLang="zh-TW" sz="2800" dirty="0"/>
              <a:t>吾自</a:t>
            </a:r>
            <a:r>
              <a:rPr lang="en-US" altLang="zh-TW" sz="2800" dirty="0"/>
              <a:t>[</a:t>
            </a:r>
            <a:r>
              <a:rPr lang="zh-TW" altLang="zh-TW" sz="2800" dirty="0"/>
              <a:t>結髮</a:t>
            </a:r>
            <a:r>
              <a:rPr lang="en-US" altLang="zh-TW" sz="2800" dirty="0"/>
              <a:t>]—</a:t>
            </a:r>
            <a:r>
              <a:rPr lang="zh-TW" altLang="en-US" sz="2800" dirty="0"/>
              <a:t>成年</a:t>
            </a:r>
            <a:r>
              <a:rPr lang="en-US" altLang="zh-TW" sz="2800" dirty="0">
                <a:solidFill>
                  <a:srgbClr val="00B050"/>
                </a:solidFill>
              </a:rPr>
              <a:t>(</a:t>
            </a:r>
            <a:r>
              <a:rPr lang="zh-TW" altLang="en-US" sz="2800" dirty="0">
                <a:solidFill>
                  <a:srgbClr val="00B050"/>
                </a:solidFill>
              </a:rPr>
              <a:t>推論策略</a:t>
            </a:r>
            <a:r>
              <a:rPr lang="en-US" altLang="zh-TW" sz="2800" dirty="0">
                <a:solidFill>
                  <a:srgbClr val="00B050"/>
                </a:solidFill>
              </a:rPr>
              <a:t>)</a:t>
            </a:r>
          </a:p>
          <a:p>
            <a:r>
              <a:rPr lang="zh-TW" altLang="zh-TW" sz="2800" dirty="0"/>
              <a:t>而每值</a:t>
            </a:r>
            <a:r>
              <a:rPr lang="en-US" altLang="zh-TW" sz="2800" dirty="0"/>
              <a:t>[</a:t>
            </a:r>
            <a:r>
              <a:rPr lang="zh-TW" altLang="zh-TW" sz="2800" dirty="0"/>
              <a:t>窮阨</a:t>
            </a:r>
            <a:r>
              <a:rPr lang="en-US" altLang="zh-TW" sz="2800" dirty="0"/>
              <a:t>]—</a:t>
            </a:r>
            <a:r>
              <a:rPr lang="zh-TW" altLang="en-US" sz="2800" dirty="0">
                <a:solidFill>
                  <a:srgbClr val="C00000"/>
                </a:solidFill>
              </a:rPr>
              <a:t>危險困頓    </a:t>
            </a:r>
            <a:r>
              <a:rPr lang="en-US" altLang="zh-TW" sz="2800" dirty="0">
                <a:solidFill>
                  <a:srgbClr val="00B050"/>
                </a:solidFill>
              </a:rPr>
              <a:t>(</a:t>
            </a:r>
            <a:r>
              <a:rPr lang="zh-TW" altLang="en-US" sz="2800" dirty="0">
                <a:solidFill>
                  <a:srgbClr val="00B050"/>
                </a:solidFill>
              </a:rPr>
              <a:t>生難語詞</a:t>
            </a:r>
            <a:r>
              <a:rPr lang="en-US" altLang="zh-TW" sz="2800" dirty="0">
                <a:solidFill>
                  <a:srgbClr val="00B050"/>
                </a:solidFill>
              </a:rPr>
              <a:t>)(</a:t>
            </a:r>
            <a:r>
              <a:rPr lang="zh-TW" altLang="en-US" sz="2800" dirty="0">
                <a:solidFill>
                  <a:srgbClr val="00B050"/>
                </a:solidFill>
              </a:rPr>
              <a:t>造詞</a:t>
            </a:r>
            <a:r>
              <a:rPr lang="en-US" altLang="zh-TW" sz="2800" dirty="0">
                <a:solidFill>
                  <a:srgbClr val="00B050"/>
                </a:solidFill>
              </a:rPr>
              <a:t>)</a:t>
            </a:r>
          </a:p>
          <a:p>
            <a:r>
              <a:rPr lang="en-US" altLang="zh-TW" sz="2800" dirty="0"/>
              <a:t>[</a:t>
            </a:r>
            <a:r>
              <a:rPr lang="zh-TW" altLang="zh-TW" sz="2800" dirty="0"/>
              <a:t>豈非</a:t>
            </a:r>
            <a:r>
              <a:rPr lang="en-US" altLang="zh-TW" sz="2800" dirty="0"/>
              <a:t>]</a:t>
            </a:r>
            <a:r>
              <a:rPr lang="zh-TW" altLang="zh-TW" sz="2800" dirty="0"/>
              <a:t>命乎</a:t>
            </a:r>
            <a:r>
              <a:rPr lang="en-US" altLang="zh-TW" sz="2800" dirty="0"/>
              <a:t>—</a:t>
            </a:r>
            <a:r>
              <a:rPr lang="zh-TW" altLang="en-US" sz="2800" dirty="0">
                <a:solidFill>
                  <a:srgbClr val="C00000"/>
                </a:solidFill>
              </a:rPr>
              <a:t>難道不是        </a:t>
            </a:r>
            <a:r>
              <a:rPr lang="en-US" altLang="zh-TW" sz="2800" dirty="0">
                <a:solidFill>
                  <a:srgbClr val="00B050"/>
                </a:solidFill>
              </a:rPr>
              <a:t>(</a:t>
            </a:r>
            <a:r>
              <a:rPr lang="zh-TW" altLang="en-US" sz="2800" dirty="0">
                <a:solidFill>
                  <a:srgbClr val="00B050"/>
                </a:solidFill>
              </a:rPr>
              <a:t>反詰</a:t>
            </a:r>
            <a:r>
              <a:rPr lang="en-US" altLang="zh-TW" sz="2800" dirty="0">
                <a:solidFill>
                  <a:srgbClr val="00B050"/>
                </a:solidFill>
              </a:rPr>
              <a:t>)</a:t>
            </a:r>
          </a:p>
          <a:p>
            <a:r>
              <a:rPr lang="en-US" altLang="zh-TW" sz="2800" dirty="0"/>
              <a:t>[</a:t>
            </a:r>
            <a:r>
              <a:rPr lang="zh-TW" altLang="zh-TW" sz="2800" dirty="0"/>
              <a:t>卿等</a:t>
            </a:r>
            <a:r>
              <a:rPr lang="en-US" altLang="zh-TW" sz="2800" dirty="0"/>
              <a:t>]</a:t>
            </a:r>
            <a:r>
              <a:rPr lang="zh-TW" altLang="zh-TW" sz="2800" dirty="0"/>
              <a:t>可去，吾將</a:t>
            </a:r>
            <a:r>
              <a:rPr lang="en-US" altLang="zh-TW" sz="2800" dirty="0"/>
              <a:t>[</a:t>
            </a:r>
            <a:r>
              <a:rPr lang="zh-TW" altLang="zh-TW" sz="2800" dirty="0"/>
              <a:t>止死</a:t>
            </a:r>
            <a:r>
              <a:rPr lang="en-US" altLang="zh-TW" sz="2800" dirty="0"/>
              <a:t>]—</a:t>
            </a:r>
            <a:r>
              <a:rPr lang="zh-TW" altLang="en-US" sz="2800" dirty="0">
                <a:solidFill>
                  <a:srgbClr val="C00000"/>
                </a:solidFill>
              </a:rPr>
              <a:t>你們，戰死為止   </a:t>
            </a:r>
            <a:r>
              <a:rPr lang="en-US" altLang="zh-TW" sz="2800" dirty="0">
                <a:solidFill>
                  <a:srgbClr val="00B050"/>
                </a:solidFill>
              </a:rPr>
              <a:t>(</a:t>
            </a:r>
            <a:r>
              <a:rPr lang="zh-TW" altLang="en-US" sz="2800" dirty="0">
                <a:solidFill>
                  <a:srgbClr val="00B050"/>
                </a:solidFill>
              </a:rPr>
              <a:t>推論策略</a:t>
            </a:r>
            <a:r>
              <a:rPr lang="en-US" altLang="zh-TW" sz="2800" dirty="0">
                <a:solidFill>
                  <a:srgbClr val="00B050"/>
                </a:solidFill>
              </a:rPr>
              <a:t>)</a:t>
            </a:r>
            <a:endParaRPr lang="en-US" altLang="zh-TW" sz="2800" dirty="0">
              <a:solidFill>
                <a:srgbClr val="C00000"/>
              </a:solidFill>
            </a:endParaRPr>
          </a:p>
          <a:p>
            <a:r>
              <a:rPr lang="en-US" altLang="zh-TW" sz="2800" dirty="0"/>
              <a:t>[</a:t>
            </a:r>
            <a:r>
              <a:rPr lang="zh-TW" altLang="zh-TW" sz="2800" dirty="0"/>
              <a:t>府君</a:t>
            </a:r>
            <a:r>
              <a:rPr lang="en-US" altLang="zh-TW" sz="2800" dirty="0"/>
              <a:t>]</a:t>
            </a:r>
            <a:r>
              <a:rPr lang="zh-TW" altLang="zh-TW" sz="2800" dirty="0"/>
              <a:t>不出</a:t>
            </a:r>
            <a:r>
              <a:rPr lang="en-US" altLang="zh-TW" sz="2800" dirty="0"/>
              <a:t>—</a:t>
            </a:r>
            <a:r>
              <a:rPr lang="zh-TW" altLang="en-US" sz="2800" dirty="0">
                <a:solidFill>
                  <a:srgbClr val="C00000"/>
                </a:solidFill>
              </a:rPr>
              <a:t>您   </a:t>
            </a:r>
            <a:r>
              <a:rPr lang="en-US" altLang="zh-TW" sz="2800" dirty="0">
                <a:solidFill>
                  <a:srgbClr val="00B050"/>
                </a:solidFill>
              </a:rPr>
              <a:t>(</a:t>
            </a:r>
            <a:r>
              <a:rPr lang="zh-TW" altLang="en-US" sz="2800" dirty="0">
                <a:solidFill>
                  <a:srgbClr val="00B050"/>
                </a:solidFill>
              </a:rPr>
              <a:t>推論策略</a:t>
            </a:r>
            <a:r>
              <a:rPr lang="en-US" altLang="zh-TW" sz="2800" dirty="0">
                <a:solidFill>
                  <a:srgbClr val="00B050"/>
                </a:solidFill>
              </a:rPr>
              <a:t>)</a:t>
            </a:r>
          </a:p>
          <a:p>
            <a:r>
              <a:rPr lang="zh-TW" altLang="zh-TW" sz="2800" dirty="0"/>
              <a:t>今當</a:t>
            </a:r>
            <a:r>
              <a:rPr lang="en-US" altLang="zh-TW" sz="2800" dirty="0"/>
              <a:t>[</a:t>
            </a:r>
            <a:r>
              <a:rPr lang="zh-TW" altLang="zh-TW" sz="2800" dirty="0"/>
              <a:t>爲</a:t>
            </a:r>
            <a:r>
              <a:rPr lang="en-US" altLang="zh-TW" sz="2800" dirty="0"/>
              <a:t>][</a:t>
            </a:r>
            <a:r>
              <a:rPr lang="zh-TW" altLang="zh-TW" sz="2800" dirty="0"/>
              <a:t>卿曹</a:t>
            </a:r>
            <a:r>
              <a:rPr lang="en-US" altLang="zh-TW" sz="2800" dirty="0"/>
              <a:t>]</a:t>
            </a:r>
            <a:r>
              <a:rPr lang="zh-TW" altLang="zh-TW" sz="2800" dirty="0"/>
              <a:t>決鬥</a:t>
            </a:r>
            <a:r>
              <a:rPr lang="en-US" altLang="zh-TW" sz="2800" dirty="0"/>
              <a:t>—</a:t>
            </a:r>
            <a:r>
              <a:rPr lang="zh-TW" altLang="en-US" sz="2800" dirty="0">
                <a:solidFill>
                  <a:srgbClr val="C00000"/>
                </a:solidFill>
              </a:rPr>
              <a:t>為了，你們</a:t>
            </a:r>
            <a:r>
              <a:rPr lang="en-US" altLang="zh-TW" sz="2800" dirty="0">
                <a:solidFill>
                  <a:srgbClr val="00B050"/>
                </a:solidFill>
              </a:rPr>
              <a:t>(</a:t>
            </a:r>
            <a:r>
              <a:rPr lang="zh-TW" altLang="en-US" sz="2800" dirty="0">
                <a:solidFill>
                  <a:srgbClr val="00B050"/>
                </a:solidFill>
              </a:rPr>
              <a:t>推論策略</a:t>
            </a:r>
            <a:r>
              <a:rPr lang="en-US" altLang="zh-TW" sz="2800" dirty="0">
                <a:solidFill>
                  <a:srgbClr val="00B050"/>
                </a:solidFill>
              </a:rPr>
              <a:t>)</a:t>
            </a:r>
            <a:endParaRPr lang="en-US" altLang="zh-TW" sz="2800" dirty="0">
              <a:solidFill>
                <a:srgbClr val="C00000"/>
              </a:solidFill>
            </a:endParaRPr>
          </a:p>
          <a:p>
            <a:r>
              <a:rPr lang="zh-TW" altLang="zh-TW" sz="2800" dirty="0"/>
              <a:t>若</a:t>
            </a:r>
            <a:r>
              <a:rPr lang="en-US" altLang="zh-TW" sz="2800" dirty="0"/>
              <a:t>[</a:t>
            </a:r>
            <a:r>
              <a:rPr lang="zh-TW" altLang="zh-TW" sz="2800" dirty="0"/>
              <a:t>勢</a:t>
            </a:r>
            <a:r>
              <a:rPr lang="en-US" altLang="zh-TW" sz="2800" dirty="0"/>
              <a:t>]</a:t>
            </a:r>
            <a:r>
              <a:rPr lang="zh-TW" altLang="zh-TW" sz="2800" dirty="0"/>
              <a:t>不能</a:t>
            </a:r>
            <a:r>
              <a:rPr lang="en-US" altLang="zh-TW" sz="2800" dirty="0"/>
              <a:t>[</a:t>
            </a:r>
            <a:r>
              <a:rPr lang="zh-TW" altLang="zh-TW" sz="2800" dirty="0"/>
              <a:t>支</a:t>
            </a:r>
            <a:r>
              <a:rPr lang="en-US" altLang="zh-TW" sz="2800" dirty="0"/>
              <a:t>]—</a:t>
            </a:r>
            <a:r>
              <a:rPr lang="zh-TW" altLang="en-US" sz="2800" dirty="0">
                <a:solidFill>
                  <a:srgbClr val="C00000"/>
                </a:solidFill>
              </a:rPr>
              <a:t>局勢，支持   </a:t>
            </a:r>
            <a:r>
              <a:rPr lang="en-US" altLang="zh-TW" sz="2800" dirty="0">
                <a:solidFill>
                  <a:srgbClr val="00B050"/>
                </a:solidFill>
              </a:rPr>
              <a:t>(</a:t>
            </a:r>
            <a:r>
              <a:rPr lang="zh-TW" altLang="en-US" sz="2800" dirty="0">
                <a:solidFill>
                  <a:srgbClr val="00B050"/>
                </a:solidFill>
              </a:rPr>
              <a:t>造詞</a:t>
            </a:r>
            <a:r>
              <a:rPr lang="en-US" altLang="zh-TW" sz="2800" dirty="0">
                <a:solidFill>
                  <a:srgbClr val="00B050"/>
                </a:solidFill>
              </a:rPr>
              <a:t>)</a:t>
            </a:r>
            <a:endParaRPr lang="en-US" altLang="zh-TW" sz="2800" dirty="0">
              <a:solidFill>
                <a:srgbClr val="C00000"/>
              </a:solidFill>
            </a:endParaRPr>
          </a:p>
          <a:p>
            <a:r>
              <a:rPr lang="zh-TW" altLang="zh-TW" sz="2800" dirty="0"/>
              <a:t>勿</a:t>
            </a:r>
            <a:r>
              <a:rPr lang="en-US" altLang="zh-TW" sz="2800" dirty="0"/>
              <a:t>[</a:t>
            </a:r>
            <a:r>
              <a:rPr lang="zh-TW" altLang="zh-TW" sz="2800" dirty="0"/>
              <a:t>復</a:t>
            </a:r>
            <a:r>
              <a:rPr lang="en-US" altLang="zh-TW" sz="2800" dirty="0"/>
              <a:t>][</a:t>
            </a:r>
            <a:r>
              <a:rPr lang="zh-TW" altLang="zh-TW" sz="2800" dirty="0"/>
              <a:t>顧</a:t>
            </a:r>
            <a:r>
              <a:rPr lang="en-US" altLang="zh-TW" sz="2800" dirty="0"/>
              <a:t>]</a:t>
            </a:r>
            <a:r>
              <a:rPr lang="zh-TW" altLang="zh-TW" sz="2800" dirty="0"/>
              <a:t>我也</a:t>
            </a:r>
            <a:r>
              <a:rPr lang="en-US" altLang="zh-TW" sz="2800" dirty="0"/>
              <a:t>—</a:t>
            </a:r>
            <a:r>
              <a:rPr lang="zh-TW" altLang="en-US" sz="2800" dirty="0">
                <a:solidFill>
                  <a:srgbClr val="C00000"/>
                </a:solidFill>
              </a:rPr>
              <a:t>再，顧慮    </a:t>
            </a:r>
            <a:r>
              <a:rPr lang="en-US" altLang="zh-TW" sz="2800" dirty="0">
                <a:solidFill>
                  <a:srgbClr val="00B050"/>
                </a:solidFill>
              </a:rPr>
              <a:t>(</a:t>
            </a:r>
            <a:r>
              <a:rPr lang="zh-TW" altLang="en-US" sz="2800" dirty="0">
                <a:solidFill>
                  <a:srgbClr val="00B050"/>
                </a:solidFill>
              </a:rPr>
              <a:t>造詞</a:t>
            </a:r>
            <a:r>
              <a:rPr lang="en-US" altLang="zh-TW" sz="2800" dirty="0">
                <a:solidFill>
                  <a:srgbClr val="00B050"/>
                </a:solidFill>
              </a:rPr>
              <a:t>)</a:t>
            </a:r>
            <a:endParaRPr lang="en-US" altLang="zh-TW" sz="2800" dirty="0">
              <a:solidFill>
                <a:srgbClr val="C00000"/>
              </a:solidFill>
            </a:endParaRPr>
          </a:p>
          <a:p>
            <a:r>
              <a:rPr lang="zh-TW" altLang="zh-TW" sz="2800" dirty="0"/>
              <a:t>從塹下</a:t>
            </a:r>
            <a:r>
              <a:rPr lang="en-US" altLang="zh-TW" sz="2800" dirty="0"/>
              <a:t>[</a:t>
            </a:r>
            <a:r>
              <a:rPr lang="zh-TW" altLang="zh-TW" sz="2800" dirty="0"/>
              <a:t>斫</a:t>
            </a:r>
            <a:r>
              <a:rPr lang="en-US" altLang="zh-TW" sz="2800" dirty="0"/>
              <a:t>]</a:t>
            </a:r>
            <a:r>
              <a:rPr lang="zh-TW" altLang="zh-TW" sz="2800" dirty="0"/>
              <a:t>橋</a:t>
            </a:r>
            <a:r>
              <a:rPr lang="en-US" altLang="zh-TW" sz="2800" dirty="0"/>
              <a:t>—</a:t>
            </a:r>
            <a:r>
              <a:rPr lang="zh-TW" altLang="en-US" sz="2800" dirty="0">
                <a:solidFill>
                  <a:srgbClr val="C00000"/>
                </a:solidFill>
              </a:rPr>
              <a:t>砍   </a:t>
            </a:r>
            <a:r>
              <a:rPr lang="en-US" altLang="zh-TW" sz="2800" dirty="0">
                <a:solidFill>
                  <a:srgbClr val="00B050"/>
                </a:solidFill>
              </a:rPr>
              <a:t>(</a:t>
            </a:r>
            <a:r>
              <a:rPr lang="zh-TW" altLang="en-US" sz="2800" dirty="0">
                <a:solidFill>
                  <a:srgbClr val="00B050"/>
                </a:solidFill>
              </a:rPr>
              <a:t>推論策略</a:t>
            </a:r>
            <a:r>
              <a:rPr lang="en-US" altLang="zh-TW" sz="2800" dirty="0">
                <a:solidFill>
                  <a:srgbClr val="00B050"/>
                </a:solidFill>
              </a:rPr>
              <a:t>)</a:t>
            </a:r>
            <a:endParaRPr lang="en-US" altLang="zh-TW" sz="2800" dirty="0">
              <a:solidFill>
                <a:srgbClr val="C00000"/>
              </a:solidFill>
            </a:endParaRPr>
          </a:p>
          <a:p>
            <a:r>
              <a:rPr lang="zh-TW" altLang="zh-TW" sz="2800" dirty="0"/>
              <a:t>遂</a:t>
            </a:r>
            <a:r>
              <a:rPr lang="en-US" altLang="zh-TW" sz="2800" dirty="0"/>
              <a:t>[</a:t>
            </a:r>
            <a:r>
              <a:rPr lang="zh-TW" altLang="zh-TW" sz="2800" dirty="0"/>
              <a:t>拔</a:t>
            </a:r>
            <a:r>
              <a:rPr lang="en-US" altLang="zh-TW" sz="2800" dirty="0"/>
              <a:t>]</a:t>
            </a:r>
            <a:r>
              <a:rPr lang="zh-TW" altLang="zh-TW" sz="2800" u="sng" dirty="0"/>
              <a:t>山茌</a:t>
            </a:r>
            <a:r>
              <a:rPr lang="en-US" altLang="zh-TW" sz="2800" dirty="0"/>
              <a:t>—</a:t>
            </a:r>
            <a:r>
              <a:rPr lang="zh-TW" altLang="en-US" sz="2800" dirty="0">
                <a:solidFill>
                  <a:srgbClr val="C00000"/>
                </a:solidFill>
              </a:rPr>
              <a:t>攻下   </a:t>
            </a:r>
            <a:r>
              <a:rPr lang="en-US" altLang="zh-TW" sz="2800" dirty="0">
                <a:solidFill>
                  <a:srgbClr val="00B050"/>
                </a:solidFill>
              </a:rPr>
              <a:t>(</a:t>
            </a:r>
            <a:r>
              <a:rPr lang="zh-TW" altLang="en-US" sz="2800" dirty="0">
                <a:solidFill>
                  <a:srgbClr val="00B050"/>
                </a:solidFill>
              </a:rPr>
              <a:t>造詞</a:t>
            </a:r>
            <a:r>
              <a:rPr lang="en-US" altLang="zh-TW" sz="2800" dirty="0">
                <a:solidFill>
                  <a:srgbClr val="00B050"/>
                </a:solidFill>
              </a:rPr>
              <a:t>)</a:t>
            </a:r>
            <a:endParaRPr lang="en-US" altLang="zh-TW" sz="2800" dirty="0">
              <a:solidFill>
                <a:srgbClr val="C00000"/>
              </a:solidFill>
            </a:endParaRPr>
          </a:p>
          <a:p>
            <a:endParaRPr lang="en-US" altLang="zh-TW" sz="2800" dirty="0"/>
          </a:p>
          <a:p>
            <a:endParaRPr lang="en-US" altLang="zh-TW" sz="2800" dirty="0"/>
          </a:p>
          <a:p>
            <a:endParaRPr lang="en-US" altLang="zh-TW" sz="2800" dirty="0"/>
          </a:p>
          <a:p>
            <a:endParaRPr lang="zh-TW" altLang="en-US" sz="2800" dirty="0"/>
          </a:p>
        </p:txBody>
      </p:sp>
      <p:graphicFrame>
        <p:nvGraphicFramePr>
          <p:cNvPr id="5" name="資料庫圖表 4"/>
          <p:cNvGraphicFramePr/>
          <p:nvPr>
            <p:extLst/>
          </p:nvPr>
        </p:nvGraphicFramePr>
        <p:xfrm>
          <a:off x="1266091" y="277627"/>
          <a:ext cx="10577146" cy="693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8946946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88698" y="672509"/>
            <a:ext cx="10515600" cy="2852737"/>
          </a:xfrm>
        </p:spPr>
        <p:txBody>
          <a:bodyPr>
            <a:normAutofit/>
          </a:bodyPr>
          <a:lstStyle/>
          <a:p>
            <a:r>
              <a:rPr lang="zh-TW" altLang="en-US" sz="6000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換您試試看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730879" y="3864978"/>
            <a:ext cx="8915399" cy="1612629"/>
          </a:xfrm>
        </p:spPr>
        <p:txBody>
          <a:bodyPr>
            <a:normAutofit/>
          </a:bodyPr>
          <a:lstStyle/>
          <a:p>
            <a:r>
              <a:rPr lang="en-US" altLang="zh-TW" sz="3600" dirty="0"/>
              <a:t>104</a:t>
            </a:r>
            <a:r>
              <a:rPr lang="zh-TW" altLang="en-US" sz="3600" dirty="0"/>
              <a:t>會考文言文閱讀題組</a:t>
            </a:r>
            <a:r>
              <a:rPr lang="en-US" altLang="zh-TW" sz="3600" dirty="0"/>
              <a:t>47-48</a:t>
            </a:r>
            <a:r>
              <a:rPr lang="zh-TW" altLang="en-US" sz="3600" dirty="0"/>
              <a:t>題</a:t>
            </a:r>
            <a:endParaRPr lang="en-US" altLang="zh-TW" sz="3600" dirty="0"/>
          </a:p>
          <a:p>
            <a:r>
              <a:rPr lang="zh-TW" altLang="en-US" sz="3600" dirty="0">
                <a:solidFill>
                  <a:srgbClr val="C00000"/>
                </a:solidFill>
              </a:rPr>
              <a:t>   </a:t>
            </a:r>
            <a:r>
              <a:rPr lang="zh-TW" altLang="zh-TW" sz="3600" dirty="0">
                <a:solidFill>
                  <a:srgbClr val="C00000"/>
                </a:solidFill>
              </a:rPr>
              <a:t>請找出需要練習</a:t>
            </a:r>
            <a:r>
              <a:rPr lang="zh-TW" altLang="en-US" sz="3600" u="sng" dirty="0">
                <a:solidFill>
                  <a:srgbClr val="C00000"/>
                </a:solidFill>
              </a:rPr>
              <a:t>換句話說</a:t>
            </a:r>
            <a:r>
              <a:rPr lang="zh-TW" altLang="en-US" sz="3600" dirty="0">
                <a:solidFill>
                  <a:srgbClr val="C00000"/>
                </a:solidFill>
              </a:rPr>
              <a:t>的句子</a:t>
            </a:r>
          </a:p>
        </p:txBody>
      </p:sp>
    </p:spTree>
    <p:extLst>
      <p:ext uri="{BB962C8B-B14F-4D97-AF65-F5344CB8AC3E}">
        <p14:creationId xmlns:p14="http://schemas.microsoft.com/office/powerpoint/2010/main" val="287549614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24352" y="1608994"/>
            <a:ext cx="10599005" cy="5319346"/>
          </a:xfrm>
        </p:spPr>
        <p:txBody>
          <a:bodyPr>
            <a:noAutofit/>
          </a:bodyPr>
          <a:lstStyle/>
          <a:p>
            <a:r>
              <a:rPr lang="zh-TW" altLang="zh-TW" sz="3600" u="sng" dirty="0"/>
              <a:t>羨</a:t>
            </a:r>
            <a:r>
              <a:rPr lang="zh-TW" altLang="zh-TW" sz="3600" dirty="0"/>
              <a:t>兵十倍於</a:t>
            </a:r>
            <a:r>
              <a:rPr lang="zh-TW" altLang="zh-TW" sz="3600" u="sng" dirty="0"/>
              <a:t>堅</a:t>
            </a:r>
            <a:r>
              <a:rPr lang="zh-TW" altLang="en-US" sz="3600" u="sng" dirty="0"/>
              <a:t> </a:t>
            </a:r>
            <a:r>
              <a:rPr lang="zh-TW" altLang="en-US" sz="3600" dirty="0"/>
              <a:t>                    </a:t>
            </a:r>
            <a:r>
              <a:rPr lang="en-US" altLang="zh-TW" sz="3600" dirty="0">
                <a:solidFill>
                  <a:srgbClr val="00B050"/>
                </a:solidFill>
              </a:rPr>
              <a:t>(</a:t>
            </a:r>
            <a:r>
              <a:rPr lang="zh-TW" altLang="en-US" sz="3600" dirty="0">
                <a:solidFill>
                  <a:srgbClr val="00B050"/>
                </a:solidFill>
              </a:rPr>
              <a:t>比較關係</a:t>
            </a:r>
            <a:r>
              <a:rPr lang="en-US" altLang="zh-TW" sz="3600" dirty="0">
                <a:solidFill>
                  <a:srgbClr val="00B050"/>
                </a:solidFill>
              </a:rPr>
              <a:t>)</a:t>
            </a:r>
          </a:p>
          <a:p>
            <a:r>
              <a:rPr lang="zh-TW" altLang="zh-TW" sz="3600" dirty="0"/>
              <a:t>固守亦不能免，不如戰也</a:t>
            </a:r>
            <a:r>
              <a:rPr lang="zh-TW" altLang="en-US" sz="3600" dirty="0"/>
              <a:t>        </a:t>
            </a:r>
            <a:r>
              <a:rPr lang="en-US" altLang="zh-TW" sz="3600" dirty="0">
                <a:solidFill>
                  <a:srgbClr val="00B050"/>
                </a:solidFill>
              </a:rPr>
              <a:t>(</a:t>
            </a:r>
            <a:r>
              <a:rPr lang="zh-TW" altLang="en-US" sz="3600" dirty="0">
                <a:solidFill>
                  <a:srgbClr val="00B050"/>
                </a:solidFill>
              </a:rPr>
              <a:t>選擇關係</a:t>
            </a:r>
            <a:r>
              <a:rPr lang="en-US" altLang="zh-TW" sz="3600" dirty="0">
                <a:solidFill>
                  <a:srgbClr val="00B050"/>
                </a:solidFill>
              </a:rPr>
              <a:t>)</a:t>
            </a:r>
          </a:p>
          <a:p>
            <a:r>
              <a:rPr lang="zh-TW" altLang="zh-TW" sz="3600" dirty="0"/>
              <a:t>而每值窮阨，豈非命乎</a:t>
            </a:r>
            <a:r>
              <a:rPr lang="zh-TW" altLang="en-US" sz="3600" dirty="0"/>
              <a:t>           </a:t>
            </a:r>
            <a:r>
              <a:rPr lang="en-US" altLang="zh-TW" sz="3600" dirty="0">
                <a:solidFill>
                  <a:srgbClr val="00B050"/>
                </a:solidFill>
              </a:rPr>
              <a:t>(</a:t>
            </a:r>
            <a:r>
              <a:rPr lang="zh-TW" altLang="en-US" sz="3600" dirty="0">
                <a:solidFill>
                  <a:srgbClr val="00B050"/>
                </a:solidFill>
              </a:rPr>
              <a:t>反詰語氣</a:t>
            </a:r>
            <a:r>
              <a:rPr lang="en-US" altLang="zh-TW" sz="3600" dirty="0">
                <a:solidFill>
                  <a:srgbClr val="00B050"/>
                </a:solidFill>
              </a:rPr>
              <a:t>)</a:t>
            </a:r>
          </a:p>
          <a:p>
            <a:r>
              <a:rPr lang="zh-TW" altLang="zh-TW" sz="3600" dirty="0"/>
              <a:t>與其屈辱而生，不若守節而死</a:t>
            </a:r>
            <a:r>
              <a:rPr lang="zh-TW" altLang="en-US" sz="3600" dirty="0"/>
              <a:t>       </a:t>
            </a:r>
            <a:r>
              <a:rPr lang="en-US" altLang="zh-TW" sz="3600" dirty="0">
                <a:solidFill>
                  <a:srgbClr val="00B050"/>
                </a:solidFill>
              </a:rPr>
              <a:t>(</a:t>
            </a:r>
            <a:r>
              <a:rPr lang="zh-TW" altLang="en-US" sz="3600" dirty="0">
                <a:solidFill>
                  <a:srgbClr val="00B050"/>
                </a:solidFill>
              </a:rPr>
              <a:t>選擇關係</a:t>
            </a:r>
            <a:r>
              <a:rPr lang="en-US" altLang="zh-TW" sz="3600" dirty="0">
                <a:solidFill>
                  <a:srgbClr val="00B050"/>
                </a:solidFill>
              </a:rPr>
              <a:t>)</a:t>
            </a:r>
            <a:endParaRPr lang="en-US" altLang="zh-TW" sz="3600" dirty="0"/>
          </a:p>
          <a:p>
            <a:r>
              <a:rPr lang="zh-TW" altLang="zh-TW" sz="3600" dirty="0"/>
              <a:t>今危困，計無所設</a:t>
            </a:r>
            <a:r>
              <a:rPr lang="zh-TW" altLang="en-US" sz="3600" dirty="0"/>
              <a:t>                    </a:t>
            </a:r>
            <a:r>
              <a:rPr lang="en-US" altLang="zh-TW" sz="3600" dirty="0">
                <a:solidFill>
                  <a:srgbClr val="00B050"/>
                </a:solidFill>
              </a:rPr>
              <a:t>(</a:t>
            </a:r>
            <a:r>
              <a:rPr lang="zh-TW" altLang="en-US" sz="3600" dirty="0">
                <a:solidFill>
                  <a:srgbClr val="00B050"/>
                </a:solidFill>
              </a:rPr>
              <a:t>推論策略</a:t>
            </a:r>
            <a:r>
              <a:rPr lang="en-US" altLang="zh-TW" sz="3600" dirty="0">
                <a:solidFill>
                  <a:srgbClr val="00B050"/>
                </a:solidFill>
              </a:rPr>
              <a:t>)</a:t>
            </a:r>
          </a:p>
          <a:p>
            <a:r>
              <a:rPr lang="zh-TW" altLang="zh-TW" sz="3600" u="sng" dirty="0"/>
              <a:t>堅</a:t>
            </a:r>
            <a:r>
              <a:rPr lang="zh-TW" altLang="zh-TW" sz="3600" dirty="0"/>
              <a:t>立馬橋上，左右射之，皆應弦而倒</a:t>
            </a:r>
            <a:r>
              <a:rPr lang="zh-TW" altLang="en-US" sz="3600" dirty="0"/>
              <a:t>   </a:t>
            </a:r>
            <a:r>
              <a:rPr lang="en-US" altLang="zh-TW" sz="3600" dirty="0">
                <a:solidFill>
                  <a:srgbClr val="00B050"/>
                </a:solidFill>
              </a:rPr>
              <a:t>(</a:t>
            </a:r>
            <a:r>
              <a:rPr lang="zh-TW" altLang="en-US" sz="3600" dirty="0">
                <a:solidFill>
                  <a:srgbClr val="00B050"/>
                </a:solidFill>
              </a:rPr>
              <a:t>學習難句</a:t>
            </a:r>
            <a:r>
              <a:rPr lang="en-US" altLang="zh-TW" sz="3600" dirty="0">
                <a:solidFill>
                  <a:srgbClr val="00B050"/>
                </a:solidFill>
              </a:rPr>
              <a:t>)</a:t>
            </a:r>
          </a:p>
          <a:p>
            <a:r>
              <a:rPr lang="zh-TW" altLang="zh-TW" sz="3600" u="sng" dirty="0"/>
              <a:t>羨</a:t>
            </a:r>
            <a:r>
              <a:rPr lang="zh-TW" altLang="zh-TW" sz="3600" dirty="0"/>
              <a:t>兵衆多，從塹下斫橋，</a:t>
            </a:r>
            <a:r>
              <a:rPr lang="zh-TW" altLang="zh-TW" sz="3600" u="sng" dirty="0"/>
              <a:t>堅</a:t>
            </a:r>
            <a:r>
              <a:rPr lang="zh-TW" altLang="zh-TW" sz="3600" dirty="0"/>
              <a:t>人馬俱陷</a:t>
            </a:r>
            <a:r>
              <a:rPr lang="zh-TW" altLang="en-US" sz="3600" dirty="0"/>
              <a:t>   </a:t>
            </a:r>
            <a:r>
              <a:rPr lang="en-US" altLang="zh-TW" sz="3600" dirty="0">
                <a:solidFill>
                  <a:srgbClr val="00B050"/>
                </a:solidFill>
              </a:rPr>
              <a:t>(</a:t>
            </a:r>
            <a:r>
              <a:rPr lang="zh-TW" altLang="en-US" sz="3600" dirty="0">
                <a:solidFill>
                  <a:srgbClr val="00B050"/>
                </a:solidFill>
              </a:rPr>
              <a:t>學習難句</a:t>
            </a:r>
            <a:r>
              <a:rPr lang="en-US" altLang="zh-TW" sz="3600" dirty="0">
                <a:solidFill>
                  <a:srgbClr val="00B050"/>
                </a:solidFill>
              </a:rPr>
              <a:t>)</a:t>
            </a:r>
            <a:r>
              <a:rPr lang="zh-TW" altLang="en-US" sz="3600" dirty="0"/>
              <a:t> </a:t>
            </a:r>
            <a:endParaRPr lang="en-US" altLang="zh-TW" sz="3600" dirty="0"/>
          </a:p>
          <a:p>
            <a:endParaRPr lang="en-US" altLang="zh-TW" sz="3600" dirty="0"/>
          </a:p>
          <a:p>
            <a:endParaRPr lang="en-US" altLang="zh-TW" sz="3600" dirty="0"/>
          </a:p>
          <a:p>
            <a:endParaRPr lang="en-US" altLang="zh-TW" sz="3600" dirty="0"/>
          </a:p>
          <a:p>
            <a:endParaRPr lang="en-US" altLang="zh-TW" sz="3600" u="sng" dirty="0"/>
          </a:p>
          <a:p>
            <a:endParaRPr lang="zh-TW" altLang="en-US" sz="3600" dirty="0"/>
          </a:p>
        </p:txBody>
      </p:sp>
      <p:graphicFrame>
        <p:nvGraphicFramePr>
          <p:cNvPr id="5" name="資料庫圖表 4"/>
          <p:cNvGraphicFramePr/>
          <p:nvPr>
            <p:extLst/>
          </p:nvPr>
        </p:nvGraphicFramePr>
        <p:xfrm>
          <a:off x="1310053" y="567773"/>
          <a:ext cx="10577146" cy="693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5691190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495600" y="2708920"/>
            <a:ext cx="6840760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72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換您試試看</a:t>
            </a:r>
          </a:p>
        </p:txBody>
      </p:sp>
      <p:sp>
        <p:nvSpPr>
          <p:cNvPr id="3" name="矩形 2"/>
          <p:cNvSpPr/>
          <p:nvPr/>
        </p:nvSpPr>
        <p:spPr>
          <a:xfrm>
            <a:off x="4727848" y="4941168"/>
            <a:ext cx="3501752" cy="720080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</a:rPr>
              <a:t>會考 </a:t>
            </a:r>
            <a:r>
              <a:rPr lang="en-US" altLang="zh-TW" sz="32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107-32</a:t>
            </a:r>
            <a:endParaRPr lang="zh-TW" altLang="en-US" sz="3200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51606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8C87BA3A-4405-B644-AF0A-0AB445264E89}"/>
              </a:ext>
            </a:extLst>
          </p:cNvPr>
          <p:cNvSpPr txBox="1"/>
          <p:nvPr/>
        </p:nvSpPr>
        <p:spPr>
          <a:xfrm>
            <a:off x="3001108" y="4496571"/>
            <a:ext cx="858427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600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根據文意，畫線處填入下列何者最恰當？</a:t>
            </a:r>
            <a:endParaRPr lang="en-US" altLang="zh-TW" sz="2600" dirty="0"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  <a:p>
            <a:r>
              <a:rPr lang="en-US" altLang="zh-TW" sz="2600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(</a:t>
            </a:r>
            <a:r>
              <a:rPr lang="en" altLang="zh-TW" sz="2600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A)</a:t>
            </a:r>
            <a:r>
              <a:rPr lang="zh-TW" altLang="en-US" sz="2600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人生的競賽往往是暗潮洶湧的</a:t>
            </a:r>
            <a:endParaRPr lang="en-US" altLang="zh-TW" sz="2600" dirty="0"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  <a:p>
            <a:r>
              <a:rPr lang="en-US" altLang="zh-TW" sz="2600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(</a:t>
            </a:r>
            <a:r>
              <a:rPr lang="en" altLang="zh-TW" sz="2600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B)</a:t>
            </a:r>
            <a:r>
              <a:rPr lang="zh-TW" altLang="en-US" sz="2600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臺前風光是背後汗水累積而成 </a:t>
            </a:r>
            <a:endParaRPr lang="en-US" altLang="zh-TW" sz="2600" dirty="0"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  <a:p>
            <a:r>
              <a:rPr lang="en-US" altLang="zh-TW" sz="2600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(</a:t>
            </a:r>
            <a:r>
              <a:rPr lang="en" altLang="zh-TW" sz="2600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C)</a:t>
            </a:r>
            <a:r>
              <a:rPr lang="zh-TW" altLang="en-US" sz="2600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勝敗皆由天定，無須怨天尤人</a:t>
            </a:r>
            <a:endParaRPr lang="en-US" altLang="zh-TW" sz="2600" dirty="0"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  <a:p>
            <a:r>
              <a:rPr lang="en-US" altLang="zh-TW" sz="2600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(</a:t>
            </a:r>
            <a:r>
              <a:rPr lang="en" altLang="zh-TW" sz="2600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D)</a:t>
            </a:r>
            <a:r>
              <a:rPr lang="zh-TW" altLang="en-US" sz="2600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堅持到底的人才是最後的贏家</a:t>
            </a:r>
            <a:endParaRPr kumimoji="1" lang="zh-TW" altLang="en-US" sz="2600" b="1" dirty="0"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</p:txBody>
      </p:sp>
      <p:sp>
        <p:nvSpPr>
          <p:cNvPr id="3" name="儲存的資料 2">
            <a:extLst>
              <a:ext uri="{FF2B5EF4-FFF2-40B4-BE49-F238E27FC236}">
                <a16:creationId xmlns:a16="http://schemas.microsoft.com/office/drawing/2014/main" id="{B146ABF6-DCCE-2049-84FD-AFB26658BA58}"/>
              </a:ext>
            </a:extLst>
          </p:cNvPr>
          <p:cNvSpPr/>
          <p:nvPr/>
        </p:nvSpPr>
        <p:spPr>
          <a:xfrm>
            <a:off x="180302" y="4372713"/>
            <a:ext cx="2469303" cy="685466"/>
          </a:xfrm>
          <a:prstGeom prst="flowChartOnlineStorag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3200" b="1" dirty="0">
                <a:latin typeface="Yuanti SC" panose="02010600040101010101" pitchFamily="2" charset="-122"/>
                <a:ea typeface="Yuanti SC" panose="02010600040101010101" pitchFamily="2" charset="-122"/>
              </a:rPr>
              <a:t>白話文</a:t>
            </a:r>
          </a:p>
        </p:txBody>
      </p:sp>
      <p:sp>
        <p:nvSpPr>
          <p:cNvPr id="14" name="儲存的資料 13">
            <a:extLst>
              <a:ext uri="{FF2B5EF4-FFF2-40B4-BE49-F238E27FC236}">
                <a16:creationId xmlns:a16="http://schemas.microsoft.com/office/drawing/2014/main" id="{A11FA368-83C7-B549-A45C-F894DD99A89B}"/>
              </a:ext>
            </a:extLst>
          </p:cNvPr>
          <p:cNvSpPr/>
          <p:nvPr/>
        </p:nvSpPr>
        <p:spPr>
          <a:xfrm>
            <a:off x="180301" y="5395853"/>
            <a:ext cx="2469303" cy="1046441"/>
          </a:xfrm>
          <a:prstGeom prst="flowChartOnlineStorag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3200" b="1" dirty="0">
                <a:latin typeface="Yuanti SC" panose="02010600040101010101" pitchFamily="2" charset="-122"/>
                <a:ea typeface="Yuanti SC" panose="02010600040101010101" pitchFamily="2" charset="-122"/>
              </a:rPr>
              <a:t>舉例</a:t>
            </a:r>
            <a:endParaRPr kumimoji="1" lang="en-US" altLang="zh-TW" sz="3200" b="1" dirty="0">
              <a:latin typeface="Yuanti SC" panose="02010600040101010101" pitchFamily="2" charset="-122"/>
              <a:ea typeface="Yuanti SC" panose="02010600040101010101" pitchFamily="2" charset="-122"/>
            </a:endParaRPr>
          </a:p>
          <a:p>
            <a:pPr algn="ctr"/>
            <a:r>
              <a:rPr kumimoji="1" lang="zh-TW" altLang="en-US" sz="2800" b="1" dirty="0">
                <a:latin typeface="Yuanti SC" panose="02010600040101010101" pitchFamily="2" charset="-122"/>
                <a:ea typeface="Yuanti SC" panose="02010600040101010101" pitchFamily="2" charset="-122"/>
              </a:rPr>
              <a:t>平易近人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8B83053E-B96E-3A48-AADA-BF8A45CB46B0}"/>
              </a:ext>
            </a:extLst>
          </p:cNvPr>
          <p:cNvSpPr txBox="1">
            <a:spLocks/>
          </p:cNvSpPr>
          <p:nvPr/>
        </p:nvSpPr>
        <p:spPr>
          <a:xfrm>
            <a:off x="283583" y="258566"/>
            <a:ext cx="2930770" cy="169400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zh-TW" altLang="en-US" sz="4800" b="1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通過率</a:t>
            </a:r>
            <a:endParaRPr kumimoji="1" lang="en-US" altLang="zh-TW" sz="4800" b="1" dirty="0"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  <a:p>
            <a:pPr algn="ctr"/>
            <a:r>
              <a:rPr kumimoji="1" lang="en-US" altLang="zh-TW" sz="4800" b="1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90%</a:t>
            </a:r>
            <a:r>
              <a:rPr kumimoji="1" lang="zh-CN" altLang="en-US" sz="4800" b="1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以上</a:t>
            </a:r>
            <a:endParaRPr kumimoji="1" lang="zh-TW" altLang="en-US" sz="4000" dirty="0"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</p:txBody>
      </p:sp>
      <p:sp>
        <p:nvSpPr>
          <p:cNvPr id="8" name="儲存的資料 7">
            <a:extLst>
              <a:ext uri="{FF2B5EF4-FFF2-40B4-BE49-F238E27FC236}">
                <a16:creationId xmlns:a16="http://schemas.microsoft.com/office/drawing/2014/main" id="{35BCB1CF-775E-6A43-AF9A-B6E48BB47BD2}"/>
              </a:ext>
            </a:extLst>
          </p:cNvPr>
          <p:cNvSpPr/>
          <p:nvPr/>
        </p:nvSpPr>
        <p:spPr>
          <a:xfrm>
            <a:off x="180303" y="2254165"/>
            <a:ext cx="2469303" cy="723497"/>
          </a:xfrm>
          <a:prstGeom prst="flowChartOnlineStorag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200" b="1" dirty="0">
                <a:latin typeface="Yuanti SC" panose="02010600040101010101" pitchFamily="2" charset="-122"/>
                <a:ea typeface="Yuanti SC" panose="02010600040101010101" pitchFamily="2" charset="-122"/>
              </a:rPr>
              <a:t>議論文</a:t>
            </a:r>
            <a:endParaRPr kumimoji="1" lang="zh-TW" altLang="en-US" sz="3200" b="1" dirty="0">
              <a:latin typeface="Yuanti SC" panose="02010600040101010101" pitchFamily="2" charset="-122"/>
              <a:ea typeface="Yuanti SC" panose="02010600040101010101" pitchFamily="2" charset="-122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D5C33D1-9ADE-A946-90D9-BD6480C2CD4D}"/>
              </a:ext>
            </a:extLst>
          </p:cNvPr>
          <p:cNvSpPr txBox="1"/>
          <p:nvPr/>
        </p:nvSpPr>
        <p:spPr>
          <a:xfrm>
            <a:off x="3120194" y="2111968"/>
            <a:ext cx="8559344" cy="2246769"/>
          </a:xfrm>
          <a:prstGeom prst="rect">
            <a:avLst/>
          </a:prstGeom>
          <a:noFill/>
          <a:ln w="1587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人生何嘗不像一場競賽。跑得慢的人有些會怨天尤人，一路上窩囊委屈； 有的卻抱著</a:t>
            </a:r>
            <a:r>
              <a:rPr lang="zh-TW" altLang="en-US" sz="2800" dirty="0">
                <a:solidFill>
                  <a:srgbClr val="FF0000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龜兔賽跑的精神</a:t>
            </a:r>
            <a:r>
              <a:rPr lang="zh-TW" altLang="en-US" sz="2800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，努力不懈直到終點。而那些跑得快的也不見得永 遠領先，有的後繼無力被人超前，有的半路摔倒一蹶不起，選擇放棄。因此，</a:t>
            </a:r>
            <a:r>
              <a:rPr lang="zh-TW" altLang="en-US" sz="2800" u="sng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                                         </a:t>
            </a:r>
            <a:r>
              <a:rPr lang="zh-TW" altLang="en-US" sz="2800" u="sng" dirty="0"/>
              <a:t>             </a:t>
            </a:r>
            <a:endParaRPr kumimoji="1" lang="zh-TW" altLang="en-US" sz="2800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7BA9CE23-FCC8-F54F-AB3A-A65CCA543926}"/>
              </a:ext>
            </a:extLst>
          </p:cNvPr>
          <p:cNvSpPr txBox="1"/>
          <p:nvPr/>
        </p:nvSpPr>
        <p:spPr>
          <a:xfrm>
            <a:off x="3256769" y="751627"/>
            <a:ext cx="5827059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zh-TW" sz="4000" b="1" dirty="0"/>
              <a:t>109</a:t>
            </a:r>
            <a:r>
              <a:rPr kumimoji="1" lang="zh-CN" altLang="en-US" sz="4000" b="1" dirty="0"/>
              <a:t>年會考第</a:t>
            </a:r>
            <a:r>
              <a:rPr kumimoji="1" lang="en-US" altLang="zh-CN" sz="4000" b="1" dirty="0"/>
              <a:t>3</a:t>
            </a:r>
            <a:r>
              <a:rPr kumimoji="1" lang="zh-CN" altLang="en-US" sz="4000" b="1" dirty="0"/>
              <a:t>題</a:t>
            </a:r>
            <a:r>
              <a:rPr kumimoji="1" lang="zh-TW" altLang="en-US" sz="4000" b="1" dirty="0"/>
              <a:t> </a:t>
            </a:r>
            <a:r>
              <a:rPr kumimoji="1" lang="en-US" altLang="zh-TW" sz="4000" b="1" dirty="0"/>
              <a:t>  95%</a:t>
            </a:r>
            <a:endParaRPr kumimoji="1" lang="zh-TW" altLang="en-US" sz="4000" b="1" dirty="0"/>
          </a:p>
        </p:txBody>
      </p:sp>
      <p:sp>
        <p:nvSpPr>
          <p:cNvPr id="13" name="儲存的資料 12">
            <a:extLst>
              <a:ext uri="{FF2B5EF4-FFF2-40B4-BE49-F238E27FC236}">
                <a16:creationId xmlns:a16="http://schemas.microsoft.com/office/drawing/2014/main" id="{05C7A42E-A843-2E45-9F78-630FB25A4E8D}"/>
              </a:ext>
            </a:extLst>
          </p:cNvPr>
          <p:cNvSpPr/>
          <p:nvPr/>
        </p:nvSpPr>
        <p:spPr>
          <a:xfrm>
            <a:off x="180303" y="3303489"/>
            <a:ext cx="2469303" cy="697313"/>
          </a:xfrm>
          <a:prstGeom prst="flowChartOnlineStorag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800" b="1" dirty="0">
                <a:latin typeface="Yuanti SC" panose="02010600040101010101" pitchFamily="2" charset="-122"/>
                <a:ea typeface="Yuanti SC" panose="02010600040101010101" pitchFamily="2" charset="-122"/>
              </a:rPr>
              <a:t>推論主旨</a:t>
            </a:r>
            <a:endParaRPr kumimoji="1" lang="zh-TW" altLang="en-US" sz="3200" b="1" dirty="0">
              <a:latin typeface="Yuanti SC" panose="02010600040101010101" pitchFamily="2" charset="-122"/>
              <a:ea typeface="Yuanti SC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381089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44516" y="369277"/>
            <a:ext cx="10480431" cy="6488723"/>
          </a:xfrm>
          <a:noFill/>
        </p:spPr>
        <p:txBody>
          <a:bodyPr>
            <a:normAutofit/>
          </a:bodyPr>
          <a:lstStyle/>
          <a:p>
            <a:r>
              <a:rPr lang="zh-TW" altLang="zh-TW" sz="4000" dirty="0"/>
              <a:t>子胥出逃，邊候得之。子胥曰：「上索我者，以我有美珠也。今我已亡之矣，我將謂子取而吞之。」候因釋之。</a:t>
            </a:r>
            <a:endParaRPr lang="en-US" altLang="zh-TW" sz="4000" dirty="0"/>
          </a:p>
          <a:p>
            <a:r>
              <a:rPr lang="zh-TW" altLang="zh-TW" sz="4000" dirty="0"/>
              <a:t>根據這段文字，下列敘述何者正確？</a:t>
            </a:r>
          </a:p>
          <a:p>
            <a:r>
              <a:rPr lang="en-US" altLang="zh-TW" sz="4000" dirty="0"/>
              <a:t>(A)</a:t>
            </a:r>
            <a:r>
              <a:rPr lang="zh-TW" altLang="zh-TW" sz="4000" u="sng" dirty="0"/>
              <a:t>子胥</a:t>
            </a:r>
            <a:r>
              <a:rPr lang="zh-TW" altLang="zh-TW" sz="4000" dirty="0"/>
              <a:t>用言語威脅邊候以求自保</a:t>
            </a:r>
            <a:endParaRPr lang="en-US" altLang="zh-TW" sz="4000" dirty="0"/>
          </a:p>
          <a:p>
            <a:r>
              <a:rPr lang="en-US" altLang="zh-TW" sz="4000" dirty="0"/>
              <a:t>(B)</a:t>
            </a:r>
            <a:r>
              <a:rPr lang="zh-TW" altLang="zh-TW" sz="4000" u="sng" dirty="0"/>
              <a:t>子胥</a:t>
            </a:r>
            <a:r>
              <a:rPr lang="zh-TW" altLang="zh-TW" sz="4000" dirty="0"/>
              <a:t>以美珠賄賂邊候換取自由</a:t>
            </a:r>
          </a:p>
          <a:p>
            <a:r>
              <a:rPr lang="en-US" altLang="zh-TW" sz="4000" dirty="0"/>
              <a:t>(C)</a:t>
            </a:r>
            <a:r>
              <a:rPr lang="zh-TW" altLang="zh-TW" sz="4000" dirty="0"/>
              <a:t>邊候侵吞</a:t>
            </a:r>
            <a:r>
              <a:rPr lang="zh-TW" altLang="zh-TW" sz="4000" u="sng" dirty="0"/>
              <a:t>子胥</a:t>
            </a:r>
            <a:r>
              <a:rPr lang="zh-TW" altLang="zh-TW" sz="4000" dirty="0"/>
              <a:t>的美珠又誣陷他</a:t>
            </a:r>
            <a:endParaRPr lang="en-US" altLang="zh-TW" sz="4000" dirty="0"/>
          </a:p>
          <a:p>
            <a:r>
              <a:rPr lang="en-US" altLang="zh-TW" sz="4000" dirty="0"/>
              <a:t>(D)</a:t>
            </a:r>
            <a:r>
              <a:rPr lang="zh-TW" altLang="zh-TW" sz="4000" dirty="0"/>
              <a:t>邊候相信</a:t>
            </a:r>
            <a:r>
              <a:rPr lang="zh-TW" altLang="zh-TW" sz="4000" u="sng" dirty="0"/>
              <a:t>子胥</a:t>
            </a:r>
            <a:r>
              <a:rPr lang="zh-TW" altLang="zh-TW" sz="4000" dirty="0"/>
              <a:t>的清白而釋放他</a:t>
            </a:r>
            <a:endParaRPr lang="zh-TW" altLang="en-US" sz="4000" dirty="0"/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8677763" y="6071604"/>
            <a:ext cx="2997001" cy="53470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32.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難度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—0.39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455167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38654" y="1450731"/>
            <a:ext cx="10512669" cy="5336931"/>
          </a:xfrm>
          <a:noFill/>
        </p:spPr>
        <p:txBody>
          <a:bodyPr>
            <a:normAutofit/>
          </a:bodyPr>
          <a:lstStyle/>
          <a:p>
            <a:r>
              <a:rPr lang="zh-TW" altLang="zh-TW" sz="4000" dirty="0"/>
              <a:t>子胥出逃，邊候得之。子胥曰：「上索我者，以我有美珠也。今我已亡之矣，我將謂子取而吞之。」候因釋之。</a:t>
            </a:r>
            <a:endParaRPr lang="zh-TW" altLang="en-US" sz="4000" dirty="0"/>
          </a:p>
        </p:txBody>
      </p:sp>
      <p:graphicFrame>
        <p:nvGraphicFramePr>
          <p:cNvPr id="5" name="資料庫圖表 4"/>
          <p:cNvGraphicFramePr/>
          <p:nvPr>
            <p:extLst/>
          </p:nvPr>
        </p:nvGraphicFramePr>
        <p:xfrm>
          <a:off x="1311579" y="276348"/>
          <a:ext cx="10577146" cy="693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650511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11569" y="1749669"/>
            <a:ext cx="10480431" cy="5020408"/>
          </a:xfrm>
          <a:noFill/>
        </p:spPr>
        <p:txBody>
          <a:bodyPr>
            <a:normAutofit/>
          </a:bodyPr>
          <a:lstStyle/>
          <a:p>
            <a:r>
              <a:rPr lang="zh-TW" altLang="zh-TW" sz="4000" dirty="0"/>
              <a:t>子胥出逃，邊候得之。</a:t>
            </a:r>
            <a:endParaRPr lang="en-US" altLang="zh-TW" sz="4000" dirty="0"/>
          </a:p>
          <a:p>
            <a:r>
              <a:rPr lang="zh-TW" altLang="zh-TW" sz="4000" dirty="0"/>
              <a:t>子胥曰：「上索我者，以我有美珠也。</a:t>
            </a:r>
            <a:endParaRPr lang="en-US" altLang="zh-TW" sz="4000" dirty="0"/>
          </a:p>
          <a:p>
            <a:r>
              <a:rPr lang="zh-TW" altLang="zh-TW" sz="4000" dirty="0"/>
              <a:t>今我已亡之矣，我將謂子取而吞之。」</a:t>
            </a:r>
            <a:endParaRPr lang="en-US" altLang="zh-TW" sz="4000" dirty="0"/>
          </a:p>
          <a:p>
            <a:r>
              <a:rPr lang="zh-TW" altLang="zh-TW" sz="4000" dirty="0"/>
              <a:t>候因釋之。</a:t>
            </a:r>
            <a:endParaRPr lang="en-US" altLang="zh-TW" sz="4000" dirty="0"/>
          </a:p>
          <a:p>
            <a:endParaRPr lang="zh-TW" altLang="en-US" sz="4000" dirty="0"/>
          </a:p>
        </p:txBody>
      </p:sp>
      <p:graphicFrame>
        <p:nvGraphicFramePr>
          <p:cNvPr id="5" name="資料庫圖表 4"/>
          <p:cNvGraphicFramePr/>
          <p:nvPr>
            <p:extLst/>
          </p:nvPr>
        </p:nvGraphicFramePr>
        <p:xfrm>
          <a:off x="1311579" y="276348"/>
          <a:ext cx="10577146" cy="693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8369633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11569" y="1415562"/>
            <a:ext cx="10480431" cy="5354515"/>
          </a:xfrm>
          <a:noFill/>
        </p:spPr>
        <p:txBody>
          <a:bodyPr>
            <a:normAutofit/>
          </a:bodyPr>
          <a:lstStyle/>
          <a:p>
            <a:r>
              <a:rPr lang="zh-TW" altLang="zh-TW" sz="4000" dirty="0"/>
              <a:t>子胥出逃，邊候得之</a:t>
            </a:r>
            <a:r>
              <a:rPr lang="en-US" altLang="zh-TW" sz="4000" dirty="0">
                <a:solidFill>
                  <a:srgbClr val="FF0000"/>
                </a:solidFill>
              </a:rPr>
              <a:t>(</a:t>
            </a:r>
            <a:r>
              <a:rPr lang="zh-TW" altLang="zh-TW" sz="4000" dirty="0">
                <a:solidFill>
                  <a:srgbClr val="FF0000"/>
                </a:solidFill>
              </a:rPr>
              <a:t>子胥</a:t>
            </a:r>
            <a:r>
              <a:rPr lang="en-US" altLang="zh-TW" sz="4000" dirty="0">
                <a:solidFill>
                  <a:srgbClr val="FF0000"/>
                </a:solidFill>
              </a:rPr>
              <a:t>)</a:t>
            </a:r>
            <a:r>
              <a:rPr lang="zh-TW" altLang="zh-TW" sz="4000" dirty="0"/>
              <a:t>。</a:t>
            </a:r>
            <a:endParaRPr lang="en-US" altLang="zh-TW" sz="4000" dirty="0"/>
          </a:p>
          <a:p>
            <a:r>
              <a:rPr lang="zh-TW" altLang="zh-TW" sz="4000" dirty="0"/>
              <a:t>子胥曰：「上索我者，以我有美珠也。</a:t>
            </a:r>
            <a:endParaRPr lang="en-US" altLang="zh-TW" sz="4000" dirty="0"/>
          </a:p>
          <a:p>
            <a:r>
              <a:rPr lang="zh-TW" altLang="zh-TW" sz="4000" dirty="0"/>
              <a:t>今我已亡之</a:t>
            </a:r>
            <a:r>
              <a:rPr lang="en-US" altLang="zh-TW" sz="4000" dirty="0">
                <a:solidFill>
                  <a:srgbClr val="FF0000"/>
                </a:solidFill>
              </a:rPr>
              <a:t>(</a:t>
            </a:r>
            <a:r>
              <a:rPr lang="zh-TW" altLang="zh-TW" sz="4000" dirty="0">
                <a:solidFill>
                  <a:srgbClr val="FF0000"/>
                </a:solidFill>
              </a:rPr>
              <a:t>美珠</a:t>
            </a:r>
            <a:r>
              <a:rPr lang="en-US" altLang="zh-TW" sz="4000" dirty="0">
                <a:solidFill>
                  <a:srgbClr val="FF0000"/>
                </a:solidFill>
              </a:rPr>
              <a:t>)</a:t>
            </a:r>
            <a:r>
              <a:rPr lang="zh-TW" altLang="zh-TW" sz="4000" dirty="0"/>
              <a:t>矣，我將謂子</a:t>
            </a:r>
            <a:r>
              <a:rPr lang="en-US" altLang="zh-TW" sz="4000" dirty="0">
                <a:solidFill>
                  <a:srgbClr val="FF0000"/>
                </a:solidFill>
              </a:rPr>
              <a:t>(</a:t>
            </a:r>
            <a:r>
              <a:rPr lang="zh-TW" altLang="zh-TW" sz="4000" dirty="0">
                <a:solidFill>
                  <a:srgbClr val="FF0000"/>
                </a:solidFill>
              </a:rPr>
              <a:t>邊候</a:t>
            </a:r>
            <a:r>
              <a:rPr lang="en-US" altLang="zh-TW" sz="4000" dirty="0">
                <a:solidFill>
                  <a:srgbClr val="FF0000"/>
                </a:solidFill>
              </a:rPr>
              <a:t>)</a:t>
            </a:r>
            <a:r>
              <a:rPr lang="zh-TW" altLang="zh-TW" sz="4000" dirty="0"/>
              <a:t>取而吞之</a:t>
            </a:r>
            <a:r>
              <a:rPr lang="en-US" altLang="zh-TW" sz="4000" dirty="0">
                <a:solidFill>
                  <a:srgbClr val="FF0000"/>
                </a:solidFill>
              </a:rPr>
              <a:t>(</a:t>
            </a:r>
            <a:r>
              <a:rPr lang="zh-TW" altLang="zh-TW" sz="4000" dirty="0">
                <a:solidFill>
                  <a:srgbClr val="FF0000"/>
                </a:solidFill>
              </a:rPr>
              <a:t>美珠</a:t>
            </a:r>
            <a:r>
              <a:rPr lang="en-US" altLang="zh-TW" sz="4000" dirty="0">
                <a:solidFill>
                  <a:srgbClr val="FF0000"/>
                </a:solidFill>
              </a:rPr>
              <a:t>)</a:t>
            </a:r>
            <a:r>
              <a:rPr lang="en-US" altLang="zh-TW" sz="4000" dirty="0"/>
              <a:t> </a:t>
            </a:r>
            <a:r>
              <a:rPr lang="zh-TW" altLang="zh-TW" sz="4000" dirty="0"/>
              <a:t>。」</a:t>
            </a:r>
            <a:endParaRPr lang="en-US" altLang="zh-TW" sz="4000" dirty="0"/>
          </a:p>
          <a:p>
            <a:r>
              <a:rPr lang="zh-TW" altLang="zh-TW" sz="4000" dirty="0"/>
              <a:t>候因釋之</a:t>
            </a:r>
            <a:r>
              <a:rPr lang="en-US" altLang="zh-TW" sz="4000" dirty="0">
                <a:solidFill>
                  <a:srgbClr val="FF0000"/>
                </a:solidFill>
              </a:rPr>
              <a:t>(</a:t>
            </a:r>
            <a:r>
              <a:rPr lang="zh-TW" altLang="zh-TW" sz="4000" dirty="0">
                <a:solidFill>
                  <a:srgbClr val="FF0000"/>
                </a:solidFill>
              </a:rPr>
              <a:t>子胥</a:t>
            </a:r>
            <a:r>
              <a:rPr lang="en-US" altLang="zh-TW" sz="4000" dirty="0">
                <a:solidFill>
                  <a:srgbClr val="FF0000"/>
                </a:solidFill>
              </a:rPr>
              <a:t>)</a:t>
            </a:r>
            <a:r>
              <a:rPr lang="en-US" altLang="zh-TW" sz="4000" dirty="0"/>
              <a:t> </a:t>
            </a:r>
            <a:r>
              <a:rPr lang="zh-TW" altLang="zh-TW" sz="4000" dirty="0"/>
              <a:t>。</a:t>
            </a:r>
            <a:endParaRPr lang="zh-TW" altLang="en-US" sz="4000" dirty="0"/>
          </a:p>
        </p:txBody>
      </p:sp>
      <p:graphicFrame>
        <p:nvGraphicFramePr>
          <p:cNvPr id="5" name="資料庫圖表 4"/>
          <p:cNvGraphicFramePr/>
          <p:nvPr>
            <p:extLst/>
          </p:nvPr>
        </p:nvGraphicFramePr>
        <p:xfrm>
          <a:off x="1311579" y="276348"/>
          <a:ext cx="10577146" cy="693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4617966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11569" y="1415562"/>
            <a:ext cx="10480431" cy="5354515"/>
          </a:xfrm>
          <a:noFill/>
        </p:spPr>
        <p:txBody>
          <a:bodyPr>
            <a:normAutofit/>
          </a:bodyPr>
          <a:lstStyle/>
          <a:p>
            <a:r>
              <a:rPr lang="zh-TW" altLang="zh-TW" sz="4000" dirty="0"/>
              <a:t>子胥出逃，邊候得之</a:t>
            </a:r>
            <a:r>
              <a:rPr lang="en-US" altLang="zh-TW" sz="4000" dirty="0"/>
              <a:t>(</a:t>
            </a:r>
            <a:r>
              <a:rPr lang="zh-TW" altLang="zh-TW" sz="4000" dirty="0"/>
              <a:t>子胥</a:t>
            </a:r>
            <a:r>
              <a:rPr lang="en-US" altLang="zh-TW" sz="4000" dirty="0"/>
              <a:t>)</a:t>
            </a:r>
            <a:r>
              <a:rPr lang="zh-TW" altLang="zh-TW" sz="4000" dirty="0"/>
              <a:t>。</a:t>
            </a:r>
            <a:endParaRPr lang="en-US" altLang="zh-TW" sz="4000" dirty="0"/>
          </a:p>
          <a:p>
            <a:r>
              <a:rPr lang="zh-TW" altLang="zh-TW" sz="4000" dirty="0"/>
              <a:t>子胥曰：「上</a:t>
            </a:r>
            <a:r>
              <a:rPr lang="en-US" altLang="zh-TW" sz="4000" dirty="0">
                <a:solidFill>
                  <a:srgbClr val="C00000"/>
                </a:solidFill>
              </a:rPr>
              <a:t>(</a:t>
            </a:r>
            <a:r>
              <a:rPr lang="zh-TW" altLang="en-US" sz="4000" dirty="0">
                <a:solidFill>
                  <a:srgbClr val="C00000"/>
                </a:solidFill>
              </a:rPr>
              <a:t>皇上</a:t>
            </a:r>
            <a:r>
              <a:rPr lang="en-US" altLang="zh-TW" sz="4000" dirty="0">
                <a:solidFill>
                  <a:srgbClr val="C00000"/>
                </a:solidFill>
              </a:rPr>
              <a:t>)</a:t>
            </a:r>
            <a:r>
              <a:rPr lang="zh-TW" altLang="zh-TW" sz="4000" dirty="0"/>
              <a:t>索</a:t>
            </a:r>
            <a:r>
              <a:rPr lang="en-US" altLang="zh-TW" sz="4000" dirty="0">
                <a:solidFill>
                  <a:srgbClr val="C00000"/>
                </a:solidFill>
              </a:rPr>
              <a:t>(</a:t>
            </a:r>
            <a:r>
              <a:rPr lang="zh-TW" altLang="en-US" sz="4000" dirty="0">
                <a:solidFill>
                  <a:srgbClr val="C00000"/>
                </a:solidFill>
              </a:rPr>
              <a:t>搜索</a:t>
            </a:r>
            <a:r>
              <a:rPr lang="en-US" altLang="zh-TW" sz="4000" dirty="0">
                <a:solidFill>
                  <a:srgbClr val="C00000"/>
                </a:solidFill>
              </a:rPr>
              <a:t>)</a:t>
            </a:r>
            <a:r>
              <a:rPr lang="zh-TW" altLang="zh-TW" sz="4000" dirty="0"/>
              <a:t>我者，以</a:t>
            </a:r>
            <a:r>
              <a:rPr lang="en-US" altLang="zh-TW" sz="4000" dirty="0">
                <a:solidFill>
                  <a:srgbClr val="C00000"/>
                </a:solidFill>
              </a:rPr>
              <a:t>(</a:t>
            </a:r>
            <a:r>
              <a:rPr lang="zh-TW" altLang="en-US" sz="4000" dirty="0">
                <a:solidFill>
                  <a:srgbClr val="C00000"/>
                </a:solidFill>
              </a:rPr>
              <a:t>因為</a:t>
            </a:r>
            <a:r>
              <a:rPr lang="en-US" altLang="zh-TW" sz="4000" dirty="0">
                <a:solidFill>
                  <a:srgbClr val="C00000"/>
                </a:solidFill>
              </a:rPr>
              <a:t>)</a:t>
            </a:r>
            <a:r>
              <a:rPr lang="zh-TW" altLang="zh-TW" sz="4000" dirty="0"/>
              <a:t>我有美珠也。</a:t>
            </a:r>
            <a:endParaRPr lang="en-US" altLang="zh-TW" sz="4000" dirty="0"/>
          </a:p>
          <a:p>
            <a:r>
              <a:rPr lang="zh-TW" altLang="zh-TW" sz="4000" dirty="0"/>
              <a:t>今我已亡</a:t>
            </a:r>
            <a:r>
              <a:rPr lang="en-US" altLang="zh-TW" sz="4000" dirty="0">
                <a:solidFill>
                  <a:srgbClr val="C00000"/>
                </a:solidFill>
              </a:rPr>
              <a:t>(</a:t>
            </a:r>
            <a:r>
              <a:rPr lang="zh-TW" altLang="en-US" sz="4000" dirty="0">
                <a:solidFill>
                  <a:srgbClr val="C00000"/>
                </a:solidFill>
              </a:rPr>
              <a:t>亡失</a:t>
            </a:r>
            <a:r>
              <a:rPr lang="en-US" altLang="zh-TW" sz="4000" dirty="0">
                <a:solidFill>
                  <a:srgbClr val="C00000"/>
                </a:solidFill>
              </a:rPr>
              <a:t>)</a:t>
            </a:r>
            <a:r>
              <a:rPr lang="zh-TW" altLang="zh-TW" sz="4000" dirty="0"/>
              <a:t>之</a:t>
            </a:r>
            <a:r>
              <a:rPr lang="en-US" altLang="zh-TW" sz="4000" dirty="0"/>
              <a:t>(</a:t>
            </a:r>
            <a:r>
              <a:rPr lang="zh-TW" altLang="zh-TW" sz="4000" dirty="0"/>
              <a:t>美珠</a:t>
            </a:r>
            <a:r>
              <a:rPr lang="en-US" altLang="zh-TW" sz="4000" dirty="0"/>
              <a:t>)</a:t>
            </a:r>
            <a:r>
              <a:rPr lang="zh-TW" altLang="zh-TW" sz="4000" dirty="0"/>
              <a:t>矣，我將謂子</a:t>
            </a:r>
            <a:r>
              <a:rPr lang="en-US" altLang="zh-TW" sz="4000" dirty="0"/>
              <a:t>(</a:t>
            </a:r>
            <a:r>
              <a:rPr lang="zh-TW" altLang="zh-TW" sz="4000" dirty="0"/>
              <a:t>邊候</a:t>
            </a:r>
            <a:r>
              <a:rPr lang="en-US" altLang="zh-TW" sz="4000" dirty="0"/>
              <a:t>)</a:t>
            </a:r>
            <a:r>
              <a:rPr lang="zh-TW" altLang="zh-TW" sz="4000" dirty="0"/>
              <a:t>取而吞</a:t>
            </a:r>
            <a:r>
              <a:rPr lang="en-US" altLang="zh-TW" sz="4000" dirty="0">
                <a:solidFill>
                  <a:srgbClr val="C00000"/>
                </a:solidFill>
              </a:rPr>
              <a:t>(</a:t>
            </a:r>
            <a:r>
              <a:rPr lang="zh-TW" altLang="en-US" sz="4000" dirty="0">
                <a:solidFill>
                  <a:srgbClr val="C00000"/>
                </a:solidFill>
              </a:rPr>
              <a:t>併吞</a:t>
            </a:r>
            <a:r>
              <a:rPr lang="en-US" altLang="zh-TW" sz="4000" dirty="0">
                <a:solidFill>
                  <a:srgbClr val="C00000"/>
                </a:solidFill>
              </a:rPr>
              <a:t>)</a:t>
            </a:r>
            <a:r>
              <a:rPr lang="zh-TW" altLang="zh-TW" sz="4000" dirty="0"/>
              <a:t>之</a:t>
            </a:r>
            <a:r>
              <a:rPr lang="en-US" altLang="zh-TW" sz="4000" dirty="0"/>
              <a:t>(</a:t>
            </a:r>
            <a:r>
              <a:rPr lang="zh-TW" altLang="zh-TW" sz="4000" dirty="0"/>
              <a:t>美珠</a:t>
            </a:r>
            <a:r>
              <a:rPr lang="en-US" altLang="zh-TW" sz="4000" dirty="0"/>
              <a:t>) </a:t>
            </a:r>
            <a:r>
              <a:rPr lang="zh-TW" altLang="zh-TW" sz="4000" dirty="0"/>
              <a:t>。」</a:t>
            </a:r>
            <a:endParaRPr lang="en-US" altLang="zh-TW" sz="4000" dirty="0"/>
          </a:p>
          <a:p>
            <a:r>
              <a:rPr lang="zh-TW" altLang="zh-TW" sz="4000" dirty="0"/>
              <a:t>候因</a:t>
            </a:r>
            <a:r>
              <a:rPr lang="en-US" altLang="zh-TW" sz="4000" dirty="0">
                <a:solidFill>
                  <a:srgbClr val="C00000"/>
                </a:solidFill>
              </a:rPr>
              <a:t>(</a:t>
            </a:r>
            <a:r>
              <a:rPr lang="zh-TW" altLang="en-US" sz="4000" dirty="0">
                <a:solidFill>
                  <a:srgbClr val="C00000"/>
                </a:solidFill>
              </a:rPr>
              <a:t>因此</a:t>
            </a:r>
            <a:r>
              <a:rPr lang="en-US" altLang="zh-TW" sz="4000" dirty="0">
                <a:solidFill>
                  <a:srgbClr val="C00000"/>
                </a:solidFill>
              </a:rPr>
              <a:t>)</a:t>
            </a:r>
            <a:r>
              <a:rPr lang="zh-TW" altLang="zh-TW" sz="4000" dirty="0"/>
              <a:t>釋</a:t>
            </a:r>
            <a:r>
              <a:rPr lang="en-US" altLang="zh-TW" sz="4000" dirty="0">
                <a:solidFill>
                  <a:srgbClr val="C00000"/>
                </a:solidFill>
              </a:rPr>
              <a:t>(</a:t>
            </a:r>
            <a:r>
              <a:rPr lang="zh-TW" altLang="en-US" sz="4000" dirty="0">
                <a:solidFill>
                  <a:srgbClr val="C00000"/>
                </a:solidFill>
              </a:rPr>
              <a:t>釋放</a:t>
            </a:r>
            <a:r>
              <a:rPr lang="en-US" altLang="zh-TW" sz="4000" dirty="0">
                <a:solidFill>
                  <a:srgbClr val="C00000"/>
                </a:solidFill>
              </a:rPr>
              <a:t>)</a:t>
            </a:r>
            <a:r>
              <a:rPr lang="zh-TW" altLang="zh-TW" sz="4000" dirty="0"/>
              <a:t>之</a:t>
            </a:r>
            <a:r>
              <a:rPr lang="en-US" altLang="zh-TW" sz="4000" dirty="0"/>
              <a:t>(</a:t>
            </a:r>
            <a:r>
              <a:rPr lang="zh-TW" altLang="zh-TW" sz="4000" dirty="0"/>
              <a:t>子胥</a:t>
            </a:r>
            <a:r>
              <a:rPr lang="en-US" altLang="zh-TW" sz="4000" dirty="0"/>
              <a:t>) </a:t>
            </a:r>
            <a:r>
              <a:rPr lang="zh-TW" altLang="zh-TW" sz="4000" dirty="0"/>
              <a:t>。</a:t>
            </a:r>
            <a:endParaRPr lang="zh-TW" altLang="en-US" sz="4000" dirty="0">
              <a:solidFill>
                <a:schemeClr val="tx1"/>
              </a:solidFill>
            </a:endParaRPr>
          </a:p>
        </p:txBody>
      </p:sp>
      <p:graphicFrame>
        <p:nvGraphicFramePr>
          <p:cNvPr id="5" name="資料庫圖表 4"/>
          <p:cNvGraphicFramePr/>
          <p:nvPr>
            <p:extLst/>
          </p:nvPr>
        </p:nvGraphicFramePr>
        <p:xfrm>
          <a:off x="1311579" y="276348"/>
          <a:ext cx="10577146" cy="693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8268563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11569" y="1415562"/>
            <a:ext cx="10480431" cy="5354515"/>
          </a:xfrm>
          <a:noFill/>
        </p:spPr>
        <p:txBody>
          <a:bodyPr>
            <a:normAutofit/>
          </a:bodyPr>
          <a:lstStyle/>
          <a:p>
            <a:r>
              <a:rPr lang="zh-TW" altLang="zh-TW" sz="4000" u="sng" dirty="0"/>
              <a:t>伍子胥</a:t>
            </a:r>
            <a:r>
              <a:rPr lang="zh-TW" altLang="zh-TW" sz="4000" dirty="0"/>
              <a:t>出逃，守邊</a:t>
            </a:r>
            <a:r>
              <a:rPr lang="zh-TW" altLang="en-US" sz="4000" dirty="0"/>
              <a:t>界</a:t>
            </a:r>
            <a:r>
              <a:rPr lang="zh-TW" altLang="zh-TW" sz="4000" dirty="0"/>
              <a:t>的官吏抓住了他。</a:t>
            </a:r>
            <a:endParaRPr lang="en-US" altLang="zh-TW" sz="4000" dirty="0"/>
          </a:p>
          <a:p>
            <a:r>
              <a:rPr lang="zh-TW" altLang="zh-TW" sz="4000" u="sng" dirty="0"/>
              <a:t>子胥</a:t>
            </a:r>
            <a:r>
              <a:rPr lang="zh-TW" altLang="zh-TW" sz="4000" dirty="0"/>
              <a:t>說：「</a:t>
            </a:r>
            <a:r>
              <a:rPr lang="zh-TW" altLang="en-US" sz="4000" dirty="0"/>
              <a:t>皇上</a:t>
            </a:r>
            <a:r>
              <a:rPr lang="zh-TW" altLang="zh-TW" sz="4000" dirty="0"/>
              <a:t>搜捕我，是因為我有一顆漂亮的寶珠。</a:t>
            </a:r>
            <a:endParaRPr lang="en-US" altLang="zh-TW" sz="4000" dirty="0"/>
          </a:p>
          <a:p>
            <a:r>
              <a:rPr lang="zh-TW" altLang="zh-TW" sz="4000" dirty="0"/>
              <a:t>現在我已經丟失了，我會說是你把它搶去吞吃了的！」</a:t>
            </a:r>
            <a:endParaRPr lang="en-US" altLang="zh-TW" sz="4000" dirty="0"/>
          </a:p>
          <a:p>
            <a:r>
              <a:rPr lang="zh-TW" altLang="zh-TW" sz="4000" dirty="0"/>
              <a:t>守邊</a:t>
            </a:r>
            <a:r>
              <a:rPr lang="zh-TW" altLang="en-US" sz="4000" dirty="0"/>
              <a:t>界的</a:t>
            </a:r>
            <a:r>
              <a:rPr lang="zh-TW" altLang="zh-TW" sz="4000" dirty="0"/>
              <a:t>官吏因此放走了</a:t>
            </a:r>
            <a:r>
              <a:rPr lang="zh-TW" altLang="zh-TW" sz="4000" u="sng" dirty="0"/>
              <a:t>伍子胥</a:t>
            </a:r>
            <a:r>
              <a:rPr lang="zh-TW" altLang="zh-TW" sz="4000" dirty="0"/>
              <a:t>。</a:t>
            </a:r>
            <a:endParaRPr lang="zh-TW" altLang="en-US" sz="4000" dirty="0">
              <a:solidFill>
                <a:schemeClr val="tx1"/>
              </a:solidFill>
            </a:endParaRPr>
          </a:p>
        </p:txBody>
      </p:sp>
      <p:graphicFrame>
        <p:nvGraphicFramePr>
          <p:cNvPr id="5" name="資料庫圖表 4"/>
          <p:cNvGraphicFramePr/>
          <p:nvPr>
            <p:extLst/>
          </p:nvPr>
        </p:nvGraphicFramePr>
        <p:xfrm>
          <a:off x="1311579" y="276348"/>
          <a:ext cx="10577146" cy="693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516172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999656" y="2856702"/>
            <a:ext cx="6840760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72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換您試試看</a:t>
            </a:r>
          </a:p>
        </p:txBody>
      </p:sp>
      <p:sp>
        <p:nvSpPr>
          <p:cNvPr id="3" name="矩形 2"/>
          <p:cNvSpPr/>
          <p:nvPr/>
        </p:nvSpPr>
        <p:spPr>
          <a:xfrm>
            <a:off x="4727848" y="4941168"/>
            <a:ext cx="3384376" cy="720080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</a:rPr>
              <a:t>會考試題</a:t>
            </a:r>
            <a:r>
              <a:rPr lang="en-US" altLang="zh-TW" sz="32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107-33</a:t>
            </a:r>
            <a:endParaRPr lang="zh-TW" altLang="en-US" sz="3200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1555171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1852" y="2660074"/>
            <a:ext cx="10261601" cy="4197926"/>
          </a:xfrm>
        </p:spPr>
        <p:txBody>
          <a:bodyPr>
            <a:noAutofit/>
          </a:bodyPr>
          <a:lstStyle/>
          <a:p>
            <a:r>
              <a:rPr lang="en-US" altLang="zh-TW" sz="3600" dirty="0">
                <a:latin typeface="+mn-ea"/>
              </a:rPr>
              <a:t>107-33</a:t>
            </a:r>
            <a:r>
              <a:rPr lang="zh-TW" altLang="en-US" sz="3600" dirty="0">
                <a:latin typeface="+mn-ea"/>
              </a:rPr>
              <a:t>根據這段文字，可以推知下列何者</a:t>
            </a:r>
            <a:r>
              <a:rPr lang="en-US" altLang="zh-TW" sz="3600" dirty="0">
                <a:latin typeface="+mn-ea"/>
              </a:rPr>
              <a:t>?</a:t>
            </a:r>
          </a:p>
          <a:p>
            <a:r>
              <a:rPr lang="en-US" altLang="zh-TW" sz="3600" dirty="0">
                <a:latin typeface="+mn-ea"/>
              </a:rPr>
              <a:t> (A)</a:t>
            </a:r>
            <a:r>
              <a:rPr lang="zh-TW" altLang="en-US" sz="3600" dirty="0">
                <a:latin typeface="+mn-ea"/>
              </a:rPr>
              <a:t>煬帝命薛道衡作詩，薛因抗命而被殺</a:t>
            </a:r>
            <a:endParaRPr lang="en-US" altLang="zh-TW" sz="3600" dirty="0">
              <a:latin typeface="+mn-ea"/>
            </a:endParaRPr>
          </a:p>
          <a:p>
            <a:r>
              <a:rPr lang="en-US" altLang="zh-TW" sz="3600" dirty="0">
                <a:latin typeface="+mn-ea"/>
              </a:rPr>
              <a:t>(B)</a:t>
            </a:r>
            <a:r>
              <a:rPr lang="zh-TW" altLang="en-US" sz="3600" dirty="0">
                <a:latin typeface="+mn-ea"/>
              </a:rPr>
              <a:t>薛道衡死後，煬帝感嘆再也無人能出其右</a:t>
            </a:r>
          </a:p>
          <a:p>
            <a:r>
              <a:rPr lang="en-US" altLang="zh-TW" sz="3600" dirty="0">
                <a:latin typeface="+mn-ea"/>
              </a:rPr>
              <a:t>(C)</a:t>
            </a:r>
            <a:r>
              <a:rPr lang="zh-TW" altLang="en-US" sz="3600" dirty="0">
                <a:latin typeface="+mn-ea"/>
              </a:rPr>
              <a:t>薛道衡因事被誅，臨刑以「空梁」一詩明志</a:t>
            </a:r>
            <a:endParaRPr lang="en-US" altLang="zh-TW" sz="3600" dirty="0">
              <a:latin typeface="+mn-ea"/>
            </a:endParaRPr>
          </a:p>
          <a:p>
            <a:r>
              <a:rPr lang="en-US" altLang="zh-TW" sz="3600" dirty="0">
                <a:latin typeface="+mn-ea"/>
              </a:rPr>
              <a:t>(D)</a:t>
            </a:r>
            <a:r>
              <a:rPr lang="zh-TW" altLang="en-US" sz="3600" dirty="0">
                <a:latin typeface="+mn-ea"/>
              </a:rPr>
              <a:t>煬帝嫉妒薛道衡能有「空梁落燕泥」這等佳句</a:t>
            </a:r>
          </a:p>
          <a:p>
            <a:endParaRPr lang="zh-TW" altLang="en-US" sz="3600" dirty="0">
              <a:latin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916544" y="323272"/>
            <a:ext cx="10012219" cy="19950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zh-TW" sz="3600" u="sng" dirty="0">
                <a:solidFill>
                  <a:schemeClr val="tx1"/>
                </a:solidFill>
              </a:rPr>
              <a:t>隋煬帝</a:t>
            </a:r>
            <a:r>
              <a:rPr lang="zh-TW" altLang="zh-TW" sz="3600" dirty="0">
                <a:solidFill>
                  <a:schemeClr val="tx1"/>
                </a:solidFill>
              </a:rPr>
              <a:t>善屬文</a:t>
            </a:r>
            <a:r>
              <a:rPr lang="en-US" altLang="zh-TW" sz="3600" baseline="-25000" dirty="0">
                <a:solidFill>
                  <a:schemeClr val="tx1"/>
                </a:solidFill>
              </a:rPr>
              <a:t>1</a:t>
            </a:r>
            <a:r>
              <a:rPr lang="zh-TW" altLang="zh-TW" sz="3600" dirty="0">
                <a:solidFill>
                  <a:schemeClr val="tx1"/>
                </a:solidFill>
              </a:rPr>
              <a:t>，而不欲人出其右，司隸</a:t>
            </a:r>
            <a:r>
              <a:rPr lang="zh-TW" altLang="zh-TW" sz="3600" u="sng" dirty="0">
                <a:solidFill>
                  <a:schemeClr val="tx1"/>
                </a:solidFill>
              </a:rPr>
              <a:t>薛道衡</a:t>
            </a:r>
            <a:r>
              <a:rPr lang="zh-TW" altLang="zh-TW" sz="3600" dirty="0">
                <a:solidFill>
                  <a:schemeClr val="tx1"/>
                </a:solidFill>
              </a:rPr>
              <a:t>由是得罪。後因事誅之，曰：「更能作『空梁落燕泥』否？」</a:t>
            </a:r>
            <a:endParaRPr lang="zh-TW" altLang="en-US" sz="3600" dirty="0">
              <a:solidFill>
                <a:schemeClr val="tx1"/>
              </a:solidFill>
            </a:endParaRP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8677763" y="6071604"/>
            <a:ext cx="2997001" cy="53470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33.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難度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—0.24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4879401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72763" y="1714499"/>
            <a:ext cx="10119946" cy="4950069"/>
          </a:xfrm>
        </p:spPr>
        <p:txBody>
          <a:bodyPr>
            <a:noAutofit/>
          </a:bodyPr>
          <a:lstStyle/>
          <a:p>
            <a:r>
              <a:rPr lang="zh-TW" altLang="zh-TW" sz="4000" dirty="0">
                <a:latin typeface="+mn-ea"/>
              </a:rPr>
              <a:t>隋煬帝善屬文，</a:t>
            </a:r>
            <a:endParaRPr lang="en-US" altLang="zh-TW" sz="4000" dirty="0">
              <a:latin typeface="+mn-ea"/>
            </a:endParaRPr>
          </a:p>
          <a:p>
            <a:r>
              <a:rPr lang="zh-TW" altLang="zh-TW" sz="4000" dirty="0">
                <a:latin typeface="+mn-ea"/>
              </a:rPr>
              <a:t>而不欲人出其右，</a:t>
            </a:r>
            <a:endParaRPr lang="en-US" altLang="zh-TW" sz="4000" dirty="0">
              <a:latin typeface="+mn-ea"/>
            </a:endParaRPr>
          </a:p>
          <a:p>
            <a:r>
              <a:rPr lang="zh-TW" altLang="zh-TW" sz="4000" dirty="0">
                <a:latin typeface="+mn-ea"/>
              </a:rPr>
              <a:t>司隸薛道衡由是得罪。</a:t>
            </a:r>
            <a:endParaRPr lang="en-US" altLang="zh-TW" sz="4000" dirty="0">
              <a:latin typeface="+mn-ea"/>
            </a:endParaRPr>
          </a:p>
          <a:p>
            <a:r>
              <a:rPr lang="zh-TW" altLang="zh-TW" sz="4000" dirty="0">
                <a:latin typeface="+mn-ea"/>
              </a:rPr>
              <a:t>後因事誅之，</a:t>
            </a:r>
            <a:endParaRPr lang="en-US" altLang="zh-TW" sz="4000" dirty="0">
              <a:latin typeface="+mn-ea"/>
            </a:endParaRPr>
          </a:p>
          <a:p>
            <a:r>
              <a:rPr lang="zh-TW" altLang="zh-TW" sz="4000" dirty="0">
                <a:latin typeface="+mn-ea"/>
              </a:rPr>
              <a:t>曰：「更能作『空梁落燕泥』否？」</a:t>
            </a:r>
            <a:endParaRPr lang="en-US" altLang="zh-TW" sz="4000" dirty="0">
              <a:latin typeface="+mn-ea"/>
            </a:endParaRPr>
          </a:p>
          <a:p>
            <a:endParaRPr lang="en-US" altLang="zh-TW" sz="4000" dirty="0">
              <a:latin typeface="+mn-ea"/>
            </a:endParaRPr>
          </a:p>
          <a:p>
            <a:pPr marL="0" indent="0">
              <a:buNone/>
            </a:pPr>
            <a:r>
              <a:rPr lang="zh-TW" altLang="en-US" sz="280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補充</a:t>
            </a:r>
            <a:r>
              <a:rPr lang="en-US" altLang="zh-TW" sz="280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-</a:t>
            </a:r>
            <a:r>
              <a:rPr lang="zh-TW" altLang="en-US" sz="280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空廢的屋樑上不斷掉落一塊塊的燕泥，意即</a:t>
            </a:r>
            <a:r>
              <a:rPr lang="en-US" altLang="zh-TW" sz="280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-</a:t>
            </a:r>
            <a:r>
              <a:rPr lang="zh-TW" altLang="en-US" sz="280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人去室空</a:t>
            </a:r>
          </a:p>
        </p:txBody>
      </p:sp>
      <p:graphicFrame>
        <p:nvGraphicFramePr>
          <p:cNvPr id="4" name="資料庫圖表 3"/>
          <p:cNvGraphicFramePr/>
          <p:nvPr>
            <p:extLst/>
          </p:nvPr>
        </p:nvGraphicFramePr>
        <p:xfrm>
          <a:off x="1232449" y="267556"/>
          <a:ext cx="10577146" cy="693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3655490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72763" y="1714499"/>
            <a:ext cx="10119946" cy="4950069"/>
          </a:xfrm>
        </p:spPr>
        <p:txBody>
          <a:bodyPr>
            <a:noAutofit/>
          </a:bodyPr>
          <a:lstStyle/>
          <a:p>
            <a:r>
              <a:rPr lang="zh-TW" altLang="zh-TW" sz="4000" dirty="0">
                <a:latin typeface="+mn-ea"/>
              </a:rPr>
              <a:t>隋煬帝善屬文，</a:t>
            </a:r>
            <a:endParaRPr lang="en-US" altLang="zh-TW" sz="4000" dirty="0">
              <a:latin typeface="+mn-ea"/>
            </a:endParaRPr>
          </a:p>
          <a:p>
            <a:r>
              <a:rPr lang="zh-TW" altLang="zh-TW" sz="4000" dirty="0">
                <a:latin typeface="+mn-ea"/>
              </a:rPr>
              <a:t>而</a:t>
            </a:r>
            <a:r>
              <a:rPr lang="en-US" altLang="zh-TW" sz="4000" dirty="0">
                <a:solidFill>
                  <a:srgbClr val="FF0000"/>
                </a:solidFill>
                <a:latin typeface="+mn-ea"/>
              </a:rPr>
              <a:t>(</a:t>
            </a:r>
            <a:r>
              <a:rPr lang="zh-TW" altLang="zh-TW" sz="4000" dirty="0">
                <a:solidFill>
                  <a:srgbClr val="FF0000"/>
                </a:solidFill>
                <a:latin typeface="+mn-ea"/>
              </a:rPr>
              <a:t>隋煬帝</a:t>
            </a:r>
            <a:r>
              <a:rPr lang="en-US" altLang="zh-TW" sz="4000" dirty="0">
                <a:solidFill>
                  <a:srgbClr val="FF0000"/>
                </a:solidFill>
                <a:latin typeface="+mn-ea"/>
              </a:rPr>
              <a:t>)</a:t>
            </a:r>
            <a:r>
              <a:rPr lang="zh-TW" altLang="zh-TW" sz="4000" dirty="0">
                <a:latin typeface="+mn-ea"/>
              </a:rPr>
              <a:t>不欲人出其右，</a:t>
            </a:r>
            <a:endParaRPr lang="en-US" altLang="zh-TW" sz="4000" dirty="0">
              <a:latin typeface="+mn-ea"/>
            </a:endParaRPr>
          </a:p>
          <a:p>
            <a:r>
              <a:rPr lang="zh-TW" altLang="zh-TW" sz="4000" dirty="0">
                <a:latin typeface="+mn-ea"/>
              </a:rPr>
              <a:t>司隸薛道衡由是得罪</a:t>
            </a:r>
            <a:r>
              <a:rPr lang="en-US" altLang="zh-TW" sz="4000" dirty="0">
                <a:solidFill>
                  <a:srgbClr val="FF0000"/>
                </a:solidFill>
                <a:latin typeface="+mn-ea"/>
              </a:rPr>
              <a:t>(</a:t>
            </a:r>
            <a:r>
              <a:rPr lang="zh-TW" altLang="zh-TW" sz="4000" dirty="0">
                <a:solidFill>
                  <a:srgbClr val="FF0000"/>
                </a:solidFill>
                <a:latin typeface="+mn-ea"/>
              </a:rPr>
              <a:t>隋煬帝</a:t>
            </a:r>
            <a:r>
              <a:rPr lang="en-US" altLang="zh-TW" sz="4000" dirty="0">
                <a:solidFill>
                  <a:srgbClr val="FF0000"/>
                </a:solidFill>
                <a:latin typeface="+mn-ea"/>
              </a:rPr>
              <a:t>)</a:t>
            </a:r>
            <a:r>
              <a:rPr lang="zh-TW" altLang="zh-TW" sz="4000" dirty="0">
                <a:latin typeface="+mn-ea"/>
              </a:rPr>
              <a:t>。</a:t>
            </a:r>
            <a:endParaRPr lang="en-US" altLang="zh-TW" sz="4000" dirty="0">
              <a:latin typeface="+mn-ea"/>
            </a:endParaRPr>
          </a:p>
          <a:p>
            <a:r>
              <a:rPr lang="zh-TW" altLang="zh-TW" sz="4000" dirty="0">
                <a:latin typeface="+mn-ea"/>
              </a:rPr>
              <a:t>後</a:t>
            </a:r>
            <a:r>
              <a:rPr lang="en-US" altLang="zh-TW" sz="4000" dirty="0">
                <a:solidFill>
                  <a:srgbClr val="FF0000"/>
                </a:solidFill>
                <a:latin typeface="+mn-ea"/>
              </a:rPr>
              <a:t>(</a:t>
            </a:r>
            <a:r>
              <a:rPr lang="zh-TW" altLang="zh-TW" sz="4000" dirty="0">
                <a:solidFill>
                  <a:srgbClr val="FF0000"/>
                </a:solidFill>
                <a:latin typeface="+mn-ea"/>
              </a:rPr>
              <a:t>隋煬帝</a:t>
            </a:r>
            <a:r>
              <a:rPr lang="en-US" altLang="zh-TW" sz="4000" dirty="0">
                <a:solidFill>
                  <a:srgbClr val="FF0000"/>
                </a:solidFill>
                <a:latin typeface="+mn-ea"/>
              </a:rPr>
              <a:t>)</a:t>
            </a:r>
            <a:r>
              <a:rPr lang="zh-TW" altLang="zh-TW" sz="4000" dirty="0">
                <a:latin typeface="+mn-ea"/>
              </a:rPr>
              <a:t>因事誅之</a:t>
            </a:r>
            <a:r>
              <a:rPr lang="en-US" altLang="zh-TW" sz="4000" dirty="0">
                <a:solidFill>
                  <a:srgbClr val="FF0000"/>
                </a:solidFill>
                <a:latin typeface="+mn-ea"/>
              </a:rPr>
              <a:t>(</a:t>
            </a:r>
            <a:r>
              <a:rPr lang="zh-TW" altLang="zh-TW" sz="4000" dirty="0">
                <a:solidFill>
                  <a:srgbClr val="FF0000"/>
                </a:solidFill>
                <a:latin typeface="+mn-ea"/>
              </a:rPr>
              <a:t>薛道衡</a:t>
            </a:r>
            <a:r>
              <a:rPr lang="en-US" altLang="zh-TW" sz="4000" dirty="0">
                <a:solidFill>
                  <a:srgbClr val="FF0000"/>
                </a:solidFill>
                <a:latin typeface="+mn-ea"/>
              </a:rPr>
              <a:t>)</a:t>
            </a:r>
            <a:r>
              <a:rPr lang="zh-TW" altLang="zh-TW" sz="4000" dirty="0">
                <a:latin typeface="+mn-ea"/>
              </a:rPr>
              <a:t>，</a:t>
            </a:r>
            <a:endParaRPr lang="en-US" altLang="zh-TW" sz="4000" dirty="0">
              <a:latin typeface="+mn-ea"/>
            </a:endParaRPr>
          </a:p>
          <a:p>
            <a:r>
              <a:rPr lang="en-US" altLang="zh-TW" sz="4000" dirty="0">
                <a:solidFill>
                  <a:srgbClr val="FF0000"/>
                </a:solidFill>
                <a:latin typeface="+mn-ea"/>
              </a:rPr>
              <a:t>(</a:t>
            </a:r>
            <a:r>
              <a:rPr lang="zh-TW" altLang="zh-TW" sz="4000" dirty="0">
                <a:solidFill>
                  <a:srgbClr val="FF0000"/>
                </a:solidFill>
                <a:latin typeface="+mn-ea"/>
              </a:rPr>
              <a:t>隋煬帝</a:t>
            </a:r>
            <a:r>
              <a:rPr lang="en-US" altLang="zh-TW" sz="4000" dirty="0">
                <a:solidFill>
                  <a:srgbClr val="FF0000"/>
                </a:solidFill>
                <a:latin typeface="+mn-ea"/>
              </a:rPr>
              <a:t>)</a:t>
            </a:r>
            <a:r>
              <a:rPr lang="zh-TW" altLang="zh-TW" sz="4000" dirty="0">
                <a:latin typeface="+mn-ea"/>
              </a:rPr>
              <a:t>曰：「</a:t>
            </a:r>
            <a:r>
              <a:rPr lang="en-US" altLang="zh-TW" sz="4000" dirty="0">
                <a:solidFill>
                  <a:srgbClr val="FF0000"/>
                </a:solidFill>
                <a:latin typeface="+mn-ea"/>
              </a:rPr>
              <a:t> (</a:t>
            </a:r>
            <a:r>
              <a:rPr lang="zh-TW" altLang="zh-TW" sz="4000" dirty="0">
                <a:solidFill>
                  <a:srgbClr val="FF0000"/>
                </a:solidFill>
                <a:latin typeface="+mn-ea"/>
              </a:rPr>
              <a:t>薛道衡</a:t>
            </a:r>
            <a:r>
              <a:rPr lang="en-US" altLang="zh-TW" sz="4000" dirty="0">
                <a:solidFill>
                  <a:srgbClr val="FF0000"/>
                </a:solidFill>
                <a:latin typeface="+mn-ea"/>
              </a:rPr>
              <a:t>)</a:t>
            </a:r>
            <a:r>
              <a:rPr lang="zh-TW" altLang="zh-TW" sz="4000" dirty="0">
                <a:latin typeface="+mn-ea"/>
              </a:rPr>
              <a:t>更能作『空梁落燕泥』否？」</a:t>
            </a:r>
            <a:endParaRPr lang="zh-TW" altLang="en-US" sz="4000" dirty="0">
              <a:latin typeface="+mn-ea"/>
            </a:endParaRPr>
          </a:p>
        </p:txBody>
      </p:sp>
      <p:graphicFrame>
        <p:nvGraphicFramePr>
          <p:cNvPr id="4" name="資料庫圖表 3"/>
          <p:cNvGraphicFramePr/>
          <p:nvPr>
            <p:extLst/>
          </p:nvPr>
        </p:nvGraphicFramePr>
        <p:xfrm>
          <a:off x="1232449" y="267556"/>
          <a:ext cx="10577146" cy="693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34377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8C87BA3A-4405-B644-AF0A-0AB445264E89}"/>
              </a:ext>
            </a:extLst>
          </p:cNvPr>
          <p:cNvSpPr txBox="1"/>
          <p:nvPr/>
        </p:nvSpPr>
        <p:spPr>
          <a:xfrm>
            <a:off x="3727938" y="459240"/>
            <a:ext cx="5827059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zh-TW" sz="4000" b="1" dirty="0"/>
              <a:t>109</a:t>
            </a:r>
            <a:r>
              <a:rPr kumimoji="1" lang="zh-CN" altLang="en-US" sz="4000" b="1" dirty="0"/>
              <a:t>年會考第</a:t>
            </a:r>
            <a:r>
              <a:rPr kumimoji="1" lang="en-US" altLang="zh-CN" sz="4000" b="1" dirty="0"/>
              <a:t>1</a:t>
            </a:r>
            <a:r>
              <a:rPr kumimoji="1" lang="zh-CN" altLang="en-US" sz="4000" b="1" dirty="0"/>
              <a:t>題</a:t>
            </a:r>
            <a:r>
              <a:rPr kumimoji="1" lang="zh-TW" altLang="en-US" sz="4000" b="1" dirty="0"/>
              <a:t> </a:t>
            </a:r>
            <a:r>
              <a:rPr kumimoji="1" lang="en-US" altLang="zh-TW" sz="4000" b="1" dirty="0"/>
              <a:t>  92%</a:t>
            </a:r>
            <a:endParaRPr kumimoji="1" lang="zh-TW" altLang="en-US" sz="4000" b="1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1185C251-3C9C-0146-8EC2-66A9EF628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861" y="1418180"/>
            <a:ext cx="9519139" cy="5621030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8B83053E-B96E-3A48-AADA-BF8A45CB46B0}"/>
              </a:ext>
            </a:extLst>
          </p:cNvPr>
          <p:cNvSpPr txBox="1">
            <a:spLocks/>
          </p:cNvSpPr>
          <p:nvPr/>
        </p:nvSpPr>
        <p:spPr>
          <a:xfrm>
            <a:off x="180299" y="258566"/>
            <a:ext cx="3034054" cy="177975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zh-TW" altLang="en-US" sz="4800" b="1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通過率</a:t>
            </a:r>
            <a:endParaRPr kumimoji="1" lang="en-US" altLang="zh-TW" sz="4800" b="1" dirty="0"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  <a:p>
            <a:pPr algn="ctr"/>
            <a:r>
              <a:rPr kumimoji="1" lang="en-US" altLang="zh-TW" sz="4800" b="1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90%</a:t>
            </a:r>
            <a:r>
              <a:rPr kumimoji="1" lang="zh-CN" altLang="en-US" sz="4800" b="1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以上</a:t>
            </a:r>
            <a:endParaRPr kumimoji="1" lang="zh-TW" altLang="en-US" sz="4000" dirty="0"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</p:txBody>
      </p:sp>
      <p:sp>
        <p:nvSpPr>
          <p:cNvPr id="10" name="儲存的資料 9">
            <a:extLst>
              <a:ext uri="{FF2B5EF4-FFF2-40B4-BE49-F238E27FC236}">
                <a16:creationId xmlns:a16="http://schemas.microsoft.com/office/drawing/2014/main" id="{118E86AE-233D-C94E-A1D1-33D6E43AFDE7}"/>
              </a:ext>
            </a:extLst>
          </p:cNvPr>
          <p:cNvSpPr/>
          <p:nvPr/>
        </p:nvSpPr>
        <p:spPr>
          <a:xfrm>
            <a:off x="485098" y="4218596"/>
            <a:ext cx="2469303" cy="685466"/>
          </a:xfrm>
          <a:prstGeom prst="flowChartOnlineStorag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3200" b="1" dirty="0">
                <a:latin typeface="Yuanti SC" panose="02010600040101010101" pitchFamily="2" charset="-122"/>
                <a:ea typeface="Yuanti SC" panose="02010600040101010101" pitchFamily="2" charset="-122"/>
              </a:rPr>
              <a:t>白話文</a:t>
            </a:r>
          </a:p>
        </p:txBody>
      </p:sp>
      <p:sp>
        <p:nvSpPr>
          <p:cNvPr id="11" name="儲存的資料 10">
            <a:extLst>
              <a:ext uri="{FF2B5EF4-FFF2-40B4-BE49-F238E27FC236}">
                <a16:creationId xmlns:a16="http://schemas.microsoft.com/office/drawing/2014/main" id="{E4E7D223-34AA-2F48-BEC1-B166EBE3BDB7}"/>
              </a:ext>
            </a:extLst>
          </p:cNvPr>
          <p:cNvSpPr/>
          <p:nvPr/>
        </p:nvSpPr>
        <p:spPr>
          <a:xfrm>
            <a:off x="485097" y="5136287"/>
            <a:ext cx="2469303" cy="793932"/>
          </a:xfrm>
          <a:prstGeom prst="flowChartOnlineStorag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3200" b="1" dirty="0">
                <a:latin typeface="Yuanti SC" panose="02010600040101010101" pitchFamily="2" charset="-122"/>
                <a:ea typeface="Yuanti SC" panose="02010600040101010101" pitchFamily="2" charset="-122"/>
              </a:rPr>
              <a:t>句子短</a:t>
            </a:r>
            <a:endParaRPr kumimoji="1" lang="en-US" altLang="zh-TW" sz="3200" b="1" dirty="0">
              <a:latin typeface="Yuanti SC" panose="02010600040101010101" pitchFamily="2" charset="-122"/>
              <a:ea typeface="Yuanti SC" panose="02010600040101010101" pitchFamily="2" charset="-122"/>
            </a:endParaRPr>
          </a:p>
        </p:txBody>
      </p:sp>
      <p:sp>
        <p:nvSpPr>
          <p:cNvPr id="12" name="儲存的資料 11">
            <a:extLst>
              <a:ext uri="{FF2B5EF4-FFF2-40B4-BE49-F238E27FC236}">
                <a16:creationId xmlns:a16="http://schemas.microsoft.com/office/drawing/2014/main" id="{9E797F4F-F8EC-C342-A9EB-7136C4804B14}"/>
              </a:ext>
            </a:extLst>
          </p:cNvPr>
          <p:cNvSpPr/>
          <p:nvPr/>
        </p:nvSpPr>
        <p:spPr>
          <a:xfrm>
            <a:off x="485101" y="2254165"/>
            <a:ext cx="2469303" cy="723497"/>
          </a:xfrm>
          <a:prstGeom prst="flowChartOnlineStorag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200" b="1" dirty="0">
                <a:latin typeface="Yuanti SC" panose="02010600040101010101" pitchFamily="2" charset="-122"/>
                <a:ea typeface="Yuanti SC" panose="02010600040101010101" pitchFamily="2" charset="-122"/>
              </a:rPr>
              <a:t>說明文</a:t>
            </a:r>
            <a:endParaRPr kumimoji="1" lang="zh-TW" altLang="en-US" sz="3200" b="1" dirty="0">
              <a:latin typeface="Yuanti SC" panose="02010600040101010101" pitchFamily="2" charset="-122"/>
              <a:ea typeface="Yuanti SC" panose="02010600040101010101" pitchFamily="2" charset="-122"/>
            </a:endParaRPr>
          </a:p>
        </p:txBody>
      </p:sp>
      <p:sp>
        <p:nvSpPr>
          <p:cNvPr id="13" name="儲存的資料 12">
            <a:extLst>
              <a:ext uri="{FF2B5EF4-FFF2-40B4-BE49-F238E27FC236}">
                <a16:creationId xmlns:a16="http://schemas.microsoft.com/office/drawing/2014/main" id="{EF1369F9-2E73-6B45-8A44-4D5E349F21B8}"/>
              </a:ext>
            </a:extLst>
          </p:cNvPr>
          <p:cNvSpPr/>
          <p:nvPr/>
        </p:nvSpPr>
        <p:spPr>
          <a:xfrm>
            <a:off x="180299" y="3193509"/>
            <a:ext cx="3034054" cy="833787"/>
          </a:xfrm>
          <a:prstGeom prst="flowChartOnlineStorag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000" b="1" dirty="0">
                <a:latin typeface="Yuanti SC" panose="02010600040101010101" pitchFamily="2" charset="-122"/>
                <a:ea typeface="Yuanti SC" panose="02010600040101010101" pitchFamily="2" charset="-122"/>
              </a:rPr>
              <a:t>擷取訊息＋詮釋</a:t>
            </a:r>
            <a:endParaRPr kumimoji="1" lang="en-US" altLang="zh-CN" sz="2000" b="1" dirty="0">
              <a:latin typeface="Yuanti SC" panose="02010600040101010101" pitchFamily="2" charset="-122"/>
              <a:ea typeface="Yuanti SC" panose="02010600040101010101" pitchFamily="2" charset="-122"/>
            </a:endParaRPr>
          </a:p>
          <a:p>
            <a:pPr algn="ctr"/>
            <a:r>
              <a:rPr kumimoji="1" lang="zh-CN" altLang="en-US" sz="2000" b="1" dirty="0">
                <a:latin typeface="Yuanti SC" panose="02010600040101010101" pitchFamily="2" charset="-122"/>
                <a:ea typeface="Yuanti SC" panose="02010600040101010101" pitchFamily="2" charset="-122"/>
              </a:rPr>
              <a:t>（文轉圖）</a:t>
            </a:r>
            <a:endParaRPr kumimoji="1" lang="zh-TW" altLang="en-US" sz="2400" b="1" dirty="0">
              <a:latin typeface="Yuanti SC" panose="02010600040101010101" pitchFamily="2" charset="-122"/>
              <a:ea typeface="Yuanti SC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472776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72763" y="1714499"/>
            <a:ext cx="10119946" cy="4950069"/>
          </a:xfrm>
        </p:spPr>
        <p:txBody>
          <a:bodyPr>
            <a:noAutofit/>
          </a:bodyPr>
          <a:lstStyle/>
          <a:p>
            <a:r>
              <a:rPr lang="zh-TW" altLang="zh-TW" sz="4000" dirty="0">
                <a:latin typeface="+mn-ea"/>
              </a:rPr>
              <a:t>隋煬帝善屬文，</a:t>
            </a:r>
            <a:endParaRPr lang="en-US" altLang="zh-TW" sz="4000" dirty="0">
              <a:latin typeface="+mn-ea"/>
            </a:endParaRPr>
          </a:p>
          <a:p>
            <a:r>
              <a:rPr lang="en-US" altLang="zh-TW" sz="4000" dirty="0">
                <a:solidFill>
                  <a:srgbClr val="FF0000"/>
                </a:solidFill>
                <a:latin typeface="+mn-ea"/>
              </a:rPr>
              <a:t>(</a:t>
            </a:r>
            <a:r>
              <a:rPr lang="zh-TW" altLang="zh-TW" sz="4000" dirty="0">
                <a:solidFill>
                  <a:srgbClr val="FF0000"/>
                </a:solidFill>
                <a:latin typeface="+mn-ea"/>
              </a:rPr>
              <a:t>隋煬帝</a:t>
            </a:r>
            <a:r>
              <a:rPr lang="en-US" altLang="zh-TW" sz="4000" dirty="0">
                <a:solidFill>
                  <a:srgbClr val="FF0000"/>
                </a:solidFill>
                <a:latin typeface="+mn-ea"/>
              </a:rPr>
              <a:t>)</a:t>
            </a:r>
            <a:r>
              <a:rPr lang="zh-TW" altLang="zh-TW" sz="4000" dirty="0">
                <a:latin typeface="+mn-ea"/>
              </a:rPr>
              <a:t>而不欲人出其右</a:t>
            </a:r>
            <a:r>
              <a:rPr lang="en-US" altLang="zh-TW" sz="4000" dirty="0">
                <a:solidFill>
                  <a:srgbClr val="00B0F0"/>
                </a:solidFill>
                <a:latin typeface="+mn-ea"/>
              </a:rPr>
              <a:t>(</a:t>
            </a:r>
            <a:r>
              <a:rPr lang="zh-TW" altLang="en-US" sz="4000" dirty="0">
                <a:solidFill>
                  <a:srgbClr val="00B0F0"/>
                </a:solidFill>
                <a:latin typeface="+mn-ea"/>
              </a:rPr>
              <a:t>勝過自己</a:t>
            </a:r>
            <a:r>
              <a:rPr lang="en-US" altLang="zh-TW" sz="4000" dirty="0">
                <a:solidFill>
                  <a:srgbClr val="00B0F0"/>
                </a:solidFill>
                <a:latin typeface="+mn-ea"/>
              </a:rPr>
              <a:t>)</a:t>
            </a:r>
            <a:r>
              <a:rPr lang="zh-TW" altLang="zh-TW" sz="4000" dirty="0">
                <a:latin typeface="+mn-ea"/>
              </a:rPr>
              <a:t>，</a:t>
            </a:r>
            <a:endParaRPr lang="en-US" altLang="zh-TW" sz="4000" dirty="0">
              <a:latin typeface="+mn-ea"/>
            </a:endParaRPr>
          </a:p>
          <a:p>
            <a:r>
              <a:rPr lang="zh-TW" altLang="zh-TW" sz="4000" dirty="0">
                <a:latin typeface="+mn-ea"/>
              </a:rPr>
              <a:t>司隸薛道衡由是</a:t>
            </a:r>
            <a:r>
              <a:rPr lang="en-US" altLang="zh-TW" sz="4000" dirty="0">
                <a:solidFill>
                  <a:srgbClr val="00B0F0"/>
                </a:solidFill>
                <a:latin typeface="+mn-ea"/>
              </a:rPr>
              <a:t>(</a:t>
            </a:r>
            <a:r>
              <a:rPr lang="zh-TW" altLang="en-US" sz="4000" dirty="0">
                <a:solidFill>
                  <a:srgbClr val="00B0F0"/>
                </a:solidFill>
                <a:latin typeface="+mn-ea"/>
              </a:rPr>
              <a:t>因此</a:t>
            </a:r>
            <a:r>
              <a:rPr lang="en-US" altLang="zh-TW" sz="4000" dirty="0">
                <a:solidFill>
                  <a:srgbClr val="00B0F0"/>
                </a:solidFill>
                <a:latin typeface="+mn-ea"/>
              </a:rPr>
              <a:t>)</a:t>
            </a:r>
            <a:r>
              <a:rPr lang="zh-TW" altLang="zh-TW" sz="4000" dirty="0">
                <a:latin typeface="+mn-ea"/>
              </a:rPr>
              <a:t>得罪</a:t>
            </a:r>
            <a:r>
              <a:rPr lang="en-US" altLang="zh-TW" sz="4000" dirty="0">
                <a:solidFill>
                  <a:srgbClr val="FF0000"/>
                </a:solidFill>
                <a:latin typeface="+mn-ea"/>
              </a:rPr>
              <a:t>(</a:t>
            </a:r>
            <a:r>
              <a:rPr lang="zh-TW" altLang="zh-TW" sz="4000" dirty="0">
                <a:solidFill>
                  <a:srgbClr val="FF0000"/>
                </a:solidFill>
                <a:latin typeface="+mn-ea"/>
              </a:rPr>
              <a:t>隋煬帝</a:t>
            </a:r>
            <a:r>
              <a:rPr lang="en-US" altLang="zh-TW" sz="4000" dirty="0">
                <a:solidFill>
                  <a:srgbClr val="FF0000"/>
                </a:solidFill>
                <a:latin typeface="+mn-ea"/>
              </a:rPr>
              <a:t>)</a:t>
            </a:r>
            <a:r>
              <a:rPr lang="zh-TW" altLang="zh-TW" sz="4000" dirty="0">
                <a:latin typeface="+mn-ea"/>
              </a:rPr>
              <a:t>。</a:t>
            </a:r>
            <a:endParaRPr lang="en-US" altLang="zh-TW" sz="4000" dirty="0">
              <a:latin typeface="+mn-ea"/>
            </a:endParaRPr>
          </a:p>
          <a:p>
            <a:r>
              <a:rPr lang="zh-TW" altLang="zh-TW" sz="4000" dirty="0">
                <a:latin typeface="+mn-ea"/>
              </a:rPr>
              <a:t>後</a:t>
            </a:r>
            <a:r>
              <a:rPr lang="en-US" altLang="zh-TW" sz="4000" dirty="0">
                <a:solidFill>
                  <a:srgbClr val="FF0000"/>
                </a:solidFill>
                <a:latin typeface="+mn-ea"/>
              </a:rPr>
              <a:t>(</a:t>
            </a:r>
            <a:r>
              <a:rPr lang="zh-TW" altLang="zh-TW" sz="4000" dirty="0">
                <a:solidFill>
                  <a:srgbClr val="FF0000"/>
                </a:solidFill>
                <a:latin typeface="+mn-ea"/>
              </a:rPr>
              <a:t>隋煬帝</a:t>
            </a:r>
            <a:r>
              <a:rPr lang="en-US" altLang="zh-TW" sz="4000" dirty="0">
                <a:solidFill>
                  <a:srgbClr val="FF0000"/>
                </a:solidFill>
                <a:latin typeface="+mn-ea"/>
              </a:rPr>
              <a:t>)</a:t>
            </a:r>
            <a:r>
              <a:rPr lang="zh-TW" altLang="zh-TW" sz="4000" dirty="0">
                <a:latin typeface="+mn-ea"/>
              </a:rPr>
              <a:t>因事誅之</a:t>
            </a:r>
            <a:r>
              <a:rPr lang="en-US" altLang="zh-TW" sz="4000" dirty="0">
                <a:solidFill>
                  <a:srgbClr val="FF0000"/>
                </a:solidFill>
                <a:latin typeface="+mn-ea"/>
              </a:rPr>
              <a:t>(</a:t>
            </a:r>
            <a:r>
              <a:rPr lang="zh-TW" altLang="zh-TW" sz="4000" dirty="0">
                <a:solidFill>
                  <a:srgbClr val="FF0000"/>
                </a:solidFill>
                <a:latin typeface="+mn-ea"/>
              </a:rPr>
              <a:t>薛道衡</a:t>
            </a:r>
            <a:r>
              <a:rPr lang="en-US" altLang="zh-TW" sz="4000" dirty="0">
                <a:solidFill>
                  <a:srgbClr val="FF0000"/>
                </a:solidFill>
                <a:latin typeface="+mn-ea"/>
              </a:rPr>
              <a:t>)</a:t>
            </a:r>
            <a:r>
              <a:rPr lang="zh-TW" altLang="zh-TW" sz="4000" dirty="0">
                <a:latin typeface="+mn-ea"/>
              </a:rPr>
              <a:t>，</a:t>
            </a:r>
            <a:endParaRPr lang="en-US" altLang="zh-TW" sz="4000" dirty="0">
              <a:latin typeface="+mn-ea"/>
            </a:endParaRPr>
          </a:p>
          <a:p>
            <a:r>
              <a:rPr lang="en-US" altLang="zh-TW" sz="4000" dirty="0">
                <a:solidFill>
                  <a:srgbClr val="FF0000"/>
                </a:solidFill>
                <a:latin typeface="+mn-ea"/>
              </a:rPr>
              <a:t>(</a:t>
            </a:r>
            <a:r>
              <a:rPr lang="zh-TW" altLang="zh-TW" sz="4000" dirty="0">
                <a:solidFill>
                  <a:srgbClr val="FF0000"/>
                </a:solidFill>
                <a:latin typeface="+mn-ea"/>
              </a:rPr>
              <a:t>隋煬帝</a:t>
            </a:r>
            <a:r>
              <a:rPr lang="en-US" altLang="zh-TW" sz="4000" dirty="0">
                <a:solidFill>
                  <a:srgbClr val="FF0000"/>
                </a:solidFill>
                <a:latin typeface="+mn-ea"/>
              </a:rPr>
              <a:t>)</a:t>
            </a:r>
            <a:r>
              <a:rPr lang="zh-TW" altLang="zh-TW" sz="4000" dirty="0">
                <a:latin typeface="+mn-ea"/>
              </a:rPr>
              <a:t>曰：「</a:t>
            </a:r>
            <a:r>
              <a:rPr lang="en-US" altLang="zh-TW" sz="4000" dirty="0">
                <a:solidFill>
                  <a:srgbClr val="FF0000"/>
                </a:solidFill>
                <a:latin typeface="+mn-ea"/>
              </a:rPr>
              <a:t> (</a:t>
            </a:r>
            <a:r>
              <a:rPr lang="zh-TW" altLang="zh-TW" sz="4000" dirty="0">
                <a:solidFill>
                  <a:srgbClr val="FF0000"/>
                </a:solidFill>
                <a:latin typeface="+mn-ea"/>
              </a:rPr>
              <a:t>薛道衡</a:t>
            </a:r>
            <a:r>
              <a:rPr lang="en-US" altLang="zh-TW" sz="4000" dirty="0">
                <a:solidFill>
                  <a:srgbClr val="FF0000"/>
                </a:solidFill>
                <a:latin typeface="+mn-ea"/>
              </a:rPr>
              <a:t>)</a:t>
            </a:r>
            <a:r>
              <a:rPr lang="zh-TW" altLang="zh-TW" sz="4000" dirty="0">
                <a:latin typeface="+mn-ea"/>
              </a:rPr>
              <a:t>更</a:t>
            </a:r>
            <a:r>
              <a:rPr lang="en-US" altLang="zh-TW" sz="4000" dirty="0">
                <a:solidFill>
                  <a:srgbClr val="00B050"/>
                </a:solidFill>
                <a:latin typeface="+mn-ea"/>
              </a:rPr>
              <a:t>(</a:t>
            </a:r>
            <a:r>
              <a:rPr lang="zh-TW" altLang="en-US" sz="4000" dirty="0">
                <a:solidFill>
                  <a:srgbClr val="00B050"/>
                </a:solidFill>
                <a:latin typeface="+mn-ea"/>
              </a:rPr>
              <a:t>還</a:t>
            </a:r>
            <a:r>
              <a:rPr lang="en-US" altLang="zh-TW" sz="4000" dirty="0">
                <a:solidFill>
                  <a:srgbClr val="00B050"/>
                </a:solidFill>
                <a:latin typeface="+mn-ea"/>
              </a:rPr>
              <a:t>)</a:t>
            </a:r>
            <a:r>
              <a:rPr lang="zh-TW" altLang="zh-TW" sz="4000" dirty="0">
                <a:latin typeface="+mn-ea"/>
              </a:rPr>
              <a:t>能作『空梁落燕泥』否？」</a:t>
            </a:r>
            <a:r>
              <a:rPr lang="en-US" altLang="zh-TW" sz="400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(</a:t>
            </a:r>
            <a:r>
              <a:rPr lang="zh-TW" altLang="en-US" sz="400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空廢的屋樑上不斷掉落一塊塊的燕泥</a:t>
            </a:r>
            <a:r>
              <a:rPr lang="en-US" altLang="zh-TW" sz="400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)</a:t>
            </a:r>
            <a:endParaRPr lang="zh-TW" altLang="en-US" sz="4000" dirty="0">
              <a:solidFill>
                <a:schemeClr val="bg1">
                  <a:lumMod val="50000"/>
                </a:schemeClr>
              </a:solidFill>
              <a:latin typeface="+mn-ea"/>
            </a:endParaRPr>
          </a:p>
          <a:p>
            <a:endParaRPr lang="zh-TW" altLang="en-US" sz="4000" dirty="0">
              <a:latin typeface="+mn-ea"/>
            </a:endParaRPr>
          </a:p>
        </p:txBody>
      </p:sp>
      <p:graphicFrame>
        <p:nvGraphicFramePr>
          <p:cNvPr id="4" name="資料庫圖表 3"/>
          <p:cNvGraphicFramePr/>
          <p:nvPr>
            <p:extLst/>
          </p:nvPr>
        </p:nvGraphicFramePr>
        <p:xfrm>
          <a:off x="1232449" y="267556"/>
          <a:ext cx="10577146" cy="693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4284832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796144" y="3352800"/>
            <a:ext cx="5540215" cy="11563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72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思考時間</a:t>
            </a:r>
          </a:p>
        </p:txBody>
      </p:sp>
      <p:sp>
        <p:nvSpPr>
          <p:cNvPr id="3" name="矩形 2"/>
          <p:cNvSpPr/>
          <p:nvPr/>
        </p:nvSpPr>
        <p:spPr>
          <a:xfrm>
            <a:off x="4727847" y="4941168"/>
            <a:ext cx="3651221" cy="720080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兒時記趣</a:t>
            </a:r>
          </a:p>
        </p:txBody>
      </p:sp>
      <p:graphicFrame>
        <p:nvGraphicFramePr>
          <p:cNvPr id="4" name="資料庫圖表 3"/>
          <p:cNvGraphicFramePr/>
          <p:nvPr>
            <p:extLst/>
          </p:nvPr>
        </p:nvGraphicFramePr>
        <p:xfrm>
          <a:off x="523877" y="2244436"/>
          <a:ext cx="11394585" cy="770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8910845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zh-TW" altLang="zh-TW" sz="3500" dirty="0"/>
              <a:t>余憶童稚時，能張目對日，明察秋毫。見藐小微物，必細察其紋理，故時有物外之趣。</a:t>
            </a:r>
          </a:p>
          <a:p>
            <a:r>
              <a:rPr lang="zh-TW" altLang="zh-TW" sz="3500" dirty="0"/>
              <a:t>夏蚊成雷，私擬作群鶴舞空，心之所向，則或千或百，果然鶴也，昂首觀之，項為之強。又留蚊於素帳中，徐噴以煙，使之沖煙飛鳴，作青雲白鶴觀，果如鶴唳雲端，為之怡然稱快。</a:t>
            </a:r>
          </a:p>
          <a:p>
            <a:r>
              <a:rPr lang="zh-TW" altLang="zh-TW" sz="3500" dirty="0"/>
              <a:t>又常於土牆凹凸處、花臺小草叢雜處，蹲其身，使與臺齊。定神細視，以叢草為林，蟲蟻為獸，以土礫凸者為丘，凹者為壑，神遊其中，怡然自得。</a:t>
            </a:r>
          </a:p>
          <a:p>
            <a:r>
              <a:rPr lang="zh-TW" altLang="zh-TW" sz="3500" dirty="0"/>
              <a:t>一日，見二蟲鬥草間，觀之，興正濃，忽有龐然大物，拔山倒樹而來，蓋一癩蝦蟆也。舌一吐而二蟲盡為所吞。余年幼，方出神，不覺呀然驚恐。神定，捉蝦蟆，鞭數十，驅之別院。</a:t>
            </a:r>
          </a:p>
          <a:p>
            <a:endParaRPr lang="zh-TW" altLang="en-US" sz="3500" dirty="0"/>
          </a:p>
        </p:txBody>
      </p:sp>
    </p:spTree>
    <p:extLst>
      <p:ext uri="{BB962C8B-B14F-4D97-AF65-F5344CB8AC3E}">
        <p14:creationId xmlns:p14="http://schemas.microsoft.com/office/powerpoint/2010/main" val="313283090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zh-TW" altLang="zh-TW" sz="3500" dirty="0"/>
              <a:t>余憶童稚時，能張目對日，明察秋毫。見藐小微物，必細察其紋理，故時有物外</a:t>
            </a:r>
            <a:r>
              <a:rPr lang="zh-TW" altLang="zh-TW" sz="3500" b="1" dirty="0">
                <a:solidFill>
                  <a:srgbClr val="00B0F0"/>
                </a:solidFill>
              </a:rPr>
              <a:t>之</a:t>
            </a:r>
            <a:r>
              <a:rPr lang="zh-TW" altLang="zh-TW" sz="3500" dirty="0"/>
              <a:t>趣。</a:t>
            </a:r>
          </a:p>
          <a:p>
            <a:r>
              <a:rPr lang="zh-TW" altLang="zh-TW" sz="3500" dirty="0"/>
              <a:t>夏蚊成雷，私擬作群鶴舞空，心</a:t>
            </a:r>
            <a:r>
              <a:rPr lang="zh-TW" altLang="zh-TW" sz="3500" b="1" dirty="0">
                <a:solidFill>
                  <a:srgbClr val="00B0F0"/>
                </a:solidFill>
              </a:rPr>
              <a:t>之</a:t>
            </a:r>
            <a:r>
              <a:rPr lang="zh-TW" altLang="zh-TW" sz="3500" dirty="0"/>
              <a:t>所向，則</a:t>
            </a:r>
            <a:r>
              <a:rPr lang="zh-TW" altLang="zh-TW" sz="35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或</a:t>
            </a:r>
            <a:r>
              <a:rPr lang="zh-TW" altLang="zh-TW" sz="3500" dirty="0"/>
              <a:t>千</a:t>
            </a:r>
            <a:r>
              <a:rPr lang="zh-TW" altLang="zh-TW" sz="35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或</a:t>
            </a:r>
            <a:r>
              <a:rPr lang="zh-TW" altLang="zh-TW" sz="3500" dirty="0"/>
              <a:t>百，果</a:t>
            </a:r>
            <a:r>
              <a:rPr lang="zh-TW" altLang="zh-TW" sz="3500" b="1" dirty="0">
                <a:solidFill>
                  <a:schemeClr val="accent1"/>
                </a:solidFill>
              </a:rPr>
              <a:t>然</a:t>
            </a:r>
            <a:r>
              <a:rPr lang="zh-TW" altLang="zh-TW" sz="3500" dirty="0"/>
              <a:t>鶴也，昂首觀</a:t>
            </a:r>
            <a:r>
              <a:rPr lang="zh-TW" altLang="zh-TW" sz="3500" b="1" dirty="0">
                <a:solidFill>
                  <a:srgbClr val="00B0F0"/>
                </a:solidFill>
              </a:rPr>
              <a:t>之</a:t>
            </a:r>
            <a:r>
              <a:rPr lang="zh-TW" altLang="zh-TW" sz="3500" dirty="0"/>
              <a:t>，項</a:t>
            </a:r>
            <a:r>
              <a:rPr lang="zh-TW" altLang="zh-TW" sz="3500" b="1" dirty="0">
                <a:solidFill>
                  <a:srgbClr val="C00000"/>
                </a:solidFill>
              </a:rPr>
              <a:t>為</a:t>
            </a:r>
            <a:r>
              <a:rPr lang="zh-TW" altLang="zh-TW" sz="3500" b="1" dirty="0">
                <a:solidFill>
                  <a:srgbClr val="00B0F0"/>
                </a:solidFill>
              </a:rPr>
              <a:t>之</a:t>
            </a:r>
            <a:r>
              <a:rPr lang="zh-TW" altLang="zh-TW" sz="3500" dirty="0"/>
              <a:t>強。又留蚊</a:t>
            </a:r>
            <a:r>
              <a:rPr lang="zh-TW" altLang="zh-TW" sz="3500" b="1" dirty="0">
                <a:solidFill>
                  <a:srgbClr val="00B050"/>
                </a:solidFill>
              </a:rPr>
              <a:t>於</a:t>
            </a:r>
            <a:r>
              <a:rPr lang="zh-TW" altLang="zh-TW" sz="3500" dirty="0"/>
              <a:t>素帳中，</a:t>
            </a:r>
            <a:r>
              <a:rPr lang="zh-TW" altLang="zh-TW" sz="3500" u="sng" dirty="0">
                <a:solidFill>
                  <a:srgbClr val="FF0000"/>
                </a:solidFill>
              </a:rPr>
              <a:t>徐噴以煙</a:t>
            </a:r>
            <a:r>
              <a:rPr lang="zh-TW" altLang="zh-TW" sz="3500" dirty="0"/>
              <a:t>，使</a:t>
            </a:r>
            <a:r>
              <a:rPr lang="zh-TW" altLang="zh-TW" sz="3500" b="1" dirty="0">
                <a:solidFill>
                  <a:srgbClr val="00B0F0"/>
                </a:solidFill>
              </a:rPr>
              <a:t>之</a:t>
            </a:r>
            <a:r>
              <a:rPr lang="zh-TW" altLang="zh-TW" sz="3500" dirty="0"/>
              <a:t>沖煙飛鳴，作青雲白鶴觀，果如鶴唳雲端，</a:t>
            </a:r>
            <a:r>
              <a:rPr lang="zh-TW" altLang="zh-TW" sz="3500" b="1" dirty="0">
                <a:solidFill>
                  <a:srgbClr val="C00000"/>
                </a:solidFill>
              </a:rPr>
              <a:t>為</a:t>
            </a:r>
            <a:r>
              <a:rPr lang="zh-TW" altLang="zh-TW" sz="3500" b="1" dirty="0">
                <a:solidFill>
                  <a:srgbClr val="00B0F0"/>
                </a:solidFill>
              </a:rPr>
              <a:t>之</a:t>
            </a:r>
            <a:r>
              <a:rPr lang="zh-TW" altLang="zh-TW" sz="3500" dirty="0"/>
              <a:t>怡</a:t>
            </a:r>
            <a:r>
              <a:rPr lang="zh-TW" altLang="zh-TW" sz="3500" b="1" dirty="0">
                <a:solidFill>
                  <a:schemeClr val="accent1"/>
                </a:solidFill>
              </a:rPr>
              <a:t>然</a:t>
            </a:r>
            <a:r>
              <a:rPr lang="zh-TW" altLang="zh-TW" sz="3500" dirty="0"/>
              <a:t>稱快。</a:t>
            </a:r>
          </a:p>
          <a:p>
            <a:r>
              <a:rPr lang="zh-TW" altLang="zh-TW" sz="3500" dirty="0"/>
              <a:t>又常</a:t>
            </a:r>
            <a:r>
              <a:rPr lang="zh-TW" altLang="zh-TW" sz="3500" b="1" dirty="0">
                <a:solidFill>
                  <a:srgbClr val="00B050"/>
                </a:solidFill>
              </a:rPr>
              <a:t>於</a:t>
            </a:r>
            <a:r>
              <a:rPr lang="zh-TW" altLang="zh-TW" sz="3500" dirty="0"/>
              <a:t>土牆凹凸處、花臺小草叢雜處，蹲其身，使與臺齊。定神細視，</a:t>
            </a:r>
            <a:r>
              <a:rPr lang="zh-TW" altLang="zh-TW" sz="3500" u="sng" dirty="0">
                <a:solidFill>
                  <a:srgbClr val="FF0000"/>
                </a:solidFill>
              </a:rPr>
              <a:t>以叢草</a:t>
            </a:r>
            <a:r>
              <a:rPr lang="zh-TW" altLang="zh-TW" sz="3500" b="1" u="sng" dirty="0">
                <a:solidFill>
                  <a:srgbClr val="C00000"/>
                </a:solidFill>
              </a:rPr>
              <a:t>為</a:t>
            </a:r>
            <a:r>
              <a:rPr lang="zh-TW" altLang="zh-TW" sz="3500" u="sng" dirty="0">
                <a:solidFill>
                  <a:srgbClr val="FF0000"/>
                </a:solidFill>
              </a:rPr>
              <a:t>林，蟲蟻</a:t>
            </a:r>
            <a:r>
              <a:rPr lang="zh-TW" altLang="zh-TW" sz="3500" b="1" u="sng" dirty="0">
                <a:solidFill>
                  <a:srgbClr val="C00000"/>
                </a:solidFill>
              </a:rPr>
              <a:t>為</a:t>
            </a:r>
            <a:r>
              <a:rPr lang="zh-TW" altLang="zh-TW" sz="3500" u="sng" dirty="0">
                <a:solidFill>
                  <a:srgbClr val="FF0000"/>
                </a:solidFill>
              </a:rPr>
              <a:t>獸，以土礫凸者為丘，凹者為壑</a:t>
            </a:r>
            <a:r>
              <a:rPr lang="zh-TW" altLang="zh-TW" sz="3500" dirty="0"/>
              <a:t>，神遊其中，怡然自得。</a:t>
            </a:r>
          </a:p>
          <a:p>
            <a:r>
              <a:rPr lang="zh-TW" altLang="zh-TW" sz="3500" dirty="0"/>
              <a:t>一日，見二蟲鬥草間，觀</a:t>
            </a:r>
            <a:r>
              <a:rPr lang="zh-TW" altLang="zh-TW" sz="3500" b="1" dirty="0">
                <a:solidFill>
                  <a:srgbClr val="00B0F0"/>
                </a:solidFill>
              </a:rPr>
              <a:t>之</a:t>
            </a:r>
            <a:r>
              <a:rPr lang="zh-TW" altLang="zh-TW" sz="3500" dirty="0"/>
              <a:t>，興正濃，</a:t>
            </a:r>
            <a:r>
              <a:rPr lang="zh-TW" altLang="zh-TW" sz="3500" u="sng" dirty="0">
                <a:solidFill>
                  <a:srgbClr val="FF0000"/>
                </a:solidFill>
              </a:rPr>
              <a:t>忽有龐然大物，拔山倒樹而來，蓋一癩蝦蟆也</a:t>
            </a:r>
            <a:r>
              <a:rPr lang="zh-TW" altLang="zh-TW" sz="3500" dirty="0"/>
              <a:t>。舌一吐而二蟲盡</a:t>
            </a:r>
            <a:r>
              <a:rPr lang="zh-TW" altLang="zh-TW" sz="3500" b="1" dirty="0">
                <a:solidFill>
                  <a:srgbClr val="C00000"/>
                </a:solidFill>
              </a:rPr>
              <a:t>為</a:t>
            </a:r>
            <a:r>
              <a:rPr lang="zh-TW" altLang="zh-TW" sz="3500" dirty="0"/>
              <a:t>所吞。余年幼，方出神，不覺呀</a:t>
            </a:r>
            <a:r>
              <a:rPr lang="zh-TW" altLang="zh-TW" sz="3500" b="1" dirty="0">
                <a:solidFill>
                  <a:schemeClr val="accent1"/>
                </a:solidFill>
              </a:rPr>
              <a:t>然</a:t>
            </a:r>
            <a:r>
              <a:rPr lang="zh-TW" altLang="zh-TW" sz="3500" dirty="0"/>
              <a:t>驚恐。神定，捉蝦蟆，鞭數十，驅</a:t>
            </a:r>
            <a:r>
              <a:rPr lang="zh-TW" altLang="zh-TW" sz="3500" b="1" dirty="0">
                <a:solidFill>
                  <a:srgbClr val="00B0F0"/>
                </a:solidFill>
              </a:rPr>
              <a:t>之</a:t>
            </a:r>
            <a:r>
              <a:rPr lang="zh-TW" altLang="zh-TW" sz="3500" dirty="0"/>
              <a:t>別院。</a:t>
            </a:r>
          </a:p>
          <a:p>
            <a:endParaRPr lang="zh-TW" altLang="en-US" sz="3500" dirty="0"/>
          </a:p>
        </p:txBody>
      </p:sp>
    </p:spTree>
    <p:extLst>
      <p:ext uri="{BB962C8B-B14F-4D97-AF65-F5344CB8AC3E}">
        <p14:creationId xmlns:p14="http://schemas.microsoft.com/office/powerpoint/2010/main" val="94401979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DE7B3D45-8097-5442-BADB-38D568AEE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11016"/>
            <a:ext cx="5735781" cy="797170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kumimoji="1" lang="zh-TW" altLang="en-US" sz="4000" b="1" dirty="0">
                <a:solidFill>
                  <a:schemeClr val="bg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國中會考</a:t>
            </a:r>
            <a:r>
              <a:rPr kumimoji="1" lang="en-US" altLang="zh-TW" sz="4000" b="1" dirty="0">
                <a:solidFill>
                  <a:schemeClr val="bg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111</a:t>
            </a:r>
            <a:r>
              <a:rPr kumimoji="1" lang="zh-CN" altLang="en-US" sz="4000" b="1" dirty="0">
                <a:solidFill>
                  <a:schemeClr val="bg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年第</a:t>
            </a:r>
            <a:r>
              <a:rPr kumimoji="1" lang="en-US" altLang="zh-CN" sz="4000" b="1" dirty="0">
                <a:solidFill>
                  <a:schemeClr val="bg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3</a:t>
            </a:r>
            <a:r>
              <a:rPr kumimoji="1" lang="zh-CN" altLang="en-US" sz="4000" b="1" dirty="0">
                <a:solidFill>
                  <a:schemeClr val="bg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題</a:t>
            </a:r>
            <a:endParaRPr kumimoji="1" lang="zh-TW" altLang="en-US" sz="4000" dirty="0">
              <a:solidFill>
                <a:schemeClr val="bg1"/>
              </a:solidFill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E788CF4D-CE94-564D-9DA9-2D0CF76A45A4}"/>
              </a:ext>
            </a:extLst>
          </p:cNvPr>
          <p:cNvSpPr txBox="1"/>
          <p:nvPr/>
        </p:nvSpPr>
        <p:spPr>
          <a:xfrm>
            <a:off x="240631" y="1348800"/>
            <a:ext cx="1138187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/>
              <a:t>「臺灣原住民的布只有形制屬傳統或較現代的分別，像圓領的剪裁、鈕扣和棉布的使 用等，都是受漢人的影響而來。泰雅族的貝珠鈴衣，是貝珠串底下加銅鈴裝飾，銅鈴也是和漢人交易而來。日治時代的原住民服裝，還出現以漢人棉布做底、日本布做袖口、原住民圖案做主要裝飾的混搭法。」這段文字的主旨最可能是下列何者？ </a:t>
            </a:r>
            <a:endParaRPr lang="en-US" altLang="zh-TW" sz="3200" b="1" dirty="0"/>
          </a:p>
          <a:p>
            <a:endParaRPr lang="en-US" altLang="zh-TW" sz="3200" b="1" dirty="0"/>
          </a:p>
          <a:p>
            <a:r>
              <a:rPr lang="en-US" altLang="zh-TW" sz="3200" b="1" dirty="0"/>
              <a:t>(</a:t>
            </a:r>
            <a:r>
              <a:rPr lang="en" altLang="zh-TW" sz="3200" b="1" dirty="0"/>
              <a:t>A)</a:t>
            </a:r>
            <a:r>
              <a:rPr lang="zh-TW" altLang="en-US" sz="3200" b="1" dirty="0"/>
              <a:t>不同文化的碰撞，可融合並產生新的火花</a:t>
            </a:r>
            <a:endParaRPr lang="en-US" altLang="zh-TW" sz="3200" b="1" dirty="0"/>
          </a:p>
          <a:p>
            <a:r>
              <a:rPr lang="en-US" altLang="zh-TW" sz="3200" b="1" dirty="0"/>
              <a:t>(</a:t>
            </a:r>
            <a:r>
              <a:rPr lang="en" altLang="zh-TW" sz="3200" b="1" dirty="0"/>
              <a:t>B)</a:t>
            </a:r>
            <a:r>
              <a:rPr lang="zh-TW" altLang="en-US" sz="3200" b="1" dirty="0"/>
              <a:t>外來文化的入侵，讓在地的傳統文化日漸消失 </a:t>
            </a:r>
            <a:endParaRPr lang="en-US" altLang="zh-TW" sz="3200" b="1" dirty="0"/>
          </a:p>
          <a:p>
            <a:r>
              <a:rPr lang="en-US" altLang="zh-TW" sz="3200" b="1" dirty="0"/>
              <a:t>(</a:t>
            </a:r>
            <a:r>
              <a:rPr lang="en" altLang="zh-TW" sz="3200" b="1" dirty="0"/>
              <a:t>C)</a:t>
            </a:r>
            <a:r>
              <a:rPr lang="zh-TW" altLang="en-US" sz="3200" b="1" dirty="0"/>
              <a:t>臺灣原住民的文化，影響了漢人與日本人的穿著 </a:t>
            </a:r>
            <a:endParaRPr lang="en-US" altLang="zh-TW" sz="3200" b="1" dirty="0"/>
          </a:p>
          <a:p>
            <a:r>
              <a:rPr lang="en-US" altLang="zh-TW" sz="3200" b="1" dirty="0"/>
              <a:t>(</a:t>
            </a:r>
            <a:r>
              <a:rPr lang="en" altLang="zh-TW" sz="3200" b="1" dirty="0"/>
              <a:t>D)</a:t>
            </a:r>
            <a:r>
              <a:rPr lang="zh-TW" altLang="en-US" sz="3200" b="1" dirty="0"/>
              <a:t>觀察不同族群的服飾，就能了解不同文化的差異</a:t>
            </a:r>
            <a:endParaRPr kumimoji="1" lang="zh-TW" altLang="en-US" sz="3200" b="1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0BD1C18-7BC6-3A45-AE03-CB4286FE194F}"/>
              </a:ext>
            </a:extLst>
          </p:cNvPr>
          <p:cNvSpPr/>
          <p:nvPr/>
        </p:nvSpPr>
        <p:spPr>
          <a:xfrm>
            <a:off x="9673389" y="5991726"/>
            <a:ext cx="2310064" cy="673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800" b="1" dirty="0">
                <a:solidFill>
                  <a:srgbClr val="FFFF00"/>
                </a:solidFill>
              </a:rPr>
              <a:t>通過率</a:t>
            </a:r>
            <a:r>
              <a:rPr kumimoji="1" lang="en-US" altLang="zh-TW" sz="2800" b="1" dirty="0">
                <a:solidFill>
                  <a:srgbClr val="FFFF00"/>
                </a:solidFill>
              </a:rPr>
              <a:t>0.87</a:t>
            </a:r>
            <a:endParaRPr kumimoji="1" lang="zh-TW" alt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14577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6" r="4366" b="6625"/>
          <a:stretch>
            <a:fillRect/>
          </a:stretch>
        </p:blipFill>
        <p:spPr bwMode="auto">
          <a:xfrm>
            <a:off x="2339163" y="0"/>
            <a:ext cx="8548577" cy="4955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6AFEEE08-F1B9-5F4B-A030-D46DEED12AF9}"/>
              </a:ext>
            </a:extLst>
          </p:cNvPr>
          <p:cNvSpPr txBox="1"/>
          <p:nvPr/>
        </p:nvSpPr>
        <p:spPr>
          <a:xfrm>
            <a:off x="4048393" y="5263936"/>
            <a:ext cx="4752528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2800" dirty="0">
                <a:solidFill>
                  <a:prstClr val="black"/>
                </a:solidFill>
                <a:latin typeface="華康仿宋體W6" panose="02020609000000000000" pitchFamily="49" charset="-120"/>
                <a:ea typeface="華康仿宋體W6" panose="02020609000000000000" pitchFamily="49" charset="-120"/>
              </a:rPr>
              <a:t>賴姿因（</a:t>
            </a:r>
            <a:r>
              <a:rPr lang="zh-TW" altLang="en-US" sz="2000" dirty="0">
                <a:solidFill>
                  <a:prstClr val="black"/>
                </a:solidFill>
                <a:latin typeface="華康仿宋體W6" panose="02020609000000000000" pitchFamily="49" charset="-120"/>
                <a:ea typeface="華康仿宋體W6" panose="02020609000000000000" pitchFamily="49" charset="-120"/>
              </a:rPr>
              <a:t>台南市立崇明國中）</a:t>
            </a:r>
          </a:p>
          <a:p>
            <a:r>
              <a:rPr lang="en-US" altLang="zh-TW" sz="2800" dirty="0">
                <a:solidFill>
                  <a:prstClr val="black"/>
                </a:solidFill>
                <a:ea typeface="華康中黑體" panose="020B0509000000000000" pitchFamily="49" charset="-120"/>
                <a:hlinkClick r:id="rId3"/>
              </a:rPr>
              <a:t>hyon1kimo@</a:t>
            </a:r>
            <a:r>
              <a:rPr lang="en-US" altLang="zh-TW" sz="2800" dirty="0">
                <a:solidFill>
                  <a:prstClr val="black"/>
                </a:solidFill>
                <a:ea typeface="華康中黑體" panose="020B0509000000000000" pitchFamily="49" charset="-120"/>
              </a:rPr>
              <a:t>gmail.com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38D794A-8BF6-C244-ACD1-EEEBE9112F5F}"/>
              </a:ext>
            </a:extLst>
          </p:cNvPr>
          <p:cNvSpPr txBox="1"/>
          <p:nvPr/>
        </p:nvSpPr>
        <p:spPr>
          <a:xfrm>
            <a:off x="8245244" y="1000537"/>
            <a:ext cx="2448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zh-TW" altLang="en-US" sz="4000" dirty="0">
                <a:solidFill>
                  <a:srgbClr val="FFFF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分享完畢</a:t>
            </a:r>
            <a:endParaRPr lang="en-US" altLang="zh-TW" sz="4000" dirty="0">
              <a:solidFill>
                <a:srgbClr val="FFFF00"/>
              </a:solidFill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  <a:p>
            <a:r>
              <a:rPr lang="zh-TW" altLang="en-US" sz="4000" dirty="0">
                <a:solidFill>
                  <a:srgbClr val="FFFF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謝謝大家</a:t>
            </a:r>
          </a:p>
        </p:txBody>
      </p:sp>
    </p:spTree>
    <p:extLst>
      <p:ext uri="{BB962C8B-B14F-4D97-AF65-F5344CB8AC3E}">
        <p14:creationId xmlns:p14="http://schemas.microsoft.com/office/powerpoint/2010/main" val="4217084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8C87BA3A-4405-B644-AF0A-0AB445264E89}"/>
              </a:ext>
            </a:extLst>
          </p:cNvPr>
          <p:cNvSpPr txBox="1"/>
          <p:nvPr/>
        </p:nvSpPr>
        <p:spPr>
          <a:xfrm>
            <a:off x="3727938" y="459240"/>
            <a:ext cx="5827059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zh-TW" sz="4000" b="1" dirty="0"/>
              <a:t>109</a:t>
            </a:r>
            <a:r>
              <a:rPr kumimoji="1" lang="zh-CN" altLang="en-US" sz="4000" b="1" dirty="0"/>
              <a:t>年會考第</a:t>
            </a:r>
            <a:r>
              <a:rPr kumimoji="1" lang="en-US" altLang="zh-CN" sz="4000" b="1" dirty="0"/>
              <a:t>2</a:t>
            </a:r>
            <a:r>
              <a:rPr kumimoji="1" lang="zh-CN" altLang="en-US" sz="4000" b="1" dirty="0"/>
              <a:t>題</a:t>
            </a:r>
            <a:r>
              <a:rPr kumimoji="1" lang="zh-TW" altLang="en-US" sz="4000" b="1" dirty="0"/>
              <a:t> </a:t>
            </a:r>
            <a:r>
              <a:rPr kumimoji="1" lang="en-US" altLang="zh-TW" sz="4000" b="1" dirty="0"/>
              <a:t>  91%</a:t>
            </a:r>
            <a:endParaRPr kumimoji="1" lang="zh-TW" altLang="en-US" sz="4000" b="1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8B83053E-B96E-3A48-AADA-BF8A45CB46B0}"/>
              </a:ext>
            </a:extLst>
          </p:cNvPr>
          <p:cNvSpPr txBox="1">
            <a:spLocks/>
          </p:cNvSpPr>
          <p:nvPr/>
        </p:nvSpPr>
        <p:spPr>
          <a:xfrm>
            <a:off x="283583" y="258566"/>
            <a:ext cx="2930770" cy="169400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zh-TW" altLang="en-US" sz="4800" b="1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通過率</a:t>
            </a:r>
            <a:endParaRPr kumimoji="1" lang="en-US" altLang="zh-TW" sz="4800" b="1" dirty="0"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  <a:p>
            <a:pPr algn="ctr"/>
            <a:r>
              <a:rPr kumimoji="1" lang="en-US" altLang="zh-TW" sz="4800" b="1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90%</a:t>
            </a:r>
            <a:r>
              <a:rPr kumimoji="1" lang="zh-CN" altLang="en-US" sz="4800" b="1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以上</a:t>
            </a:r>
            <a:endParaRPr kumimoji="1" lang="zh-TW" altLang="en-US" sz="4000" dirty="0"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A95D07A-333E-FB40-AB22-86C289B9415A}"/>
              </a:ext>
            </a:extLst>
          </p:cNvPr>
          <p:cNvSpPr/>
          <p:nvPr/>
        </p:nvSpPr>
        <p:spPr>
          <a:xfrm>
            <a:off x="3442188" y="2105039"/>
            <a:ext cx="858129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3200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「寧可讓學得快的人等，也不能讓不會的人繼續不會。」下列何者最符合這句話所強調的教育理念？ </a:t>
            </a:r>
            <a:endParaRPr lang="en-US" altLang="zh-TW" sz="3200" dirty="0"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  <a:p>
            <a:pPr algn="just"/>
            <a:r>
              <a:rPr lang="en-US" altLang="zh-TW" sz="3200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(</a:t>
            </a:r>
            <a:r>
              <a:rPr lang="en" altLang="zh-TW" sz="3200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A)</a:t>
            </a:r>
            <a:r>
              <a:rPr lang="zh-TW" altLang="en-US" sz="3200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強化資優教育，培養菁英</a:t>
            </a:r>
            <a:endParaRPr lang="en-US" altLang="zh-TW" sz="3200" dirty="0"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  <a:p>
            <a:pPr algn="just"/>
            <a:r>
              <a:rPr lang="en-US" altLang="zh-TW" sz="3200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(</a:t>
            </a:r>
            <a:r>
              <a:rPr lang="en" altLang="zh-TW" sz="3200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B)</a:t>
            </a:r>
            <a:r>
              <a:rPr lang="zh-TW" altLang="en-US" sz="3200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提倡忍讓，加強品格教育</a:t>
            </a:r>
            <a:endParaRPr lang="en-US" altLang="zh-TW" sz="3200" dirty="0"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  <a:p>
            <a:pPr algn="just"/>
            <a:r>
              <a:rPr lang="en-US" altLang="zh-TW" sz="3200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(</a:t>
            </a:r>
            <a:r>
              <a:rPr lang="en" altLang="zh-TW" sz="3200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C)</a:t>
            </a:r>
            <a:r>
              <a:rPr lang="zh-TW" altLang="en-US" sz="3200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視學生資質，給予適當教導 </a:t>
            </a:r>
            <a:endParaRPr lang="en-US" altLang="zh-TW" sz="3200" dirty="0"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  <a:p>
            <a:pPr algn="just"/>
            <a:r>
              <a:rPr lang="en-US" altLang="zh-TW" sz="3200" dirty="0">
                <a:solidFill>
                  <a:srgbClr val="FF0000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(</a:t>
            </a:r>
            <a:r>
              <a:rPr lang="en" altLang="zh-TW" sz="3200" dirty="0">
                <a:solidFill>
                  <a:srgbClr val="FF0000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D)</a:t>
            </a:r>
            <a:r>
              <a:rPr lang="zh-TW" altLang="en-US" sz="3200" dirty="0">
                <a:solidFill>
                  <a:srgbClr val="FF0000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無論良與莠，一個都不放棄</a:t>
            </a:r>
          </a:p>
        </p:txBody>
      </p:sp>
      <p:sp>
        <p:nvSpPr>
          <p:cNvPr id="8" name="儲存的資料 7">
            <a:extLst>
              <a:ext uri="{FF2B5EF4-FFF2-40B4-BE49-F238E27FC236}">
                <a16:creationId xmlns:a16="http://schemas.microsoft.com/office/drawing/2014/main" id="{A623D48A-49F9-BE45-A9CE-B45D379CC589}"/>
              </a:ext>
            </a:extLst>
          </p:cNvPr>
          <p:cNvSpPr/>
          <p:nvPr/>
        </p:nvSpPr>
        <p:spPr>
          <a:xfrm>
            <a:off x="446998" y="3932846"/>
            <a:ext cx="2469303" cy="685466"/>
          </a:xfrm>
          <a:prstGeom prst="flowChartOnlineStorag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3200" b="1" dirty="0">
                <a:latin typeface="Yuanti SC" panose="02010600040101010101" pitchFamily="2" charset="-122"/>
                <a:ea typeface="Yuanti SC" panose="02010600040101010101" pitchFamily="2" charset="-122"/>
              </a:rPr>
              <a:t>白話文</a:t>
            </a:r>
          </a:p>
        </p:txBody>
      </p:sp>
      <p:sp>
        <p:nvSpPr>
          <p:cNvPr id="9" name="儲存的資料 8">
            <a:extLst>
              <a:ext uri="{FF2B5EF4-FFF2-40B4-BE49-F238E27FC236}">
                <a16:creationId xmlns:a16="http://schemas.microsoft.com/office/drawing/2014/main" id="{5B7DC4EE-F0AD-4144-A08D-E7029A203618}"/>
              </a:ext>
            </a:extLst>
          </p:cNvPr>
          <p:cNvSpPr/>
          <p:nvPr/>
        </p:nvSpPr>
        <p:spPr>
          <a:xfrm>
            <a:off x="446997" y="4850537"/>
            <a:ext cx="2469303" cy="793932"/>
          </a:xfrm>
          <a:prstGeom prst="flowChartOnlineStorag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3200" b="1" dirty="0">
                <a:latin typeface="Yuanti SC" panose="02010600040101010101" pitchFamily="2" charset="-122"/>
                <a:ea typeface="Yuanti SC" panose="02010600040101010101" pitchFamily="2" charset="-122"/>
              </a:rPr>
              <a:t>句子短</a:t>
            </a:r>
            <a:endParaRPr kumimoji="1" lang="en-US" altLang="zh-TW" sz="3200" b="1" dirty="0">
              <a:latin typeface="Yuanti SC" panose="02010600040101010101" pitchFamily="2" charset="-122"/>
              <a:ea typeface="Yuanti SC" panose="02010600040101010101" pitchFamily="2" charset="-122"/>
            </a:endParaRPr>
          </a:p>
        </p:txBody>
      </p:sp>
      <p:sp>
        <p:nvSpPr>
          <p:cNvPr id="10" name="儲存的資料 9">
            <a:extLst>
              <a:ext uri="{FF2B5EF4-FFF2-40B4-BE49-F238E27FC236}">
                <a16:creationId xmlns:a16="http://schemas.microsoft.com/office/drawing/2014/main" id="{002FC690-10B7-EC48-AEC8-B1BD8E042BAB}"/>
              </a:ext>
            </a:extLst>
          </p:cNvPr>
          <p:cNvSpPr/>
          <p:nvPr/>
        </p:nvSpPr>
        <p:spPr>
          <a:xfrm>
            <a:off x="447001" y="1968415"/>
            <a:ext cx="2469303" cy="723497"/>
          </a:xfrm>
          <a:prstGeom prst="flowChartOnlineStorag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200" b="1" dirty="0">
                <a:latin typeface="Yuanti SC" panose="02010600040101010101" pitchFamily="2" charset="-122"/>
                <a:ea typeface="Yuanti SC" panose="02010600040101010101" pitchFamily="2" charset="-122"/>
              </a:rPr>
              <a:t>議論文</a:t>
            </a:r>
            <a:endParaRPr kumimoji="1" lang="zh-TW" altLang="en-US" sz="3200" b="1" dirty="0">
              <a:latin typeface="Yuanti SC" panose="02010600040101010101" pitchFamily="2" charset="-122"/>
              <a:ea typeface="Yuanti SC" panose="02010600040101010101" pitchFamily="2" charset="-122"/>
            </a:endParaRPr>
          </a:p>
        </p:txBody>
      </p:sp>
      <p:sp>
        <p:nvSpPr>
          <p:cNvPr id="11" name="儲存的資料 10">
            <a:extLst>
              <a:ext uri="{FF2B5EF4-FFF2-40B4-BE49-F238E27FC236}">
                <a16:creationId xmlns:a16="http://schemas.microsoft.com/office/drawing/2014/main" id="{6DB106F2-7479-3A48-BE5C-4148D1FBB938}"/>
              </a:ext>
            </a:extLst>
          </p:cNvPr>
          <p:cNvSpPr/>
          <p:nvPr/>
        </p:nvSpPr>
        <p:spPr>
          <a:xfrm>
            <a:off x="446997" y="2907759"/>
            <a:ext cx="2469303" cy="833787"/>
          </a:xfrm>
          <a:prstGeom prst="flowChartOnlineStorag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zh-TW" sz="3600" b="1" dirty="0">
              <a:latin typeface="Yuanti SC" panose="02010600040101010101" pitchFamily="2" charset="-122"/>
              <a:ea typeface="Yuanti SC" panose="02010600040101010101" pitchFamily="2" charset="-122"/>
            </a:endParaRPr>
          </a:p>
          <a:p>
            <a:pPr algn="ctr"/>
            <a:r>
              <a:rPr kumimoji="1" lang="zh-TW" altLang="en-US" sz="3600" b="1" dirty="0">
                <a:latin typeface="Yuanti SC" panose="02010600040101010101" pitchFamily="2" charset="-122"/>
                <a:ea typeface="Yuanti SC" panose="02010600040101010101" pitchFamily="2" charset="-122"/>
              </a:rPr>
              <a:t>詮釋</a:t>
            </a:r>
            <a:endParaRPr kumimoji="1" lang="en-US" altLang="zh-CN" sz="3600" b="1" dirty="0">
              <a:latin typeface="Yuanti SC" panose="02010600040101010101" pitchFamily="2" charset="-122"/>
              <a:ea typeface="Yuanti SC" panose="02010600040101010101" pitchFamily="2" charset="-122"/>
            </a:endParaRPr>
          </a:p>
          <a:p>
            <a:pPr algn="ctr"/>
            <a:endParaRPr kumimoji="1" lang="zh-TW" altLang="en-US" sz="2400" b="1" dirty="0">
              <a:latin typeface="Yuanti SC" panose="02010600040101010101" pitchFamily="2" charset="-122"/>
              <a:ea typeface="Yuanti SC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57340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8C87BA3A-4405-B644-AF0A-0AB445264E89}"/>
              </a:ext>
            </a:extLst>
          </p:cNvPr>
          <p:cNvSpPr txBox="1"/>
          <p:nvPr/>
        </p:nvSpPr>
        <p:spPr>
          <a:xfrm>
            <a:off x="3727938" y="459240"/>
            <a:ext cx="5827059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zh-TW" sz="4000" b="1" dirty="0"/>
              <a:t>111</a:t>
            </a:r>
            <a:r>
              <a:rPr kumimoji="1" lang="zh-CN" altLang="en-US" sz="4000" b="1" dirty="0"/>
              <a:t>年會考第</a:t>
            </a:r>
            <a:r>
              <a:rPr kumimoji="1" lang="en-US" altLang="zh-TW" sz="4000" b="1" dirty="0"/>
              <a:t>3</a:t>
            </a:r>
            <a:r>
              <a:rPr kumimoji="1" lang="zh-CN" altLang="en-US" sz="4000" b="1" dirty="0"/>
              <a:t>題</a:t>
            </a:r>
            <a:r>
              <a:rPr kumimoji="1" lang="zh-TW" altLang="en-US" sz="4000" b="1" dirty="0"/>
              <a:t> </a:t>
            </a:r>
            <a:r>
              <a:rPr kumimoji="1" lang="en-US" altLang="zh-TW" sz="4000" b="1" dirty="0"/>
              <a:t>  87%</a:t>
            </a:r>
            <a:endParaRPr kumimoji="1" lang="zh-TW" altLang="en-US" sz="4000" b="1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8B83053E-B96E-3A48-AADA-BF8A45CB46B0}"/>
              </a:ext>
            </a:extLst>
          </p:cNvPr>
          <p:cNvSpPr txBox="1">
            <a:spLocks/>
          </p:cNvSpPr>
          <p:nvPr/>
        </p:nvSpPr>
        <p:spPr>
          <a:xfrm>
            <a:off x="283583" y="258566"/>
            <a:ext cx="2930770" cy="169400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zh-TW" altLang="en-US" sz="4800" b="1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通過率</a:t>
            </a:r>
            <a:endParaRPr kumimoji="1" lang="en-US" altLang="zh-TW" sz="4800" b="1" dirty="0"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  <a:p>
            <a:pPr algn="ctr"/>
            <a:r>
              <a:rPr kumimoji="1" lang="en-US" altLang="zh-TW" sz="4800" b="1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85%</a:t>
            </a:r>
            <a:r>
              <a:rPr kumimoji="1" lang="zh-CN" altLang="en-US" sz="4800" b="1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以上</a:t>
            </a:r>
            <a:endParaRPr kumimoji="1" lang="zh-TW" altLang="en-US" sz="4000" dirty="0"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A95D07A-333E-FB40-AB22-86C289B9415A}"/>
              </a:ext>
            </a:extLst>
          </p:cNvPr>
          <p:cNvSpPr/>
          <p:nvPr/>
        </p:nvSpPr>
        <p:spPr>
          <a:xfrm>
            <a:off x="3214353" y="1516800"/>
            <a:ext cx="882817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2800" b="1" dirty="0"/>
              <a:t>「臺灣原住民的布只有形制屬傳統或較現代的分別，像圓領的剪裁、鈕扣和棉布的使用等，都是受漢人的影響而來。泰雅族的貝珠鈴衣，是貝珠串底下加銅鈴裝飾，銅鈴也是和漢人交易而來。日治時代的原住民服裝，還出現以漢人棉布做底、日本布做袖口、原住民圖案做主要裝飾的混搭法。」這段文字的主旨最可能是下列何者？ </a:t>
            </a:r>
            <a:endParaRPr lang="en-US" altLang="zh-TW" sz="2800" b="1" dirty="0"/>
          </a:p>
          <a:p>
            <a:endParaRPr lang="en-US" altLang="zh-TW" sz="2800" b="1" dirty="0"/>
          </a:p>
          <a:p>
            <a:r>
              <a:rPr lang="en-US" altLang="zh-TW" sz="2800" b="1" dirty="0">
                <a:solidFill>
                  <a:srgbClr val="FF0000"/>
                </a:solidFill>
              </a:rPr>
              <a:t>(</a:t>
            </a:r>
            <a:r>
              <a:rPr lang="en" altLang="zh-TW" sz="2800" b="1" dirty="0">
                <a:solidFill>
                  <a:srgbClr val="FF0000"/>
                </a:solidFill>
              </a:rPr>
              <a:t>A)</a:t>
            </a:r>
            <a:r>
              <a:rPr lang="zh-TW" altLang="en-US" sz="2800" b="1" dirty="0">
                <a:solidFill>
                  <a:srgbClr val="FF0000"/>
                </a:solidFill>
              </a:rPr>
              <a:t>不同文化的碰撞，可融合並產生新的火花</a:t>
            </a:r>
            <a:endParaRPr lang="en-US" altLang="zh-TW" sz="2800" b="1" dirty="0">
              <a:solidFill>
                <a:srgbClr val="FF0000"/>
              </a:solidFill>
            </a:endParaRPr>
          </a:p>
          <a:p>
            <a:r>
              <a:rPr lang="en-US" altLang="zh-TW" sz="2800" b="1" dirty="0"/>
              <a:t>(</a:t>
            </a:r>
            <a:r>
              <a:rPr lang="en" altLang="zh-TW" sz="2800" b="1" dirty="0"/>
              <a:t>B)</a:t>
            </a:r>
            <a:r>
              <a:rPr lang="zh-TW" altLang="en-US" sz="2800" b="1" dirty="0"/>
              <a:t>外來文化的入侵，讓在地的傳統文化日漸消失 </a:t>
            </a:r>
            <a:endParaRPr lang="en-US" altLang="zh-TW" sz="2800" b="1" dirty="0"/>
          </a:p>
          <a:p>
            <a:r>
              <a:rPr lang="en-US" altLang="zh-TW" sz="2800" b="1" dirty="0"/>
              <a:t>(</a:t>
            </a:r>
            <a:r>
              <a:rPr lang="en" altLang="zh-TW" sz="2800" b="1" dirty="0"/>
              <a:t>C)</a:t>
            </a:r>
            <a:r>
              <a:rPr lang="zh-TW" altLang="en-US" sz="2800" b="1" dirty="0"/>
              <a:t>臺灣原住民的文化，影響了漢人與日本人的穿著 </a:t>
            </a:r>
            <a:endParaRPr lang="en-US" altLang="zh-TW" sz="2800" b="1" dirty="0"/>
          </a:p>
          <a:p>
            <a:r>
              <a:rPr lang="en-US" altLang="zh-TW" sz="2800" b="1" dirty="0"/>
              <a:t>(</a:t>
            </a:r>
            <a:r>
              <a:rPr lang="en" altLang="zh-TW" sz="2800" b="1" dirty="0"/>
              <a:t>D)</a:t>
            </a:r>
            <a:r>
              <a:rPr lang="zh-TW" altLang="en-US" sz="2800" b="1" dirty="0"/>
              <a:t>觀察不同族群的服飾，就能了解不同文化的差異</a:t>
            </a:r>
            <a:endParaRPr lang="zh-TW" altLang="en-US" sz="2800" dirty="0"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</p:txBody>
      </p:sp>
      <p:sp>
        <p:nvSpPr>
          <p:cNvPr id="8" name="儲存的資料 7">
            <a:extLst>
              <a:ext uri="{FF2B5EF4-FFF2-40B4-BE49-F238E27FC236}">
                <a16:creationId xmlns:a16="http://schemas.microsoft.com/office/drawing/2014/main" id="{A623D48A-49F9-BE45-A9CE-B45D379CC589}"/>
              </a:ext>
            </a:extLst>
          </p:cNvPr>
          <p:cNvSpPr/>
          <p:nvPr/>
        </p:nvSpPr>
        <p:spPr>
          <a:xfrm>
            <a:off x="446998" y="3932846"/>
            <a:ext cx="2469303" cy="685466"/>
          </a:xfrm>
          <a:prstGeom prst="flowChartOnlineStorag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3200" b="1" dirty="0">
                <a:latin typeface="Yuanti SC" panose="02010600040101010101" pitchFamily="2" charset="-122"/>
                <a:ea typeface="Yuanti SC" panose="02010600040101010101" pitchFamily="2" charset="-122"/>
              </a:rPr>
              <a:t>白話文</a:t>
            </a:r>
          </a:p>
        </p:txBody>
      </p:sp>
      <p:sp>
        <p:nvSpPr>
          <p:cNvPr id="9" name="儲存的資料 8">
            <a:extLst>
              <a:ext uri="{FF2B5EF4-FFF2-40B4-BE49-F238E27FC236}">
                <a16:creationId xmlns:a16="http://schemas.microsoft.com/office/drawing/2014/main" id="{5B7DC4EE-F0AD-4144-A08D-E7029A203618}"/>
              </a:ext>
            </a:extLst>
          </p:cNvPr>
          <p:cNvSpPr/>
          <p:nvPr/>
        </p:nvSpPr>
        <p:spPr>
          <a:xfrm>
            <a:off x="446997" y="4850537"/>
            <a:ext cx="2469303" cy="793932"/>
          </a:xfrm>
          <a:prstGeom prst="flowChartOnlineStorag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3200" b="1" dirty="0">
                <a:latin typeface="Yuanti SC" panose="02010600040101010101" pitchFamily="2" charset="-122"/>
                <a:ea typeface="Yuanti SC" panose="02010600040101010101" pitchFamily="2" charset="-122"/>
              </a:rPr>
              <a:t>句子長</a:t>
            </a:r>
            <a:endParaRPr kumimoji="1" lang="en-US" altLang="zh-TW" sz="3200" b="1" dirty="0">
              <a:latin typeface="Yuanti SC" panose="02010600040101010101" pitchFamily="2" charset="-122"/>
              <a:ea typeface="Yuanti SC" panose="02010600040101010101" pitchFamily="2" charset="-122"/>
            </a:endParaRPr>
          </a:p>
        </p:txBody>
      </p:sp>
      <p:sp>
        <p:nvSpPr>
          <p:cNvPr id="10" name="儲存的資料 9">
            <a:extLst>
              <a:ext uri="{FF2B5EF4-FFF2-40B4-BE49-F238E27FC236}">
                <a16:creationId xmlns:a16="http://schemas.microsoft.com/office/drawing/2014/main" id="{002FC690-10B7-EC48-AEC8-B1BD8E042BAB}"/>
              </a:ext>
            </a:extLst>
          </p:cNvPr>
          <p:cNvSpPr/>
          <p:nvPr/>
        </p:nvSpPr>
        <p:spPr>
          <a:xfrm>
            <a:off x="447001" y="1968415"/>
            <a:ext cx="2469303" cy="723497"/>
          </a:xfrm>
          <a:prstGeom prst="flowChartOnlineStorag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200" b="1" dirty="0">
                <a:latin typeface="Yuanti SC" panose="02010600040101010101" pitchFamily="2" charset="-122"/>
                <a:ea typeface="Yuanti SC" panose="02010600040101010101" pitchFamily="2" charset="-122"/>
              </a:rPr>
              <a:t>說明文</a:t>
            </a:r>
            <a:endParaRPr kumimoji="1" lang="zh-TW" altLang="en-US" sz="3200" b="1" dirty="0">
              <a:latin typeface="Yuanti SC" panose="02010600040101010101" pitchFamily="2" charset="-122"/>
              <a:ea typeface="Yuanti SC" panose="02010600040101010101" pitchFamily="2" charset="-122"/>
            </a:endParaRPr>
          </a:p>
        </p:txBody>
      </p:sp>
      <p:sp>
        <p:nvSpPr>
          <p:cNvPr id="11" name="儲存的資料 10">
            <a:extLst>
              <a:ext uri="{FF2B5EF4-FFF2-40B4-BE49-F238E27FC236}">
                <a16:creationId xmlns:a16="http://schemas.microsoft.com/office/drawing/2014/main" id="{6DB106F2-7479-3A48-BE5C-4148D1FBB938}"/>
              </a:ext>
            </a:extLst>
          </p:cNvPr>
          <p:cNvSpPr/>
          <p:nvPr/>
        </p:nvSpPr>
        <p:spPr>
          <a:xfrm>
            <a:off x="446997" y="2907759"/>
            <a:ext cx="2469303" cy="833787"/>
          </a:xfrm>
          <a:prstGeom prst="flowChartOnlineStorag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zh-TW" sz="3600" b="1" dirty="0">
              <a:latin typeface="Yuanti SC" panose="02010600040101010101" pitchFamily="2" charset="-122"/>
              <a:ea typeface="Yuanti SC" panose="02010600040101010101" pitchFamily="2" charset="-122"/>
            </a:endParaRPr>
          </a:p>
          <a:p>
            <a:pPr algn="ctr"/>
            <a:r>
              <a:rPr kumimoji="1" lang="zh-TW" altLang="en-US" sz="3600" b="1" dirty="0">
                <a:latin typeface="Yuanti SC" panose="02010600040101010101" pitchFamily="2" charset="-122"/>
                <a:ea typeface="Yuanti SC" panose="02010600040101010101" pitchFamily="2" charset="-122"/>
              </a:rPr>
              <a:t>推論</a:t>
            </a:r>
            <a:endParaRPr kumimoji="1" lang="en-US" altLang="zh-CN" sz="3600" b="1" dirty="0">
              <a:latin typeface="Yuanti SC" panose="02010600040101010101" pitchFamily="2" charset="-122"/>
              <a:ea typeface="Yuanti SC" panose="02010600040101010101" pitchFamily="2" charset="-122"/>
            </a:endParaRPr>
          </a:p>
          <a:p>
            <a:pPr algn="ctr"/>
            <a:endParaRPr kumimoji="1" lang="zh-TW" altLang="en-US" sz="2400" b="1" dirty="0">
              <a:latin typeface="Yuanti SC" panose="02010600040101010101" pitchFamily="2" charset="-122"/>
              <a:ea typeface="Yuanti SC" panose="02010600040101010101" pitchFamily="2" charset="-122"/>
            </a:endParaRPr>
          </a:p>
        </p:txBody>
      </p:sp>
      <p:sp>
        <p:nvSpPr>
          <p:cNvPr id="12" name="儲存的資料 11">
            <a:extLst>
              <a:ext uri="{FF2B5EF4-FFF2-40B4-BE49-F238E27FC236}">
                <a16:creationId xmlns:a16="http://schemas.microsoft.com/office/drawing/2014/main" id="{2A76E68C-D5DB-984D-8A51-0F5028A222D9}"/>
              </a:ext>
            </a:extLst>
          </p:cNvPr>
          <p:cNvSpPr/>
          <p:nvPr/>
        </p:nvSpPr>
        <p:spPr>
          <a:xfrm>
            <a:off x="514316" y="5793747"/>
            <a:ext cx="2469303" cy="793932"/>
          </a:xfrm>
          <a:prstGeom prst="flowChartOnlineStorag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800" b="1" dirty="0">
                <a:latin typeface="Yuanti SC" panose="02010600040101010101" pitchFamily="2" charset="-122"/>
                <a:ea typeface="Yuanti SC" panose="02010600040101010101" pitchFamily="2" charset="-122"/>
              </a:rPr>
              <a:t>分項重點</a:t>
            </a:r>
            <a:endParaRPr kumimoji="1" lang="en-US" altLang="zh-TW" sz="2800" b="1" dirty="0">
              <a:latin typeface="Yuanti SC" panose="02010600040101010101" pitchFamily="2" charset="-122"/>
              <a:ea typeface="Yuanti SC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3134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8C87BA3A-4405-B644-AF0A-0AB445264E89}"/>
              </a:ext>
            </a:extLst>
          </p:cNvPr>
          <p:cNvSpPr txBox="1"/>
          <p:nvPr/>
        </p:nvSpPr>
        <p:spPr>
          <a:xfrm>
            <a:off x="3214353" y="402760"/>
            <a:ext cx="5827059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zh-TW" sz="4000" b="1" dirty="0"/>
              <a:t>111</a:t>
            </a:r>
            <a:r>
              <a:rPr kumimoji="1" lang="zh-CN" altLang="en-US" sz="4000" b="1" dirty="0"/>
              <a:t>年會考第</a:t>
            </a:r>
            <a:r>
              <a:rPr kumimoji="1" lang="en-US" altLang="zh-TW" sz="4000" b="1" dirty="0"/>
              <a:t>7</a:t>
            </a:r>
            <a:r>
              <a:rPr kumimoji="1" lang="zh-CN" altLang="en-US" sz="4000" b="1" dirty="0"/>
              <a:t>題</a:t>
            </a:r>
            <a:r>
              <a:rPr kumimoji="1" lang="zh-TW" altLang="en-US" sz="4000" b="1" dirty="0"/>
              <a:t> </a:t>
            </a:r>
            <a:r>
              <a:rPr kumimoji="1" lang="en-US" altLang="zh-TW" sz="4000" b="1" dirty="0"/>
              <a:t>  77%</a:t>
            </a:r>
            <a:endParaRPr kumimoji="1" lang="zh-TW" altLang="en-US" sz="4000" b="1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8B83053E-B96E-3A48-AADA-BF8A45CB46B0}"/>
              </a:ext>
            </a:extLst>
          </p:cNvPr>
          <p:cNvSpPr txBox="1">
            <a:spLocks/>
          </p:cNvSpPr>
          <p:nvPr/>
        </p:nvSpPr>
        <p:spPr>
          <a:xfrm>
            <a:off x="283583" y="258566"/>
            <a:ext cx="2930770" cy="169400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zh-TW" altLang="en-US" sz="4800" b="1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通過率</a:t>
            </a:r>
            <a:endParaRPr kumimoji="1" lang="en-US" altLang="zh-TW" sz="4800" b="1" dirty="0"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  <a:p>
            <a:pPr algn="ctr"/>
            <a:r>
              <a:rPr kumimoji="1" lang="en-US" altLang="zh-TW" sz="4800" b="1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75%</a:t>
            </a:r>
            <a:r>
              <a:rPr kumimoji="1" lang="zh-CN" altLang="en-US" sz="4800" b="1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以上</a:t>
            </a:r>
            <a:endParaRPr kumimoji="1" lang="zh-TW" altLang="en-US" sz="4000" dirty="0"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A95D07A-333E-FB40-AB22-86C289B9415A}"/>
              </a:ext>
            </a:extLst>
          </p:cNvPr>
          <p:cNvSpPr/>
          <p:nvPr/>
        </p:nvSpPr>
        <p:spPr>
          <a:xfrm>
            <a:off x="3214353" y="1694696"/>
            <a:ext cx="872999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3200" b="1" dirty="0"/>
              <a:t>「敘述記憶是件難事。記憶是一個整體，敘述的時候必須選擇將它一片片的切下，即使是一塊肉、一棵菜</a:t>
            </a:r>
            <a:r>
              <a:rPr lang="zh-TW" altLang="en-US" sz="3200" b="1" dirty="0">
                <a:solidFill>
                  <a:srgbClr val="FF0000"/>
                </a:solidFill>
              </a:rPr>
              <a:t>甲</a:t>
            </a:r>
            <a:r>
              <a:rPr lang="zh-TW" altLang="en-US" sz="3200" b="1" dirty="0"/>
              <a:t>切下來後就再也拼不完整了，就算拼湊起來了</a:t>
            </a:r>
            <a:r>
              <a:rPr lang="zh-TW" altLang="en-US" sz="3200" b="1" dirty="0">
                <a:solidFill>
                  <a:srgbClr val="FF0000"/>
                </a:solidFill>
              </a:rPr>
              <a:t>乙</a:t>
            </a:r>
            <a:r>
              <a:rPr lang="zh-TW" altLang="en-US" sz="3200" b="1" dirty="0"/>
              <a:t> 也只算是死的標本，生命已蕩然</a:t>
            </a:r>
            <a:r>
              <a:rPr lang="zh-TW" altLang="en-US" sz="3200" b="1" dirty="0">
                <a:solidFill>
                  <a:srgbClr val="FF0000"/>
                </a:solidFill>
              </a:rPr>
              <a:t>丙</a:t>
            </a:r>
            <a:r>
              <a:rPr lang="zh-TW" altLang="en-US" sz="3200" b="1" dirty="0">
                <a:solidFill>
                  <a:srgbClr val="0432FF"/>
                </a:solidFill>
              </a:rPr>
              <a:t>何況</a:t>
            </a:r>
            <a:r>
              <a:rPr lang="zh-TW" altLang="en-US" sz="3200" b="1" dirty="0"/>
              <a:t>記憶大部分的時候更像一陣風，來無影去無蹤的，要想將風片切下來，豈不完全是一場徒勞嗎</a:t>
            </a:r>
            <a:r>
              <a:rPr lang="zh-TW" altLang="en-US" sz="3200" b="1" dirty="0">
                <a:solidFill>
                  <a:srgbClr val="FF0000"/>
                </a:solidFill>
              </a:rPr>
              <a:t>丁</a:t>
            </a:r>
            <a:r>
              <a:rPr lang="zh-TW" altLang="en-US" sz="3200" b="1" dirty="0"/>
              <a:t>」這段文字中的甲、 乙、丙、丁四處，何者最適合使用標點符號中的句號？ </a:t>
            </a:r>
            <a:endParaRPr lang="en-US" altLang="zh-TW" sz="3200" dirty="0"/>
          </a:p>
          <a:p>
            <a:pPr algn="just"/>
            <a:r>
              <a:rPr lang="en-US" altLang="zh-TW" sz="3200" dirty="0"/>
              <a:t>(</a:t>
            </a:r>
            <a:r>
              <a:rPr lang="en" altLang="zh-TW" sz="3200" dirty="0"/>
              <a:t>A)</a:t>
            </a:r>
            <a:r>
              <a:rPr lang="zh-TW" altLang="en-US" sz="3200" dirty="0"/>
              <a:t>甲 </a:t>
            </a:r>
            <a:r>
              <a:rPr lang="en-US" altLang="zh-TW" sz="3200" dirty="0"/>
              <a:t>(</a:t>
            </a:r>
            <a:r>
              <a:rPr lang="en" altLang="zh-TW" sz="3200" dirty="0"/>
              <a:t>B)</a:t>
            </a:r>
            <a:r>
              <a:rPr lang="zh-TW" altLang="en-US" sz="3200" dirty="0"/>
              <a:t>乙 </a:t>
            </a:r>
            <a:r>
              <a:rPr lang="en-US" altLang="zh-TW" sz="3200" dirty="0">
                <a:solidFill>
                  <a:srgbClr val="FF0000"/>
                </a:solidFill>
              </a:rPr>
              <a:t>(</a:t>
            </a:r>
            <a:r>
              <a:rPr lang="en" altLang="zh-TW" sz="3200" dirty="0">
                <a:solidFill>
                  <a:srgbClr val="FF0000"/>
                </a:solidFill>
              </a:rPr>
              <a:t>C)</a:t>
            </a:r>
            <a:r>
              <a:rPr lang="zh-TW" altLang="en-US" sz="3200" dirty="0">
                <a:solidFill>
                  <a:srgbClr val="FF0000"/>
                </a:solidFill>
              </a:rPr>
              <a:t>丙</a:t>
            </a:r>
            <a:r>
              <a:rPr lang="zh-TW" altLang="en-US" sz="3200" dirty="0"/>
              <a:t> </a:t>
            </a:r>
            <a:r>
              <a:rPr lang="en-US" altLang="zh-TW" sz="3200" dirty="0"/>
              <a:t>(</a:t>
            </a:r>
            <a:r>
              <a:rPr lang="en" altLang="zh-TW" sz="3200" dirty="0"/>
              <a:t>D)</a:t>
            </a:r>
            <a:r>
              <a:rPr lang="zh-TW" altLang="en-US" sz="3200" dirty="0"/>
              <a:t>丁</a:t>
            </a:r>
            <a:endParaRPr lang="zh-TW" altLang="en-US" sz="3200" b="1" dirty="0"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</p:txBody>
      </p:sp>
      <p:sp>
        <p:nvSpPr>
          <p:cNvPr id="8" name="儲存的資料 7">
            <a:extLst>
              <a:ext uri="{FF2B5EF4-FFF2-40B4-BE49-F238E27FC236}">
                <a16:creationId xmlns:a16="http://schemas.microsoft.com/office/drawing/2014/main" id="{A623D48A-49F9-BE45-A9CE-B45D379CC589}"/>
              </a:ext>
            </a:extLst>
          </p:cNvPr>
          <p:cNvSpPr/>
          <p:nvPr/>
        </p:nvSpPr>
        <p:spPr>
          <a:xfrm>
            <a:off x="446998" y="3932846"/>
            <a:ext cx="2469303" cy="685466"/>
          </a:xfrm>
          <a:prstGeom prst="flowChartOnlineStorag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3200" b="1" dirty="0">
                <a:latin typeface="Yuanti SC" panose="02010600040101010101" pitchFamily="2" charset="-122"/>
                <a:ea typeface="Yuanti SC" panose="02010600040101010101" pitchFamily="2" charset="-122"/>
              </a:rPr>
              <a:t>白話文</a:t>
            </a:r>
          </a:p>
        </p:txBody>
      </p:sp>
      <p:sp>
        <p:nvSpPr>
          <p:cNvPr id="9" name="儲存的資料 8">
            <a:extLst>
              <a:ext uri="{FF2B5EF4-FFF2-40B4-BE49-F238E27FC236}">
                <a16:creationId xmlns:a16="http://schemas.microsoft.com/office/drawing/2014/main" id="{5B7DC4EE-F0AD-4144-A08D-E7029A203618}"/>
              </a:ext>
            </a:extLst>
          </p:cNvPr>
          <p:cNvSpPr/>
          <p:nvPr/>
        </p:nvSpPr>
        <p:spPr>
          <a:xfrm>
            <a:off x="446997" y="4850537"/>
            <a:ext cx="2469303" cy="793932"/>
          </a:xfrm>
          <a:prstGeom prst="flowChartOnlineStorag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3200" b="1" dirty="0">
                <a:latin typeface="Yuanti SC" panose="02010600040101010101" pitchFamily="2" charset="-122"/>
                <a:ea typeface="Yuanti SC" panose="02010600040101010101" pitchFamily="2" charset="-122"/>
              </a:rPr>
              <a:t>譬喻</a:t>
            </a:r>
            <a:endParaRPr kumimoji="1" lang="en-US" altLang="zh-TW" sz="3200" b="1" dirty="0">
              <a:latin typeface="Yuanti SC" panose="02010600040101010101" pitchFamily="2" charset="-122"/>
              <a:ea typeface="Yuanti SC" panose="02010600040101010101" pitchFamily="2" charset="-122"/>
            </a:endParaRPr>
          </a:p>
        </p:txBody>
      </p:sp>
      <p:sp>
        <p:nvSpPr>
          <p:cNvPr id="10" name="儲存的資料 9">
            <a:extLst>
              <a:ext uri="{FF2B5EF4-FFF2-40B4-BE49-F238E27FC236}">
                <a16:creationId xmlns:a16="http://schemas.microsoft.com/office/drawing/2014/main" id="{002FC690-10B7-EC48-AEC8-B1BD8E042BAB}"/>
              </a:ext>
            </a:extLst>
          </p:cNvPr>
          <p:cNvSpPr/>
          <p:nvPr/>
        </p:nvSpPr>
        <p:spPr>
          <a:xfrm>
            <a:off x="447001" y="1968415"/>
            <a:ext cx="2469303" cy="723497"/>
          </a:xfrm>
          <a:prstGeom prst="flowChartOnlineStorag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200" b="1" dirty="0">
                <a:latin typeface="Yuanti SC" panose="02010600040101010101" pitchFamily="2" charset="-122"/>
                <a:ea typeface="Yuanti SC" panose="02010600040101010101" pitchFamily="2" charset="-122"/>
              </a:rPr>
              <a:t>記敘文</a:t>
            </a:r>
            <a:endParaRPr kumimoji="1" lang="zh-TW" altLang="en-US" sz="3200" b="1" dirty="0">
              <a:latin typeface="Yuanti SC" panose="02010600040101010101" pitchFamily="2" charset="-122"/>
              <a:ea typeface="Yuanti SC" panose="02010600040101010101" pitchFamily="2" charset="-122"/>
            </a:endParaRPr>
          </a:p>
        </p:txBody>
      </p:sp>
      <p:sp>
        <p:nvSpPr>
          <p:cNvPr id="11" name="儲存的資料 10">
            <a:extLst>
              <a:ext uri="{FF2B5EF4-FFF2-40B4-BE49-F238E27FC236}">
                <a16:creationId xmlns:a16="http://schemas.microsoft.com/office/drawing/2014/main" id="{6DB106F2-7479-3A48-BE5C-4148D1FBB938}"/>
              </a:ext>
            </a:extLst>
          </p:cNvPr>
          <p:cNvSpPr/>
          <p:nvPr/>
        </p:nvSpPr>
        <p:spPr>
          <a:xfrm>
            <a:off x="446997" y="2907759"/>
            <a:ext cx="2469303" cy="833787"/>
          </a:xfrm>
          <a:prstGeom prst="flowChartOnlineStorag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zh-TW" sz="3600" b="1" dirty="0">
              <a:latin typeface="Yuanti SC" panose="02010600040101010101" pitchFamily="2" charset="-122"/>
              <a:ea typeface="Yuanti SC" panose="02010600040101010101" pitchFamily="2" charset="-122"/>
            </a:endParaRPr>
          </a:p>
          <a:p>
            <a:pPr algn="ctr"/>
            <a:r>
              <a:rPr kumimoji="1" lang="zh-TW" altLang="en-US" sz="2800" b="1" dirty="0">
                <a:latin typeface="Yuanti SC" panose="02010600040101010101" pitchFamily="2" charset="-122"/>
                <a:ea typeface="Yuanti SC" panose="02010600040101010101" pitchFamily="2" charset="-122"/>
              </a:rPr>
              <a:t>標點符號</a:t>
            </a:r>
            <a:endParaRPr kumimoji="1" lang="en-US" altLang="zh-CN" sz="2800" b="1" dirty="0">
              <a:latin typeface="Yuanti SC" panose="02010600040101010101" pitchFamily="2" charset="-122"/>
              <a:ea typeface="Yuanti SC" panose="02010600040101010101" pitchFamily="2" charset="-122"/>
            </a:endParaRPr>
          </a:p>
          <a:p>
            <a:pPr algn="ctr"/>
            <a:endParaRPr kumimoji="1" lang="zh-TW" altLang="en-US" sz="2400" b="1" dirty="0">
              <a:latin typeface="Yuanti SC" panose="02010600040101010101" pitchFamily="2" charset="-122"/>
              <a:ea typeface="Yuanti SC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25647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8C87BA3A-4405-B644-AF0A-0AB445264E89}"/>
              </a:ext>
            </a:extLst>
          </p:cNvPr>
          <p:cNvSpPr txBox="1"/>
          <p:nvPr/>
        </p:nvSpPr>
        <p:spPr>
          <a:xfrm>
            <a:off x="3214353" y="402760"/>
            <a:ext cx="5827059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zh-TW" sz="4000" b="1" dirty="0"/>
              <a:t>110</a:t>
            </a:r>
            <a:r>
              <a:rPr kumimoji="1" lang="zh-CN" altLang="en-US" sz="4000" b="1" dirty="0"/>
              <a:t>年會考第</a:t>
            </a:r>
            <a:r>
              <a:rPr kumimoji="1" lang="en-US" altLang="zh-CN" sz="4000" b="1" dirty="0"/>
              <a:t>14</a:t>
            </a:r>
            <a:r>
              <a:rPr kumimoji="1" lang="zh-CN" altLang="en-US" sz="4000" b="1" dirty="0"/>
              <a:t>題</a:t>
            </a:r>
            <a:r>
              <a:rPr kumimoji="1" lang="zh-TW" altLang="en-US" sz="4000" b="1" dirty="0"/>
              <a:t> </a:t>
            </a:r>
            <a:r>
              <a:rPr kumimoji="1" lang="en-US" altLang="zh-TW" sz="4000" b="1" dirty="0"/>
              <a:t>  72%</a:t>
            </a:r>
            <a:endParaRPr kumimoji="1" lang="zh-TW" altLang="en-US" sz="4000" b="1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8B83053E-B96E-3A48-AADA-BF8A45CB46B0}"/>
              </a:ext>
            </a:extLst>
          </p:cNvPr>
          <p:cNvSpPr txBox="1">
            <a:spLocks/>
          </p:cNvSpPr>
          <p:nvPr/>
        </p:nvSpPr>
        <p:spPr>
          <a:xfrm>
            <a:off x="283583" y="258566"/>
            <a:ext cx="2930770" cy="169400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zh-TW" altLang="en-US" sz="4800" b="1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通過率</a:t>
            </a:r>
            <a:endParaRPr kumimoji="1" lang="en-US" altLang="zh-TW" sz="4800" b="1" dirty="0"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  <a:p>
            <a:pPr algn="ctr"/>
            <a:r>
              <a:rPr kumimoji="1" lang="en-US" altLang="zh-TW" sz="4800" b="1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70%</a:t>
            </a:r>
            <a:r>
              <a:rPr kumimoji="1" lang="zh-CN" altLang="en-US" sz="4800" b="1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以上</a:t>
            </a:r>
            <a:endParaRPr kumimoji="1" lang="zh-TW" altLang="en-US" sz="4000" dirty="0"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A95D07A-333E-FB40-AB22-86C289B9415A}"/>
              </a:ext>
            </a:extLst>
          </p:cNvPr>
          <p:cNvSpPr/>
          <p:nvPr/>
        </p:nvSpPr>
        <p:spPr>
          <a:xfrm>
            <a:off x="3214353" y="1694696"/>
            <a:ext cx="872999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3200" b="1" dirty="0"/>
              <a:t>許多科技大廠致力發展</a:t>
            </a:r>
            <a:r>
              <a:rPr lang="en" altLang="zh-TW" sz="3200" b="1" dirty="0"/>
              <a:t>AI</a:t>
            </a:r>
            <a:r>
              <a:rPr lang="zh-TW" altLang="en-US" sz="3200" b="1" dirty="0"/>
              <a:t>產業，但在支援中文化系統卻遇到困難。</a:t>
            </a:r>
            <a:r>
              <a:rPr lang="zh-TW" altLang="en-US" sz="3200" b="1" u="sng" dirty="0"/>
              <a:t>原因</a:t>
            </a:r>
            <a:r>
              <a:rPr lang="zh-TW" altLang="en-US" sz="3200" b="1" dirty="0"/>
              <a:t>是中文的</a:t>
            </a:r>
            <a:r>
              <a:rPr lang="zh-TW" altLang="en-US" sz="3200" b="1" dirty="0">
                <a:solidFill>
                  <a:srgbClr val="0432FF"/>
                </a:solidFill>
              </a:rPr>
              <a:t>同音異字</a:t>
            </a:r>
            <a:r>
              <a:rPr lang="zh-TW" altLang="en-US" sz="3200" b="1" dirty="0"/>
              <a:t>令語音辨識難度增加，而</a:t>
            </a:r>
            <a:r>
              <a:rPr lang="zh-TW" altLang="en-US" sz="3200" b="1" dirty="0">
                <a:solidFill>
                  <a:srgbClr val="0432FF"/>
                </a:solidFill>
              </a:rPr>
              <a:t>中文常與外語混用</a:t>
            </a:r>
            <a:r>
              <a:rPr lang="zh-TW" altLang="en-US" sz="3200" b="1" dirty="0"/>
              <a:t>，以及</a:t>
            </a:r>
            <a:r>
              <a:rPr lang="zh-TW" altLang="en-US" sz="3200" b="1" dirty="0">
                <a:solidFill>
                  <a:srgbClr val="0432FF"/>
                </a:solidFill>
              </a:rPr>
              <a:t>次文化用語</a:t>
            </a:r>
            <a:r>
              <a:rPr lang="zh-TW" altLang="en-US" sz="3200" b="1" dirty="0"/>
              <a:t>等都成為系統干擾。」根據這段文字，下列文句語音辨識錯誤的原因，何者</a:t>
            </a:r>
            <a:r>
              <a:rPr lang="zh-TW" altLang="en-US" sz="3200" b="1" u="sng" dirty="0"/>
              <a:t>未被</a:t>
            </a:r>
            <a:r>
              <a:rPr lang="zh-TW" altLang="en-US" sz="3200" b="1" dirty="0"/>
              <a:t>提及？</a:t>
            </a:r>
            <a:endParaRPr lang="en-US" altLang="zh-TW" sz="3200" b="1" dirty="0"/>
          </a:p>
          <a:p>
            <a:pPr algn="just"/>
            <a:endParaRPr lang="en-US" altLang="zh-TW" sz="3200" b="1" dirty="0"/>
          </a:p>
          <a:p>
            <a:pPr algn="just"/>
            <a:r>
              <a:rPr lang="en-US" altLang="zh-TW" sz="3200" dirty="0"/>
              <a:t>(</a:t>
            </a:r>
            <a:r>
              <a:rPr lang="en" altLang="zh-TW" sz="3200" dirty="0"/>
              <a:t>A)</a:t>
            </a:r>
            <a:r>
              <a:rPr lang="zh-TW" altLang="en-US" sz="3200" dirty="0"/>
              <a:t>他是個勢利眼 → 他是個視力眼 </a:t>
            </a:r>
            <a:endParaRPr lang="en-US" altLang="zh-TW" sz="3200" dirty="0"/>
          </a:p>
          <a:p>
            <a:pPr algn="just"/>
            <a:r>
              <a:rPr lang="en-US" altLang="zh-TW" sz="3200" dirty="0"/>
              <a:t>(</a:t>
            </a:r>
            <a:r>
              <a:rPr lang="en" altLang="zh-TW" sz="3200" dirty="0">
                <a:solidFill>
                  <a:srgbClr val="FF0000"/>
                </a:solidFill>
              </a:rPr>
              <a:t>B)</a:t>
            </a:r>
            <a:r>
              <a:rPr lang="zh-TW" altLang="en-US" sz="3200" dirty="0">
                <a:solidFill>
                  <a:srgbClr val="FF0000"/>
                </a:solidFill>
              </a:rPr>
              <a:t>他在床上睡著了 → 他在船上睡著</a:t>
            </a:r>
            <a:r>
              <a:rPr lang="zh-TW" altLang="en-US" sz="3200" dirty="0"/>
              <a:t>了 </a:t>
            </a:r>
            <a:endParaRPr lang="en-US" altLang="zh-TW" sz="3200" dirty="0"/>
          </a:p>
          <a:p>
            <a:pPr algn="just"/>
            <a:r>
              <a:rPr lang="en-US" altLang="zh-TW" sz="3200" dirty="0"/>
              <a:t>(</a:t>
            </a:r>
            <a:r>
              <a:rPr lang="en" altLang="zh-TW" sz="3200" dirty="0"/>
              <a:t>C)</a:t>
            </a:r>
            <a:r>
              <a:rPr lang="zh-TW" altLang="en-US" sz="3200" dirty="0"/>
              <a:t>班導要求按時交作業 → 扳倒要求按時交作業</a:t>
            </a:r>
            <a:endParaRPr lang="en-US" altLang="zh-TW" sz="3200" dirty="0"/>
          </a:p>
          <a:p>
            <a:pPr algn="just"/>
            <a:r>
              <a:rPr lang="en" altLang="zh-TW" sz="3200" dirty="0"/>
              <a:t>(D)Facebook</a:t>
            </a:r>
            <a:r>
              <a:rPr lang="zh-TW" altLang="en-US" sz="3200" dirty="0"/>
              <a:t>的用戶眾多 → 非死不可的用戶眾多</a:t>
            </a:r>
            <a:endParaRPr lang="zh-TW" altLang="en-US" sz="3200" b="1" dirty="0"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</p:txBody>
      </p:sp>
      <p:sp>
        <p:nvSpPr>
          <p:cNvPr id="8" name="儲存的資料 7">
            <a:extLst>
              <a:ext uri="{FF2B5EF4-FFF2-40B4-BE49-F238E27FC236}">
                <a16:creationId xmlns:a16="http://schemas.microsoft.com/office/drawing/2014/main" id="{A623D48A-49F9-BE45-A9CE-B45D379CC589}"/>
              </a:ext>
            </a:extLst>
          </p:cNvPr>
          <p:cNvSpPr/>
          <p:nvPr/>
        </p:nvSpPr>
        <p:spPr>
          <a:xfrm>
            <a:off x="446998" y="3932846"/>
            <a:ext cx="2469303" cy="685466"/>
          </a:xfrm>
          <a:prstGeom prst="flowChartOnlineStorag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3200" b="1" dirty="0">
                <a:latin typeface="Yuanti SC" panose="02010600040101010101" pitchFamily="2" charset="-122"/>
                <a:ea typeface="Yuanti SC" panose="02010600040101010101" pitchFamily="2" charset="-122"/>
              </a:rPr>
              <a:t>白話文</a:t>
            </a:r>
          </a:p>
        </p:txBody>
      </p:sp>
      <p:sp>
        <p:nvSpPr>
          <p:cNvPr id="9" name="儲存的資料 8">
            <a:extLst>
              <a:ext uri="{FF2B5EF4-FFF2-40B4-BE49-F238E27FC236}">
                <a16:creationId xmlns:a16="http://schemas.microsoft.com/office/drawing/2014/main" id="{5B7DC4EE-F0AD-4144-A08D-E7029A203618}"/>
              </a:ext>
            </a:extLst>
          </p:cNvPr>
          <p:cNvSpPr/>
          <p:nvPr/>
        </p:nvSpPr>
        <p:spPr>
          <a:xfrm>
            <a:off x="446997" y="4850537"/>
            <a:ext cx="2469303" cy="793932"/>
          </a:xfrm>
          <a:prstGeom prst="flowChartOnlineStorag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3200" b="1" dirty="0">
                <a:latin typeface="Yuanti SC" panose="02010600040101010101" pitchFamily="2" charset="-122"/>
                <a:ea typeface="Yuanti SC" panose="02010600040101010101" pitchFamily="2" charset="-122"/>
              </a:rPr>
              <a:t>應用</a:t>
            </a:r>
            <a:endParaRPr kumimoji="1" lang="en-US" altLang="zh-TW" sz="3200" b="1" dirty="0">
              <a:latin typeface="Yuanti SC" panose="02010600040101010101" pitchFamily="2" charset="-122"/>
              <a:ea typeface="Yuanti SC" panose="02010600040101010101" pitchFamily="2" charset="-122"/>
            </a:endParaRPr>
          </a:p>
        </p:txBody>
      </p:sp>
      <p:sp>
        <p:nvSpPr>
          <p:cNvPr id="10" name="儲存的資料 9">
            <a:extLst>
              <a:ext uri="{FF2B5EF4-FFF2-40B4-BE49-F238E27FC236}">
                <a16:creationId xmlns:a16="http://schemas.microsoft.com/office/drawing/2014/main" id="{002FC690-10B7-EC48-AEC8-B1BD8E042BAB}"/>
              </a:ext>
            </a:extLst>
          </p:cNvPr>
          <p:cNvSpPr/>
          <p:nvPr/>
        </p:nvSpPr>
        <p:spPr>
          <a:xfrm>
            <a:off x="447001" y="1968415"/>
            <a:ext cx="2469303" cy="723497"/>
          </a:xfrm>
          <a:prstGeom prst="flowChartOnlineStorag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200" b="1" dirty="0">
                <a:latin typeface="Yuanti SC" panose="02010600040101010101" pitchFamily="2" charset="-122"/>
                <a:ea typeface="Yuanti SC" panose="02010600040101010101" pitchFamily="2" charset="-122"/>
              </a:rPr>
              <a:t>說明文</a:t>
            </a:r>
            <a:endParaRPr kumimoji="1" lang="zh-TW" altLang="en-US" sz="3200" b="1" dirty="0">
              <a:latin typeface="Yuanti SC" panose="02010600040101010101" pitchFamily="2" charset="-122"/>
              <a:ea typeface="Yuanti SC" panose="02010600040101010101" pitchFamily="2" charset="-122"/>
            </a:endParaRPr>
          </a:p>
        </p:txBody>
      </p:sp>
      <p:sp>
        <p:nvSpPr>
          <p:cNvPr id="11" name="儲存的資料 10">
            <a:extLst>
              <a:ext uri="{FF2B5EF4-FFF2-40B4-BE49-F238E27FC236}">
                <a16:creationId xmlns:a16="http://schemas.microsoft.com/office/drawing/2014/main" id="{6DB106F2-7479-3A48-BE5C-4148D1FBB938}"/>
              </a:ext>
            </a:extLst>
          </p:cNvPr>
          <p:cNvSpPr/>
          <p:nvPr/>
        </p:nvSpPr>
        <p:spPr>
          <a:xfrm>
            <a:off x="446997" y="2907759"/>
            <a:ext cx="2469303" cy="833787"/>
          </a:xfrm>
          <a:prstGeom prst="flowChartOnlineStorag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zh-TW" sz="3600" b="1" dirty="0">
              <a:latin typeface="Yuanti SC" panose="02010600040101010101" pitchFamily="2" charset="-122"/>
              <a:ea typeface="Yuanti SC" panose="02010600040101010101" pitchFamily="2" charset="-122"/>
            </a:endParaRPr>
          </a:p>
          <a:p>
            <a:pPr algn="ctr"/>
            <a:r>
              <a:rPr kumimoji="1" lang="zh-TW" altLang="en-US" sz="2800" b="1" dirty="0">
                <a:latin typeface="Yuanti SC" panose="02010600040101010101" pitchFamily="2" charset="-122"/>
                <a:ea typeface="Yuanti SC" panose="02010600040101010101" pitchFamily="2" charset="-122"/>
              </a:rPr>
              <a:t>推論</a:t>
            </a:r>
            <a:endParaRPr kumimoji="1" lang="en-US" altLang="zh-CN" sz="2800" b="1" dirty="0">
              <a:latin typeface="Yuanti SC" panose="02010600040101010101" pitchFamily="2" charset="-122"/>
              <a:ea typeface="Yuanti SC" panose="02010600040101010101" pitchFamily="2" charset="-122"/>
            </a:endParaRPr>
          </a:p>
          <a:p>
            <a:pPr algn="ctr"/>
            <a:endParaRPr kumimoji="1" lang="zh-TW" altLang="en-US" sz="2400" b="1" dirty="0">
              <a:latin typeface="Yuanti SC" panose="02010600040101010101" pitchFamily="2" charset="-122"/>
              <a:ea typeface="Yuanti SC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183259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C37207AF-31A4-C149-9CCC-39880F34901A}"/>
              </a:ext>
            </a:extLst>
          </p:cNvPr>
          <p:cNvSpPr/>
          <p:nvPr/>
        </p:nvSpPr>
        <p:spPr>
          <a:xfrm>
            <a:off x="409575" y="2740025"/>
            <a:ext cx="4191000" cy="3200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984E4A6-3142-514E-9431-8B40F814B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7550" y="410368"/>
            <a:ext cx="4914900" cy="1325563"/>
          </a:xfrm>
        </p:spPr>
        <p:txBody>
          <a:bodyPr>
            <a:normAutofit/>
          </a:bodyPr>
          <a:lstStyle/>
          <a:p>
            <a:r>
              <a:rPr kumimoji="1" lang="zh-TW" altLang="en-US" sz="7200" b="1" dirty="0"/>
              <a:t>邁向</a:t>
            </a:r>
            <a:r>
              <a:rPr kumimoji="1" lang="en-US" altLang="zh-TW" sz="7200" b="1" dirty="0"/>
              <a:t>B</a:t>
            </a:r>
            <a:r>
              <a:rPr kumimoji="1" lang="zh-CN" altLang="en-US" sz="7200" b="1" dirty="0"/>
              <a:t>之路</a:t>
            </a:r>
            <a:endParaRPr kumimoji="1" lang="zh-TW" altLang="en-US" sz="7200" b="1" dirty="0"/>
          </a:p>
        </p:txBody>
      </p:sp>
      <p:sp>
        <p:nvSpPr>
          <p:cNvPr id="4" name="向右箭號 3">
            <a:extLst>
              <a:ext uri="{FF2B5EF4-FFF2-40B4-BE49-F238E27FC236}">
                <a16:creationId xmlns:a16="http://schemas.microsoft.com/office/drawing/2014/main" id="{7FF476D2-B435-F54E-ABF4-EEE1FD800C18}"/>
              </a:ext>
            </a:extLst>
          </p:cNvPr>
          <p:cNvSpPr/>
          <p:nvPr/>
        </p:nvSpPr>
        <p:spPr>
          <a:xfrm>
            <a:off x="5467351" y="3482975"/>
            <a:ext cx="1771650" cy="171450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4661203-899D-B744-9201-B2770B0EF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288" y="3307829"/>
            <a:ext cx="4324350" cy="2365375"/>
          </a:xfrm>
        </p:spPr>
        <p:txBody>
          <a:bodyPr/>
          <a:lstStyle/>
          <a:p>
            <a:r>
              <a:rPr kumimoji="1" lang="zh-CN" altLang="en-US" sz="4800" b="1" dirty="0">
                <a:solidFill>
                  <a:schemeClr val="bg1"/>
                </a:solidFill>
              </a:rPr>
              <a:t>用猜的</a:t>
            </a:r>
            <a:endParaRPr kumimoji="1" lang="en-US" altLang="zh-CN" sz="4800" b="1" dirty="0">
              <a:solidFill>
                <a:schemeClr val="bg1"/>
              </a:solidFill>
            </a:endParaRPr>
          </a:p>
          <a:p>
            <a:r>
              <a:rPr kumimoji="1" lang="zh-CN" altLang="en-US" sz="4800" b="1" dirty="0">
                <a:solidFill>
                  <a:schemeClr val="bg1"/>
                </a:solidFill>
              </a:rPr>
              <a:t>憑感覺</a:t>
            </a:r>
            <a:endParaRPr kumimoji="1" lang="en-US" altLang="zh-CN" sz="4800" b="1" dirty="0">
              <a:solidFill>
                <a:schemeClr val="bg1"/>
              </a:solidFill>
            </a:endParaRPr>
          </a:p>
          <a:p>
            <a:r>
              <a:rPr kumimoji="1" lang="zh-CN" altLang="en-US" sz="4800" b="1" dirty="0">
                <a:solidFill>
                  <a:schemeClr val="bg1"/>
                </a:solidFill>
              </a:rPr>
              <a:t>找重複</a:t>
            </a:r>
            <a:endParaRPr kumimoji="1" lang="en-US" altLang="zh-TW" sz="4800" b="1" dirty="0">
              <a:solidFill>
                <a:schemeClr val="bg1"/>
              </a:solidFill>
            </a:endParaRPr>
          </a:p>
          <a:p>
            <a:endParaRPr kumimoji="1"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242122E-52FA-644A-B562-C0B4D2D10A7C}"/>
              </a:ext>
            </a:extLst>
          </p:cNvPr>
          <p:cNvSpPr/>
          <p:nvPr/>
        </p:nvSpPr>
        <p:spPr>
          <a:xfrm>
            <a:off x="7605714" y="2796654"/>
            <a:ext cx="4191000" cy="3200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DFF9658D-2CDB-5F4D-9314-AAA21BC86BBB}"/>
              </a:ext>
            </a:extLst>
          </p:cNvPr>
          <p:cNvSpPr txBox="1">
            <a:spLocks/>
          </p:cNvSpPr>
          <p:nvPr/>
        </p:nvSpPr>
        <p:spPr>
          <a:xfrm>
            <a:off x="7972427" y="3307829"/>
            <a:ext cx="4324350" cy="2365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TW" altLang="en-US" sz="4800" b="1">
                <a:solidFill>
                  <a:schemeClr val="bg1"/>
                </a:solidFill>
              </a:rPr>
              <a:t>會斷句</a:t>
            </a:r>
            <a:endParaRPr kumimoji="1" lang="en-US" altLang="zh-TW" sz="4800" b="1">
              <a:solidFill>
                <a:schemeClr val="bg1"/>
              </a:solidFill>
            </a:endParaRPr>
          </a:p>
          <a:p>
            <a:r>
              <a:rPr kumimoji="1" lang="zh-TW" altLang="en-US" sz="4800" b="1">
                <a:solidFill>
                  <a:schemeClr val="bg1"/>
                </a:solidFill>
              </a:rPr>
              <a:t>抓重點</a:t>
            </a:r>
            <a:endParaRPr kumimoji="1" lang="en-US" altLang="zh-TW" sz="4800" b="1">
              <a:solidFill>
                <a:schemeClr val="bg1"/>
              </a:solidFill>
            </a:endParaRPr>
          </a:p>
          <a:p>
            <a:r>
              <a:rPr kumimoji="1" lang="zh-TW" altLang="en-US" sz="4800" b="1">
                <a:solidFill>
                  <a:schemeClr val="bg1"/>
                </a:solidFill>
              </a:rPr>
              <a:t>懂複句句型</a:t>
            </a:r>
            <a:endParaRPr kumimoji="1" lang="en-US" altLang="zh-TW" sz="4800" b="1">
              <a:solidFill>
                <a:schemeClr val="bg1"/>
              </a:solidFill>
            </a:endParaRPr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08900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F9AE24B-D25B-AD48-BECF-2CA268254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441" y="182233"/>
            <a:ext cx="5372100" cy="1325563"/>
          </a:xfrm>
        </p:spPr>
        <p:txBody>
          <a:bodyPr/>
          <a:lstStyle/>
          <a:p>
            <a:r>
              <a:rPr kumimoji="1" lang="zh-TW" altLang="en-US" b="1" u="sng" dirty="0">
                <a:latin typeface="Yuanti SC" panose="02010600040101010101" pitchFamily="2" charset="-122"/>
                <a:ea typeface="Yuanti SC" panose="02010600040101010101" pitchFamily="2" charset="-122"/>
              </a:rPr>
              <a:t>從基測到會考的改變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BB6AE2B-47DE-5A4D-8BC3-BF3A0943F4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0196" y="1507796"/>
            <a:ext cx="6428049" cy="4852061"/>
          </a:xfr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88BFD6F6-79CA-684C-8933-71A20E472A3D}"/>
              </a:ext>
            </a:extLst>
          </p:cNvPr>
          <p:cNvSpPr txBox="1"/>
          <p:nvPr/>
        </p:nvSpPr>
        <p:spPr>
          <a:xfrm>
            <a:off x="6883589" y="1347475"/>
            <a:ext cx="506332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kumimoji="1" lang="zh-TW" altLang="en-US" sz="3200" b="1" dirty="0"/>
              <a:t>題目情境以解決真實生活問題為主</a:t>
            </a:r>
            <a:endParaRPr kumimoji="1" lang="en-US" altLang="zh-TW" sz="32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kumimoji="1" lang="zh-TW" altLang="en-US" sz="3200" b="1" dirty="0"/>
              <a:t>題目閱讀量高，也常配合數據資料或圖表來描述問題情境</a:t>
            </a:r>
            <a:endParaRPr kumimoji="1" lang="en-US" altLang="zh-TW" sz="32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kumimoji="1" lang="zh-TW" altLang="en-US" sz="3200" b="1" dirty="0"/>
              <a:t>有單題，也有題組</a:t>
            </a:r>
            <a:endParaRPr kumimoji="1" lang="en-US" altLang="zh-TW" sz="32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kumimoji="1" lang="zh-TW" altLang="en-US" sz="3200" b="1" dirty="0"/>
              <a:t>題目變少，字數增加，難度變高</a:t>
            </a:r>
            <a:endParaRPr kumimoji="1" lang="en-US" altLang="zh-TW" sz="3200" b="1" dirty="0"/>
          </a:p>
          <a:p>
            <a:pPr algn="just"/>
            <a:r>
              <a:rPr kumimoji="1" lang="zh-TW" altLang="en-US" sz="3200" b="1" dirty="0">
                <a:sym typeface="Wingdings" pitchFamily="2" charset="2"/>
              </a:rPr>
              <a:t>  </a:t>
            </a:r>
            <a:endParaRPr kumimoji="1" lang="en-US" altLang="zh-TW" sz="3200" b="1" dirty="0">
              <a:sym typeface="Wingdings" pitchFamily="2" charset="2"/>
            </a:endParaRPr>
          </a:p>
          <a:p>
            <a:pPr algn="just"/>
            <a:r>
              <a:rPr kumimoji="1" lang="en-US" altLang="zh-TW" sz="3200" b="1" dirty="0">
                <a:solidFill>
                  <a:srgbClr val="7030A0"/>
                </a:solidFill>
                <a:sym typeface="Wingdings" pitchFamily="2" charset="2"/>
              </a:rPr>
              <a:t>70</a:t>
            </a:r>
            <a:r>
              <a:rPr kumimoji="1" lang="zh-CN" altLang="en-US" sz="3200" b="1" dirty="0">
                <a:solidFill>
                  <a:srgbClr val="7030A0"/>
                </a:solidFill>
                <a:sym typeface="Wingdings" pitchFamily="2" charset="2"/>
              </a:rPr>
              <a:t>分鐘內需要閱讀</a:t>
            </a:r>
            <a:r>
              <a:rPr kumimoji="1" lang="en-US" altLang="zh-CN" sz="3200" b="1" dirty="0">
                <a:solidFill>
                  <a:srgbClr val="7030A0"/>
                </a:solidFill>
                <a:sym typeface="Wingdings" pitchFamily="2" charset="2"/>
              </a:rPr>
              <a:t>9000</a:t>
            </a:r>
            <a:r>
              <a:rPr kumimoji="1" lang="zh-CN" altLang="en-US" sz="3200" b="1" dirty="0">
                <a:solidFill>
                  <a:srgbClr val="7030A0"/>
                </a:solidFill>
                <a:sym typeface="Wingdings" pitchFamily="2" charset="2"/>
              </a:rPr>
              <a:t>字</a:t>
            </a:r>
            <a:r>
              <a:rPr kumimoji="1" lang="zh-TW" altLang="en-US" sz="3200" b="1" dirty="0">
                <a:solidFill>
                  <a:srgbClr val="7030A0"/>
                </a:solidFill>
                <a:sym typeface="Wingdings" pitchFamily="2" charset="2"/>
              </a:rPr>
              <a:t> </a:t>
            </a:r>
            <a:endParaRPr kumimoji="1" lang="en-US" altLang="zh-TW" sz="3200" b="1" dirty="0">
              <a:solidFill>
                <a:srgbClr val="7030A0"/>
              </a:solidFill>
              <a:sym typeface="Wingdings" pitchFamily="2" charset="2"/>
            </a:endParaRPr>
          </a:p>
          <a:p>
            <a:pPr algn="just"/>
            <a:r>
              <a:rPr kumimoji="1" lang="zh-TW" altLang="en-US" sz="3200" b="1" dirty="0">
                <a:solidFill>
                  <a:srgbClr val="7030A0"/>
                </a:solidFill>
                <a:sym typeface="Wingdings" pitchFamily="2" charset="2"/>
              </a:rPr>
              <a:t> </a:t>
            </a:r>
            <a:r>
              <a:rPr kumimoji="1" lang="zh-CN" altLang="en-US" sz="3200" b="1" dirty="0">
                <a:solidFill>
                  <a:srgbClr val="7030A0"/>
                </a:solidFill>
                <a:sym typeface="Wingdings" pitchFamily="2" charset="2"/>
              </a:rPr>
              <a:t>上下的文字</a:t>
            </a:r>
            <a:endParaRPr kumimoji="1" lang="en-US" altLang="zh-TW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7702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53F9654-B0C6-C44B-9B87-3568FD80C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344" y="2722673"/>
            <a:ext cx="3897573" cy="781287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latin typeface="Heiti SC Medium" pitchFamily="2" charset="-128"/>
                <a:ea typeface="Heiti SC Medium" pitchFamily="2" charset="-128"/>
              </a:rPr>
              <a:t>會考的閱讀理解 </a:t>
            </a:r>
            <a:br>
              <a:rPr lang="zh-TW" altLang="en-US" dirty="0">
                <a:latin typeface="Heiti SC Medium" pitchFamily="2" charset="-128"/>
                <a:ea typeface="Heiti SC Medium" pitchFamily="2" charset="-128"/>
              </a:rPr>
            </a:br>
            <a:r>
              <a:rPr lang="zh-TW" altLang="en-US" dirty="0">
                <a:solidFill>
                  <a:srgbClr val="7030A0"/>
                </a:solidFill>
                <a:latin typeface="Heiti SC Medium" pitchFamily="2" charset="-128"/>
                <a:ea typeface="Heiti SC Medium" pitchFamily="2" charset="-128"/>
              </a:rPr>
              <a:t>理解的類型 </a:t>
            </a:r>
            <a:br>
              <a:rPr lang="zh-TW" altLang="en-US" dirty="0">
                <a:latin typeface="Heiti SC Medium" pitchFamily="2" charset="-128"/>
                <a:ea typeface="Heiti SC Medium" pitchFamily="2" charset="-128"/>
              </a:rPr>
            </a:br>
            <a:endParaRPr kumimoji="1" lang="zh-TW" altLang="en-US" dirty="0">
              <a:latin typeface="Heiti SC Medium" pitchFamily="2" charset="-128"/>
              <a:ea typeface="Heiti SC Medium" pitchFamily="2" charset="-128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AC6B05B-02F2-5442-83EE-FE6AD8F50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898" y="1129400"/>
            <a:ext cx="6061804" cy="517167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CE85323-9381-8842-9594-5FC0906385A6}"/>
              </a:ext>
            </a:extLst>
          </p:cNvPr>
          <p:cNvSpPr/>
          <p:nvPr/>
        </p:nvSpPr>
        <p:spPr>
          <a:xfrm>
            <a:off x="6258597" y="1129400"/>
            <a:ext cx="3308484" cy="2623734"/>
          </a:xfrm>
          <a:prstGeom prst="rect">
            <a:avLst/>
          </a:prstGeom>
          <a:noFill/>
          <a:ln w="12382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9687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FC38B6A-9849-034B-B1F6-96C61EE93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6467"/>
            <a:ext cx="7267074" cy="951868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kumimoji="1" lang="zh-TW" altLang="en-US" sz="4000" dirty="0">
                <a:solidFill>
                  <a:schemeClr val="bg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當你的學生模擬考只能拿到</a:t>
            </a:r>
            <a:r>
              <a:rPr kumimoji="1" lang="en-US" altLang="zh-TW" sz="4000" dirty="0">
                <a:solidFill>
                  <a:schemeClr val="bg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C</a:t>
            </a:r>
            <a:r>
              <a:rPr kumimoji="1" lang="zh-CN" altLang="en-US" sz="4000" dirty="0">
                <a:solidFill>
                  <a:schemeClr val="bg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時</a:t>
            </a:r>
            <a:endParaRPr kumimoji="1" lang="zh-TW" altLang="en-US" sz="4000" dirty="0">
              <a:solidFill>
                <a:schemeClr val="bg1"/>
              </a:solidFill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56B63ADB-2D7F-2C4B-B1BD-C34B7216E1CA}"/>
              </a:ext>
            </a:extLst>
          </p:cNvPr>
          <p:cNvSpPr txBox="1">
            <a:spLocks/>
          </p:cNvSpPr>
          <p:nvPr/>
        </p:nvSpPr>
        <p:spPr>
          <a:xfrm>
            <a:off x="614015" y="16047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zh-TW" sz="8800" b="1" dirty="0">
                <a:solidFill>
                  <a:srgbClr val="FF0000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Why?</a:t>
            </a: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2A61D23F-FD7C-1141-ADFC-027940879344}"/>
              </a:ext>
            </a:extLst>
          </p:cNvPr>
          <p:cNvCxnSpPr>
            <a:cxnSpLocks/>
          </p:cNvCxnSpPr>
          <p:nvPr/>
        </p:nvCxnSpPr>
        <p:spPr>
          <a:xfrm>
            <a:off x="4129762" y="3439016"/>
            <a:ext cx="0" cy="2394113"/>
          </a:xfrm>
          <a:prstGeom prst="line">
            <a:avLst/>
          </a:prstGeom>
          <a:ln w="635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0A64DD98-F99C-D048-94C6-0DEED48BFE9F}"/>
              </a:ext>
            </a:extLst>
          </p:cNvPr>
          <p:cNvSpPr txBox="1"/>
          <p:nvPr/>
        </p:nvSpPr>
        <p:spPr>
          <a:xfrm>
            <a:off x="5299623" y="5753608"/>
            <a:ext cx="2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作答憑感覺</a:t>
            </a:r>
            <a:endParaRPr kumimoji="1" lang="zh-TW" altLang="en-US" sz="28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A254DF9D-204D-B14E-BE7E-7E7F2D20069A}"/>
              </a:ext>
            </a:extLst>
          </p:cNvPr>
          <p:cNvCxnSpPr>
            <a:cxnSpLocks/>
          </p:cNvCxnSpPr>
          <p:nvPr/>
        </p:nvCxnSpPr>
        <p:spPr>
          <a:xfrm>
            <a:off x="8403402" y="3388314"/>
            <a:ext cx="0" cy="2394113"/>
          </a:xfrm>
          <a:prstGeom prst="line">
            <a:avLst/>
          </a:prstGeom>
          <a:ln w="635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99D1CECA-85AB-954A-83ED-6CB1E24BE4DB}"/>
              </a:ext>
            </a:extLst>
          </p:cNvPr>
          <p:cNvSpPr txBox="1"/>
          <p:nvPr/>
        </p:nvSpPr>
        <p:spPr>
          <a:xfrm>
            <a:off x="9209740" y="5806226"/>
            <a:ext cx="2202407" cy="527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找重複詞語</a:t>
            </a:r>
            <a:endParaRPr kumimoji="1" lang="zh-TW" altLang="en-US" sz="28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0FD2B18-2A94-694E-A726-CD37160A81FC}"/>
              </a:ext>
            </a:extLst>
          </p:cNvPr>
          <p:cNvSpPr txBox="1"/>
          <p:nvPr/>
        </p:nvSpPr>
        <p:spPr>
          <a:xfrm>
            <a:off x="847970" y="5830861"/>
            <a:ext cx="2902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看不懂，用猜的</a:t>
            </a:r>
            <a:endParaRPr kumimoji="1" lang="zh-TW" altLang="en-US" sz="28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0E27ABE-2454-F145-AA37-5BC63E0F8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776" y="3090250"/>
            <a:ext cx="2311618" cy="247673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4762B93-994D-0044-94A6-7ADFFCE7F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818" y="3388314"/>
            <a:ext cx="2387600" cy="182880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310200C3-B367-CE46-AA26-D7FD25502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4647" y="3358119"/>
            <a:ext cx="2857500" cy="2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357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53F9654-B0C6-C44B-9B87-3568FD80C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344" y="2722673"/>
            <a:ext cx="3897573" cy="781287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latin typeface="Heiti SC Medium" pitchFamily="2" charset="-128"/>
                <a:ea typeface="Heiti SC Medium" pitchFamily="2" charset="-128"/>
              </a:rPr>
              <a:t>會考的閱讀理解 </a:t>
            </a:r>
            <a:br>
              <a:rPr lang="zh-TW" altLang="en-US" dirty="0">
                <a:latin typeface="Heiti SC Medium" pitchFamily="2" charset="-128"/>
                <a:ea typeface="Heiti SC Medium" pitchFamily="2" charset="-128"/>
              </a:rPr>
            </a:br>
            <a:r>
              <a:rPr lang="zh-TW" altLang="en-US" dirty="0">
                <a:solidFill>
                  <a:srgbClr val="7030A0"/>
                </a:solidFill>
                <a:latin typeface="Heiti SC Medium" pitchFamily="2" charset="-128"/>
                <a:ea typeface="Heiti SC Medium" pitchFamily="2" charset="-128"/>
              </a:rPr>
              <a:t>理解的類型 </a:t>
            </a:r>
            <a:br>
              <a:rPr lang="zh-TW" altLang="en-US" dirty="0">
                <a:latin typeface="Heiti SC Medium" pitchFamily="2" charset="-128"/>
                <a:ea typeface="Heiti SC Medium" pitchFamily="2" charset="-128"/>
              </a:rPr>
            </a:br>
            <a:endParaRPr kumimoji="1" lang="zh-TW" altLang="en-US" dirty="0">
              <a:latin typeface="Heiti SC Medium" pitchFamily="2" charset="-128"/>
              <a:ea typeface="Heiti SC Medium" pitchFamily="2" charset="-128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AAE63A7-39F8-164D-9C04-81F5DD16A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917" y="1105469"/>
            <a:ext cx="7398552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383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B7682003-11F5-2543-8B2D-08F958126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02" y="0"/>
            <a:ext cx="10267736" cy="653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5747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F9AE24B-D25B-AD48-BECF-2CA268254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322263"/>
            <a:ext cx="5372100" cy="1325563"/>
          </a:xfrm>
        </p:spPr>
        <p:txBody>
          <a:bodyPr/>
          <a:lstStyle/>
          <a:p>
            <a:r>
              <a:rPr kumimoji="1" lang="zh-TW" altLang="en-US" b="1" dirty="0"/>
              <a:t>從基測到會考的改變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0C4EC96-1C05-554F-9090-5D7898571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647826"/>
            <a:ext cx="9677400" cy="463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009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53F9654-B0C6-C44B-9B87-3568FD80C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68" y="835767"/>
            <a:ext cx="3897573" cy="781287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latin typeface="Heiti SC Medium" pitchFamily="2" charset="-128"/>
                <a:ea typeface="Heiti SC Medium" pitchFamily="2" charset="-128"/>
              </a:rPr>
              <a:t>會考的閱讀理解 </a:t>
            </a:r>
            <a:r>
              <a:rPr lang="zh-TW" altLang="en-US" dirty="0">
                <a:solidFill>
                  <a:srgbClr val="7030A0"/>
                </a:solidFill>
                <a:latin typeface="Heiti SC Medium" pitchFamily="2" charset="-128"/>
                <a:ea typeface="Heiti SC Medium" pitchFamily="2" charset="-128"/>
              </a:rPr>
              <a:t>詮釋策略 </a:t>
            </a:r>
            <a:br>
              <a:rPr lang="zh-TW" altLang="en-US" dirty="0">
                <a:latin typeface="Heiti SC Medium" pitchFamily="2" charset="-128"/>
                <a:ea typeface="Heiti SC Medium" pitchFamily="2" charset="-128"/>
              </a:rPr>
            </a:br>
            <a:endParaRPr kumimoji="1" lang="zh-TW" altLang="en-US" dirty="0">
              <a:latin typeface="Heiti SC Medium" pitchFamily="2" charset="-128"/>
              <a:ea typeface="Heiti SC Medium" pitchFamily="2" charset="-128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B9D69F4-4500-C543-BC83-9281C2926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007" y="1659282"/>
            <a:ext cx="9487183" cy="505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9136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9FCCBF9-C60E-FF43-B229-30D411CC49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2550" y="2239825"/>
            <a:ext cx="9144000" cy="1477530"/>
          </a:xfrm>
        </p:spPr>
        <p:txBody>
          <a:bodyPr>
            <a:normAutofit/>
          </a:bodyPr>
          <a:lstStyle/>
          <a:p>
            <a:r>
              <a:rPr kumimoji="1" lang="zh-TW" altLang="en-US" sz="80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詮釋</a:t>
            </a:r>
            <a:r>
              <a:rPr kumimoji="1" lang="zh-CN" altLang="en-US" sz="80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理解</a:t>
            </a:r>
            <a:r>
              <a:rPr kumimoji="1" lang="zh-TW" altLang="en-US" sz="80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策略</a:t>
            </a:r>
          </a:p>
        </p:txBody>
      </p: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C3B961CB-A223-D744-A053-7FEA6CE64FFD}"/>
              </a:ext>
            </a:extLst>
          </p:cNvPr>
          <p:cNvCxnSpPr>
            <a:cxnSpLocks/>
          </p:cNvCxnSpPr>
          <p:nvPr/>
        </p:nvCxnSpPr>
        <p:spPr>
          <a:xfrm>
            <a:off x="3735705" y="3722044"/>
            <a:ext cx="4377690" cy="953"/>
          </a:xfrm>
          <a:prstGeom prst="line">
            <a:avLst/>
          </a:prstGeom>
          <a:ln w="539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直角三角形 7">
            <a:extLst>
              <a:ext uri="{FF2B5EF4-FFF2-40B4-BE49-F238E27FC236}">
                <a16:creationId xmlns:a16="http://schemas.microsoft.com/office/drawing/2014/main" id="{B5751687-8371-8F4A-AB68-3E24E9BE6582}"/>
              </a:ext>
            </a:extLst>
          </p:cNvPr>
          <p:cNvSpPr/>
          <p:nvPr/>
        </p:nvSpPr>
        <p:spPr>
          <a:xfrm rot="16200000">
            <a:off x="9984475" y="4650474"/>
            <a:ext cx="1958454" cy="2456597"/>
          </a:xfrm>
          <a:prstGeom prst="rt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850436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4B03470-54A1-004D-940D-DED6F0BA7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DD3C81A-1202-184D-A232-43C7AC92EC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0162"/>
            <a:ext cx="12251270" cy="6888162"/>
          </a:xfrm>
        </p:spPr>
      </p:pic>
    </p:spTree>
    <p:extLst>
      <p:ext uri="{BB962C8B-B14F-4D97-AF65-F5344CB8AC3E}">
        <p14:creationId xmlns:p14="http://schemas.microsoft.com/office/powerpoint/2010/main" val="30044367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6F074F-4281-5F4B-8147-ACC1139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2391784A-17B3-AB43-98D9-654B611D28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054702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41">
            <a:extLst>
              <a:ext uri="{FF2B5EF4-FFF2-40B4-BE49-F238E27FC236}">
                <a16:creationId xmlns:a16="http://schemas.microsoft.com/office/drawing/2014/main" id="{431C748D-E3A9-C440-B41E-D56FCBA90B7C}"/>
              </a:ext>
            </a:extLst>
          </p:cNvPr>
          <p:cNvGrpSpPr>
            <a:grpSpLocks/>
          </p:cNvGrpSpPr>
          <p:nvPr/>
        </p:nvGrpSpPr>
        <p:grpSpPr bwMode="auto">
          <a:xfrm>
            <a:off x="-17432" y="-871259"/>
            <a:ext cx="11312601" cy="7260336"/>
            <a:chOff x="-950168" y="-662115"/>
            <a:chExt cx="9914656" cy="7259467"/>
          </a:xfrm>
        </p:grpSpPr>
        <p:sp>
          <p:nvSpPr>
            <p:cNvPr id="5" name="向上箭號圖說文字 4">
              <a:extLst>
                <a:ext uri="{FF2B5EF4-FFF2-40B4-BE49-F238E27FC236}">
                  <a16:creationId xmlns:a16="http://schemas.microsoft.com/office/drawing/2014/main" id="{98CF504B-0ECC-4D4B-9FFF-D491343242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533" y="2397330"/>
              <a:ext cx="8460525" cy="4200022"/>
            </a:xfrm>
            <a:prstGeom prst="upArrowCallout">
              <a:avLst>
                <a:gd name="adj1" fmla="val 24993"/>
                <a:gd name="adj2" fmla="val 25003"/>
                <a:gd name="adj3" fmla="val 25000"/>
                <a:gd name="adj4" fmla="val 64977"/>
              </a:avLst>
            </a:prstGeom>
            <a:solidFill>
              <a:schemeClr val="accent5"/>
            </a:solidFill>
            <a:ln>
              <a:noFill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zh-TW" altLang="en-US" sz="240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FA6957D-7791-0F4E-A49C-E1EFF257C63D}"/>
                </a:ext>
              </a:extLst>
            </p:cNvPr>
            <p:cNvSpPr/>
            <p:nvPr/>
          </p:nvSpPr>
          <p:spPr>
            <a:xfrm>
              <a:off x="513487" y="3964005"/>
              <a:ext cx="3168332" cy="976195"/>
            </a:xfrm>
            <a:prstGeom prst="rect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sz="2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識字教學</a:t>
              </a:r>
              <a:endParaRPr lang="en-US" altLang="zh-TW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algn="ctr"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部件識字、組字規則</a:t>
              </a: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B46FE83-9343-0848-A242-59EEA14A406D}"/>
                </a:ext>
              </a:extLst>
            </p:cNvPr>
            <p:cNvSpPr/>
            <p:nvPr/>
          </p:nvSpPr>
          <p:spPr>
            <a:xfrm>
              <a:off x="540472" y="5459251"/>
              <a:ext cx="3131822" cy="1041275"/>
            </a:xfrm>
            <a:prstGeom prst="rect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sz="2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詞彙擴充</a:t>
              </a:r>
              <a:endParaRPr lang="en-US" altLang="zh-TW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algn="ctr"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</a:rPr>
                <a:t>多義、反義</a:t>
              </a:r>
              <a:endParaRPr lang="zh-TW" altLang="en-US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53BFF1A-7C97-7F41-AD1A-E55A383BAFC4}"/>
                </a:ext>
              </a:extLst>
            </p:cNvPr>
            <p:cNvSpPr/>
            <p:nvPr/>
          </p:nvSpPr>
          <p:spPr>
            <a:xfrm>
              <a:off x="5605675" y="3964005"/>
              <a:ext cx="3131823" cy="2536521"/>
            </a:xfrm>
            <a:prstGeom prst="rect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endParaRPr lang="zh-TW" altLang="en-US" sz="28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9" name="圓角矩形 8">
              <a:extLst>
                <a:ext uri="{FF2B5EF4-FFF2-40B4-BE49-F238E27FC236}">
                  <a16:creationId xmlns:a16="http://schemas.microsoft.com/office/drawing/2014/main" id="{8BB698B6-55D7-5244-9B34-0B24CB3C1D1D}"/>
                </a:ext>
              </a:extLst>
            </p:cNvPr>
            <p:cNvSpPr/>
            <p:nvPr/>
          </p:nvSpPr>
          <p:spPr>
            <a:xfrm>
              <a:off x="6005685" y="4509161"/>
              <a:ext cx="2331804" cy="1861927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sz="2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摘要</a:t>
              </a:r>
              <a:endParaRPr lang="en-US" altLang="zh-TW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algn="ctr">
                <a:defRPr/>
              </a:pPr>
              <a:r>
                <a:rPr lang="zh-TW" altLang="en-US" sz="2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推論</a:t>
              </a:r>
              <a:endParaRPr lang="en-US" altLang="zh-TW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algn="ctr">
                <a:defRPr/>
              </a:pPr>
              <a:r>
                <a:rPr lang="zh-TW" altLang="en-US" sz="2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自我提問</a:t>
              </a:r>
              <a:endParaRPr lang="en-US" altLang="zh-TW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algn="ctr">
                <a:defRPr/>
              </a:pPr>
              <a:r>
                <a:rPr lang="zh-TW" altLang="en-US" sz="2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筆記</a:t>
              </a:r>
              <a:endParaRPr lang="en-US" altLang="zh-TW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0" name="波浪 9">
              <a:extLst>
                <a:ext uri="{FF2B5EF4-FFF2-40B4-BE49-F238E27FC236}">
                  <a16:creationId xmlns:a16="http://schemas.microsoft.com/office/drawing/2014/main" id="{9C105532-3487-464F-B0D8-EA34128657BC}"/>
                </a:ext>
              </a:extLst>
            </p:cNvPr>
            <p:cNvSpPr/>
            <p:nvPr/>
          </p:nvSpPr>
          <p:spPr>
            <a:xfrm rot="16200000">
              <a:off x="2798954" y="4260823"/>
              <a:ext cx="3546051" cy="933356"/>
            </a:xfrm>
            <a:prstGeom prst="wave">
              <a:avLst>
                <a:gd name="adj1" fmla="val 12500"/>
                <a:gd name="adj2" fmla="val 0"/>
              </a:avLst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"/>
            <a:lstStyle/>
            <a:p>
              <a:pPr algn="ctr">
                <a:lnSpc>
                  <a:spcPct val="250000"/>
                </a:lnSpc>
                <a:defRPr/>
              </a:pPr>
              <a:r>
                <a:rPr lang="zh-TW" altLang="en-US" sz="2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流暢性</a:t>
              </a:r>
            </a:p>
          </p:txBody>
        </p:sp>
        <p:cxnSp>
          <p:nvCxnSpPr>
            <p:cNvPr id="11" name="直線接點 10">
              <a:extLst>
                <a:ext uri="{FF2B5EF4-FFF2-40B4-BE49-F238E27FC236}">
                  <a16:creationId xmlns:a16="http://schemas.microsoft.com/office/drawing/2014/main" id="{70299D6F-1A8F-B849-B6EA-73E374E0AD80}"/>
                </a:ext>
              </a:extLst>
            </p:cNvPr>
            <p:cNvCxnSpPr/>
            <p:nvPr/>
          </p:nvCxnSpPr>
          <p:spPr>
            <a:xfrm>
              <a:off x="2110544" y="-662115"/>
              <a:ext cx="4896392" cy="0"/>
            </a:xfrm>
            <a:prstGeom prst="line">
              <a:avLst/>
            </a:prstGeom>
            <a:ln w="57150"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obliqueBottomLeft"/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 11">
              <a:extLst>
                <a:ext uri="{FF2B5EF4-FFF2-40B4-BE49-F238E27FC236}">
                  <a16:creationId xmlns:a16="http://schemas.microsoft.com/office/drawing/2014/main" id="{1E3AFB61-868C-B24D-850D-E6A8A45EE8E6}"/>
                </a:ext>
              </a:extLst>
            </p:cNvPr>
            <p:cNvCxnSpPr/>
            <p:nvPr/>
          </p:nvCxnSpPr>
          <p:spPr>
            <a:xfrm flipV="1">
              <a:off x="6976986" y="1458831"/>
              <a:ext cx="145167" cy="325054"/>
            </a:xfrm>
            <a:prstGeom prst="line">
              <a:avLst/>
            </a:prstGeom>
            <a:ln w="57150"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obliqueBottomLeft"/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 12">
              <a:extLst>
                <a:ext uri="{FF2B5EF4-FFF2-40B4-BE49-F238E27FC236}">
                  <a16:creationId xmlns:a16="http://schemas.microsoft.com/office/drawing/2014/main" id="{C2C55CC9-7121-644D-B472-78D0AF5CB100}"/>
                </a:ext>
              </a:extLst>
            </p:cNvPr>
            <p:cNvCxnSpPr/>
            <p:nvPr/>
          </p:nvCxnSpPr>
          <p:spPr>
            <a:xfrm flipV="1">
              <a:off x="2159765" y="1458831"/>
              <a:ext cx="69590" cy="325054"/>
            </a:xfrm>
            <a:prstGeom prst="line">
              <a:avLst/>
            </a:prstGeom>
            <a:ln w="57150"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obliqueBottomLeft"/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 13">
              <a:extLst>
                <a:ext uri="{FF2B5EF4-FFF2-40B4-BE49-F238E27FC236}">
                  <a16:creationId xmlns:a16="http://schemas.microsoft.com/office/drawing/2014/main" id="{B9F189BD-8FF9-1749-85AB-06578C16BE3F}"/>
                </a:ext>
              </a:extLst>
            </p:cNvPr>
            <p:cNvCxnSpPr/>
            <p:nvPr/>
          </p:nvCxnSpPr>
          <p:spPr>
            <a:xfrm>
              <a:off x="-950168" y="1263799"/>
              <a:ext cx="0" cy="195033"/>
            </a:xfrm>
            <a:prstGeom prst="line">
              <a:avLst/>
            </a:prstGeom>
            <a:ln w="57150"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obliqueBottomLeft"/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 14">
              <a:extLst>
                <a:ext uri="{FF2B5EF4-FFF2-40B4-BE49-F238E27FC236}">
                  <a16:creationId xmlns:a16="http://schemas.microsoft.com/office/drawing/2014/main" id="{6446A875-E59F-A34B-84C4-886893DEFAC4}"/>
                </a:ext>
              </a:extLst>
            </p:cNvPr>
            <p:cNvCxnSpPr/>
            <p:nvPr/>
          </p:nvCxnSpPr>
          <p:spPr>
            <a:xfrm flipH="1">
              <a:off x="-109005" y="2368918"/>
              <a:ext cx="0" cy="325119"/>
            </a:xfrm>
            <a:prstGeom prst="line">
              <a:avLst/>
            </a:prstGeom>
            <a:ln w="57150"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obliqueBottomLeft"/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>
              <a:extLst>
                <a:ext uri="{FF2B5EF4-FFF2-40B4-BE49-F238E27FC236}">
                  <a16:creationId xmlns:a16="http://schemas.microsoft.com/office/drawing/2014/main" id="{CBC666BC-E792-FB49-AF5A-DF1ED3D268C7}"/>
                </a:ext>
              </a:extLst>
            </p:cNvPr>
            <p:cNvCxnSpPr/>
            <p:nvPr/>
          </p:nvCxnSpPr>
          <p:spPr>
            <a:xfrm>
              <a:off x="925882" y="-662115"/>
              <a:ext cx="2398499" cy="0"/>
            </a:xfrm>
            <a:prstGeom prst="line">
              <a:avLst/>
            </a:prstGeom>
            <a:ln w="57150"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obliqueBottomLeft"/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>
              <a:extLst>
                <a:ext uri="{FF2B5EF4-FFF2-40B4-BE49-F238E27FC236}">
                  <a16:creationId xmlns:a16="http://schemas.microsoft.com/office/drawing/2014/main" id="{304C499D-544C-B240-B563-6A51290F816B}"/>
                </a:ext>
              </a:extLst>
            </p:cNvPr>
            <p:cNvCxnSpPr/>
            <p:nvPr/>
          </p:nvCxnSpPr>
          <p:spPr>
            <a:xfrm flipH="1" flipV="1">
              <a:off x="-109005" y="2679804"/>
              <a:ext cx="0" cy="325018"/>
            </a:xfrm>
            <a:prstGeom prst="line">
              <a:avLst/>
            </a:prstGeom>
            <a:ln w="57150"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obliqueBottomLeft"/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>
              <a:extLst>
                <a:ext uri="{FF2B5EF4-FFF2-40B4-BE49-F238E27FC236}">
                  <a16:creationId xmlns:a16="http://schemas.microsoft.com/office/drawing/2014/main" id="{1BF2446B-E749-7449-963F-7C414890FFAA}"/>
                </a:ext>
              </a:extLst>
            </p:cNvPr>
            <p:cNvCxnSpPr/>
            <p:nvPr/>
          </p:nvCxnSpPr>
          <p:spPr>
            <a:xfrm flipH="1" flipV="1">
              <a:off x="-109005" y="2694038"/>
              <a:ext cx="0" cy="325018"/>
            </a:xfrm>
            <a:prstGeom prst="line">
              <a:avLst/>
            </a:prstGeom>
            <a:ln w="57150"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obliqueBottomLeft"/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 18">
              <a:extLst>
                <a:ext uri="{FF2B5EF4-FFF2-40B4-BE49-F238E27FC236}">
                  <a16:creationId xmlns:a16="http://schemas.microsoft.com/office/drawing/2014/main" id="{B631D7C6-2F78-2445-82B8-DB50DA88FDCE}"/>
                </a:ext>
              </a:extLst>
            </p:cNvPr>
            <p:cNvCxnSpPr/>
            <p:nvPr/>
          </p:nvCxnSpPr>
          <p:spPr>
            <a:xfrm flipH="1" flipV="1">
              <a:off x="-109005" y="2679804"/>
              <a:ext cx="0" cy="325018"/>
            </a:xfrm>
            <a:prstGeom prst="line">
              <a:avLst/>
            </a:prstGeom>
            <a:ln w="57150"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obliqueBottomLeft"/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接點 19">
              <a:extLst>
                <a:ext uri="{FF2B5EF4-FFF2-40B4-BE49-F238E27FC236}">
                  <a16:creationId xmlns:a16="http://schemas.microsoft.com/office/drawing/2014/main" id="{75E53F9D-EB1E-A54D-B5D1-51F2DA9F71BE}"/>
                </a:ext>
              </a:extLst>
            </p:cNvPr>
            <p:cNvCxnSpPr/>
            <p:nvPr/>
          </p:nvCxnSpPr>
          <p:spPr>
            <a:xfrm flipH="1">
              <a:off x="-109005" y="2368983"/>
              <a:ext cx="0" cy="325119"/>
            </a:xfrm>
            <a:prstGeom prst="line">
              <a:avLst/>
            </a:prstGeom>
            <a:ln w="57150"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obliqueBottomLeft"/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接點 20">
              <a:extLst>
                <a:ext uri="{FF2B5EF4-FFF2-40B4-BE49-F238E27FC236}">
                  <a16:creationId xmlns:a16="http://schemas.microsoft.com/office/drawing/2014/main" id="{7615FFD2-CC26-E64F-A102-C7E6FD9DD1D8}"/>
                </a:ext>
              </a:extLst>
            </p:cNvPr>
            <p:cNvCxnSpPr/>
            <p:nvPr/>
          </p:nvCxnSpPr>
          <p:spPr>
            <a:xfrm>
              <a:off x="5789506" y="-662115"/>
              <a:ext cx="2398499" cy="0"/>
            </a:xfrm>
            <a:prstGeom prst="line">
              <a:avLst/>
            </a:prstGeom>
            <a:ln w="57150"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obliqueBottomLeft"/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接點 21">
              <a:extLst>
                <a:ext uri="{FF2B5EF4-FFF2-40B4-BE49-F238E27FC236}">
                  <a16:creationId xmlns:a16="http://schemas.microsoft.com/office/drawing/2014/main" id="{004A1FB3-A8F1-FC4C-B053-5D6D62C21BBA}"/>
                </a:ext>
              </a:extLst>
            </p:cNvPr>
            <p:cNvCxnSpPr/>
            <p:nvPr/>
          </p:nvCxnSpPr>
          <p:spPr>
            <a:xfrm flipH="1" flipV="1">
              <a:off x="-109005" y="2679869"/>
              <a:ext cx="0" cy="325018"/>
            </a:xfrm>
            <a:prstGeom prst="line">
              <a:avLst/>
            </a:prstGeom>
            <a:ln w="57150"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obliqueBottomLeft"/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接點 22">
              <a:extLst>
                <a:ext uri="{FF2B5EF4-FFF2-40B4-BE49-F238E27FC236}">
                  <a16:creationId xmlns:a16="http://schemas.microsoft.com/office/drawing/2014/main" id="{739B5545-458C-FF44-BE7A-0DC8EB702299}"/>
                </a:ext>
              </a:extLst>
            </p:cNvPr>
            <p:cNvCxnSpPr/>
            <p:nvPr/>
          </p:nvCxnSpPr>
          <p:spPr>
            <a:xfrm flipH="1" flipV="1">
              <a:off x="-109005" y="2679869"/>
              <a:ext cx="0" cy="325018"/>
            </a:xfrm>
            <a:prstGeom prst="line">
              <a:avLst/>
            </a:prstGeom>
            <a:ln w="57150"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obliqueBottomLeft"/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單箭頭接點 51">
              <a:extLst>
                <a:ext uri="{FF2B5EF4-FFF2-40B4-BE49-F238E27FC236}">
                  <a16:creationId xmlns:a16="http://schemas.microsoft.com/office/drawing/2014/main" id="{FE709716-8BFE-194A-AC21-B6BB8AF7BF8B}"/>
                </a:ext>
              </a:extLst>
            </p:cNvPr>
            <p:cNvCxnSpPr>
              <a:stCxn id="6" idx="2"/>
              <a:endCxn id="7" idx="0"/>
            </p:cNvCxnSpPr>
            <p:nvPr/>
          </p:nvCxnSpPr>
          <p:spPr>
            <a:xfrm>
              <a:off x="2097263" y="4940078"/>
              <a:ext cx="9252" cy="519089"/>
            </a:xfrm>
            <a:prstGeom prst="straightConnector1">
              <a:avLst/>
            </a:prstGeom>
            <a:ln w="57150">
              <a:noFill/>
              <a:tailEnd type="triangle"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obliqueBottomLeft"/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單箭頭接點 53">
              <a:extLst>
                <a:ext uri="{FF2B5EF4-FFF2-40B4-BE49-F238E27FC236}">
                  <a16:creationId xmlns:a16="http://schemas.microsoft.com/office/drawing/2014/main" id="{ECFDB509-BDA4-CB42-B40D-285261078F84}"/>
                </a:ext>
              </a:extLst>
            </p:cNvPr>
            <p:cNvCxnSpPr/>
            <p:nvPr/>
          </p:nvCxnSpPr>
          <p:spPr>
            <a:xfrm>
              <a:off x="3924006" y="-662115"/>
              <a:ext cx="1332500" cy="0"/>
            </a:xfrm>
            <a:prstGeom prst="straightConnector1">
              <a:avLst/>
            </a:prstGeom>
            <a:ln w="76200">
              <a:noFill/>
              <a:tailEnd type="triangle"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obliqueBottomLeft"/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單箭頭接點 54">
              <a:extLst>
                <a:ext uri="{FF2B5EF4-FFF2-40B4-BE49-F238E27FC236}">
                  <a16:creationId xmlns:a16="http://schemas.microsoft.com/office/drawing/2014/main" id="{D47BD203-D744-974C-A4F5-CDAA500DC628}"/>
                </a:ext>
              </a:extLst>
            </p:cNvPr>
            <p:cNvCxnSpPr/>
            <p:nvPr/>
          </p:nvCxnSpPr>
          <p:spPr>
            <a:xfrm>
              <a:off x="3857381" y="-662115"/>
              <a:ext cx="1332500" cy="0"/>
            </a:xfrm>
            <a:prstGeom prst="straightConnector1">
              <a:avLst/>
            </a:prstGeom>
            <a:ln w="76200">
              <a:noFill/>
              <a:headEnd type="triangle"/>
              <a:tailEnd type="none"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obliqueBottomLeft"/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單箭頭接點 55">
              <a:extLst>
                <a:ext uri="{FF2B5EF4-FFF2-40B4-BE49-F238E27FC236}">
                  <a16:creationId xmlns:a16="http://schemas.microsoft.com/office/drawing/2014/main" id="{59CC6B86-E1EA-FE46-9C22-93C4F60B8FB9}"/>
                </a:ext>
              </a:extLst>
            </p:cNvPr>
            <p:cNvCxnSpPr/>
            <p:nvPr/>
          </p:nvCxnSpPr>
          <p:spPr>
            <a:xfrm>
              <a:off x="6607823" y="-662115"/>
              <a:ext cx="832720" cy="0"/>
            </a:xfrm>
            <a:prstGeom prst="straightConnector1">
              <a:avLst/>
            </a:prstGeom>
            <a:ln w="76200">
              <a:noFill/>
              <a:tailEnd type="triangle"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obliqueBottomLeft"/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單箭頭接點 56">
              <a:extLst>
                <a:ext uri="{FF2B5EF4-FFF2-40B4-BE49-F238E27FC236}">
                  <a16:creationId xmlns:a16="http://schemas.microsoft.com/office/drawing/2014/main" id="{A6E7817F-9BB1-8249-8989-CC8AA196491E}"/>
                </a:ext>
              </a:extLst>
            </p:cNvPr>
            <p:cNvCxnSpPr/>
            <p:nvPr/>
          </p:nvCxnSpPr>
          <p:spPr>
            <a:xfrm>
              <a:off x="6541198" y="-662115"/>
              <a:ext cx="832720" cy="0"/>
            </a:xfrm>
            <a:prstGeom prst="straightConnector1">
              <a:avLst/>
            </a:prstGeom>
            <a:ln w="76200">
              <a:noFill/>
              <a:headEnd type="triangle"/>
              <a:tailEnd type="none"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obliqueBottomLeft"/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接點 28">
              <a:extLst>
                <a:ext uri="{FF2B5EF4-FFF2-40B4-BE49-F238E27FC236}">
                  <a16:creationId xmlns:a16="http://schemas.microsoft.com/office/drawing/2014/main" id="{D245095A-62BA-614C-A452-FF12D0F7A609}"/>
                </a:ext>
              </a:extLst>
            </p:cNvPr>
            <p:cNvCxnSpPr/>
            <p:nvPr/>
          </p:nvCxnSpPr>
          <p:spPr>
            <a:xfrm>
              <a:off x="959139" y="3604125"/>
              <a:ext cx="1204885" cy="260108"/>
            </a:xfrm>
            <a:prstGeom prst="line">
              <a:avLst/>
            </a:prstGeom>
            <a:ln w="57150">
              <a:noFill/>
              <a:tailEnd type="none"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obliqueBottomLeft"/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接點 29">
              <a:extLst>
                <a:ext uri="{FF2B5EF4-FFF2-40B4-BE49-F238E27FC236}">
                  <a16:creationId xmlns:a16="http://schemas.microsoft.com/office/drawing/2014/main" id="{7DBDA724-F5E5-3D41-A8E9-83B2E2E812AC}"/>
                </a:ext>
              </a:extLst>
            </p:cNvPr>
            <p:cNvCxnSpPr/>
            <p:nvPr/>
          </p:nvCxnSpPr>
          <p:spPr>
            <a:xfrm>
              <a:off x="2129214" y="3604125"/>
              <a:ext cx="34810" cy="260108"/>
            </a:xfrm>
            <a:prstGeom prst="line">
              <a:avLst/>
            </a:prstGeom>
            <a:ln w="57150">
              <a:noFill/>
              <a:tailEnd type="none"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obliqueBottomLeft"/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接點 30">
              <a:extLst>
                <a:ext uri="{FF2B5EF4-FFF2-40B4-BE49-F238E27FC236}">
                  <a16:creationId xmlns:a16="http://schemas.microsoft.com/office/drawing/2014/main" id="{24DFEFBE-BEF7-F543-BE3C-15E702988D6C}"/>
                </a:ext>
              </a:extLst>
            </p:cNvPr>
            <p:cNvCxnSpPr/>
            <p:nvPr/>
          </p:nvCxnSpPr>
          <p:spPr>
            <a:xfrm flipH="1">
              <a:off x="2164024" y="3604125"/>
              <a:ext cx="1193615" cy="260108"/>
            </a:xfrm>
            <a:prstGeom prst="line">
              <a:avLst/>
            </a:prstGeom>
            <a:ln w="57150">
              <a:noFill/>
              <a:tailEnd type="none"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obliqueBottomLeft"/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單箭頭接點 84">
              <a:extLst>
                <a:ext uri="{FF2B5EF4-FFF2-40B4-BE49-F238E27FC236}">
                  <a16:creationId xmlns:a16="http://schemas.microsoft.com/office/drawing/2014/main" id="{342469BD-91E0-2E45-9426-610BB33EFA2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057970" y="4940200"/>
              <a:ext cx="0" cy="519051"/>
            </a:xfrm>
            <a:prstGeom prst="straightConnector1">
              <a:avLst/>
            </a:prstGeom>
            <a:noFill/>
            <a:ln w="57150">
              <a:solidFill>
                <a:srgbClr val="215968"/>
              </a:solidFill>
              <a:round/>
              <a:headEnd/>
              <a:tailEnd type="triangle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直線單箭頭接點 85">
              <a:extLst>
                <a:ext uri="{FF2B5EF4-FFF2-40B4-BE49-F238E27FC236}">
                  <a16:creationId xmlns:a16="http://schemas.microsoft.com/office/drawing/2014/main" id="{3691B103-899F-8841-AF8D-E098D9F9DB0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324692" y="1979867"/>
              <a:ext cx="998437" cy="0"/>
            </a:xfrm>
            <a:prstGeom prst="straightConnector1">
              <a:avLst/>
            </a:prstGeom>
            <a:noFill/>
            <a:ln w="127000">
              <a:solidFill>
                <a:schemeClr val="accent1"/>
              </a:solidFill>
              <a:round/>
              <a:headEnd/>
              <a:tailEnd type="triangle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直線單箭頭接點 86">
              <a:extLst>
                <a:ext uri="{FF2B5EF4-FFF2-40B4-BE49-F238E27FC236}">
                  <a16:creationId xmlns:a16="http://schemas.microsoft.com/office/drawing/2014/main" id="{21C61F14-5149-C744-983E-D9213405A32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958016" y="2238599"/>
              <a:ext cx="998438" cy="0"/>
            </a:xfrm>
            <a:prstGeom prst="straightConnector1">
              <a:avLst/>
            </a:prstGeom>
            <a:noFill/>
            <a:ln w="127000">
              <a:solidFill>
                <a:srgbClr val="95B3D7"/>
              </a:solidFill>
              <a:round/>
              <a:headEnd type="triangle" w="med" len="med"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直線單箭頭接點 87">
              <a:extLst>
                <a:ext uri="{FF2B5EF4-FFF2-40B4-BE49-F238E27FC236}">
                  <a16:creationId xmlns:a16="http://schemas.microsoft.com/office/drawing/2014/main" id="{64EBE26E-2F8A-9447-BD2A-440D24C7DB2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973963" y="3149715"/>
              <a:ext cx="500013" cy="0"/>
            </a:xfrm>
            <a:prstGeom prst="straightConnector1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 type="triangle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" name="直線單箭頭接點 88">
              <a:extLst>
                <a:ext uri="{FF2B5EF4-FFF2-40B4-BE49-F238E27FC236}">
                  <a16:creationId xmlns:a16="http://schemas.microsoft.com/office/drawing/2014/main" id="{1D93F39A-BFF0-3442-BF9A-758F07FD44C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773958" y="3344954"/>
              <a:ext cx="500013" cy="0"/>
            </a:xfrm>
            <a:prstGeom prst="straightConnector1">
              <a:avLst/>
            </a:prstGeom>
            <a:noFill/>
            <a:ln w="76200">
              <a:solidFill>
                <a:srgbClr val="95B3D7"/>
              </a:solidFill>
              <a:round/>
              <a:headEnd type="triangle" w="med" len="med"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aphicFrame>
          <p:nvGraphicFramePr>
            <p:cNvPr id="37" name="資料庫圖表 36">
              <a:extLst>
                <a:ext uri="{FF2B5EF4-FFF2-40B4-BE49-F238E27FC236}">
                  <a16:creationId xmlns:a16="http://schemas.microsoft.com/office/drawing/2014/main" id="{B8B75059-1D5E-134E-A344-9A083BAEDAD6}"/>
                </a:ext>
              </a:extLst>
            </p:cNvPr>
            <p:cNvGraphicFramePr/>
            <p:nvPr>
              <p:extLst/>
            </p:nvPr>
          </p:nvGraphicFramePr>
          <p:xfrm>
            <a:off x="526132" y="620688"/>
            <a:ext cx="8438356" cy="313608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8915191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88F36F15-8321-BD4D-B994-18974C148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653" y="121902"/>
            <a:ext cx="8911687" cy="1280890"/>
          </a:xfrm>
        </p:spPr>
        <p:txBody>
          <a:bodyPr>
            <a:normAutofit/>
          </a:bodyPr>
          <a:lstStyle/>
          <a:p>
            <a:r>
              <a:rPr lang="zh-TW" altLang="en-US" sz="4800" b="1" dirty="0"/>
              <a:t>國中學習內容</a:t>
            </a:r>
            <a:r>
              <a:rPr lang="en-US" altLang="zh-TW" sz="4800" b="1" dirty="0"/>
              <a:t>—</a:t>
            </a:r>
            <a:r>
              <a:rPr lang="zh-TW" altLang="en-US" sz="4800" b="1" dirty="0"/>
              <a:t>文字篇章</a:t>
            </a:r>
            <a:r>
              <a:rPr lang="en-US" altLang="zh-TW" sz="4800" b="1" dirty="0"/>
              <a:t>—</a:t>
            </a:r>
            <a:r>
              <a:rPr lang="zh-TW" altLang="en-US" sz="4800" b="1" dirty="0"/>
              <a:t>字詞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7606C96D-E885-5047-97A3-D4CBED158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653" y="1428227"/>
            <a:ext cx="10199439" cy="5510981"/>
          </a:xfrm>
        </p:spPr>
        <p:txBody>
          <a:bodyPr>
            <a:noAutofit/>
          </a:bodyPr>
          <a:lstStyle/>
          <a:p>
            <a:r>
              <a:rPr lang="en-US" altLang="zh-TW" sz="3600" dirty="0">
                <a:latin typeface="+mn-ea"/>
              </a:rPr>
              <a:t>1. 4,000</a:t>
            </a:r>
            <a:r>
              <a:rPr lang="zh-TW" altLang="zh-TW" sz="3600" dirty="0">
                <a:latin typeface="+mn-ea"/>
              </a:rPr>
              <a:t>個常用字的</a:t>
            </a:r>
            <a:r>
              <a:rPr lang="zh-TW" altLang="zh-TW" sz="3600" dirty="0">
                <a:solidFill>
                  <a:srgbClr val="FF0000"/>
                </a:solidFill>
                <a:latin typeface="+mn-ea"/>
              </a:rPr>
              <a:t>字形、字音和字義</a:t>
            </a:r>
          </a:p>
          <a:p>
            <a:r>
              <a:rPr lang="en-US" altLang="zh-TW" sz="3600" dirty="0">
                <a:latin typeface="+mn-ea"/>
              </a:rPr>
              <a:t>2. 3,500</a:t>
            </a:r>
            <a:r>
              <a:rPr lang="zh-TW" altLang="zh-TW" sz="3600" dirty="0">
                <a:latin typeface="+mn-ea"/>
              </a:rPr>
              <a:t>個常用字的</a:t>
            </a:r>
            <a:r>
              <a:rPr lang="zh-TW" altLang="zh-TW" sz="3600" dirty="0">
                <a:solidFill>
                  <a:srgbClr val="FF0000"/>
                </a:solidFill>
                <a:latin typeface="+mn-ea"/>
              </a:rPr>
              <a:t>使用</a:t>
            </a:r>
          </a:p>
          <a:p>
            <a:r>
              <a:rPr lang="en-US" altLang="zh-TW" sz="3600" dirty="0">
                <a:latin typeface="+mn-ea"/>
              </a:rPr>
              <a:t>3. </a:t>
            </a:r>
            <a:r>
              <a:rPr lang="zh-TW" altLang="zh-TW" sz="3600" dirty="0">
                <a:latin typeface="+mn-ea"/>
              </a:rPr>
              <a:t>基本的造字原則：象形、指事、會意、形聲</a:t>
            </a:r>
          </a:p>
          <a:p>
            <a:r>
              <a:rPr lang="en-US" altLang="zh-TW" sz="3600" dirty="0">
                <a:latin typeface="+mn-ea"/>
              </a:rPr>
              <a:t>4. 6,500</a:t>
            </a:r>
            <a:r>
              <a:rPr lang="zh-TW" altLang="zh-TW" sz="3600" dirty="0">
                <a:latin typeface="+mn-ea"/>
              </a:rPr>
              <a:t>個常用語詞的</a:t>
            </a:r>
            <a:r>
              <a:rPr lang="zh-TW" altLang="zh-TW" sz="3600" dirty="0">
                <a:solidFill>
                  <a:srgbClr val="FF0000"/>
                </a:solidFill>
                <a:latin typeface="+mn-ea"/>
              </a:rPr>
              <a:t>認念</a:t>
            </a:r>
          </a:p>
          <a:p>
            <a:r>
              <a:rPr lang="en-US" altLang="zh-TW" sz="3600" dirty="0">
                <a:latin typeface="+mn-ea"/>
              </a:rPr>
              <a:t>5. 5,000</a:t>
            </a:r>
            <a:r>
              <a:rPr lang="zh-TW" altLang="zh-TW" sz="3600" dirty="0">
                <a:latin typeface="+mn-ea"/>
              </a:rPr>
              <a:t>個常用語詞的</a:t>
            </a:r>
            <a:r>
              <a:rPr lang="zh-TW" altLang="zh-TW" sz="3600" dirty="0">
                <a:solidFill>
                  <a:srgbClr val="FF0000"/>
                </a:solidFill>
                <a:latin typeface="+mn-ea"/>
              </a:rPr>
              <a:t>使用</a:t>
            </a:r>
          </a:p>
          <a:p>
            <a:r>
              <a:rPr lang="en-US" altLang="zh-TW" sz="3600" dirty="0">
                <a:latin typeface="+mn-ea"/>
              </a:rPr>
              <a:t>6. </a:t>
            </a:r>
            <a:r>
              <a:rPr lang="zh-TW" altLang="zh-TW" sz="3600" dirty="0">
                <a:latin typeface="+mn-ea"/>
              </a:rPr>
              <a:t>常用</a:t>
            </a:r>
            <a:r>
              <a:rPr lang="zh-TW" altLang="zh-TW" sz="3600" dirty="0">
                <a:solidFill>
                  <a:srgbClr val="FF0000"/>
                </a:solidFill>
                <a:latin typeface="+mn-ea"/>
              </a:rPr>
              <a:t>文言文</a:t>
            </a:r>
            <a:r>
              <a:rPr lang="zh-TW" altLang="zh-TW" sz="3600" dirty="0">
                <a:latin typeface="+mn-ea"/>
              </a:rPr>
              <a:t>的詞義及語詞結構</a:t>
            </a:r>
          </a:p>
          <a:p>
            <a:r>
              <a:rPr lang="en-US" altLang="zh-TW" sz="3600" dirty="0">
                <a:latin typeface="+mn-ea"/>
              </a:rPr>
              <a:t>7. </a:t>
            </a:r>
            <a:r>
              <a:rPr lang="zh-TW" altLang="zh-TW" sz="3600" dirty="0">
                <a:latin typeface="+mn-ea"/>
              </a:rPr>
              <a:t>常用</a:t>
            </a:r>
            <a:r>
              <a:rPr lang="zh-TW" altLang="zh-TW" sz="3600" dirty="0">
                <a:solidFill>
                  <a:srgbClr val="FF0000"/>
                </a:solidFill>
                <a:latin typeface="+mn-ea"/>
              </a:rPr>
              <a:t>文言文</a:t>
            </a:r>
            <a:r>
              <a:rPr lang="zh-TW" altLang="zh-TW" sz="3600" dirty="0">
                <a:latin typeface="+mn-ea"/>
              </a:rPr>
              <a:t>的字詞、虛字、古今義變</a:t>
            </a:r>
          </a:p>
          <a:p>
            <a:r>
              <a:rPr lang="en-US" altLang="zh-TW" sz="3600" dirty="0">
                <a:latin typeface="+mn-ea"/>
              </a:rPr>
              <a:t>8. </a:t>
            </a:r>
            <a:r>
              <a:rPr lang="zh-TW" altLang="zh-TW" sz="3600" dirty="0">
                <a:latin typeface="+mn-ea"/>
              </a:rPr>
              <a:t>各體書法與名家碑帖的認識與欣賞</a:t>
            </a:r>
            <a:endParaRPr lang="zh-TW" altLang="en-US" sz="3600" dirty="0">
              <a:latin typeface="+mn-ea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5DF2CDB-C11E-5E44-B153-D34DF70EE9F0}"/>
              </a:ext>
            </a:extLst>
          </p:cNvPr>
          <p:cNvSpPr/>
          <p:nvPr/>
        </p:nvSpPr>
        <p:spPr>
          <a:xfrm>
            <a:off x="9327317" y="4922982"/>
            <a:ext cx="2558472" cy="130232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zh-TW" dirty="0">
                <a:solidFill>
                  <a:schemeClr val="bg1">
                    <a:lumMod val="50000"/>
                  </a:schemeClr>
                </a:solidFill>
              </a:rPr>
              <a:t>文言文比例宜逐年增加第七學年</a:t>
            </a:r>
            <a:r>
              <a:rPr lang="zh-TW" altLang="en-US" dirty="0">
                <a:solidFill>
                  <a:schemeClr val="bg1">
                    <a:lumMod val="50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：</a:t>
            </a:r>
            <a:r>
              <a:rPr lang="en-US" altLang="zh-TW" dirty="0">
                <a:solidFill>
                  <a:schemeClr val="bg1">
                    <a:lumMod val="50000"/>
                  </a:schemeClr>
                </a:solidFill>
              </a:rPr>
              <a:t>10%-20%</a:t>
            </a:r>
            <a:r>
              <a:rPr lang="zh-TW" altLang="zh-TW" dirty="0">
                <a:solidFill>
                  <a:schemeClr val="bg1">
                    <a:lumMod val="50000"/>
                  </a:schemeClr>
                </a:solidFill>
              </a:rPr>
              <a:t>、第八學年</a:t>
            </a:r>
            <a:r>
              <a:rPr lang="zh-TW" altLang="en-US" dirty="0">
                <a:solidFill>
                  <a:schemeClr val="bg1">
                    <a:lumMod val="50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：</a:t>
            </a:r>
            <a:r>
              <a:rPr lang="en-US" altLang="zh-TW" dirty="0">
                <a:solidFill>
                  <a:schemeClr val="bg1">
                    <a:lumMod val="50000"/>
                  </a:schemeClr>
                </a:solidFill>
              </a:rPr>
              <a:t>20%-30%</a:t>
            </a:r>
            <a:r>
              <a:rPr lang="zh-TW" altLang="zh-TW" dirty="0">
                <a:solidFill>
                  <a:schemeClr val="bg1">
                    <a:lumMod val="50000"/>
                  </a:schemeClr>
                </a:solidFill>
              </a:rPr>
              <a:t>、</a:t>
            </a:r>
            <a:endParaRPr lang="en-US" altLang="zh-TW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zh-TW" altLang="zh-TW" dirty="0">
                <a:solidFill>
                  <a:schemeClr val="bg1">
                    <a:lumMod val="50000"/>
                  </a:schemeClr>
                </a:solidFill>
              </a:rPr>
              <a:t>第九學年</a:t>
            </a:r>
            <a:r>
              <a:rPr lang="zh-TW" altLang="en-US" dirty="0">
                <a:solidFill>
                  <a:schemeClr val="bg1">
                    <a:lumMod val="50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：</a:t>
            </a:r>
            <a:r>
              <a:rPr lang="en-US" altLang="zh-TW" dirty="0">
                <a:solidFill>
                  <a:schemeClr val="bg1">
                    <a:lumMod val="50000"/>
                  </a:schemeClr>
                </a:solidFill>
              </a:rPr>
              <a:t>25%-35%</a:t>
            </a:r>
            <a:endParaRPr lang="zh-TW" altLang="zh-TW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0784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58CAE7B2-AC52-6D4A-8188-1761C7806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900" y="316824"/>
            <a:ext cx="8911687" cy="1019962"/>
          </a:xfrm>
        </p:spPr>
        <p:txBody>
          <a:bodyPr>
            <a:normAutofit/>
          </a:bodyPr>
          <a:lstStyle/>
          <a:p>
            <a:r>
              <a:rPr lang="zh-TW" altLang="en-US" sz="4800" b="1" dirty="0"/>
              <a:t>國中學習表現</a:t>
            </a:r>
            <a:r>
              <a:rPr lang="en-US" altLang="zh-TW" sz="4800" b="1" dirty="0"/>
              <a:t>—</a:t>
            </a:r>
            <a:r>
              <a:rPr lang="zh-TW" altLang="en-US" sz="4800" b="1" dirty="0"/>
              <a:t>識字與寫字</a:t>
            </a: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01454AA5-0086-DE44-80F9-EBEB48C04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5720" y="1639455"/>
            <a:ext cx="9860539" cy="5218545"/>
          </a:xfrm>
        </p:spPr>
        <p:txBody>
          <a:bodyPr>
            <a:normAutofit/>
          </a:bodyPr>
          <a:lstStyle/>
          <a:p>
            <a:r>
              <a:rPr lang="en-US" altLang="zh-TW" sz="3600" dirty="0">
                <a:solidFill>
                  <a:schemeClr val="tx1"/>
                </a:solidFill>
              </a:rPr>
              <a:t>1.</a:t>
            </a:r>
            <a:r>
              <a:rPr lang="zh-TW" altLang="zh-TW" sz="3600" dirty="0">
                <a:solidFill>
                  <a:srgbClr val="FF0000"/>
                </a:solidFill>
              </a:rPr>
              <a:t>認識</a:t>
            </a:r>
            <a:r>
              <a:rPr lang="zh-TW" altLang="zh-TW" sz="3600" dirty="0">
                <a:solidFill>
                  <a:schemeClr val="tx1"/>
                </a:solidFill>
              </a:rPr>
              <a:t>國字至少</a:t>
            </a:r>
            <a:r>
              <a:rPr lang="en-US" altLang="zh-TW" sz="3600" dirty="0">
                <a:solidFill>
                  <a:schemeClr val="tx1"/>
                </a:solidFill>
              </a:rPr>
              <a:t>4,500</a:t>
            </a:r>
            <a:r>
              <a:rPr lang="zh-TW" altLang="zh-TW" sz="3600" dirty="0">
                <a:solidFill>
                  <a:schemeClr val="tx1"/>
                </a:solidFill>
              </a:rPr>
              <a:t>字，</a:t>
            </a:r>
            <a:r>
              <a:rPr lang="zh-TW" altLang="zh-TW" sz="3600" dirty="0">
                <a:solidFill>
                  <a:srgbClr val="FF0000"/>
                </a:solidFill>
              </a:rPr>
              <a:t>使用</a:t>
            </a:r>
            <a:r>
              <a:rPr lang="en-US" altLang="zh-TW" sz="3600" dirty="0">
                <a:solidFill>
                  <a:schemeClr val="tx1"/>
                </a:solidFill>
              </a:rPr>
              <a:t>3,500</a:t>
            </a:r>
            <a:r>
              <a:rPr lang="zh-TW" altLang="zh-TW" sz="3600" dirty="0">
                <a:solidFill>
                  <a:schemeClr val="tx1"/>
                </a:solidFill>
              </a:rPr>
              <a:t>字。</a:t>
            </a:r>
          </a:p>
          <a:p>
            <a:r>
              <a:rPr lang="en-US" altLang="zh-TW" sz="3600" dirty="0">
                <a:solidFill>
                  <a:schemeClr val="tx1"/>
                </a:solidFill>
              </a:rPr>
              <a:t>2. </a:t>
            </a:r>
            <a:r>
              <a:rPr lang="zh-TW" altLang="zh-TW" sz="3600" dirty="0">
                <a:solidFill>
                  <a:schemeClr val="tx1"/>
                </a:solidFill>
              </a:rPr>
              <a:t>認識造字的原則，輔助識字，了解文字的形、音、義。</a:t>
            </a:r>
          </a:p>
          <a:p>
            <a:r>
              <a:rPr lang="en-US" altLang="zh-TW" sz="3600" dirty="0">
                <a:solidFill>
                  <a:schemeClr val="tx1"/>
                </a:solidFill>
              </a:rPr>
              <a:t>3. </a:t>
            </a:r>
            <a:r>
              <a:rPr lang="zh-TW" altLang="zh-TW" sz="3600" dirty="0">
                <a:solidFill>
                  <a:schemeClr val="tx1"/>
                </a:solidFill>
              </a:rPr>
              <a:t>能運用字典或辭典了解一字多音及一字多義的現象。</a:t>
            </a:r>
          </a:p>
          <a:p>
            <a:r>
              <a:rPr lang="en-US" altLang="zh-TW" sz="3600" dirty="0">
                <a:solidFill>
                  <a:schemeClr val="tx1"/>
                </a:solidFill>
              </a:rPr>
              <a:t>4. </a:t>
            </a:r>
            <a:r>
              <a:rPr lang="zh-TW" altLang="zh-TW" sz="3600" dirty="0">
                <a:solidFill>
                  <a:schemeClr val="tx1"/>
                </a:solidFill>
              </a:rPr>
              <a:t>認識各種書體，欣賞名家碑帖。</a:t>
            </a:r>
          </a:p>
          <a:p>
            <a:r>
              <a:rPr lang="en-US" altLang="zh-TW" sz="3600" dirty="0">
                <a:solidFill>
                  <a:schemeClr val="tx1"/>
                </a:solidFill>
              </a:rPr>
              <a:t>5. </a:t>
            </a:r>
            <a:r>
              <a:rPr lang="zh-TW" altLang="zh-TW" sz="3600" dirty="0">
                <a:solidFill>
                  <a:schemeClr val="tx1"/>
                </a:solidFill>
              </a:rPr>
              <a:t>欣賞書法的行款和布局、行氣及風格。</a:t>
            </a:r>
            <a:endParaRPr lang="en-US" altLang="zh-TW" sz="3600" dirty="0">
              <a:solidFill>
                <a:schemeClr val="tx1"/>
              </a:solidFill>
            </a:endParaRPr>
          </a:p>
          <a:p>
            <a:r>
              <a:rPr lang="en-US" altLang="zh-TW" sz="3600" dirty="0">
                <a:solidFill>
                  <a:schemeClr val="tx1"/>
                </a:solidFill>
              </a:rPr>
              <a:t>6. </a:t>
            </a:r>
            <a:r>
              <a:rPr lang="zh-TW" altLang="en-US" sz="3600" dirty="0">
                <a:solidFill>
                  <a:schemeClr val="tx1"/>
                </a:solidFill>
              </a:rPr>
              <a:t>能夠寫出正確美觀的硬筆字。</a:t>
            </a:r>
          </a:p>
        </p:txBody>
      </p:sp>
    </p:spTree>
    <p:extLst>
      <p:ext uri="{BB962C8B-B14F-4D97-AF65-F5344CB8AC3E}">
        <p14:creationId xmlns:p14="http://schemas.microsoft.com/office/powerpoint/2010/main" val="3933883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DE7B3D45-8097-5442-BADB-38D568AEE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03494"/>
            <a:ext cx="5735781" cy="951868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kumimoji="1" lang="zh-TW" altLang="en-US" sz="4000" b="1" dirty="0">
                <a:solidFill>
                  <a:schemeClr val="bg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國中會考</a:t>
            </a:r>
            <a:r>
              <a:rPr kumimoji="1" lang="en-US" altLang="zh-TW" sz="4000" b="1" dirty="0">
                <a:solidFill>
                  <a:schemeClr val="bg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111</a:t>
            </a:r>
            <a:r>
              <a:rPr kumimoji="1" lang="zh-CN" altLang="en-US" sz="4000" b="1" dirty="0">
                <a:solidFill>
                  <a:schemeClr val="bg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年第</a:t>
            </a:r>
            <a:r>
              <a:rPr kumimoji="1" lang="en-US" altLang="zh-CN" sz="4000" b="1" dirty="0">
                <a:solidFill>
                  <a:schemeClr val="bg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3</a:t>
            </a:r>
            <a:r>
              <a:rPr kumimoji="1" lang="zh-CN" altLang="en-US" sz="4000" b="1" dirty="0">
                <a:solidFill>
                  <a:schemeClr val="bg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題</a:t>
            </a:r>
            <a:endParaRPr kumimoji="1" lang="zh-TW" altLang="en-US" sz="4000" dirty="0">
              <a:solidFill>
                <a:schemeClr val="bg1"/>
              </a:solidFill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E788CF4D-CE94-564D-9DA9-2D0CF76A45A4}"/>
              </a:ext>
            </a:extLst>
          </p:cNvPr>
          <p:cNvSpPr txBox="1"/>
          <p:nvPr/>
        </p:nvSpPr>
        <p:spPr>
          <a:xfrm>
            <a:off x="240631" y="1348800"/>
            <a:ext cx="1138187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/>
              <a:t>「臺灣原住民的布只有形制屬傳統或較現代的分別，像圓領的剪裁、鈕扣和棉布的使 用等，都是受漢人的影響而來。泰雅族的貝珠鈴衣，是貝珠串底下加銅鈴裝飾，銅鈴也是和漢人交易而來。日治時代的原住民服裝，還出現以漢人棉布做底、日本布做袖口、原住民圖案做主要裝飾的混搭法。」這段文字的主旨最可能是下列何者？ </a:t>
            </a:r>
            <a:endParaRPr lang="en-US" altLang="zh-TW" sz="3200" b="1" dirty="0"/>
          </a:p>
          <a:p>
            <a:endParaRPr lang="en-US" altLang="zh-TW" sz="3200" b="1" dirty="0"/>
          </a:p>
          <a:p>
            <a:r>
              <a:rPr lang="en-US" altLang="zh-TW" sz="3200" b="1" dirty="0"/>
              <a:t>(</a:t>
            </a:r>
            <a:r>
              <a:rPr lang="en" altLang="zh-TW" sz="3200" b="1" dirty="0"/>
              <a:t>A)</a:t>
            </a:r>
            <a:r>
              <a:rPr lang="zh-TW" altLang="en-US" sz="3200" b="1" dirty="0"/>
              <a:t>不同文化的碰撞，可融合並產生新的火花</a:t>
            </a:r>
            <a:endParaRPr lang="en-US" altLang="zh-TW" sz="3200" b="1" dirty="0"/>
          </a:p>
          <a:p>
            <a:r>
              <a:rPr lang="en-US" altLang="zh-TW" sz="3200" b="1" dirty="0"/>
              <a:t>(</a:t>
            </a:r>
            <a:r>
              <a:rPr lang="en" altLang="zh-TW" sz="3200" b="1" dirty="0"/>
              <a:t>B)</a:t>
            </a:r>
            <a:r>
              <a:rPr lang="zh-TW" altLang="en-US" sz="3200" b="1" dirty="0"/>
              <a:t>外來文化的入侵，讓在地的傳統文化日漸消失 </a:t>
            </a:r>
            <a:endParaRPr lang="en-US" altLang="zh-TW" sz="3200" b="1" dirty="0"/>
          </a:p>
          <a:p>
            <a:r>
              <a:rPr lang="en-US" altLang="zh-TW" sz="3200" b="1" dirty="0"/>
              <a:t>(</a:t>
            </a:r>
            <a:r>
              <a:rPr lang="en" altLang="zh-TW" sz="3200" b="1" dirty="0"/>
              <a:t>C)</a:t>
            </a:r>
            <a:r>
              <a:rPr lang="zh-TW" altLang="en-US" sz="3200" b="1" dirty="0"/>
              <a:t>臺灣原住民的文化，影響了漢人與日本人的穿著 </a:t>
            </a:r>
            <a:endParaRPr lang="en-US" altLang="zh-TW" sz="3200" b="1" dirty="0"/>
          </a:p>
          <a:p>
            <a:r>
              <a:rPr lang="en-US" altLang="zh-TW" sz="3200" b="1" dirty="0"/>
              <a:t>(</a:t>
            </a:r>
            <a:r>
              <a:rPr lang="en" altLang="zh-TW" sz="3200" b="1" dirty="0"/>
              <a:t>D)</a:t>
            </a:r>
            <a:r>
              <a:rPr lang="zh-TW" altLang="en-US" sz="3200" b="1" dirty="0"/>
              <a:t>觀察不同族群的服飾，就能了解不同文化的差異</a:t>
            </a:r>
            <a:endParaRPr kumimoji="1" lang="zh-TW" altLang="en-US" sz="3200" b="1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0BD1C18-7BC6-3A45-AE03-CB4286FE194F}"/>
              </a:ext>
            </a:extLst>
          </p:cNvPr>
          <p:cNvSpPr/>
          <p:nvPr/>
        </p:nvSpPr>
        <p:spPr>
          <a:xfrm>
            <a:off x="9673389" y="5991726"/>
            <a:ext cx="2310064" cy="673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800" b="1" dirty="0">
                <a:solidFill>
                  <a:srgbClr val="FFFF00"/>
                </a:solidFill>
              </a:rPr>
              <a:t>通過率</a:t>
            </a:r>
            <a:r>
              <a:rPr kumimoji="1" lang="en-US" altLang="zh-TW" sz="2800" b="1" dirty="0">
                <a:solidFill>
                  <a:srgbClr val="FFFF00"/>
                </a:solidFill>
              </a:rPr>
              <a:t>0.87</a:t>
            </a:r>
            <a:endParaRPr kumimoji="1" lang="zh-TW" alt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0875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9B5DB1F-4562-DD48-9F0E-D70B2C489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3262" y="263553"/>
            <a:ext cx="8911687" cy="1280890"/>
          </a:xfrm>
        </p:spPr>
        <p:txBody>
          <a:bodyPr>
            <a:normAutofit/>
          </a:bodyPr>
          <a:lstStyle/>
          <a:p>
            <a:r>
              <a:rPr lang="zh-TW" altLang="en-US" sz="4800" b="1" dirty="0"/>
              <a:t>語</a:t>
            </a:r>
            <a:r>
              <a:rPr lang="zh-TW" altLang="zh-TW" sz="4800" b="1" dirty="0"/>
              <a:t>詞的學習困</a:t>
            </a:r>
            <a:r>
              <a:rPr lang="zh-TW" altLang="en-US" sz="4800" b="1" dirty="0"/>
              <a:t>難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24DC853-3142-9E45-B25D-48671BA1AAA2}"/>
              </a:ext>
            </a:extLst>
          </p:cNvPr>
          <p:cNvGrpSpPr>
            <a:grpSpLocks/>
          </p:cNvGrpSpPr>
          <p:nvPr/>
        </p:nvGrpSpPr>
        <p:grpSpPr bwMode="auto">
          <a:xfrm>
            <a:off x="2073262" y="2909222"/>
            <a:ext cx="7790191" cy="2409092"/>
            <a:chOff x="962" y="1616"/>
            <a:chExt cx="4257" cy="1199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76B6B74A-5859-5E43-9200-45F5D3E9892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2" y="1616"/>
              <a:ext cx="2450" cy="1199"/>
            </a:xfrm>
            <a:prstGeom prst="roundRect">
              <a:avLst>
                <a:gd name="adj" fmla="val 50000"/>
              </a:avLst>
            </a:prstGeom>
            <a:solidFill>
              <a:srgbClr val="71BDAD">
                <a:alpha val="60000"/>
              </a:srgbClr>
            </a:solidFill>
            <a:ln w="76200" algn="ctr">
              <a:solidFill>
                <a:srgbClr val="6399AB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tIns="44450" rIns="45720" bIns="44450" anchor="ctr" anchorCtr="1"/>
            <a:lstStyle/>
            <a:p>
              <a:r>
                <a:rPr lang="zh-TW" altLang="en-US" sz="4000" dirty="0"/>
                <a:t>生字難詞</a:t>
              </a:r>
            </a:p>
          </p:txBody>
        </p:sp>
        <p:sp>
          <p:nvSpPr>
            <p:cNvPr id="5" name="AutoShape 4">
              <a:extLst>
                <a:ext uri="{FF2B5EF4-FFF2-40B4-BE49-F238E27FC236}">
                  <a16:creationId xmlns:a16="http://schemas.microsoft.com/office/drawing/2014/main" id="{05DEF339-D703-8649-A3EB-B64530ECA85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769" y="1616"/>
              <a:ext cx="2450" cy="1199"/>
            </a:xfrm>
            <a:prstGeom prst="roundRect">
              <a:avLst>
                <a:gd name="adj" fmla="val 50000"/>
              </a:avLst>
            </a:prstGeom>
            <a:solidFill>
              <a:srgbClr val="EEC02E">
                <a:alpha val="60000"/>
              </a:srgbClr>
            </a:solidFill>
            <a:ln w="57150" algn="ctr">
              <a:solidFill>
                <a:srgbClr val="E0AD1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tIns="44450" rIns="45720" bIns="44450" anchor="ctr" anchorCtr="1"/>
            <a:lstStyle/>
            <a:p>
              <a:r>
                <a:rPr lang="zh-TW" altLang="en-US" sz="4000" dirty="0"/>
                <a:t>      虛字 抽象義</a:t>
              </a:r>
            </a:p>
          </p:txBody>
        </p: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DE84023C-6ABC-724B-A228-0212FBCEA043}"/>
              </a:ext>
            </a:extLst>
          </p:cNvPr>
          <p:cNvSpPr/>
          <p:nvPr/>
        </p:nvSpPr>
        <p:spPr>
          <a:xfrm>
            <a:off x="2105244" y="5489330"/>
            <a:ext cx="3041612" cy="1201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>
                <a:solidFill>
                  <a:schemeClr val="tx1"/>
                </a:solidFill>
              </a:rPr>
              <a:t>簡窳</a:t>
            </a:r>
            <a:r>
              <a:rPr lang="zh-TW" altLang="en-US" sz="3600" dirty="0">
                <a:solidFill>
                  <a:schemeClr val="tx1"/>
                </a:solidFill>
                <a:latin typeface="微軟正黑體" panose="020B0604030504040204" pitchFamily="34" charset="-120"/>
              </a:rPr>
              <a:t>、</a:t>
            </a:r>
            <a:r>
              <a:rPr lang="zh-TW" altLang="en-US" sz="3600" dirty="0">
                <a:solidFill>
                  <a:schemeClr val="tx1"/>
                </a:solidFill>
              </a:rPr>
              <a:t>逡巡</a:t>
            </a:r>
            <a:r>
              <a:rPr lang="zh-TW" altLang="en-US" sz="3600" dirty="0">
                <a:solidFill>
                  <a:schemeClr val="tx1"/>
                </a:solidFill>
                <a:latin typeface="微軟正黑體" panose="020B0604030504040204" pitchFamily="34" charset="-120"/>
              </a:rPr>
              <a:t>、倍蓗、</a:t>
            </a:r>
            <a:r>
              <a:rPr lang="zh-TW" altLang="en-US" sz="3600" dirty="0">
                <a:solidFill>
                  <a:schemeClr val="tx1"/>
                </a:solidFill>
              </a:rPr>
              <a:t>斫</a:t>
            </a:r>
            <a:r>
              <a:rPr lang="zh-TW" altLang="en-US" sz="3600" dirty="0">
                <a:solidFill>
                  <a:schemeClr val="tx1"/>
                </a:solidFill>
                <a:latin typeface="微軟正黑體" panose="020B0604030504040204" pitchFamily="34" charset="-120"/>
              </a:rPr>
              <a:t>、塹</a:t>
            </a:r>
            <a:endParaRPr lang="zh-TW" altLang="en-US" sz="3600" dirty="0">
              <a:solidFill>
                <a:schemeClr val="tx1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55E2634-C113-7540-91F0-E6AD2742CD7B}"/>
              </a:ext>
            </a:extLst>
          </p:cNvPr>
          <p:cNvSpPr/>
          <p:nvPr/>
        </p:nvSpPr>
        <p:spPr>
          <a:xfrm>
            <a:off x="8453615" y="5402916"/>
            <a:ext cx="2620785" cy="11826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400" dirty="0">
                <a:solidFill>
                  <a:schemeClr val="tx1"/>
                </a:solidFill>
              </a:rPr>
              <a:t>之</a:t>
            </a:r>
            <a:r>
              <a:rPr lang="zh-TW" altLang="en-US" sz="3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3400" dirty="0">
                <a:solidFill>
                  <a:schemeClr val="tx1"/>
                </a:solidFill>
              </a:rPr>
              <a:t>乎</a:t>
            </a:r>
            <a:r>
              <a:rPr lang="zh-TW" altLang="en-US" sz="3400" dirty="0">
                <a:solidFill>
                  <a:schemeClr val="tx1"/>
                </a:solidFill>
                <a:latin typeface="微軟正黑體" panose="020B0604030504040204" pitchFamily="34" charset="-120"/>
              </a:rPr>
              <a:t>、</a:t>
            </a:r>
            <a:r>
              <a:rPr lang="zh-TW" altLang="en-US" sz="3400" dirty="0">
                <a:solidFill>
                  <a:schemeClr val="tx1"/>
                </a:solidFill>
              </a:rPr>
              <a:t>也</a:t>
            </a:r>
            <a:r>
              <a:rPr lang="zh-TW" altLang="en-US" sz="3400" dirty="0">
                <a:solidFill>
                  <a:schemeClr val="tx1"/>
                </a:solidFill>
                <a:latin typeface="微軟正黑體" panose="020B0604030504040204" pitchFamily="34" charset="-120"/>
              </a:rPr>
              <a:t>、</a:t>
            </a:r>
            <a:r>
              <a:rPr lang="zh-TW" altLang="en-US" sz="3400" dirty="0">
                <a:solidFill>
                  <a:schemeClr val="tx1"/>
                </a:solidFill>
              </a:rPr>
              <a:t>者</a:t>
            </a:r>
            <a:r>
              <a:rPr lang="zh-TW" altLang="en-US" sz="3400" dirty="0">
                <a:solidFill>
                  <a:schemeClr val="tx1"/>
                </a:solidFill>
                <a:latin typeface="微軟正黑體" panose="020B0604030504040204" pitchFamily="34" charset="-120"/>
              </a:rPr>
              <a:t>、</a:t>
            </a:r>
            <a:r>
              <a:rPr lang="zh-TW" altLang="en-US" sz="3400" dirty="0">
                <a:solidFill>
                  <a:schemeClr val="tx1"/>
                </a:solidFill>
              </a:rPr>
              <a:t>於</a:t>
            </a:r>
            <a:r>
              <a:rPr lang="zh-TW" altLang="en-US" sz="3400" dirty="0">
                <a:solidFill>
                  <a:schemeClr val="tx1"/>
                </a:solidFill>
                <a:latin typeface="微軟正黑體" panose="020B0604030504040204" pitchFamily="34" charset="-120"/>
              </a:rPr>
              <a:t>、</a:t>
            </a:r>
            <a:r>
              <a:rPr lang="zh-TW" altLang="en-US" sz="3400" dirty="0">
                <a:solidFill>
                  <a:schemeClr val="tx1"/>
                </a:solidFill>
              </a:rPr>
              <a:t>焉</a:t>
            </a:r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A0A64ED1-C562-CB49-BD31-973583FC5A01}"/>
              </a:ext>
            </a:extLst>
          </p:cNvPr>
          <p:cNvSpPr>
            <a:spLocks noChangeArrowheads="1"/>
          </p:cNvSpPr>
          <p:nvPr/>
        </p:nvSpPr>
        <p:spPr bwMode="gray">
          <a:xfrm>
            <a:off x="3726642" y="1546413"/>
            <a:ext cx="4483432" cy="1951893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  <a:alpha val="60000"/>
            </a:schemeClr>
          </a:solidFill>
          <a:ln w="57150" algn="ctr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  <a:effectLst/>
          <a:extLst/>
        </p:spPr>
        <p:txBody>
          <a:bodyPr lIns="45720" tIns="44450" rIns="45720" bIns="44450" anchor="ctr" anchorCtr="1"/>
          <a:lstStyle/>
          <a:p>
            <a:r>
              <a:rPr lang="zh-TW" altLang="en-US" sz="4000" dirty="0"/>
              <a:t>一詞多義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C66532C-1AD4-5948-8087-73748851BA5B}"/>
              </a:ext>
            </a:extLst>
          </p:cNvPr>
          <p:cNvSpPr/>
          <p:nvPr/>
        </p:nvSpPr>
        <p:spPr>
          <a:xfrm>
            <a:off x="8056451" y="1536412"/>
            <a:ext cx="2655276" cy="782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>
                <a:solidFill>
                  <a:schemeClr val="tx1"/>
                </a:solidFill>
              </a:rPr>
              <a:t>伺候</a:t>
            </a:r>
            <a:r>
              <a:rPr lang="zh-TW" altLang="en-US" sz="3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3600" dirty="0">
                <a:solidFill>
                  <a:schemeClr val="tx1"/>
                </a:solidFill>
              </a:rPr>
              <a:t>風流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CF0C601-F9FA-494F-A496-BF6DE4FA8B3E}"/>
              </a:ext>
            </a:extLst>
          </p:cNvPr>
          <p:cNvSpPr/>
          <p:nvPr/>
        </p:nvSpPr>
        <p:spPr>
          <a:xfrm>
            <a:off x="9735127" y="3922278"/>
            <a:ext cx="2355273" cy="629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沉淪、壓榨</a:t>
            </a:r>
            <a:endParaRPr lang="zh-TW" alt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046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3EC574A7-5F60-F441-A3E6-5034F5F858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0174285"/>
              </p:ext>
            </p:extLst>
          </p:nvPr>
        </p:nvGraphicFramePr>
        <p:xfrm>
          <a:off x="646544" y="770881"/>
          <a:ext cx="10751129" cy="46283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42474">
                  <a:extLst>
                    <a:ext uri="{9D8B030D-6E8A-4147-A177-3AD203B41FA5}">
                      <a16:colId xmlns:a16="http://schemas.microsoft.com/office/drawing/2014/main" val="1811811361"/>
                    </a:ext>
                  </a:extLst>
                </a:gridCol>
                <a:gridCol w="2679421">
                  <a:extLst>
                    <a:ext uri="{9D8B030D-6E8A-4147-A177-3AD203B41FA5}">
                      <a16:colId xmlns:a16="http://schemas.microsoft.com/office/drawing/2014/main" val="1572696529"/>
                    </a:ext>
                  </a:extLst>
                </a:gridCol>
                <a:gridCol w="6529234">
                  <a:extLst>
                    <a:ext uri="{9D8B030D-6E8A-4147-A177-3AD203B41FA5}">
                      <a16:colId xmlns:a16="http://schemas.microsoft.com/office/drawing/2014/main" val="409333199"/>
                    </a:ext>
                  </a:extLst>
                </a:gridCol>
              </a:tblGrid>
              <a:tr h="101600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en-US" altLang="zh-TW" sz="3600" kern="100" dirty="0">
                        <a:effectLst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3600" kern="100" dirty="0">
                          <a:effectLst/>
                        </a:rPr>
                        <a:t>策略</a:t>
                      </a:r>
                      <a:endParaRPr lang="zh-TW" sz="3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en-US" altLang="zh-TW" sz="3600" kern="100" dirty="0">
                        <a:effectLst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3600" kern="100" dirty="0">
                          <a:effectLst/>
                        </a:rPr>
                        <a:t>教學重點</a:t>
                      </a:r>
                      <a:endParaRPr lang="zh-TW" sz="3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en-US" altLang="zh-TW" sz="3600" kern="100" dirty="0">
                        <a:effectLst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3600" kern="100" dirty="0">
                          <a:effectLst/>
                        </a:rPr>
                        <a:t>說明</a:t>
                      </a:r>
                      <a:endParaRPr lang="zh-TW" sz="3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4577994"/>
                  </a:ext>
                </a:extLst>
              </a:tr>
              <a:tr h="36123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altLang="zh-TW" sz="36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3600" kern="100" dirty="0">
                          <a:effectLst/>
                        </a:rPr>
                        <a:t>詞彙</a:t>
                      </a:r>
                      <a:endParaRPr lang="en-US" sz="36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600" kern="100" dirty="0">
                          <a:effectLst/>
                        </a:rPr>
                        <a:t>(</a:t>
                      </a:r>
                      <a:r>
                        <a:rPr lang="zh-TW" sz="3600" kern="100" dirty="0">
                          <a:effectLst/>
                        </a:rPr>
                        <a:t>解碼</a:t>
                      </a:r>
                      <a:r>
                        <a:rPr lang="en-US" sz="3600" kern="100" dirty="0">
                          <a:effectLst/>
                        </a:rPr>
                        <a:t>)</a:t>
                      </a:r>
                      <a:endParaRPr lang="zh-TW" sz="3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en-US" altLang="zh-TW" sz="3600" kern="100" dirty="0">
                        <a:effectLst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3600" kern="100" dirty="0">
                          <a:effectLst/>
                        </a:rPr>
                        <a:t>詞素／</a:t>
                      </a:r>
                      <a:endParaRPr lang="en-US" altLang="zh-TW" sz="3600" kern="100" dirty="0">
                        <a:effectLst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en-US" altLang="zh-TW" sz="3600" kern="100" dirty="0">
                        <a:effectLst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en-US" altLang="zh-TW" sz="3600" kern="100" dirty="0">
                        <a:effectLst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3600" kern="100" dirty="0">
                          <a:effectLst/>
                        </a:rPr>
                        <a:t>析詞釋義／</a:t>
                      </a:r>
                      <a:endParaRPr lang="en-US" altLang="zh-TW" sz="3600" kern="100" dirty="0">
                        <a:effectLst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en-US" altLang="zh-TW" sz="3600" kern="100" dirty="0">
                        <a:effectLst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en-US" altLang="zh-TW" sz="3600" kern="100" dirty="0">
                        <a:effectLst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3600" kern="100" dirty="0">
                          <a:effectLst/>
                        </a:rPr>
                        <a:t>上下文</a:t>
                      </a:r>
                      <a:endParaRPr lang="zh-TW" sz="3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n-US" altLang="zh-TW" sz="3600" kern="100" dirty="0">
                        <a:effectLst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n-US" altLang="zh-TW" sz="3600" kern="100" dirty="0">
                        <a:effectLst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3600" kern="100" dirty="0">
                          <a:effectLst/>
                        </a:rPr>
                        <a:t>詞素、析詞釋義、查辭典與國</a:t>
                      </a:r>
                      <a:endParaRPr lang="en-US" altLang="zh-TW" sz="3600" kern="100" dirty="0">
                        <a:effectLst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n-US" altLang="zh-TW" sz="3600" kern="100" dirty="0">
                        <a:effectLst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n-US" altLang="zh-TW" sz="3600" kern="100" dirty="0">
                        <a:effectLst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3600" kern="100" dirty="0">
                          <a:effectLst/>
                        </a:rPr>
                        <a:t>小策略相同。找出文章中不懂</a:t>
                      </a:r>
                      <a:endParaRPr lang="en-US" altLang="zh-TW" sz="3600" kern="100" dirty="0">
                        <a:effectLst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n-US" altLang="zh-TW" sz="3600" kern="100" dirty="0">
                        <a:effectLst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n-US" altLang="zh-TW" sz="3600" kern="100" dirty="0">
                        <a:effectLst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3600" kern="100" dirty="0">
                          <a:effectLst/>
                        </a:rPr>
                        <a:t>的字詞，並由上下文句脈絡中</a:t>
                      </a:r>
                      <a:endParaRPr lang="en-US" altLang="zh-TW" sz="3600" kern="100" dirty="0">
                        <a:effectLst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n-US" altLang="zh-TW" sz="3600" kern="100" dirty="0">
                        <a:effectLst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n-US" altLang="zh-TW" sz="3600" kern="100" dirty="0">
                        <a:effectLst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3600" kern="100" dirty="0">
                          <a:effectLst/>
                        </a:rPr>
                        <a:t>推測出不懂字詞可能的涵意，</a:t>
                      </a:r>
                      <a:endParaRPr lang="en-US" altLang="zh-TW" sz="3600" kern="100" dirty="0">
                        <a:effectLst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n-US" altLang="zh-TW" sz="3600" kern="100" dirty="0">
                        <a:effectLst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n-US" altLang="zh-TW" sz="3600" kern="100" dirty="0">
                        <a:effectLst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3600" kern="100" dirty="0">
                          <a:effectLst/>
                        </a:rPr>
                        <a:t>進而判斷出字詞意義是否能正</a:t>
                      </a:r>
                      <a:endParaRPr lang="en-US" altLang="zh-TW" sz="3600" kern="100" dirty="0">
                        <a:effectLst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n-US" altLang="zh-TW" sz="3600" kern="100" dirty="0">
                        <a:effectLst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n-US" altLang="zh-TW" sz="3600" kern="100" dirty="0">
                        <a:effectLst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3600" kern="100" dirty="0">
                          <a:effectLst/>
                        </a:rPr>
                        <a:t>確表示文章的涵意。</a:t>
                      </a:r>
                      <a:endParaRPr lang="zh-TW" sz="3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49532972"/>
                  </a:ext>
                </a:extLst>
              </a:tr>
            </a:tbl>
          </a:graphicData>
        </a:graphic>
      </p:graphicFrame>
      <p:sp>
        <p:nvSpPr>
          <p:cNvPr id="3" name="圓角矩形 2">
            <a:extLst>
              <a:ext uri="{FF2B5EF4-FFF2-40B4-BE49-F238E27FC236}">
                <a16:creationId xmlns:a16="http://schemas.microsoft.com/office/drawing/2014/main" id="{E0599272-9BA6-1B44-9554-8CAA962CBCBC}"/>
              </a:ext>
            </a:extLst>
          </p:cNvPr>
          <p:cNvSpPr/>
          <p:nvPr/>
        </p:nvSpPr>
        <p:spPr>
          <a:xfrm>
            <a:off x="3001819" y="5691733"/>
            <a:ext cx="8395854" cy="4849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引自</a:t>
            </a:r>
            <a:r>
              <a:rPr lang="zh-TW" altLang="zh-TW" dirty="0">
                <a:solidFill>
                  <a:schemeClr val="tx1"/>
                </a:solidFill>
              </a:rPr>
              <a:t>課文本位閱讀理解教學研發團隊</a:t>
            </a:r>
            <a:r>
              <a:rPr lang="en-US" altLang="zh-TW" dirty="0">
                <a:solidFill>
                  <a:schemeClr val="tx1"/>
                </a:solidFill>
              </a:rPr>
              <a:t>-</a:t>
            </a:r>
            <a:r>
              <a:rPr lang="zh-TW" altLang="zh-TW" dirty="0">
                <a:solidFill>
                  <a:schemeClr val="tx1"/>
                </a:solidFill>
              </a:rPr>
              <a:t>國中國文閱讀理解策略成分表</a:t>
            </a:r>
            <a:r>
              <a:rPr lang="en-US" altLang="zh-TW" dirty="0">
                <a:solidFill>
                  <a:schemeClr val="tx1"/>
                </a:solidFill>
              </a:rPr>
              <a:t>20180928</a:t>
            </a:r>
            <a:r>
              <a:rPr lang="zh-TW" altLang="zh-TW" dirty="0">
                <a:solidFill>
                  <a:schemeClr val="tx1"/>
                </a:solidFill>
              </a:rPr>
              <a:t>修</a:t>
            </a:r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8521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709ED47-EFA5-9849-A84E-0FBD43979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>
            <a:normAutofit/>
          </a:bodyPr>
          <a:lstStyle/>
          <a:p>
            <a:r>
              <a:rPr lang="zh-TW" altLang="en-US" sz="6600" b="1" i="1" dirty="0">
                <a:latin typeface="微軟正黑體" panose="020B0604030504040204" pitchFamily="34" charset="-120"/>
              </a:rPr>
              <a:t>一 起試試看</a:t>
            </a:r>
            <a:endParaRPr lang="zh-TW" altLang="en-US" sz="6600" b="1" dirty="0"/>
          </a:p>
        </p:txBody>
      </p:sp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4778C4C2-AD49-B246-88B7-0A700A4307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8674140"/>
              </p:ext>
            </p:extLst>
          </p:nvPr>
        </p:nvGraphicFramePr>
        <p:xfrm>
          <a:off x="2522831" y="3957020"/>
          <a:ext cx="7704856" cy="1277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103487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2">
            <a:extLst>
              <a:ext uri="{FF2B5EF4-FFF2-40B4-BE49-F238E27FC236}">
                <a16:creationId xmlns:a16="http://schemas.microsoft.com/office/drawing/2014/main" id="{12225C36-585D-DB4B-9502-A48664E63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015" y="1402683"/>
            <a:ext cx="9596681" cy="1406770"/>
          </a:xfrm>
        </p:spPr>
        <p:txBody>
          <a:bodyPr>
            <a:normAutofit/>
          </a:bodyPr>
          <a:lstStyle/>
          <a:p>
            <a:r>
              <a:rPr lang="zh-TW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下列「」中的語詞如何解釋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想一想，是用什麼方法來解釋呢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endParaRPr lang="zh-TW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037954B1-094C-6544-8EFA-1F28C22AB0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9606395"/>
              </p:ext>
            </p:extLst>
          </p:nvPr>
        </p:nvGraphicFramePr>
        <p:xfrm>
          <a:off x="864015" y="320004"/>
          <a:ext cx="9505046" cy="758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A763EC3E-DE4A-A547-849D-57DCE74DB6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3030560"/>
              </p:ext>
            </p:extLst>
          </p:nvPr>
        </p:nvGraphicFramePr>
        <p:xfrm>
          <a:off x="1205148" y="2809453"/>
          <a:ext cx="9255548" cy="3657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55548">
                  <a:extLst>
                    <a:ext uri="{9D8B030D-6E8A-4147-A177-3AD203B41FA5}">
                      <a16:colId xmlns:a16="http://schemas.microsoft.com/office/drawing/2014/main" val="2731496023"/>
                    </a:ext>
                  </a:extLst>
                </a:gridCol>
              </a:tblGrid>
              <a:tr h="34435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4000" b="0" u="sng" kern="100" dirty="0">
                          <a:solidFill>
                            <a:schemeClr val="tx1"/>
                          </a:solidFill>
                          <a:effectLst/>
                        </a:rPr>
                        <a:t>王次仲</a:t>
                      </a:r>
                      <a:r>
                        <a:rPr lang="zh-TW" sz="4000" b="0" kern="100" dirty="0">
                          <a:solidFill>
                            <a:schemeClr val="tx1"/>
                          </a:solidFill>
                          <a:effectLst/>
                        </a:rPr>
                        <a:t>認為當時通行的篆體字，寫起來很費工、用處又不廣，因此改良簡化成隸書。</a:t>
                      </a:r>
                      <a:r>
                        <a:rPr lang="zh-TW" sz="4000" b="0" u="sng" kern="100" dirty="0">
                          <a:solidFill>
                            <a:schemeClr val="tx1"/>
                          </a:solidFill>
                          <a:effectLst/>
                        </a:rPr>
                        <a:t>秦始皇</a:t>
                      </a:r>
                      <a:r>
                        <a:rPr lang="zh-TW" sz="4000" b="0" kern="100" dirty="0">
                          <a:solidFill>
                            <a:schemeClr val="tx1"/>
                          </a:solidFill>
                          <a:effectLst/>
                        </a:rPr>
                        <a:t>讚賞其對於文字的改革，於是徵召他，但他都不理。</a:t>
                      </a:r>
                      <a:r>
                        <a:rPr lang="zh-TW" sz="4000" b="0" u="sng" kern="100" dirty="0">
                          <a:solidFill>
                            <a:schemeClr val="tx1"/>
                          </a:solidFill>
                          <a:effectLst/>
                        </a:rPr>
                        <a:t>始皇</a:t>
                      </a:r>
                      <a:r>
                        <a:rPr lang="zh-TW" sz="4000" b="0" kern="100" dirty="0">
                          <a:solidFill>
                            <a:schemeClr val="tx1"/>
                          </a:solidFill>
                          <a:effectLst/>
                        </a:rPr>
                        <a:t>認為</a:t>
                      </a:r>
                      <a:r>
                        <a:rPr lang="zh-TW" sz="4000" b="0" u="sng" kern="100" dirty="0">
                          <a:solidFill>
                            <a:schemeClr val="tx1"/>
                          </a:solidFill>
                          <a:effectLst/>
                        </a:rPr>
                        <a:t>次仲</a:t>
                      </a:r>
                      <a:r>
                        <a:rPr lang="zh-TW" sz="4000" b="0" kern="100" dirty="0">
                          <a:solidFill>
                            <a:schemeClr val="tx1"/>
                          </a:solidFill>
                          <a:effectLst/>
                        </a:rPr>
                        <a:t>態度傲慢，於是派人用</a:t>
                      </a:r>
                      <a:r>
                        <a:rPr lang="zh-TW" sz="4000" b="0" kern="100" dirty="0">
                          <a:solidFill>
                            <a:srgbClr val="FF0000"/>
                          </a:solidFill>
                          <a:effectLst/>
                        </a:rPr>
                        <a:t>「檻車」</a:t>
                      </a:r>
                      <a:r>
                        <a:rPr lang="zh-TW" sz="4000" b="0" kern="100" dirty="0">
                          <a:solidFill>
                            <a:schemeClr val="tx1"/>
                          </a:solidFill>
                          <a:effectLst/>
                        </a:rPr>
                        <a:t>去押送他。</a:t>
                      </a:r>
                      <a:endParaRPr lang="zh-TW" sz="40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2870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15904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01E3BB0B-A12C-564B-9F45-243363E18B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50" t="22500" r="39115" b="11852"/>
          <a:stretch/>
        </p:blipFill>
        <p:spPr>
          <a:xfrm>
            <a:off x="3978564" y="104775"/>
            <a:ext cx="7248525" cy="6753225"/>
          </a:xfrm>
          <a:prstGeom prst="rect">
            <a:avLst/>
          </a:prstGeom>
        </p:spPr>
      </p:pic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0BD569A5-0408-554F-9F19-5AE357C3A1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4835036"/>
              </p:ext>
            </p:extLst>
          </p:nvPr>
        </p:nvGraphicFramePr>
        <p:xfrm>
          <a:off x="889594" y="1210711"/>
          <a:ext cx="2601041" cy="3859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348941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2">
            <a:extLst>
              <a:ext uri="{FF2B5EF4-FFF2-40B4-BE49-F238E27FC236}">
                <a16:creationId xmlns:a16="http://schemas.microsoft.com/office/drawing/2014/main" id="{39073144-D5BF-1B46-A918-DB6A83604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8078" y="1345223"/>
            <a:ext cx="10090105" cy="5512777"/>
          </a:xfrm>
        </p:spPr>
        <p:txBody>
          <a:bodyPr>
            <a:noAutofit/>
          </a:bodyPr>
          <a:lstStyle/>
          <a:p>
            <a:r>
              <a:rPr lang="zh-TW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下列「」中的語詞如何解釋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4000" dirty="0">
              <a:solidFill>
                <a:schemeClr val="tx1"/>
              </a:solidFill>
            </a:endParaRPr>
          </a:p>
          <a:p>
            <a:r>
              <a:rPr lang="en-US" altLang="zh-TW" sz="4000" dirty="0">
                <a:solidFill>
                  <a:schemeClr val="tx1"/>
                </a:solidFill>
              </a:rPr>
              <a:t>1.</a:t>
            </a:r>
            <a:r>
              <a:rPr lang="zh-TW" altLang="zh-TW" sz="4000" dirty="0">
                <a:solidFill>
                  <a:schemeClr val="tx1"/>
                </a:solidFill>
              </a:rPr>
              <a:t>「檻車」的解釋：</a:t>
            </a:r>
            <a:r>
              <a:rPr lang="zh-TW" altLang="en-US" sz="4000" dirty="0">
                <a:solidFill>
                  <a:schemeClr val="tx1"/>
                </a:solidFill>
              </a:rPr>
              <a:t>囚車</a:t>
            </a:r>
            <a:endParaRPr lang="zh-TW" altLang="zh-TW" sz="4000" dirty="0">
              <a:solidFill>
                <a:schemeClr val="tx1"/>
              </a:solidFill>
            </a:endParaRPr>
          </a:p>
          <a:p>
            <a:r>
              <a:rPr lang="en-US" altLang="zh-TW" sz="4000" dirty="0">
                <a:solidFill>
                  <a:schemeClr val="tx1"/>
                </a:solidFill>
              </a:rPr>
              <a:t>2.</a:t>
            </a:r>
            <a:r>
              <a:rPr lang="zh-TW" altLang="zh-TW" sz="4000" dirty="0">
                <a:solidFill>
                  <a:schemeClr val="tx1"/>
                </a:solidFill>
              </a:rPr>
              <a:t>詮釋語詞的方法：</a:t>
            </a:r>
            <a:endParaRPr lang="en-US" altLang="zh-TW" sz="4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TW" altLang="en-US" sz="4000" dirty="0">
                <a:solidFill>
                  <a:schemeClr val="tx1"/>
                </a:solidFill>
              </a:rPr>
              <a:t>      </a:t>
            </a:r>
            <a:r>
              <a:rPr lang="zh-TW" altLang="en-US" sz="4000" dirty="0">
                <a:solidFill>
                  <a:srgbClr val="FF0000"/>
                </a:solidFill>
              </a:rPr>
              <a:t>看部首與部件</a:t>
            </a:r>
            <a:r>
              <a:rPr lang="en-US" altLang="zh-TW" sz="4000" dirty="0">
                <a:solidFill>
                  <a:srgbClr val="FF0000"/>
                </a:solidFill>
              </a:rPr>
              <a:t>(</a:t>
            </a:r>
            <a:r>
              <a:rPr lang="zh-TW" altLang="en-US" sz="4000" dirty="0">
                <a:solidFill>
                  <a:srgbClr val="FF0000"/>
                </a:solidFill>
              </a:rPr>
              <a:t>析詞釋義</a:t>
            </a:r>
            <a:r>
              <a:rPr lang="en-US" altLang="zh-TW" sz="4000" dirty="0">
                <a:solidFill>
                  <a:srgbClr val="FF0000"/>
                </a:solidFill>
              </a:rPr>
              <a:t>)</a:t>
            </a:r>
            <a:r>
              <a:rPr lang="zh-TW" altLang="en-US" sz="4000" dirty="0">
                <a:solidFill>
                  <a:srgbClr val="FF0000"/>
                </a:solidFill>
              </a:rPr>
              <a:t>、推論上下文</a:t>
            </a:r>
            <a:endParaRPr lang="en-US" altLang="zh-TW" sz="4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EBF83886-8B09-8A4B-9375-0CD636DD80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1476951"/>
              </p:ext>
            </p:extLst>
          </p:nvPr>
        </p:nvGraphicFramePr>
        <p:xfrm>
          <a:off x="981246" y="117446"/>
          <a:ext cx="9505046" cy="758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86BEDFF2-D303-DA4C-B990-971753EA1C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479515"/>
              </p:ext>
            </p:extLst>
          </p:nvPr>
        </p:nvGraphicFramePr>
        <p:xfrm>
          <a:off x="1078078" y="2166371"/>
          <a:ext cx="9408214" cy="21576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08214">
                  <a:extLst>
                    <a:ext uri="{9D8B030D-6E8A-4147-A177-3AD203B41FA5}">
                      <a16:colId xmlns:a16="http://schemas.microsoft.com/office/drawing/2014/main" val="2731496023"/>
                    </a:ext>
                  </a:extLst>
                </a:gridCol>
              </a:tblGrid>
              <a:tr h="21576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3200" b="0" u="sng" kern="100" dirty="0">
                          <a:solidFill>
                            <a:schemeClr val="tx1"/>
                          </a:solidFill>
                          <a:effectLst/>
                        </a:rPr>
                        <a:t>王次仲</a:t>
                      </a:r>
                      <a:r>
                        <a:rPr lang="zh-TW" sz="3200" b="0" kern="100" dirty="0">
                          <a:solidFill>
                            <a:schemeClr val="tx1"/>
                          </a:solidFill>
                          <a:effectLst/>
                        </a:rPr>
                        <a:t>認為當時通行的篆體字，寫起來很費工、用處又不廣，因此改良簡化成隸書。</a:t>
                      </a:r>
                      <a:r>
                        <a:rPr lang="zh-TW" sz="3200" b="0" u="sng" kern="100" dirty="0">
                          <a:solidFill>
                            <a:schemeClr val="tx1"/>
                          </a:solidFill>
                          <a:effectLst/>
                        </a:rPr>
                        <a:t>秦始皇</a:t>
                      </a:r>
                      <a:r>
                        <a:rPr lang="zh-TW" sz="3200" b="0" kern="100" dirty="0">
                          <a:solidFill>
                            <a:schemeClr val="tx1"/>
                          </a:solidFill>
                          <a:effectLst/>
                        </a:rPr>
                        <a:t>讚賞其對於文字的改革，於是徵召他，但他都不理。</a:t>
                      </a:r>
                      <a:r>
                        <a:rPr lang="zh-TW" sz="3200" b="0" u="sng" kern="100" dirty="0">
                          <a:solidFill>
                            <a:schemeClr val="tx1"/>
                          </a:solidFill>
                          <a:effectLst/>
                        </a:rPr>
                        <a:t>始皇</a:t>
                      </a:r>
                      <a:r>
                        <a:rPr lang="zh-TW" sz="3200" b="0" kern="100" dirty="0">
                          <a:solidFill>
                            <a:schemeClr val="tx1"/>
                          </a:solidFill>
                          <a:effectLst/>
                        </a:rPr>
                        <a:t>認為</a:t>
                      </a:r>
                      <a:r>
                        <a:rPr lang="zh-TW" sz="3200" b="0" u="sng" kern="100" dirty="0">
                          <a:solidFill>
                            <a:schemeClr val="tx1"/>
                          </a:solidFill>
                          <a:effectLst/>
                        </a:rPr>
                        <a:t>次仲</a:t>
                      </a:r>
                      <a:r>
                        <a:rPr lang="zh-TW" sz="3200" b="0" kern="100" dirty="0">
                          <a:solidFill>
                            <a:schemeClr val="tx1"/>
                          </a:solidFill>
                          <a:effectLst/>
                        </a:rPr>
                        <a:t>態度傲慢，於是派人用「檻車」去押送他。</a:t>
                      </a:r>
                      <a:endParaRPr lang="zh-TW" sz="32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2870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75920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2">
            <a:extLst>
              <a:ext uri="{FF2B5EF4-FFF2-40B4-BE49-F238E27FC236}">
                <a16:creationId xmlns:a16="http://schemas.microsoft.com/office/drawing/2014/main" id="{0F78F9DA-8EB0-9348-B646-44BBF8807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4015" y="2072051"/>
            <a:ext cx="9741877" cy="4284645"/>
          </a:xfrm>
        </p:spPr>
        <p:txBody>
          <a:bodyPr>
            <a:normAutofit/>
          </a:bodyPr>
          <a:lstStyle/>
          <a:p>
            <a:r>
              <a:rPr lang="zh-TW" altLang="zh-TW" sz="4000" dirty="0">
                <a:latin typeface="微軟正黑體" panose="020B0604030504040204" pitchFamily="34" charset="-120"/>
              </a:rPr>
              <a:t>下列「」中的語詞如何解釋</a:t>
            </a:r>
            <a:r>
              <a:rPr lang="en-US" altLang="zh-TW" sz="4000" dirty="0">
                <a:latin typeface="微軟正黑體" panose="020B0604030504040204" pitchFamily="34" charset="-120"/>
              </a:rPr>
              <a:t>?</a:t>
            </a:r>
            <a:r>
              <a:rPr lang="zh-TW" altLang="zh-TW" sz="4000" dirty="0">
                <a:latin typeface="微軟正黑體" panose="020B0604030504040204" pitchFamily="34" charset="-120"/>
              </a:rPr>
              <a:t>想一想，是用什麼方法來解釋呢</a:t>
            </a:r>
            <a:r>
              <a:rPr lang="en-US" altLang="zh-TW" sz="4000" dirty="0">
                <a:latin typeface="微軟正黑體" panose="020B0604030504040204" pitchFamily="34" charset="-120"/>
              </a:rPr>
              <a:t>?</a:t>
            </a:r>
          </a:p>
          <a:p>
            <a:endParaRPr lang="zh-TW" altLang="en-US" sz="4000" dirty="0"/>
          </a:p>
        </p:txBody>
      </p:sp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BCC4368B-E9FA-1447-8F07-70ECF47180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2896044"/>
              </p:ext>
            </p:extLst>
          </p:nvPr>
        </p:nvGraphicFramePr>
        <p:xfrm>
          <a:off x="1450169" y="548532"/>
          <a:ext cx="9505046" cy="758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51C2EBA3-E24B-3D4B-8BC4-22B7E21A22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751354"/>
              </p:ext>
            </p:extLst>
          </p:nvPr>
        </p:nvGraphicFramePr>
        <p:xfrm>
          <a:off x="1643274" y="3837706"/>
          <a:ext cx="8915400" cy="13183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15400">
                  <a:extLst>
                    <a:ext uri="{9D8B030D-6E8A-4147-A177-3AD203B41FA5}">
                      <a16:colId xmlns:a16="http://schemas.microsoft.com/office/drawing/2014/main" val="2710729122"/>
                    </a:ext>
                  </a:extLst>
                </a:gridCol>
              </a:tblGrid>
              <a:tr h="1318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4000" b="0" kern="100" dirty="0">
                          <a:solidFill>
                            <a:schemeClr val="tx1"/>
                          </a:solidFill>
                          <a:effectLst/>
                        </a:rPr>
                        <a:t>近年來，他投資股票，獲利「倍蓰」，喜不自勝。</a:t>
                      </a:r>
                      <a:endParaRPr lang="zh-TW" sz="40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5938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44502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2">
            <a:extLst>
              <a:ext uri="{FF2B5EF4-FFF2-40B4-BE49-F238E27FC236}">
                <a16:creationId xmlns:a16="http://schemas.microsoft.com/office/drawing/2014/main" id="{7BCC8F22-AB2C-F645-9159-698C07597D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215" y="2048605"/>
            <a:ext cx="9741877" cy="4985238"/>
          </a:xfrm>
        </p:spPr>
        <p:txBody>
          <a:bodyPr>
            <a:normAutofit/>
          </a:bodyPr>
          <a:lstStyle/>
          <a:p>
            <a:r>
              <a:rPr lang="zh-TW" altLang="zh-TW" sz="4000" dirty="0">
                <a:latin typeface="微軟正黑體" panose="020B0604030504040204" pitchFamily="34" charset="-120"/>
              </a:rPr>
              <a:t>下列「」中的語詞如何解釋</a:t>
            </a:r>
            <a:r>
              <a:rPr lang="en-US" altLang="zh-TW" sz="4000" dirty="0">
                <a:latin typeface="微軟正黑體" panose="020B0604030504040204" pitchFamily="34" charset="-120"/>
              </a:rPr>
              <a:t>?</a:t>
            </a:r>
            <a:r>
              <a:rPr lang="zh-TW" altLang="zh-TW" sz="4000" dirty="0">
                <a:latin typeface="微軟正黑體" panose="020B0604030504040204" pitchFamily="34" charset="-120"/>
              </a:rPr>
              <a:t>想一想，是用什麼方法來解釋呢</a:t>
            </a:r>
            <a:r>
              <a:rPr lang="en-US" altLang="zh-TW" sz="4000" dirty="0">
                <a:latin typeface="微軟正黑體" panose="020B0604030504040204" pitchFamily="34" charset="-120"/>
              </a:rPr>
              <a:t>?</a:t>
            </a:r>
          </a:p>
          <a:p>
            <a:endParaRPr lang="en-US" altLang="zh-TW" sz="4000" dirty="0">
              <a:latin typeface="微軟正黑體" panose="020B0604030504040204" pitchFamily="34" charset="-120"/>
            </a:endParaRPr>
          </a:p>
          <a:p>
            <a:endParaRPr lang="en-US" altLang="zh-TW" sz="4000" dirty="0">
              <a:latin typeface="微軟正黑體" panose="020B0604030504040204" pitchFamily="34" charset="-120"/>
            </a:endParaRPr>
          </a:p>
          <a:p>
            <a:r>
              <a:rPr lang="en-US" altLang="zh-TW" sz="4000" dirty="0">
                <a:solidFill>
                  <a:schemeClr val="tx1"/>
                </a:solidFill>
              </a:rPr>
              <a:t>1.</a:t>
            </a:r>
            <a:r>
              <a:rPr lang="zh-TW" altLang="zh-TW" sz="4000" dirty="0">
                <a:solidFill>
                  <a:schemeClr val="tx1"/>
                </a:solidFill>
              </a:rPr>
              <a:t>「倍蓰」：加倍</a:t>
            </a:r>
          </a:p>
          <a:p>
            <a:r>
              <a:rPr lang="en-US" altLang="zh-TW" sz="4000" dirty="0">
                <a:solidFill>
                  <a:schemeClr val="tx1"/>
                </a:solidFill>
              </a:rPr>
              <a:t>2.</a:t>
            </a:r>
            <a:r>
              <a:rPr lang="zh-TW" altLang="zh-TW" sz="4000" dirty="0">
                <a:solidFill>
                  <a:schemeClr val="tx1"/>
                </a:solidFill>
              </a:rPr>
              <a:t>詮釋語詞的方法：增字造詞法</a:t>
            </a:r>
            <a:r>
              <a:rPr lang="en-US" altLang="zh-TW" sz="4000" dirty="0">
                <a:solidFill>
                  <a:schemeClr val="tx1"/>
                </a:solidFill>
              </a:rPr>
              <a:t>(</a:t>
            </a:r>
            <a:r>
              <a:rPr lang="zh-TW" altLang="zh-TW" sz="4000" dirty="0">
                <a:solidFill>
                  <a:schemeClr val="tx1"/>
                </a:solidFill>
              </a:rPr>
              <a:t>倍的意思是加倍</a:t>
            </a:r>
            <a:r>
              <a:rPr lang="en-US" altLang="zh-TW" sz="4000" dirty="0">
                <a:solidFill>
                  <a:schemeClr val="tx1"/>
                </a:solidFill>
              </a:rPr>
              <a:t>)</a:t>
            </a:r>
            <a:r>
              <a:rPr lang="zh-TW" altLang="zh-TW" sz="4000" dirty="0">
                <a:solidFill>
                  <a:schemeClr val="tx1"/>
                </a:solidFill>
              </a:rPr>
              <a:t>、連結背景知識</a:t>
            </a:r>
            <a:r>
              <a:rPr lang="en-US" altLang="zh-TW" sz="4000" dirty="0">
                <a:solidFill>
                  <a:schemeClr val="tx1"/>
                </a:solidFill>
              </a:rPr>
              <a:t>(</a:t>
            </a:r>
            <a:r>
              <a:rPr lang="zh-TW" altLang="zh-TW" sz="4000" dirty="0">
                <a:solidFill>
                  <a:schemeClr val="tx1"/>
                </a:solidFill>
              </a:rPr>
              <a:t>倍</a:t>
            </a:r>
            <a:r>
              <a:rPr lang="en-US" altLang="zh-TW" sz="4000" dirty="0">
                <a:solidFill>
                  <a:schemeClr val="tx1"/>
                </a:solidFill>
              </a:rPr>
              <a:t>)</a:t>
            </a:r>
            <a:endParaRPr lang="zh-TW" altLang="en-US" sz="4000" dirty="0">
              <a:solidFill>
                <a:schemeClr val="tx1"/>
              </a:solidFill>
            </a:endParaRPr>
          </a:p>
        </p:txBody>
      </p:sp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BBECFFF6-7669-6D4A-A32A-33DC2BB272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7032617"/>
              </p:ext>
            </p:extLst>
          </p:nvPr>
        </p:nvGraphicFramePr>
        <p:xfrm>
          <a:off x="1145369" y="525086"/>
          <a:ext cx="9505046" cy="758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107C637B-32BD-8944-8ACE-7E9969CA69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461163"/>
              </p:ext>
            </p:extLst>
          </p:nvPr>
        </p:nvGraphicFramePr>
        <p:xfrm>
          <a:off x="1348154" y="3376244"/>
          <a:ext cx="8915400" cy="6418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15400">
                  <a:extLst>
                    <a:ext uri="{9D8B030D-6E8A-4147-A177-3AD203B41FA5}">
                      <a16:colId xmlns:a16="http://schemas.microsoft.com/office/drawing/2014/main" val="2710729122"/>
                    </a:ext>
                  </a:extLst>
                </a:gridCol>
              </a:tblGrid>
              <a:tr h="6418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3200" b="0" kern="100" dirty="0">
                          <a:solidFill>
                            <a:schemeClr val="tx1"/>
                          </a:solidFill>
                          <a:effectLst/>
                        </a:rPr>
                        <a:t>近年來，他投資股票，獲利「倍蓰」，喜不自勝。</a:t>
                      </a:r>
                      <a:endParaRPr lang="zh-TW" sz="32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5938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16033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0E4EDC59-AD80-3146-A1C4-7A71D742C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2940" y="1650022"/>
            <a:ext cx="9505046" cy="5328139"/>
          </a:xfrm>
        </p:spPr>
        <p:txBody>
          <a:bodyPr>
            <a:noAutofit/>
          </a:bodyPr>
          <a:lstStyle/>
          <a:p>
            <a:r>
              <a:rPr lang="zh-TW" altLang="zh-TW" sz="3200" dirty="0"/>
              <a:t>人的一生，都在</a:t>
            </a:r>
            <a:r>
              <a:rPr lang="zh-TW" altLang="zh-TW" sz="3200" dirty="0">
                <a:solidFill>
                  <a:srgbClr val="FF0000"/>
                </a:solidFill>
              </a:rPr>
              <a:t>「企求」</a:t>
            </a:r>
            <a:r>
              <a:rPr lang="zh-TW" altLang="zh-TW" sz="3200" dirty="0"/>
              <a:t>幸福，都在「企求」快樂，希望自己和自己所愛的人都能快樂平安地活下去。</a:t>
            </a:r>
            <a:endParaRPr lang="en-US" altLang="zh-TW" sz="3200" dirty="0"/>
          </a:p>
          <a:p>
            <a:r>
              <a:rPr lang="zh-TW" altLang="zh-TW" sz="3200" dirty="0"/>
              <a:t>童年的許多細碎事物，大體如此</a:t>
            </a:r>
            <a:r>
              <a:rPr lang="en-US" altLang="zh-TW" sz="3200" dirty="0"/>
              <a:t>——</a:t>
            </a:r>
            <a:r>
              <a:rPr lang="zh-TW" altLang="zh-TW" sz="3200" dirty="0"/>
              <a:t>不去想，什麼都沒有；一旦思想起，便</a:t>
            </a:r>
            <a:r>
              <a:rPr lang="zh-TW" altLang="zh-TW" sz="3200" dirty="0">
                <a:solidFill>
                  <a:srgbClr val="FF0000"/>
                </a:solidFill>
              </a:rPr>
              <a:t>「歷歷如繪」</a:t>
            </a:r>
            <a:r>
              <a:rPr lang="zh-TW" altLang="zh-TW" sz="3200" dirty="0"/>
              <a:t>。</a:t>
            </a:r>
            <a:endParaRPr lang="en-US" altLang="zh-TW" sz="3200" dirty="0"/>
          </a:p>
          <a:p>
            <a:r>
              <a:rPr lang="zh-TW" altLang="zh-TW" sz="3200" dirty="0"/>
              <a:t>鳥的身軀都是玲瓏飽滿的，細瘦而不乾癟，豐腴而不臃腫，真是減一分則太瘦、增一分則太肥那樣地</a:t>
            </a:r>
            <a:r>
              <a:rPr lang="zh-TW" altLang="zh-TW" sz="3200" dirty="0">
                <a:solidFill>
                  <a:srgbClr val="FF0000"/>
                </a:solidFill>
              </a:rPr>
              <a:t>「穠纖合度」</a:t>
            </a:r>
            <a:r>
              <a:rPr lang="zh-TW" altLang="zh-TW" sz="3200" dirty="0"/>
              <a:t>。</a:t>
            </a:r>
            <a:endParaRPr lang="en-US" altLang="zh-TW" sz="3200" dirty="0"/>
          </a:p>
          <a:p>
            <a:r>
              <a:rPr lang="zh-TW" altLang="zh-TW" sz="3200" dirty="0"/>
              <a:t>他囑我路上小心，夜裏要警醒些，不要受涼。又囑託茶房好好</a:t>
            </a:r>
            <a:r>
              <a:rPr lang="zh-TW" altLang="zh-TW" sz="3200" dirty="0">
                <a:solidFill>
                  <a:srgbClr val="FF0000"/>
                </a:solidFill>
              </a:rPr>
              <a:t>「照應」</a:t>
            </a:r>
            <a:r>
              <a:rPr lang="zh-TW" altLang="zh-TW" sz="3200" dirty="0"/>
              <a:t>我。</a:t>
            </a:r>
          </a:p>
          <a:p>
            <a:endParaRPr lang="zh-TW" altLang="en-US" sz="3200" dirty="0"/>
          </a:p>
        </p:txBody>
      </p:sp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id="{A1D298AB-3CC4-674A-83AA-780A1D1842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0695535"/>
              </p:ext>
            </p:extLst>
          </p:nvPr>
        </p:nvGraphicFramePr>
        <p:xfrm>
          <a:off x="1332940" y="478195"/>
          <a:ext cx="9505046" cy="758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895951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2">
            <a:extLst>
              <a:ext uri="{FF2B5EF4-FFF2-40B4-BE49-F238E27FC236}">
                <a16:creationId xmlns:a16="http://schemas.microsoft.com/office/drawing/2014/main" id="{94E8A668-E719-4C48-A1E3-AD4E4E4E3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716" y="1428419"/>
            <a:ext cx="10951552" cy="2550102"/>
          </a:xfrm>
        </p:spPr>
        <p:txBody>
          <a:bodyPr>
            <a:noAutofit/>
          </a:bodyPr>
          <a:lstStyle/>
          <a:p>
            <a:r>
              <a:rPr lang="en-US" altLang="zh-TW" sz="2000" dirty="0"/>
              <a:t>A.</a:t>
            </a:r>
            <a:r>
              <a:rPr lang="zh-TW" altLang="zh-TW" sz="2000" dirty="0"/>
              <a:t>人的一生，都在「企求」幸福，都在「企求」快樂，希望自己和自己所愛的人都能快樂平安地活下去。</a:t>
            </a:r>
            <a:endParaRPr lang="en-US" altLang="zh-TW" sz="2000" dirty="0"/>
          </a:p>
          <a:p>
            <a:r>
              <a:rPr lang="en-US" altLang="zh-TW" sz="2000" dirty="0"/>
              <a:t>B.</a:t>
            </a:r>
            <a:r>
              <a:rPr lang="zh-TW" altLang="zh-TW" sz="2000" dirty="0"/>
              <a:t>童年的許多細碎事物，大體如此</a:t>
            </a:r>
            <a:r>
              <a:rPr lang="en-US" altLang="zh-TW" sz="2000" dirty="0"/>
              <a:t>——</a:t>
            </a:r>
            <a:r>
              <a:rPr lang="zh-TW" altLang="zh-TW" sz="2000" dirty="0"/>
              <a:t>不去想，什麼都沒有；一旦思想起，便「歷歷如繪」。</a:t>
            </a:r>
            <a:endParaRPr lang="en-US" altLang="zh-TW" sz="2000" dirty="0"/>
          </a:p>
          <a:p>
            <a:r>
              <a:rPr lang="en-US" altLang="zh-TW" sz="2000" dirty="0"/>
              <a:t>C.</a:t>
            </a:r>
            <a:r>
              <a:rPr lang="zh-TW" altLang="zh-TW" sz="2000" dirty="0"/>
              <a:t>鳥的身軀都是玲瓏飽滿的，細瘦而不乾癟，豐腴而不臃腫，真是減一分則太瘦、增一分則太肥那樣地「穠纖合度」。</a:t>
            </a:r>
            <a:endParaRPr lang="en-US" altLang="zh-TW" sz="2000" dirty="0"/>
          </a:p>
          <a:p>
            <a:r>
              <a:rPr lang="en-US" altLang="zh-TW" sz="2000" dirty="0"/>
              <a:t>D.</a:t>
            </a:r>
            <a:r>
              <a:rPr lang="zh-TW" altLang="zh-TW" sz="2000" dirty="0"/>
              <a:t>他囑我路上小心，夜裏要警醒些，不要受涼。又囑託茶房好好「照應」我。</a:t>
            </a:r>
          </a:p>
          <a:p>
            <a:endParaRPr lang="zh-TW" altLang="en-US" sz="2000" dirty="0"/>
          </a:p>
        </p:txBody>
      </p:sp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45E1ACDA-BD4B-624E-8CC1-620E01B77C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7986749"/>
              </p:ext>
            </p:extLst>
          </p:nvPr>
        </p:nvGraphicFramePr>
        <p:xfrm>
          <a:off x="1754972" y="290628"/>
          <a:ext cx="9505046" cy="758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圖片 3">
            <a:extLst>
              <a:ext uri="{FF2B5EF4-FFF2-40B4-BE49-F238E27FC236}">
                <a16:creationId xmlns:a16="http://schemas.microsoft.com/office/drawing/2014/main" id="{4D09184C-D7FE-9245-A159-DDC949E4F86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969" t="57870" r="23229" b="17037"/>
          <a:stretch/>
        </p:blipFill>
        <p:spPr>
          <a:xfrm>
            <a:off x="1004984" y="3978521"/>
            <a:ext cx="10511016" cy="275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777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DE7B3D45-8097-5442-BADB-38D568AEE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03494"/>
            <a:ext cx="5735781" cy="951868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kumimoji="1" lang="zh-TW" altLang="en-US" sz="4000" b="1" dirty="0">
                <a:solidFill>
                  <a:schemeClr val="bg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國中會考</a:t>
            </a:r>
            <a:r>
              <a:rPr kumimoji="1" lang="en-US" altLang="zh-TW" sz="4000" b="1" dirty="0">
                <a:solidFill>
                  <a:schemeClr val="bg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111</a:t>
            </a:r>
            <a:r>
              <a:rPr kumimoji="1" lang="zh-CN" altLang="en-US" sz="4000" b="1" dirty="0">
                <a:solidFill>
                  <a:schemeClr val="bg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年第</a:t>
            </a:r>
            <a:r>
              <a:rPr kumimoji="1" lang="en-US" altLang="zh-CN" sz="4000" b="1" dirty="0">
                <a:solidFill>
                  <a:schemeClr val="bg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3</a:t>
            </a:r>
            <a:r>
              <a:rPr kumimoji="1" lang="zh-CN" altLang="en-US" sz="4000" b="1" dirty="0">
                <a:solidFill>
                  <a:schemeClr val="bg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題</a:t>
            </a:r>
            <a:endParaRPr kumimoji="1" lang="zh-TW" altLang="en-US" sz="4000" dirty="0">
              <a:solidFill>
                <a:schemeClr val="bg1"/>
              </a:solidFill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E788CF4D-CE94-564D-9DA9-2D0CF76A45A4}"/>
              </a:ext>
            </a:extLst>
          </p:cNvPr>
          <p:cNvSpPr txBox="1"/>
          <p:nvPr/>
        </p:nvSpPr>
        <p:spPr>
          <a:xfrm>
            <a:off x="240631" y="1348800"/>
            <a:ext cx="1138187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/>
              <a:t>「</a:t>
            </a:r>
            <a:r>
              <a:rPr lang="zh-TW" altLang="en-US" sz="3200" b="1" dirty="0">
                <a:solidFill>
                  <a:srgbClr val="FF0000"/>
                </a:solidFill>
              </a:rPr>
              <a:t>臺灣原住民</a:t>
            </a:r>
            <a:r>
              <a:rPr lang="zh-TW" altLang="en-US" sz="3200" b="1" dirty="0"/>
              <a:t>的布只有形制屬傳統或較現代的分別，像圓領的剪裁、鈕扣和棉布的使 用等，都是受</a:t>
            </a:r>
            <a:r>
              <a:rPr lang="zh-TW" altLang="en-US" sz="3200" b="1" dirty="0">
                <a:solidFill>
                  <a:srgbClr val="FF0000"/>
                </a:solidFill>
              </a:rPr>
              <a:t>漢人</a:t>
            </a:r>
            <a:r>
              <a:rPr lang="zh-TW" altLang="en-US" sz="3200" b="1" dirty="0"/>
              <a:t>的影響而來。</a:t>
            </a:r>
            <a:r>
              <a:rPr lang="zh-TW" altLang="en-US" sz="3200" b="1" dirty="0">
                <a:solidFill>
                  <a:srgbClr val="FF0000"/>
                </a:solidFill>
              </a:rPr>
              <a:t>泰雅族</a:t>
            </a:r>
            <a:r>
              <a:rPr lang="zh-TW" altLang="en-US" sz="3200" b="1" dirty="0"/>
              <a:t>的貝珠鈴衣，是貝珠串底下加銅鈴裝飾，銅鈴也是和</a:t>
            </a:r>
            <a:r>
              <a:rPr lang="zh-TW" altLang="en-US" sz="3200" b="1" dirty="0">
                <a:solidFill>
                  <a:srgbClr val="FF0000"/>
                </a:solidFill>
              </a:rPr>
              <a:t>漢人</a:t>
            </a:r>
            <a:r>
              <a:rPr lang="zh-TW" altLang="en-US" sz="3200" b="1" dirty="0"/>
              <a:t>交易而來。</a:t>
            </a:r>
            <a:r>
              <a:rPr lang="zh-TW" altLang="en-US" sz="3200" b="1" dirty="0">
                <a:solidFill>
                  <a:srgbClr val="FF0000"/>
                </a:solidFill>
              </a:rPr>
              <a:t>日治</a:t>
            </a:r>
            <a:r>
              <a:rPr lang="zh-TW" altLang="en-US" sz="3200" b="1" dirty="0"/>
              <a:t>時代的原住民服裝，還出現以漢人棉布做底、</a:t>
            </a:r>
            <a:r>
              <a:rPr lang="zh-TW" altLang="en-US" sz="3200" b="1" dirty="0">
                <a:solidFill>
                  <a:srgbClr val="FF0000"/>
                </a:solidFill>
              </a:rPr>
              <a:t>日本</a:t>
            </a:r>
            <a:r>
              <a:rPr lang="zh-TW" altLang="en-US" sz="3200" b="1" dirty="0"/>
              <a:t>布做袖口、原住民圖案做主要裝飾的混搭法。」這段文字的主旨最可能是下列何者？ </a:t>
            </a:r>
            <a:endParaRPr lang="en-US" altLang="zh-TW" sz="3200" b="1" dirty="0"/>
          </a:p>
          <a:p>
            <a:endParaRPr lang="en-US" altLang="zh-TW" sz="3200" b="1" dirty="0"/>
          </a:p>
          <a:p>
            <a:r>
              <a:rPr lang="en-US" altLang="zh-TW" sz="3200" b="1" dirty="0"/>
              <a:t>(</a:t>
            </a:r>
            <a:r>
              <a:rPr lang="en" altLang="zh-TW" sz="3200" b="1" dirty="0"/>
              <a:t>A)</a:t>
            </a:r>
            <a:r>
              <a:rPr lang="zh-TW" altLang="en-US" sz="3200" b="1" dirty="0"/>
              <a:t>不同文化的碰撞，可融合並產生新的火花</a:t>
            </a:r>
            <a:endParaRPr lang="en-US" altLang="zh-TW" sz="3200" b="1" dirty="0"/>
          </a:p>
          <a:p>
            <a:r>
              <a:rPr lang="en-US" altLang="zh-TW" sz="3200" b="1" dirty="0"/>
              <a:t>(</a:t>
            </a:r>
            <a:r>
              <a:rPr lang="en" altLang="zh-TW" sz="3200" b="1" dirty="0"/>
              <a:t>B)</a:t>
            </a:r>
            <a:r>
              <a:rPr lang="zh-TW" altLang="en-US" sz="3200" b="1" dirty="0"/>
              <a:t>外來文化的入侵，讓在地的傳統文化日漸消失 </a:t>
            </a:r>
            <a:endParaRPr lang="en-US" altLang="zh-TW" sz="3200" b="1" dirty="0"/>
          </a:p>
          <a:p>
            <a:r>
              <a:rPr lang="en-US" altLang="zh-TW" sz="3200" b="1" dirty="0"/>
              <a:t>(</a:t>
            </a:r>
            <a:r>
              <a:rPr lang="en" altLang="zh-TW" sz="3200" b="1" dirty="0"/>
              <a:t>C)</a:t>
            </a:r>
            <a:r>
              <a:rPr lang="zh-TW" altLang="en-US" sz="3200" b="1" dirty="0">
                <a:solidFill>
                  <a:srgbClr val="FF0000"/>
                </a:solidFill>
              </a:rPr>
              <a:t>臺灣原住民的文化，影響了漢人與日本人的穿著 </a:t>
            </a:r>
            <a:endParaRPr lang="en-US" altLang="zh-TW" sz="3200" b="1" dirty="0">
              <a:solidFill>
                <a:srgbClr val="FF0000"/>
              </a:solidFill>
            </a:endParaRPr>
          </a:p>
          <a:p>
            <a:r>
              <a:rPr lang="en-US" altLang="zh-TW" sz="3200" b="1" dirty="0"/>
              <a:t>(</a:t>
            </a:r>
            <a:r>
              <a:rPr lang="en" altLang="zh-TW" sz="3200" b="1" dirty="0"/>
              <a:t>D)</a:t>
            </a:r>
            <a:r>
              <a:rPr lang="zh-TW" altLang="en-US" sz="3200" b="1" dirty="0"/>
              <a:t>觀察不同族群的服飾，就能了解不同文化的差異</a:t>
            </a:r>
            <a:endParaRPr kumimoji="1" lang="zh-TW" altLang="en-US" sz="3200" b="1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0BD1C18-7BC6-3A45-AE03-CB4286FE194F}"/>
              </a:ext>
            </a:extLst>
          </p:cNvPr>
          <p:cNvSpPr/>
          <p:nvPr/>
        </p:nvSpPr>
        <p:spPr>
          <a:xfrm>
            <a:off x="9673389" y="5991726"/>
            <a:ext cx="2310064" cy="673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800" b="1" dirty="0">
                <a:solidFill>
                  <a:srgbClr val="FFFF00"/>
                </a:solidFill>
              </a:rPr>
              <a:t>通過率</a:t>
            </a:r>
            <a:r>
              <a:rPr kumimoji="1" lang="en-US" altLang="zh-TW" sz="2800" b="1" dirty="0">
                <a:solidFill>
                  <a:srgbClr val="FFFF00"/>
                </a:solidFill>
              </a:rPr>
              <a:t>0.87</a:t>
            </a:r>
            <a:endParaRPr kumimoji="1" lang="zh-TW" alt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3370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2">
            <a:extLst>
              <a:ext uri="{FF2B5EF4-FFF2-40B4-BE49-F238E27FC236}">
                <a16:creationId xmlns:a16="http://schemas.microsoft.com/office/drawing/2014/main" id="{69CEFECE-A48E-AD45-9EE5-A41F6B9D2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0509" y="2025159"/>
            <a:ext cx="8915400" cy="3777622"/>
          </a:xfrm>
        </p:spPr>
        <p:txBody>
          <a:bodyPr>
            <a:normAutofit/>
          </a:bodyPr>
          <a:lstStyle/>
          <a:p>
            <a:r>
              <a:rPr lang="zh-TW" altLang="zh-TW" sz="4000" dirty="0"/>
              <a:t>畢業典禮時，我代表畢業生致詞，這是我最「風光」的一天。</a:t>
            </a:r>
            <a:endParaRPr lang="en-US" altLang="zh-TW" sz="4000" dirty="0"/>
          </a:p>
        </p:txBody>
      </p:sp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A813499E-2D2E-F842-AE16-7ACF06A7FC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2931817"/>
              </p:ext>
            </p:extLst>
          </p:nvPr>
        </p:nvGraphicFramePr>
        <p:xfrm>
          <a:off x="1520509" y="642317"/>
          <a:ext cx="9505046" cy="758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18949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2">
            <a:extLst>
              <a:ext uri="{FF2B5EF4-FFF2-40B4-BE49-F238E27FC236}">
                <a16:creationId xmlns:a16="http://schemas.microsoft.com/office/drawing/2014/main" id="{69CEFECE-A48E-AD45-9EE5-A41F6B9D2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0509" y="2025159"/>
            <a:ext cx="8915400" cy="3777622"/>
          </a:xfrm>
        </p:spPr>
        <p:txBody>
          <a:bodyPr>
            <a:normAutofit/>
          </a:bodyPr>
          <a:lstStyle/>
          <a:p>
            <a:r>
              <a:rPr lang="zh-TW" altLang="zh-TW" sz="4000" dirty="0"/>
              <a:t>畢業典禮時，我代表畢業生致詞，這是我最「風光」的一天。</a:t>
            </a:r>
            <a:endParaRPr lang="en-US" altLang="zh-TW" sz="4000" dirty="0"/>
          </a:p>
          <a:p>
            <a:r>
              <a:rPr lang="en-US" altLang="zh-TW" sz="4000" dirty="0"/>
              <a:t>1.</a:t>
            </a:r>
            <a:r>
              <a:rPr lang="zh-TW" altLang="zh-TW" sz="4000" dirty="0"/>
              <a:t>「風光」：光采、榮耀</a:t>
            </a:r>
          </a:p>
          <a:p>
            <a:r>
              <a:rPr lang="en-US" altLang="zh-TW" sz="4000" dirty="0"/>
              <a:t>2.</a:t>
            </a:r>
            <a:r>
              <a:rPr lang="zh-TW" altLang="zh-TW" sz="4000" dirty="0"/>
              <a:t>詮釋語詞的方法：增字造詞法、推論上下文</a:t>
            </a:r>
            <a:endParaRPr lang="zh-TW" altLang="en-US" sz="4000" dirty="0"/>
          </a:p>
        </p:txBody>
      </p:sp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A813499E-2D2E-F842-AE16-7ACF06A7FC52}"/>
              </a:ext>
            </a:extLst>
          </p:cNvPr>
          <p:cNvGraphicFramePr/>
          <p:nvPr>
            <p:extLst/>
          </p:nvPr>
        </p:nvGraphicFramePr>
        <p:xfrm>
          <a:off x="1520509" y="642317"/>
          <a:ext cx="9505046" cy="758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905516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9D35E6C-25F8-214B-9F97-4E7D52B528C5}"/>
              </a:ext>
            </a:extLst>
          </p:cNvPr>
          <p:cNvSpPr/>
          <p:nvPr/>
        </p:nvSpPr>
        <p:spPr>
          <a:xfrm>
            <a:off x="2999656" y="2514469"/>
            <a:ext cx="6840760" cy="18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7200" b="1" u="sng" dirty="0">
                <a:solidFill>
                  <a:schemeClr val="tx1"/>
                </a:solidFill>
                <a:latin typeface="微軟正黑體" panose="020B0604030504040204" pitchFamily="34" charset="-120"/>
              </a:rPr>
              <a:t>課文的語詞教學</a:t>
            </a:r>
            <a:endParaRPr lang="zh-TW" altLang="en-US" sz="7200" b="1" u="sng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7E993D0-2E76-2943-88AD-59385352E536}"/>
              </a:ext>
            </a:extLst>
          </p:cNvPr>
          <p:cNvSpPr/>
          <p:nvPr/>
        </p:nvSpPr>
        <p:spPr>
          <a:xfrm>
            <a:off x="4727848" y="4618439"/>
            <a:ext cx="3384376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</a:rPr>
              <a:t>王冕的少年時代</a:t>
            </a:r>
            <a:endParaRPr lang="zh-TW" altLang="en-US" sz="3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9C889EE-253A-0342-81EB-D4A0A4AA71CC}"/>
              </a:ext>
            </a:extLst>
          </p:cNvPr>
          <p:cNvSpPr/>
          <p:nvPr/>
        </p:nvSpPr>
        <p:spPr>
          <a:xfrm>
            <a:off x="4560967" y="1586586"/>
            <a:ext cx="3384376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想一想</a:t>
            </a:r>
          </a:p>
        </p:txBody>
      </p:sp>
    </p:spTree>
    <p:extLst>
      <p:ext uri="{BB962C8B-B14F-4D97-AF65-F5344CB8AC3E}">
        <p14:creationId xmlns:p14="http://schemas.microsoft.com/office/powerpoint/2010/main" val="39690918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9D35E6C-25F8-214B-9F97-4E7D52B528C5}"/>
              </a:ext>
            </a:extLst>
          </p:cNvPr>
          <p:cNvSpPr/>
          <p:nvPr/>
        </p:nvSpPr>
        <p:spPr>
          <a:xfrm>
            <a:off x="1311533" y="2562452"/>
            <a:ext cx="9450252" cy="18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7200" b="1" u="sng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哪些是值得教導的語詞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7E993D0-2E76-2943-88AD-59385352E536}"/>
              </a:ext>
            </a:extLst>
          </p:cNvPr>
          <p:cNvSpPr/>
          <p:nvPr/>
        </p:nvSpPr>
        <p:spPr>
          <a:xfrm>
            <a:off x="4727848" y="4618439"/>
            <a:ext cx="3384376" cy="720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</a:rPr>
              <a:t>王冕的少年時代</a:t>
            </a:r>
            <a:endParaRPr lang="zh-TW" altLang="en-US" sz="3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9C889EE-253A-0342-81EB-D4A0A4AA71CC}"/>
              </a:ext>
            </a:extLst>
          </p:cNvPr>
          <p:cNvSpPr/>
          <p:nvPr/>
        </p:nvSpPr>
        <p:spPr>
          <a:xfrm>
            <a:off x="4560967" y="1586586"/>
            <a:ext cx="3384376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找一找</a:t>
            </a:r>
          </a:p>
        </p:txBody>
      </p:sp>
    </p:spTree>
    <p:extLst>
      <p:ext uri="{BB962C8B-B14F-4D97-AF65-F5344CB8AC3E}">
        <p14:creationId xmlns:p14="http://schemas.microsoft.com/office/powerpoint/2010/main" val="34003221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B644DEDB-8B2B-FE41-9A35-D6B640B08A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5321159"/>
              </p:ext>
            </p:extLst>
          </p:nvPr>
        </p:nvGraphicFramePr>
        <p:xfrm>
          <a:off x="2845960" y="1359011"/>
          <a:ext cx="9346040" cy="52370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46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713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28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2400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核心</a:t>
                      </a:r>
                      <a:endParaRPr lang="en-US" altLang="zh-TW" sz="24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2400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概念</a:t>
                      </a:r>
                      <a:endParaRPr lang="zh-TW" sz="24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+mn-ea"/>
                          <a:ea typeface="+mn-ea"/>
                        </a:rPr>
                        <a:t>支持的證據</a:t>
                      </a:r>
                      <a:endParaRPr lang="zh-TW" sz="24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4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3600" b="0" kern="100" dirty="0">
                          <a:effectLst/>
                          <a:latin typeface="+mn-ea"/>
                          <a:ea typeface="+mn-ea"/>
                        </a:rPr>
                        <a:t>嶔崎</a:t>
                      </a:r>
                      <a:endParaRPr lang="en-US" altLang="zh-TW" sz="3600" b="0" kern="100" dirty="0">
                        <a:effectLst/>
                        <a:latin typeface="+mn-ea"/>
                        <a:ea typeface="+mn-ea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3600" b="0" kern="100" dirty="0">
                          <a:effectLst/>
                          <a:latin typeface="+mn-ea"/>
                          <a:ea typeface="+mn-ea"/>
                        </a:rPr>
                        <a:t>磊落</a:t>
                      </a:r>
                      <a:endParaRPr lang="zh-TW" sz="3600" b="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1.</a:t>
                      </a:r>
                      <a:r>
                        <a:rPr lang="zh-TW" sz="2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讀書是為自己讀</a:t>
                      </a:r>
                      <a:r>
                        <a:rPr lang="en-US" sz="2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: </a:t>
                      </a:r>
                      <a:r>
                        <a:rPr lang="zh-TW" sz="2800" kern="100" dirty="0">
                          <a:effectLst/>
                          <a:latin typeface="+mn-ea"/>
                          <a:ea typeface="+mn-ea"/>
                        </a:rPr>
                        <a:t>把點心錢省下來買書、每日放牛也利用時間看書、讀三四年書，漸明白書中道理、不愁吃穿後仍舊每日讀古人詩文。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2.</a:t>
                      </a:r>
                      <a:r>
                        <a:rPr lang="zh-TW" sz="2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做事自信堅毅</a:t>
                      </a:r>
                      <a:r>
                        <a:rPr lang="en-US" sz="2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:</a:t>
                      </a:r>
                      <a:r>
                        <a:rPr lang="zh-TW" sz="2800" kern="100" dirty="0">
                          <a:effectLst/>
                          <a:latin typeface="+mn-ea"/>
                          <a:ea typeface="+mn-ea"/>
                        </a:rPr>
                        <a:t>天下哪有個學不會的事</a:t>
                      </a:r>
                      <a:r>
                        <a:rPr lang="en-US" sz="2800" kern="100" dirty="0">
                          <a:effectLst/>
                          <a:latin typeface="+mn-ea"/>
                          <a:ea typeface="+mn-ea"/>
                        </a:rPr>
                        <a:t>?</a:t>
                      </a:r>
                      <a:r>
                        <a:rPr lang="zh-TW" sz="2800" kern="100" dirty="0">
                          <a:effectLst/>
                          <a:latin typeface="+mn-ea"/>
                          <a:ea typeface="+mn-ea"/>
                        </a:rPr>
                        <a:t>自學畫荷，成了畫荷的名筆。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3.</a:t>
                      </a:r>
                      <a:r>
                        <a:rPr lang="zh-TW" sz="2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態度正向樂觀</a:t>
                      </a:r>
                      <a:r>
                        <a:rPr lang="en-US" sz="2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:</a:t>
                      </a:r>
                      <a:r>
                        <a:rPr lang="zh-TW" sz="2800" kern="100" dirty="0">
                          <a:effectLst/>
                          <a:latin typeface="+mn-ea"/>
                          <a:ea typeface="+mn-ea"/>
                        </a:rPr>
                        <a:t>雖然因家中經濟困難無法再去學堂讀書，但他沒有怨天尤人，反而樂觀以對，面對困難、解決困難。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4.</a:t>
                      </a:r>
                      <a:r>
                        <a:rPr lang="zh-TW" sz="2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心態不帶功利</a:t>
                      </a:r>
                      <a:r>
                        <a:rPr lang="en-US" sz="2800" b="1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:</a:t>
                      </a:r>
                      <a:r>
                        <a:rPr lang="zh-TW" sz="2800" kern="100" dirty="0">
                          <a:effectLst/>
                          <a:latin typeface="+mn-ea"/>
                          <a:ea typeface="+mn-ea"/>
                        </a:rPr>
                        <a:t>不論讀書或者學畫，都是為自己而做。</a:t>
                      </a:r>
                      <a:endParaRPr lang="zh-TW" sz="28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標題 2">
            <a:extLst>
              <a:ext uri="{FF2B5EF4-FFF2-40B4-BE49-F238E27FC236}">
                <a16:creationId xmlns:a16="http://schemas.microsoft.com/office/drawing/2014/main" id="{94F40EAC-15BF-C849-B16E-6C2EEB244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5960" y="193221"/>
            <a:ext cx="9691439" cy="935569"/>
          </a:xfrm>
        </p:spPr>
        <p:txBody>
          <a:bodyPr>
            <a:noAutofit/>
          </a:bodyPr>
          <a:lstStyle/>
          <a:p>
            <a:r>
              <a:rPr lang="zh-TW" altLang="en-US" sz="4800" b="1" u="sng" dirty="0"/>
              <a:t>要提醒注意的語詞</a:t>
            </a:r>
            <a:r>
              <a:rPr lang="zh-TW" altLang="en-US" sz="4800" b="1" u="sng" dirty="0">
                <a:latin typeface="PMingLiU" panose="02020500000000000000" pitchFamily="18" charset="-120"/>
                <a:ea typeface="PMingLiU" panose="02020500000000000000" pitchFamily="18" charset="-120"/>
              </a:rPr>
              <a:t>：</a:t>
            </a:r>
            <a:r>
              <a:rPr lang="zh-TW" altLang="en-US" sz="4800" b="1" u="sng" dirty="0">
                <a:solidFill>
                  <a:srgbClr val="FF0000"/>
                </a:solidFill>
              </a:rPr>
              <a:t>嶔崎磊落</a:t>
            </a:r>
          </a:p>
        </p:txBody>
      </p:sp>
      <p:graphicFrame>
        <p:nvGraphicFramePr>
          <p:cNvPr id="4" name="資料庫圖表 3">
            <a:extLst>
              <a:ext uri="{FF2B5EF4-FFF2-40B4-BE49-F238E27FC236}">
                <a16:creationId xmlns:a16="http://schemas.microsoft.com/office/drawing/2014/main" id="{A7E00905-DEA2-AB45-8928-9590953738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991197"/>
              </p:ext>
            </p:extLst>
          </p:nvPr>
        </p:nvGraphicFramePr>
        <p:xfrm>
          <a:off x="296073" y="1766565"/>
          <a:ext cx="2142327" cy="4754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09253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9D35E6C-25F8-214B-9F97-4E7D52B528C5}"/>
              </a:ext>
            </a:extLst>
          </p:cNvPr>
          <p:cNvSpPr/>
          <p:nvPr/>
        </p:nvSpPr>
        <p:spPr>
          <a:xfrm>
            <a:off x="1104583" y="3147516"/>
            <a:ext cx="6840760" cy="18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7200" b="1" u="sng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詞語詮釋的方法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9C889EE-253A-0342-81EB-D4A0A4AA71CC}"/>
              </a:ext>
            </a:extLst>
          </p:cNvPr>
          <p:cNvSpPr/>
          <p:nvPr/>
        </p:nvSpPr>
        <p:spPr>
          <a:xfrm>
            <a:off x="2357028" y="2125847"/>
            <a:ext cx="3384376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想一想</a:t>
            </a:r>
          </a:p>
        </p:txBody>
      </p:sp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id="{7075A5E6-4A6E-DE41-9083-A1AF1C8066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7450244"/>
              </p:ext>
            </p:extLst>
          </p:nvPr>
        </p:nvGraphicFramePr>
        <p:xfrm>
          <a:off x="8291147" y="1688124"/>
          <a:ext cx="3241431" cy="34641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619629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109C63-9DF8-DD46-A811-AE5922E53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9503" y="211828"/>
            <a:ext cx="7367952" cy="886396"/>
          </a:xfrm>
        </p:spPr>
        <p:txBody>
          <a:bodyPr>
            <a:normAutofit/>
          </a:bodyPr>
          <a:lstStyle/>
          <a:p>
            <a:r>
              <a:rPr lang="zh-TW" altLang="en-US" sz="4800" b="1" u="sng" dirty="0"/>
              <a:t>生難語詞的</a:t>
            </a:r>
            <a:r>
              <a:rPr lang="zh-TW" altLang="zh-TW" sz="4800" b="1" u="sng" dirty="0"/>
              <a:t>學習</a:t>
            </a:r>
            <a:r>
              <a:rPr lang="zh-TW" altLang="en-US" sz="4800" b="1" u="sng" dirty="0"/>
              <a:t>鷹架搭建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101DDD4F-C2EE-E948-8CAD-408ED0364B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64396"/>
              </p:ext>
            </p:extLst>
          </p:nvPr>
        </p:nvGraphicFramePr>
        <p:xfrm>
          <a:off x="174958" y="1380390"/>
          <a:ext cx="12017041" cy="5477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0670">
                  <a:extLst>
                    <a:ext uri="{9D8B030D-6E8A-4147-A177-3AD203B41FA5}">
                      <a16:colId xmlns:a16="http://schemas.microsoft.com/office/drawing/2014/main" val="3267992220"/>
                    </a:ext>
                  </a:extLst>
                </a:gridCol>
                <a:gridCol w="3594252">
                  <a:extLst>
                    <a:ext uri="{9D8B030D-6E8A-4147-A177-3AD203B41FA5}">
                      <a16:colId xmlns:a16="http://schemas.microsoft.com/office/drawing/2014/main" val="2399742075"/>
                    </a:ext>
                  </a:extLst>
                </a:gridCol>
                <a:gridCol w="7862119">
                  <a:extLst>
                    <a:ext uri="{9D8B030D-6E8A-4147-A177-3AD203B41FA5}">
                      <a16:colId xmlns:a16="http://schemas.microsoft.com/office/drawing/2014/main" val="2092245325"/>
                    </a:ext>
                  </a:extLst>
                </a:gridCol>
              </a:tblGrid>
              <a:tr h="882162">
                <a:tc>
                  <a:txBody>
                    <a:bodyPr/>
                    <a:lstStyle/>
                    <a:p>
                      <a:endParaRPr lang="zh-TW" alt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3200" dirty="0"/>
                        <a:t>方法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3200" dirty="0"/>
                        <a:t>示例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56006091"/>
                  </a:ext>
                </a:extLst>
              </a:tr>
              <a:tr h="882162">
                <a:tc>
                  <a:txBody>
                    <a:bodyPr/>
                    <a:lstStyle/>
                    <a:p>
                      <a:r>
                        <a:rPr lang="en-US" altLang="zh-TW" sz="3200" dirty="0">
                          <a:solidFill>
                            <a:srgbClr val="C00000"/>
                          </a:solidFill>
                        </a:rPr>
                        <a:t>1</a:t>
                      </a:r>
                      <a:endParaRPr lang="zh-TW" altLang="en-US" sz="32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TW" altLang="zh-TW" sz="32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查字典</a:t>
                      </a:r>
                      <a:endParaRPr lang="en-US" altLang="zh-TW" sz="3200" b="1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32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連結背景知識</a:t>
                      </a:r>
                      <a:endParaRPr lang="zh-TW" altLang="en-US" sz="32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TW" altLang="zh-TW" sz="3200" u="sng" dirty="0"/>
                        <a:t>羨</a:t>
                      </a:r>
                      <a:r>
                        <a:rPr lang="zh-TW" altLang="zh-TW" sz="3200" dirty="0"/>
                        <a:t>兵衆多，從</a:t>
                      </a:r>
                      <a:r>
                        <a:rPr lang="zh-TW" altLang="zh-TW" sz="3200" b="1" dirty="0">
                          <a:solidFill>
                            <a:srgbClr val="6400F6"/>
                          </a:solidFill>
                        </a:rPr>
                        <a:t>塹</a:t>
                      </a:r>
                      <a:r>
                        <a:rPr lang="zh-TW" altLang="zh-TW" sz="3200" dirty="0"/>
                        <a:t>下</a:t>
                      </a:r>
                      <a:r>
                        <a:rPr lang="zh-TW" altLang="zh-TW" sz="3200" b="1" dirty="0">
                          <a:solidFill>
                            <a:srgbClr val="6400F6"/>
                          </a:solidFill>
                        </a:rPr>
                        <a:t>斫</a:t>
                      </a:r>
                      <a:r>
                        <a:rPr lang="zh-TW" altLang="zh-TW" sz="3200" dirty="0"/>
                        <a:t>橋</a:t>
                      </a:r>
                      <a:endParaRPr lang="zh-TW" alt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4505372"/>
                  </a:ext>
                </a:extLst>
              </a:tr>
              <a:tr h="882162">
                <a:tc>
                  <a:txBody>
                    <a:bodyPr/>
                    <a:lstStyle/>
                    <a:p>
                      <a:r>
                        <a:rPr lang="en-US" altLang="zh-TW" sz="3200" dirty="0">
                          <a:solidFill>
                            <a:srgbClr val="C00000"/>
                          </a:solidFill>
                        </a:rPr>
                        <a:t>2</a:t>
                      </a:r>
                      <a:endParaRPr lang="zh-TW" altLang="en-US" sz="32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TW" altLang="zh-TW" sz="32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看部首</a:t>
                      </a:r>
                      <a:r>
                        <a:rPr lang="zh-TW" altLang="en-US" sz="32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析詞釋義</a:t>
                      </a:r>
                      <a:endParaRPr lang="zh-TW" altLang="en-US" sz="32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3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貓蹲良久，鼠</a:t>
                      </a:r>
                      <a:r>
                        <a:rPr lang="zh-TW" altLang="zh-TW" sz="3200" b="1" kern="1200" dirty="0">
                          <a:solidFill>
                            <a:srgbClr val="6400F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逡巡</a:t>
                      </a:r>
                      <a:r>
                        <a:rPr lang="zh-TW" altLang="zh-TW" sz="3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自穴中出，見貓怒奔之</a:t>
                      </a:r>
                      <a:endParaRPr lang="zh-TW" alt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03820660"/>
                  </a:ext>
                </a:extLst>
              </a:tr>
              <a:tr h="882162">
                <a:tc>
                  <a:txBody>
                    <a:bodyPr/>
                    <a:lstStyle/>
                    <a:p>
                      <a:r>
                        <a:rPr lang="en-US" altLang="zh-TW" sz="3200" dirty="0">
                          <a:solidFill>
                            <a:srgbClr val="C00000"/>
                          </a:solidFill>
                        </a:rPr>
                        <a:t>3</a:t>
                      </a:r>
                      <a:endParaRPr lang="zh-TW" altLang="en-US" sz="32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TW" altLang="zh-TW" sz="32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從單字去</a:t>
                      </a:r>
                      <a:r>
                        <a:rPr lang="zh-TW" altLang="en-US" sz="32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增字</a:t>
                      </a:r>
                      <a:r>
                        <a:rPr lang="zh-TW" altLang="zh-TW" sz="32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造詞</a:t>
                      </a:r>
                      <a:endParaRPr lang="zh-TW" altLang="en-US" sz="32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TW" altLang="zh-TW" sz="3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其文詞學術，當</a:t>
                      </a:r>
                      <a:r>
                        <a:rPr lang="zh-TW" altLang="zh-TW" sz="3200" b="1" kern="1200" dirty="0">
                          <a:solidFill>
                            <a:srgbClr val="6400F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倍</a:t>
                      </a:r>
                      <a:r>
                        <a:rPr lang="zh-TW" altLang="en-US" sz="3200" b="1" kern="1200" dirty="0">
                          <a:solidFill>
                            <a:srgbClr val="6400F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蓰</a:t>
                      </a:r>
                      <a:r>
                        <a:rPr lang="zh-TW" altLang="zh-TW" sz="3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於昔人</a:t>
                      </a:r>
                      <a:endParaRPr lang="zh-TW" alt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99476501"/>
                  </a:ext>
                </a:extLst>
              </a:tr>
              <a:tr h="882162">
                <a:tc>
                  <a:txBody>
                    <a:bodyPr/>
                    <a:lstStyle/>
                    <a:p>
                      <a:r>
                        <a:rPr lang="en-US" altLang="zh-TW" sz="3200" dirty="0">
                          <a:solidFill>
                            <a:srgbClr val="C00000"/>
                          </a:solidFill>
                        </a:rPr>
                        <a:t>4</a:t>
                      </a:r>
                      <a:endParaRPr lang="zh-TW" altLang="en-US" sz="32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TW" altLang="zh-TW" sz="32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從上下語境做推論</a:t>
                      </a:r>
                      <a:endParaRPr lang="zh-TW" altLang="en-US" sz="32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3200" u="sng" dirty="0"/>
                        <a:t>始皇</a:t>
                      </a:r>
                      <a:r>
                        <a:rPr lang="zh-TW" altLang="en-US" sz="3200" dirty="0"/>
                        <a:t>怒其不恭，令</a:t>
                      </a:r>
                      <a:r>
                        <a:rPr lang="zh-TW" altLang="en-US" sz="3200" b="1" dirty="0">
                          <a:solidFill>
                            <a:srgbClr val="6400F6"/>
                          </a:solidFill>
                        </a:rPr>
                        <a:t>檻車</a:t>
                      </a:r>
                      <a:r>
                        <a:rPr lang="zh-TW" altLang="en-US" sz="3200" dirty="0"/>
                        <a:t>送之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8377755"/>
                  </a:ext>
                </a:extLst>
              </a:tr>
              <a:tr h="882162">
                <a:tc>
                  <a:txBody>
                    <a:bodyPr/>
                    <a:lstStyle/>
                    <a:p>
                      <a:r>
                        <a:rPr lang="en-US" altLang="zh-TW" sz="3200" dirty="0">
                          <a:solidFill>
                            <a:srgbClr val="C00000"/>
                          </a:solidFill>
                        </a:rPr>
                        <a:t>5</a:t>
                      </a:r>
                      <a:endParaRPr lang="zh-TW" altLang="en-US" sz="32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TW" altLang="zh-TW" sz="32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從詞性排列</a:t>
                      </a:r>
                      <a:r>
                        <a:rPr lang="zh-TW" altLang="en-US" sz="32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來</a:t>
                      </a:r>
                      <a:r>
                        <a:rPr lang="zh-TW" altLang="zh-TW" sz="32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判斷</a:t>
                      </a:r>
                      <a:endParaRPr lang="zh-TW" altLang="en-US" sz="32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TW" altLang="zh-TW" sz="3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蓮，花</a:t>
                      </a:r>
                      <a:r>
                        <a:rPr lang="zh-TW" altLang="zh-TW" sz="3200" b="1" kern="1200" dirty="0">
                          <a:solidFill>
                            <a:srgbClr val="6400F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之</a:t>
                      </a:r>
                      <a:r>
                        <a:rPr lang="zh-TW" altLang="zh-TW" sz="3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君子者</a:t>
                      </a:r>
                      <a:r>
                        <a:rPr lang="zh-TW" altLang="zh-TW" sz="3200" b="1" kern="1200" dirty="0">
                          <a:solidFill>
                            <a:srgbClr val="6400F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也</a:t>
                      </a:r>
                      <a:endParaRPr lang="zh-TW" altLang="en-US" sz="3200" b="1" dirty="0">
                        <a:solidFill>
                          <a:srgbClr val="6400F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60254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55585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C1B503A-4A47-0243-AB77-22C9E7098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6842" y="1672304"/>
            <a:ext cx="8915399" cy="1468800"/>
          </a:xfrm>
        </p:spPr>
        <p:txBody>
          <a:bodyPr>
            <a:normAutofit/>
          </a:bodyPr>
          <a:lstStyle/>
          <a:p>
            <a:r>
              <a:rPr lang="zh-TW" altLang="en-US" sz="7200" b="1" u="sng" dirty="0"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二、句子的詮釋</a:t>
            </a:r>
          </a:p>
        </p:txBody>
      </p:sp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A63DE22B-5218-E54F-9E2D-53B8963210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5791475"/>
              </p:ext>
            </p:extLst>
          </p:nvPr>
        </p:nvGraphicFramePr>
        <p:xfrm>
          <a:off x="295386" y="3695286"/>
          <a:ext cx="11271738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資料庫圖表 3">
            <a:extLst>
              <a:ext uri="{FF2B5EF4-FFF2-40B4-BE49-F238E27FC236}">
                <a16:creationId xmlns:a16="http://schemas.microsoft.com/office/drawing/2014/main" id="{3E2DBD7D-E6D0-E745-9041-A0241E54DCB3}"/>
              </a:ext>
            </a:extLst>
          </p:cNvPr>
          <p:cNvGraphicFramePr/>
          <p:nvPr>
            <p:extLst/>
          </p:nvPr>
        </p:nvGraphicFramePr>
        <p:xfrm>
          <a:off x="295386" y="5468668"/>
          <a:ext cx="11737730" cy="1108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2911752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6E5BF6-8A26-EE4B-9DE7-2F01B3044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839" y="384376"/>
            <a:ext cx="9296258" cy="965200"/>
          </a:xfrm>
        </p:spPr>
        <p:txBody>
          <a:bodyPr>
            <a:normAutofit fontScale="90000"/>
          </a:bodyPr>
          <a:lstStyle/>
          <a:p>
            <a:r>
              <a:rPr lang="en-US" altLang="zh-TW" sz="5400" b="1" u="sng" dirty="0"/>
              <a:t>108</a:t>
            </a:r>
            <a:r>
              <a:rPr lang="zh-TW" altLang="en-US" sz="5400" b="1" u="sng" dirty="0"/>
              <a:t>新課綱</a:t>
            </a:r>
            <a:r>
              <a:rPr lang="en-US" altLang="zh-TW" sz="5400" b="1" u="sng" dirty="0"/>
              <a:t>—</a:t>
            </a:r>
            <a:r>
              <a:rPr lang="zh-TW" altLang="en-US" sz="5400" b="1" u="sng" dirty="0"/>
              <a:t>國中國文學習重點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B682E762-6377-284E-98FA-1A58B2EE03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783059"/>
              </p:ext>
            </p:extLst>
          </p:nvPr>
        </p:nvGraphicFramePr>
        <p:xfrm>
          <a:off x="490949" y="1738746"/>
          <a:ext cx="11490039" cy="48190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3012">
                  <a:extLst>
                    <a:ext uri="{9D8B030D-6E8A-4147-A177-3AD203B41FA5}">
                      <a16:colId xmlns:a16="http://schemas.microsoft.com/office/drawing/2014/main" val="2298426912"/>
                    </a:ext>
                  </a:extLst>
                </a:gridCol>
                <a:gridCol w="4401821">
                  <a:extLst>
                    <a:ext uri="{9D8B030D-6E8A-4147-A177-3AD203B41FA5}">
                      <a16:colId xmlns:a16="http://schemas.microsoft.com/office/drawing/2014/main" val="2891695468"/>
                    </a:ext>
                  </a:extLst>
                </a:gridCol>
                <a:gridCol w="655782">
                  <a:extLst>
                    <a:ext uri="{9D8B030D-6E8A-4147-A177-3AD203B41FA5}">
                      <a16:colId xmlns:a16="http://schemas.microsoft.com/office/drawing/2014/main" val="1847180701"/>
                    </a:ext>
                  </a:extLst>
                </a:gridCol>
                <a:gridCol w="5589424">
                  <a:extLst>
                    <a:ext uri="{9D8B030D-6E8A-4147-A177-3AD203B41FA5}">
                      <a16:colId xmlns:a16="http://schemas.microsoft.com/office/drawing/2014/main" val="587165635"/>
                    </a:ext>
                  </a:extLst>
                </a:gridCol>
              </a:tblGrid>
              <a:tr h="963814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4000" kern="0" dirty="0">
                          <a:effectLst/>
                        </a:rPr>
                        <a:t>學習內容</a:t>
                      </a:r>
                      <a:endParaRPr lang="zh-TW" sz="4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4000" kern="0" dirty="0">
                          <a:effectLst/>
                        </a:rPr>
                        <a:t>學習表現</a:t>
                      </a:r>
                      <a:endParaRPr lang="zh-TW" sz="4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3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5488092"/>
                  </a:ext>
                </a:extLst>
              </a:tr>
              <a:tr h="385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3400" kern="0" dirty="0">
                          <a:effectLst/>
                        </a:rPr>
                        <a:t>文字篇章</a:t>
                      </a:r>
                      <a:endParaRPr lang="en-US" altLang="zh-TW" sz="3400" kern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400" kern="0" dirty="0">
                          <a:effectLst/>
                        </a:rPr>
                        <a:t>-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3400" kern="0" dirty="0">
                          <a:effectLst/>
                        </a:rPr>
                        <a:t>句段</a:t>
                      </a:r>
                      <a:endParaRPr lang="zh-TW" sz="3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3400" kern="0" dirty="0">
                          <a:effectLst/>
                        </a:rPr>
                        <a:t>Ac-</a:t>
                      </a:r>
                      <a:r>
                        <a:rPr lang="zh-TW" sz="3400" kern="0" dirty="0">
                          <a:effectLst/>
                        </a:rPr>
                        <a:t>Ⅳ</a:t>
                      </a:r>
                      <a:r>
                        <a:rPr lang="en-US" sz="3400" kern="0" dirty="0">
                          <a:effectLst/>
                        </a:rPr>
                        <a:t>-1 </a:t>
                      </a:r>
                      <a:r>
                        <a:rPr lang="zh-TW" sz="3400" kern="0" dirty="0">
                          <a:solidFill>
                            <a:srgbClr val="FF0000"/>
                          </a:solidFill>
                          <a:effectLst/>
                        </a:rPr>
                        <a:t>標點符號</a:t>
                      </a:r>
                      <a:r>
                        <a:rPr lang="zh-TW" sz="3400" kern="0" dirty="0">
                          <a:effectLst/>
                        </a:rPr>
                        <a:t>在文本中的不同效果</a:t>
                      </a:r>
                      <a:endParaRPr lang="zh-TW" sz="3400" kern="1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3400" kern="0" dirty="0">
                          <a:effectLst/>
                        </a:rPr>
                        <a:t>Ac-</a:t>
                      </a:r>
                      <a:r>
                        <a:rPr lang="zh-TW" sz="3400" kern="0" dirty="0">
                          <a:effectLst/>
                        </a:rPr>
                        <a:t>Ⅳ</a:t>
                      </a:r>
                      <a:r>
                        <a:rPr lang="en-US" sz="3400" kern="0" dirty="0">
                          <a:effectLst/>
                        </a:rPr>
                        <a:t>-2 </a:t>
                      </a:r>
                      <a:r>
                        <a:rPr lang="zh-TW" sz="3400" kern="0" dirty="0">
                          <a:solidFill>
                            <a:srgbClr val="FF0000"/>
                          </a:solidFill>
                          <a:effectLst/>
                        </a:rPr>
                        <a:t>敘事、有無、判斷、表態</a:t>
                      </a:r>
                      <a:r>
                        <a:rPr lang="zh-TW" sz="3400" kern="0" dirty="0">
                          <a:effectLst/>
                        </a:rPr>
                        <a:t>等句型</a:t>
                      </a:r>
                      <a:endParaRPr lang="zh-TW" sz="3400" kern="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400" kern="0" dirty="0">
                          <a:effectLst/>
                        </a:rPr>
                        <a:t>Ac-</a:t>
                      </a:r>
                      <a:r>
                        <a:rPr lang="zh-TW" sz="3400" kern="0" dirty="0">
                          <a:effectLst/>
                        </a:rPr>
                        <a:t>Ⅳ</a:t>
                      </a:r>
                      <a:r>
                        <a:rPr lang="en-US" sz="3400" kern="0" dirty="0">
                          <a:effectLst/>
                        </a:rPr>
                        <a:t>-3 </a:t>
                      </a:r>
                      <a:r>
                        <a:rPr lang="zh-TW" sz="3400" kern="0" dirty="0">
                          <a:effectLst/>
                        </a:rPr>
                        <a:t>文句表達的邏輯與意義</a:t>
                      </a:r>
                      <a:endParaRPr lang="zh-TW" sz="3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3400" indent="-533400" algn="just">
                        <a:spcAft>
                          <a:spcPts val="0"/>
                        </a:spcAft>
                      </a:pPr>
                      <a:r>
                        <a:rPr lang="zh-TW" altLang="en-US" sz="3400" b="1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閱</a:t>
                      </a:r>
                      <a:endParaRPr lang="en-US" altLang="zh-TW" sz="34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533400" indent="-533400" algn="just">
                        <a:spcAft>
                          <a:spcPts val="0"/>
                        </a:spcAft>
                      </a:pPr>
                      <a:r>
                        <a:rPr lang="zh-TW" altLang="en-US" sz="3400" b="1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讀</a:t>
                      </a:r>
                      <a:endParaRPr lang="zh-TW" sz="34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533400" indent="-533400" algn="just">
                        <a:spcAft>
                          <a:spcPts val="0"/>
                        </a:spcAft>
                      </a:pPr>
                      <a:r>
                        <a:rPr lang="en-US" sz="3400" kern="0" dirty="0">
                          <a:effectLst/>
                        </a:rPr>
                        <a:t>5-</a:t>
                      </a:r>
                      <a:r>
                        <a:rPr lang="zh-TW" sz="3400" kern="0" dirty="0">
                          <a:effectLst/>
                        </a:rPr>
                        <a:t>Ⅳ</a:t>
                      </a:r>
                      <a:r>
                        <a:rPr lang="en-US" sz="3400" kern="0" dirty="0">
                          <a:effectLst/>
                        </a:rPr>
                        <a:t>-1</a:t>
                      </a:r>
                      <a:r>
                        <a:rPr lang="zh-TW" sz="3400" kern="0" dirty="0">
                          <a:effectLst/>
                        </a:rPr>
                        <a:t>比較不同標點符號的表達效果，流暢朗讀各類文本，並表現情感的起伏變化</a:t>
                      </a:r>
                      <a:endParaRPr lang="zh-TW" sz="3400" kern="100" dirty="0">
                        <a:effectLst/>
                      </a:endParaRPr>
                    </a:p>
                    <a:p>
                      <a:pPr marL="533400" indent="-533400" algn="just">
                        <a:spcAft>
                          <a:spcPts val="0"/>
                        </a:spcAft>
                      </a:pPr>
                      <a:r>
                        <a:rPr lang="en-US" sz="3400" kern="0" dirty="0">
                          <a:effectLst/>
                        </a:rPr>
                        <a:t>5-</a:t>
                      </a:r>
                      <a:r>
                        <a:rPr lang="zh-TW" sz="3400" kern="0" dirty="0">
                          <a:effectLst/>
                        </a:rPr>
                        <a:t>Ⅳ</a:t>
                      </a:r>
                      <a:r>
                        <a:rPr lang="en-US" sz="3400" kern="0" dirty="0">
                          <a:effectLst/>
                        </a:rPr>
                        <a:t>-2</a:t>
                      </a:r>
                      <a:r>
                        <a:rPr lang="zh-TW" sz="3400" kern="0" dirty="0">
                          <a:solidFill>
                            <a:srgbClr val="FF0000"/>
                          </a:solidFill>
                          <a:effectLst/>
                        </a:rPr>
                        <a:t>理解各類文本的句子、段落與主要概念，指出寫作的目的與觀點</a:t>
                      </a:r>
                      <a:endParaRPr lang="zh-TW" sz="34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1826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0997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id="{1D6724A0-B59C-984F-8BE7-8466C9209B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9538469"/>
              </p:ext>
            </p:extLst>
          </p:nvPr>
        </p:nvGraphicFramePr>
        <p:xfrm>
          <a:off x="2547165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圓角矩形 2">
            <a:extLst>
              <a:ext uri="{FF2B5EF4-FFF2-40B4-BE49-F238E27FC236}">
                <a16:creationId xmlns:a16="http://schemas.microsoft.com/office/drawing/2014/main" id="{5C2B586C-72FE-4943-99B6-9B0D0AB4B633}"/>
              </a:ext>
            </a:extLst>
          </p:cNvPr>
          <p:cNvSpPr/>
          <p:nvPr/>
        </p:nvSpPr>
        <p:spPr>
          <a:xfrm>
            <a:off x="9522691" y="1152907"/>
            <a:ext cx="1991925" cy="1303966"/>
          </a:xfrm>
          <a:prstGeom prst="roundRect">
            <a:avLst/>
          </a:prstGeom>
          <a:noFill/>
          <a:ln>
            <a:solidFill>
              <a:srgbClr val="B456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摘重點</a:t>
            </a:r>
            <a:r>
              <a:rPr lang="en-US" altLang="zh-TW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</a:p>
          <a:p>
            <a:pPr algn="ctr"/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換句話說</a:t>
            </a:r>
          </a:p>
        </p:txBody>
      </p:sp>
      <p:sp>
        <p:nvSpPr>
          <p:cNvPr id="4" name="圓角矩形 3">
            <a:extLst>
              <a:ext uri="{FF2B5EF4-FFF2-40B4-BE49-F238E27FC236}">
                <a16:creationId xmlns:a16="http://schemas.microsoft.com/office/drawing/2014/main" id="{EEF349F6-DC3B-7E40-BAF1-B0E144CEFDA3}"/>
              </a:ext>
            </a:extLst>
          </p:cNvPr>
          <p:cNvSpPr/>
          <p:nvPr/>
        </p:nvSpPr>
        <p:spPr>
          <a:xfrm>
            <a:off x="1393293" y="4304147"/>
            <a:ext cx="2554166" cy="1322584"/>
          </a:xfrm>
          <a:prstGeom prst="roundRect">
            <a:avLst/>
          </a:prstGeom>
          <a:noFill/>
          <a:ln>
            <a:solidFill>
              <a:srgbClr val="B456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語序</a:t>
            </a:r>
            <a:r>
              <a:rPr lang="en-US" altLang="zh-TW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四大句型</a:t>
            </a:r>
            <a:r>
              <a:rPr lang="en-US" altLang="zh-TW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特殊</a:t>
            </a:r>
          </a:p>
        </p:txBody>
      </p:sp>
      <p:sp>
        <p:nvSpPr>
          <p:cNvPr id="5" name="圓角矩形 4">
            <a:extLst>
              <a:ext uri="{FF2B5EF4-FFF2-40B4-BE49-F238E27FC236}">
                <a16:creationId xmlns:a16="http://schemas.microsoft.com/office/drawing/2014/main" id="{9B56F916-04C3-DF44-84CC-51E0E6F7E59C}"/>
              </a:ext>
            </a:extLst>
          </p:cNvPr>
          <p:cNvSpPr/>
          <p:nvPr/>
        </p:nvSpPr>
        <p:spPr>
          <a:xfrm>
            <a:off x="1393293" y="1533236"/>
            <a:ext cx="2269770" cy="1200727"/>
          </a:xfrm>
          <a:prstGeom prst="roundRect">
            <a:avLst/>
          </a:prstGeom>
          <a:noFill/>
          <a:ln>
            <a:solidFill>
              <a:srgbClr val="B456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認識</a:t>
            </a:r>
            <a:r>
              <a:rPr lang="en-US" altLang="zh-TW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理解</a:t>
            </a:r>
            <a:r>
              <a:rPr lang="en-US" altLang="zh-TW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應用</a:t>
            </a:r>
          </a:p>
        </p:txBody>
      </p:sp>
      <p:sp>
        <p:nvSpPr>
          <p:cNvPr id="6" name="圓角矩形 5">
            <a:extLst>
              <a:ext uri="{FF2B5EF4-FFF2-40B4-BE49-F238E27FC236}">
                <a16:creationId xmlns:a16="http://schemas.microsoft.com/office/drawing/2014/main" id="{78DBD9A3-DEF3-0D47-987E-3B2DD398489E}"/>
              </a:ext>
            </a:extLst>
          </p:cNvPr>
          <p:cNvSpPr/>
          <p:nvPr/>
        </p:nvSpPr>
        <p:spPr>
          <a:xfrm>
            <a:off x="9679709" y="4165601"/>
            <a:ext cx="1967346" cy="1354912"/>
          </a:xfrm>
          <a:prstGeom prst="roundRect">
            <a:avLst/>
          </a:prstGeom>
          <a:noFill/>
          <a:ln>
            <a:solidFill>
              <a:srgbClr val="B456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句法</a:t>
            </a:r>
            <a:r>
              <a:rPr lang="en-US" altLang="zh-TW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</a:p>
          <a:p>
            <a:pPr algn="ctr"/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關係連詞</a:t>
            </a:r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74FDCADF-05A5-3947-A49B-4CBFCD1EE697}"/>
              </a:ext>
            </a:extLst>
          </p:cNvPr>
          <p:cNvSpPr/>
          <p:nvPr/>
        </p:nvSpPr>
        <p:spPr>
          <a:xfrm>
            <a:off x="6096000" y="2613892"/>
            <a:ext cx="1006764" cy="169025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/>
              <a:t>句子</a:t>
            </a:r>
          </a:p>
        </p:txBody>
      </p:sp>
    </p:spTree>
    <p:extLst>
      <p:ext uri="{BB962C8B-B14F-4D97-AF65-F5344CB8AC3E}">
        <p14:creationId xmlns:p14="http://schemas.microsoft.com/office/powerpoint/2010/main" val="190526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DE7B3D45-8097-5442-BADB-38D568AEE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03494"/>
            <a:ext cx="5735781" cy="951868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kumimoji="1" lang="zh-TW" altLang="en-US" sz="4000" b="1" dirty="0">
                <a:solidFill>
                  <a:schemeClr val="bg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國中會考</a:t>
            </a:r>
            <a:r>
              <a:rPr kumimoji="1" lang="en-US" altLang="zh-TW" sz="4000" b="1" dirty="0">
                <a:solidFill>
                  <a:schemeClr val="bg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111</a:t>
            </a:r>
            <a:r>
              <a:rPr kumimoji="1" lang="zh-CN" altLang="en-US" sz="4000" b="1" dirty="0">
                <a:solidFill>
                  <a:schemeClr val="bg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年第</a:t>
            </a:r>
            <a:r>
              <a:rPr kumimoji="1" lang="en-US" altLang="zh-CN" sz="4000" b="1" dirty="0">
                <a:solidFill>
                  <a:schemeClr val="bg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3</a:t>
            </a:r>
            <a:r>
              <a:rPr kumimoji="1" lang="zh-CN" altLang="en-US" sz="4000" b="1" dirty="0">
                <a:solidFill>
                  <a:schemeClr val="bg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題</a:t>
            </a:r>
            <a:endParaRPr kumimoji="1" lang="zh-TW" altLang="en-US" sz="4000" dirty="0">
              <a:solidFill>
                <a:schemeClr val="bg1"/>
              </a:solidFill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2AD2C4B-D53E-9E44-9D26-6F2F8BA9D439}"/>
              </a:ext>
            </a:extLst>
          </p:cNvPr>
          <p:cNvSpPr/>
          <p:nvPr/>
        </p:nvSpPr>
        <p:spPr>
          <a:xfrm>
            <a:off x="5735780" y="5342021"/>
            <a:ext cx="1338788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E788CF4D-CE94-564D-9DA9-2D0CF76A45A4}"/>
              </a:ext>
            </a:extLst>
          </p:cNvPr>
          <p:cNvSpPr txBox="1"/>
          <p:nvPr/>
        </p:nvSpPr>
        <p:spPr>
          <a:xfrm>
            <a:off x="405791" y="1830063"/>
            <a:ext cx="1138187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FF0000"/>
                </a:solidFill>
              </a:rPr>
              <a:t>臺灣原住民</a:t>
            </a:r>
            <a:r>
              <a:rPr lang="zh-TW" altLang="en-US" sz="3200" b="1" dirty="0"/>
              <a:t>的布只有形制屬傳統或較現代的分別，像圓領的剪裁、鈕扣和棉布的使 用等，</a:t>
            </a:r>
            <a:r>
              <a:rPr lang="zh-TW" altLang="en-US" sz="3200" b="1" dirty="0">
                <a:solidFill>
                  <a:srgbClr val="FF0000"/>
                </a:solidFill>
              </a:rPr>
              <a:t>都是受漢人的影響而來</a:t>
            </a:r>
            <a:r>
              <a:rPr lang="zh-TW" altLang="en-US" sz="3200" b="1" dirty="0"/>
              <a:t>。</a:t>
            </a:r>
            <a:endParaRPr lang="en-US" altLang="zh-TW" sz="3200" b="1" dirty="0"/>
          </a:p>
          <a:p>
            <a:endParaRPr lang="en-US" altLang="zh-TW" sz="3200" b="1" dirty="0"/>
          </a:p>
          <a:p>
            <a:r>
              <a:rPr lang="zh-TW" altLang="en-US" sz="3200" b="1" dirty="0">
                <a:solidFill>
                  <a:srgbClr val="FF0000"/>
                </a:solidFill>
              </a:rPr>
              <a:t>泰雅族</a:t>
            </a:r>
            <a:r>
              <a:rPr lang="zh-TW" altLang="en-US" sz="3200" b="1" dirty="0"/>
              <a:t>的貝珠鈴衣，是貝珠串底下加銅鈴裝飾，銅鈴</a:t>
            </a:r>
            <a:r>
              <a:rPr lang="zh-TW" altLang="en-US" sz="3200" b="1" dirty="0">
                <a:solidFill>
                  <a:srgbClr val="FF0000"/>
                </a:solidFill>
              </a:rPr>
              <a:t>也是和漢人交易而來。</a:t>
            </a:r>
            <a:endParaRPr lang="en-US" altLang="zh-TW" sz="3200" b="1" dirty="0">
              <a:solidFill>
                <a:srgbClr val="FF0000"/>
              </a:solidFill>
            </a:endParaRPr>
          </a:p>
          <a:p>
            <a:endParaRPr lang="en-US" altLang="zh-TW" sz="3200" b="1" dirty="0"/>
          </a:p>
          <a:p>
            <a:r>
              <a:rPr lang="zh-TW" altLang="en-US" sz="3200" b="1" dirty="0">
                <a:solidFill>
                  <a:srgbClr val="FF0000"/>
                </a:solidFill>
              </a:rPr>
              <a:t>日治時代</a:t>
            </a:r>
            <a:r>
              <a:rPr lang="zh-TW" altLang="en-US" sz="3200" b="1" dirty="0"/>
              <a:t>的原住民服裝，還出現以</a:t>
            </a:r>
            <a:r>
              <a:rPr lang="zh-TW" altLang="en-US" sz="3200" b="1" dirty="0">
                <a:solidFill>
                  <a:srgbClr val="FF0000"/>
                </a:solidFill>
              </a:rPr>
              <a:t>漢人</a:t>
            </a:r>
            <a:r>
              <a:rPr lang="zh-TW" altLang="en-US" sz="3200" b="1" dirty="0"/>
              <a:t>棉布做底、</a:t>
            </a:r>
            <a:r>
              <a:rPr lang="zh-TW" altLang="en-US" sz="3200" b="1" dirty="0">
                <a:solidFill>
                  <a:srgbClr val="FF0000"/>
                </a:solidFill>
              </a:rPr>
              <a:t>日本</a:t>
            </a:r>
            <a:r>
              <a:rPr lang="zh-TW" altLang="en-US" sz="3200" b="1" dirty="0"/>
              <a:t>布做袖口、</a:t>
            </a:r>
            <a:r>
              <a:rPr lang="zh-TW" altLang="en-US" sz="3200" b="1" dirty="0">
                <a:solidFill>
                  <a:srgbClr val="FF0000"/>
                </a:solidFill>
              </a:rPr>
              <a:t>原住民圖案</a:t>
            </a:r>
            <a:r>
              <a:rPr lang="zh-TW" altLang="en-US" sz="3200" b="1" dirty="0"/>
              <a:t>做主要裝飾的</a:t>
            </a:r>
            <a:r>
              <a:rPr lang="zh-TW" altLang="en-US" sz="3200" b="1" dirty="0">
                <a:solidFill>
                  <a:srgbClr val="FFFF00"/>
                </a:solidFill>
              </a:rPr>
              <a:t>混搭法</a:t>
            </a:r>
            <a:r>
              <a:rPr lang="zh-TW" altLang="en-US" sz="3200" b="1" dirty="0"/>
              <a:t>。</a:t>
            </a:r>
            <a:r>
              <a:rPr lang="en-US" altLang="zh-TW" sz="3200" b="1" dirty="0"/>
              <a:t> </a:t>
            </a:r>
            <a:endParaRPr kumimoji="1" lang="zh-TW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1297533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id="{2BF4ABC1-B7DE-8441-8A90-FA3467F9BD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034201"/>
              </p:ext>
            </p:extLst>
          </p:nvPr>
        </p:nvGraphicFramePr>
        <p:xfrm>
          <a:off x="159238" y="662709"/>
          <a:ext cx="11878408" cy="62206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標題 2">
            <a:extLst>
              <a:ext uri="{FF2B5EF4-FFF2-40B4-BE49-F238E27FC236}">
                <a16:creationId xmlns:a16="http://schemas.microsoft.com/office/drawing/2014/main" id="{9B242158-3B73-6C4D-A9B4-5249B7485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995" y="186388"/>
            <a:ext cx="8911687" cy="1280890"/>
          </a:xfrm>
        </p:spPr>
        <p:txBody>
          <a:bodyPr>
            <a:normAutofit/>
          </a:bodyPr>
          <a:lstStyle/>
          <a:p>
            <a:r>
              <a:rPr lang="zh-TW" altLang="en-US" sz="4400" b="1" u="sng" dirty="0">
                <a:solidFill>
                  <a:schemeClr val="tx1"/>
                </a:solidFill>
              </a:rPr>
              <a:t>句子的結構</a:t>
            </a:r>
          </a:p>
        </p:txBody>
      </p:sp>
    </p:spTree>
    <p:extLst>
      <p:ext uri="{BB962C8B-B14F-4D97-AF65-F5344CB8AC3E}">
        <p14:creationId xmlns:p14="http://schemas.microsoft.com/office/powerpoint/2010/main" val="30333892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A643DAA0-D0F4-5346-96AB-BC970D0A89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9499243"/>
              </p:ext>
            </p:extLst>
          </p:nvPr>
        </p:nvGraphicFramePr>
        <p:xfrm>
          <a:off x="1178560" y="1390995"/>
          <a:ext cx="10546079" cy="50190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30389">
                  <a:extLst>
                    <a:ext uri="{9D8B030D-6E8A-4147-A177-3AD203B41FA5}">
                      <a16:colId xmlns:a16="http://schemas.microsoft.com/office/drawing/2014/main" val="3262089097"/>
                    </a:ext>
                  </a:extLst>
                </a:gridCol>
                <a:gridCol w="3462194">
                  <a:extLst>
                    <a:ext uri="{9D8B030D-6E8A-4147-A177-3AD203B41FA5}">
                      <a16:colId xmlns:a16="http://schemas.microsoft.com/office/drawing/2014/main" val="2979400829"/>
                    </a:ext>
                  </a:extLst>
                </a:gridCol>
                <a:gridCol w="5653496">
                  <a:extLst>
                    <a:ext uri="{9D8B030D-6E8A-4147-A177-3AD203B41FA5}">
                      <a16:colId xmlns:a16="http://schemas.microsoft.com/office/drawing/2014/main" val="2292514258"/>
                    </a:ext>
                  </a:extLst>
                </a:gridCol>
              </a:tblGrid>
              <a:tr h="11397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3600" kern="100" dirty="0">
                          <a:effectLst/>
                        </a:rPr>
                        <a:t>因應策略</a:t>
                      </a:r>
                      <a:endParaRPr lang="zh-TW" sz="3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3600" kern="100">
                          <a:effectLst/>
                        </a:rPr>
                        <a:t>使用時機</a:t>
                      </a:r>
                      <a:endParaRPr lang="zh-TW" sz="3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3600" kern="100" dirty="0">
                          <a:effectLst/>
                        </a:rPr>
                        <a:t>步驟說明</a:t>
                      </a:r>
                      <a:endParaRPr lang="zh-TW" sz="3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8124304"/>
                  </a:ext>
                </a:extLst>
              </a:tr>
              <a:tr h="19396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3600" kern="100" dirty="0">
                          <a:solidFill>
                            <a:schemeClr val="bg1"/>
                          </a:solidFill>
                          <a:effectLst/>
                        </a:rPr>
                        <a:t>簡化句義</a:t>
                      </a:r>
                      <a:endParaRPr lang="zh-TW" sz="36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3600" kern="100" dirty="0">
                          <a:effectLst/>
                        </a:rPr>
                        <a:t>長句、複雜句</a:t>
                      </a:r>
                      <a:endParaRPr lang="zh-TW" sz="3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3600" kern="100" dirty="0">
                          <a:effectLst/>
                        </a:rPr>
                        <a:t>斷句→圈補主語→找重點→圈補連接詞→說出簡句</a:t>
                      </a:r>
                      <a:endParaRPr lang="zh-TW" sz="3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7464790"/>
                  </a:ext>
                </a:extLst>
              </a:tr>
              <a:tr h="19396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3600" kern="100" dirty="0">
                          <a:solidFill>
                            <a:schemeClr val="bg1"/>
                          </a:solidFill>
                          <a:effectLst/>
                        </a:rPr>
                        <a:t>換句話說</a:t>
                      </a:r>
                      <a:endParaRPr lang="zh-TW" sz="36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3600" kern="100" dirty="0">
                          <a:effectLst/>
                        </a:rPr>
                        <a:t>難詞、抽象句義、特殊句型、</a:t>
                      </a:r>
                      <a:r>
                        <a:rPr lang="zh-TW" altLang="en-US" sz="3600" kern="100" dirty="0">
                          <a:effectLst/>
                        </a:rPr>
                        <a:t>文言文</a:t>
                      </a:r>
                      <a:endParaRPr lang="zh-TW" sz="3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3600" kern="100" dirty="0">
                          <a:effectLst/>
                        </a:rPr>
                        <a:t>詮釋語詞→還原句型→找重點→用自己的話說</a:t>
                      </a:r>
                      <a:r>
                        <a:rPr lang="zh-TW" altLang="zh-TW" sz="3600" kern="100" dirty="0">
                          <a:effectLst/>
                        </a:rPr>
                        <a:t>→</a:t>
                      </a:r>
                      <a:r>
                        <a:rPr lang="zh-TW" altLang="en-US" sz="3600" kern="100" dirty="0">
                          <a:effectLst/>
                        </a:rPr>
                        <a:t>歸納主旨意涵</a:t>
                      </a:r>
                      <a:endParaRPr lang="zh-TW" sz="3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55414"/>
                  </a:ext>
                </a:extLst>
              </a:tr>
            </a:tbl>
          </a:graphicData>
        </a:graphic>
      </p:graphicFrame>
      <p:sp>
        <p:nvSpPr>
          <p:cNvPr id="3" name="標題 2">
            <a:extLst>
              <a:ext uri="{FF2B5EF4-FFF2-40B4-BE49-F238E27FC236}">
                <a16:creationId xmlns:a16="http://schemas.microsoft.com/office/drawing/2014/main" id="{E331B248-9F0B-6B4F-981D-508571C0D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755" y="110105"/>
            <a:ext cx="8911687" cy="1280890"/>
          </a:xfrm>
        </p:spPr>
        <p:txBody>
          <a:bodyPr>
            <a:normAutofit/>
          </a:bodyPr>
          <a:lstStyle/>
          <a:p>
            <a:r>
              <a:rPr lang="zh-TW" altLang="zh-TW" sz="4800" b="1" u="sng" dirty="0"/>
              <a:t>句意的學習困難與因應策略</a:t>
            </a:r>
            <a:endParaRPr lang="zh-TW" altLang="en-US" sz="4800" b="1" u="sng" dirty="0"/>
          </a:p>
        </p:txBody>
      </p:sp>
    </p:spTree>
    <p:extLst>
      <p:ext uri="{BB962C8B-B14F-4D97-AF65-F5344CB8AC3E}">
        <p14:creationId xmlns:p14="http://schemas.microsoft.com/office/powerpoint/2010/main" val="3561466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5710C9-6436-174A-A731-AB1B20EA6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5387" y="404302"/>
            <a:ext cx="8911687" cy="1280890"/>
          </a:xfrm>
        </p:spPr>
        <p:txBody>
          <a:bodyPr>
            <a:normAutofit/>
          </a:bodyPr>
          <a:lstStyle/>
          <a:p>
            <a:r>
              <a:rPr lang="zh-TW" altLang="en-US" sz="4800" b="1" dirty="0"/>
              <a:t>簡化句義</a:t>
            </a:r>
            <a:r>
              <a:rPr lang="en-US" altLang="zh-TW" sz="4800" b="1" dirty="0"/>
              <a:t>--</a:t>
            </a:r>
            <a:r>
              <a:rPr lang="zh-TW" altLang="en-US" sz="4800" b="1" dirty="0"/>
              <a:t>句子的摘要</a:t>
            </a:r>
          </a:p>
        </p:txBody>
      </p:sp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288F64C9-C0C0-B842-9C92-2B77B8A42D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3264884"/>
              </p:ext>
            </p:extLst>
          </p:nvPr>
        </p:nvGraphicFramePr>
        <p:xfrm>
          <a:off x="369278" y="2505807"/>
          <a:ext cx="11737730" cy="2479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595926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85A7D6-42D5-444E-8D57-2E028EB15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5387" y="404302"/>
            <a:ext cx="8911687" cy="1280890"/>
          </a:xfrm>
        </p:spPr>
        <p:txBody>
          <a:bodyPr>
            <a:normAutofit/>
          </a:bodyPr>
          <a:lstStyle/>
          <a:p>
            <a:r>
              <a:rPr lang="zh-TW" altLang="en-US" sz="4800" b="1" dirty="0"/>
              <a:t>換句話說</a:t>
            </a:r>
            <a:r>
              <a:rPr lang="en-US" altLang="zh-TW" sz="4800" b="1" dirty="0"/>
              <a:t>--</a:t>
            </a:r>
            <a:r>
              <a:rPr lang="zh-TW" altLang="en-US" sz="4800" b="1" dirty="0"/>
              <a:t>句子的詮釋</a:t>
            </a:r>
          </a:p>
        </p:txBody>
      </p:sp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9DAF57D3-CA5C-C74C-8734-379DF184D6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1647750"/>
              </p:ext>
            </p:extLst>
          </p:nvPr>
        </p:nvGraphicFramePr>
        <p:xfrm>
          <a:off x="369278" y="1764145"/>
          <a:ext cx="11737730" cy="4350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363542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3C3B40C-4543-C440-9757-220FEC870E7E}"/>
              </a:ext>
            </a:extLst>
          </p:cNvPr>
          <p:cNvSpPr/>
          <p:nvPr/>
        </p:nvSpPr>
        <p:spPr>
          <a:xfrm>
            <a:off x="3217984" y="3235568"/>
            <a:ext cx="6642356" cy="12735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72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一起試試看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0041D07-8AF4-2C4D-81F3-FC40DFBE9776}"/>
              </a:ext>
            </a:extLst>
          </p:cNvPr>
          <p:cNvSpPr/>
          <p:nvPr/>
        </p:nvSpPr>
        <p:spPr>
          <a:xfrm>
            <a:off x="6865239" y="1867416"/>
            <a:ext cx="2995101" cy="720080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白話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F8B5A73-A22A-724E-A2F0-944EEA6C6B78}"/>
              </a:ext>
            </a:extLst>
          </p:cNvPr>
          <p:cNvSpPr/>
          <p:nvPr/>
        </p:nvSpPr>
        <p:spPr>
          <a:xfrm>
            <a:off x="3230296" y="1939424"/>
            <a:ext cx="3384376" cy="720080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句子詮釋</a:t>
            </a:r>
          </a:p>
        </p:txBody>
      </p:sp>
    </p:spTree>
    <p:extLst>
      <p:ext uri="{BB962C8B-B14F-4D97-AF65-F5344CB8AC3E}">
        <p14:creationId xmlns:p14="http://schemas.microsoft.com/office/powerpoint/2010/main" val="40110910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5710C9-6436-174A-A731-AB1B20EA6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5387" y="404302"/>
            <a:ext cx="8911687" cy="1280890"/>
          </a:xfrm>
        </p:spPr>
        <p:txBody>
          <a:bodyPr>
            <a:normAutofit/>
          </a:bodyPr>
          <a:lstStyle/>
          <a:p>
            <a:r>
              <a:rPr lang="zh-TW" altLang="en-US" sz="4800" b="1" dirty="0"/>
              <a:t>簡化句義</a:t>
            </a:r>
            <a:r>
              <a:rPr lang="en-US" altLang="zh-TW" sz="4800" b="1" dirty="0"/>
              <a:t>--</a:t>
            </a:r>
            <a:r>
              <a:rPr lang="zh-TW" altLang="en-US" sz="4800" b="1" dirty="0"/>
              <a:t>句子的摘要</a:t>
            </a:r>
          </a:p>
        </p:txBody>
      </p:sp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288F64C9-C0C0-B842-9C92-2B77B8A42DD2}"/>
              </a:ext>
            </a:extLst>
          </p:cNvPr>
          <p:cNvGraphicFramePr/>
          <p:nvPr>
            <p:extLst/>
          </p:nvPr>
        </p:nvGraphicFramePr>
        <p:xfrm>
          <a:off x="369278" y="2505807"/>
          <a:ext cx="11737730" cy="2479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389103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47520" y="1584960"/>
            <a:ext cx="10261600" cy="4622800"/>
          </a:xfrm>
        </p:spPr>
        <p:txBody>
          <a:bodyPr>
            <a:normAutofit/>
          </a:bodyPr>
          <a:lstStyle/>
          <a:p>
            <a:r>
              <a:rPr lang="zh-TW" altLang="zh-TW" sz="3600" dirty="0"/>
              <a:t>像兵士們護衛著疆土那樣，</a:t>
            </a:r>
            <a:endParaRPr lang="en-US" altLang="zh-TW" sz="3600" dirty="0"/>
          </a:p>
          <a:p>
            <a:r>
              <a:rPr lang="zh-TW" altLang="zh-TW" sz="3600" dirty="0"/>
              <a:t>負責道路清潔的那默默的一群，</a:t>
            </a:r>
            <a:endParaRPr lang="en-US" altLang="zh-TW" sz="3600" dirty="0"/>
          </a:p>
          <a:p>
            <a:r>
              <a:rPr lang="zh-TW" altLang="zh-TW" sz="3600" dirty="0"/>
              <a:t>以忠實的態度，</a:t>
            </a:r>
            <a:endParaRPr lang="en-US" altLang="zh-TW" sz="3600" dirty="0"/>
          </a:p>
          <a:p>
            <a:r>
              <a:rPr lang="zh-TW" altLang="zh-TW" sz="3600" dirty="0"/>
              <a:t>護衛著一條條長長的街道和巷弄，</a:t>
            </a:r>
            <a:endParaRPr lang="en-US" altLang="zh-TW" sz="3600" dirty="0"/>
          </a:p>
          <a:p>
            <a:r>
              <a:rPr lang="zh-TW" altLang="zh-TW" sz="3600" dirty="0"/>
              <a:t>凡被認為是垃圾的那些東西出現在他們的防區，</a:t>
            </a:r>
            <a:endParaRPr lang="en-US" altLang="zh-TW" sz="3600" dirty="0"/>
          </a:p>
          <a:p>
            <a:r>
              <a:rPr lang="zh-TW" altLang="zh-TW" sz="3600" dirty="0"/>
              <a:t>他們便予以清除。</a:t>
            </a:r>
          </a:p>
          <a:p>
            <a:endParaRPr lang="zh-TW" altLang="en-US" sz="3600" dirty="0"/>
          </a:p>
        </p:txBody>
      </p:sp>
      <p:graphicFrame>
        <p:nvGraphicFramePr>
          <p:cNvPr id="4" name="資料庫圖表 3"/>
          <p:cNvGraphicFramePr/>
          <p:nvPr>
            <p:extLst/>
          </p:nvPr>
        </p:nvGraphicFramePr>
        <p:xfrm>
          <a:off x="147491" y="412847"/>
          <a:ext cx="12044509" cy="846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20340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47520" y="1584960"/>
            <a:ext cx="10261600" cy="4673600"/>
          </a:xfrm>
        </p:spPr>
        <p:txBody>
          <a:bodyPr>
            <a:normAutofit/>
          </a:bodyPr>
          <a:lstStyle/>
          <a:p>
            <a:r>
              <a:rPr lang="zh-TW" altLang="zh-TW" sz="3600" dirty="0"/>
              <a:t>像兵士們護衛著疆土那樣，</a:t>
            </a:r>
            <a:endParaRPr lang="en-US" altLang="zh-TW" sz="3600" dirty="0"/>
          </a:p>
          <a:p>
            <a:r>
              <a:rPr lang="zh-TW" altLang="zh-TW" sz="3600" dirty="0"/>
              <a:t>負責道路清潔的</a:t>
            </a:r>
            <a:r>
              <a:rPr lang="zh-TW" altLang="zh-TW" sz="3600" dirty="0">
                <a:solidFill>
                  <a:srgbClr val="FF0000"/>
                </a:solidFill>
              </a:rPr>
              <a:t>那默默的一群</a:t>
            </a:r>
            <a:r>
              <a:rPr lang="zh-TW" altLang="zh-TW" sz="3600" dirty="0"/>
              <a:t>，</a:t>
            </a:r>
            <a:endParaRPr lang="en-US" altLang="zh-TW" sz="3600" dirty="0"/>
          </a:p>
          <a:p>
            <a:r>
              <a:rPr lang="zh-TW" altLang="zh-TW" sz="3600" dirty="0"/>
              <a:t>以忠實的態度，</a:t>
            </a:r>
            <a:endParaRPr lang="en-US" altLang="zh-TW" sz="3600" dirty="0"/>
          </a:p>
          <a:p>
            <a:r>
              <a:rPr lang="zh-TW" altLang="zh-TW" sz="3600" dirty="0"/>
              <a:t>護衛著一條條長長的街道和巷弄，</a:t>
            </a:r>
            <a:endParaRPr lang="en-US" altLang="zh-TW" sz="3600" dirty="0"/>
          </a:p>
          <a:p>
            <a:r>
              <a:rPr lang="zh-TW" altLang="zh-TW" sz="3600" dirty="0"/>
              <a:t>凡被</a:t>
            </a:r>
            <a:r>
              <a:rPr lang="zh-TW" altLang="en-US" sz="3600" dirty="0">
                <a:solidFill>
                  <a:srgbClr val="FF0000"/>
                </a:solidFill>
              </a:rPr>
              <a:t>（清道婦）</a:t>
            </a:r>
            <a:r>
              <a:rPr lang="zh-TW" altLang="zh-TW" sz="3600" dirty="0"/>
              <a:t>認為是</a:t>
            </a:r>
            <a:r>
              <a:rPr lang="zh-TW" altLang="zh-TW" sz="3600" dirty="0">
                <a:solidFill>
                  <a:srgbClr val="FF0000"/>
                </a:solidFill>
              </a:rPr>
              <a:t>垃圾</a:t>
            </a:r>
            <a:r>
              <a:rPr lang="zh-TW" altLang="zh-TW" sz="3600" dirty="0"/>
              <a:t>的那些東西出現在他們的防區，</a:t>
            </a:r>
            <a:endParaRPr lang="en-US" altLang="zh-TW" sz="3600" dirty="0"/>
          </a:p>
          <a:p>
            <a:r>
              <a:rPr lang="zh-TW" altLang="zh-TW" sz="3600" dirty="0"/>
              <a:t>他們便予以清除。</a:t>
            </a:r>
          </a:p>
          <a:p>
            <a:endParaRPr lang="zh-TW" altLang="en-US" sz="3600" dirty="0"/>
          </a:p>
        </p:txBody>
      </p:sp>
      <p:graphicFrame>
        <p:nvGraphicFramePr>
          <p:cNvPr id="4" name="資料庫圖表 3"/>
          <p:cNvGraphicFramePr/>
          <p:nvPr>
            <p:extLst/>
          </p:nvPr>
        </p:nvGraphicFramePr>
        <p:xfrm>
          <a:off x="147491" y="412847"/>
          <a:ext cx="12044509" cy="846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211065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47520" y="1584960"/>
            <a:ext cx="10261600" cy="4958080"/>
          </a:xfrm>
        </p:spPr>
        <p:txBody>
          <a:bodyPr>
            <a:normAutofit/>
          </a:bodyPr>
          <a:lstStyle/>
          <a:p>
            <a:r>
              <a:rPr lang="zh-TW" altLang="zh-TW" sz="3200" dirty="0"/>
              <a:t>像兵士們護衛著疆土那樣，</a:t>
            </a:r>
            <a:endParaRPr lang="en-US" altLang="zh-TW" sz="3200" dirty="0"/>
          </a:p>
          <a:p>
            <a:r>
              <a:rPr lang="zh-TW" altLang="zh-TW" sz="3200" dirty="0"/>
              <a:t>負責道路清潔的</a:t>
            </a:r>
            <a:r>
              <a:rPr lang="zh-TW" altLang="zh-TW" sz="3200" u="sng" dirty="0">
                <a:solidFill>
                  <a:schemeClr val="tx1"/>
                </a:solidFill>
              </a:rPr>
              <a:t>那默默的一群</a:t>
            </a:r>
            <a:r>
              <a:rPr lang="zh-TW" altLang="zh-TW" sz="3200" dirty="0"/>
              <a:t>，</a:t>
            </a:r>
            <a:endParaRPr lang="en-US" altLang="zh-TW" sz="3200" dirty="0"/>
          </a:p>
          <a:p>
            <a:r>
              <a:rPr lang="zh-TW" altLang="en-US" sz="3200" dirty="0">
                <a:solidFill>
                  <a:srgbClr val="FF0000"/>
                </a:solidFill>
              </a:rPr>
              <a:t>清道婦</a:t>
            </a:r>
            <a:endParaRPr lang="en-US" altLang="zh-TW" sz="3200" dirty="0">
              <a:solidFill>
                <a:srgbClr val="FF0000"/>
              </a:solidFill>
            </a:endParaRPr>
          </a:p>
          <a:p>
            <a:r>
              <a:rPr lang="zh-TW" altLang="zh-TW" sz="3200" dirty="0"/>
              <a:t>以忠實的態度，</a:t>
            </a:r>
            <a:endParaRPr lang="en-US" altLang="zh-TW" sz="3200" dirty="0"/>
          </a:p>
          <a:p>
            <a:r>
              <a:rPr lang="zh-TW" altLang="zh-TW" sz="3200" dirty="0"/>
              <a:t>護衛著一條條長長的街道和巷弄，</a:t>
            </a:r>
            <a:endParaRPr lang="en-US" altLang="zh-TW" sz="3200" dirty="0"/>
          </a:p>
          <a:p>
            <a:r>
              <a:rPr lang="zh-TW" altLang="zh-TW" sz="3200" dirty="0"/>
              <a:t>凡</a:t>
            </a:r>
            <a:r>
              <a:rPr lang="zh-TW" altLang="zh-TW" sz="3200" u="sng" dirty="0"/>
              <a:t>被認為是垃圾的那些東西</a:t>
            </a:r>
            <a:r>
              <a:rPr lang="zh-TW" altLang="zh-TW" sz="3200" dirty="0"/>
              <a:t>出現在他們的防區，</a:t>
            </a:r>
            <a:endParaRPr lang="en-US" altLang="zh-TW" sz="3200" dirty="0"/>
          </a:p>
          <a:p>
            <a:r>
              <a:rPr lang="zh-TW" altLang="en-US" sz="3200" dirty="0">
                <a:solidFill>
                  <a:srgbClr val="FF0000"/>
                </a:solidFill>
              </a:rPr>
              <a:t>垃圾</a:t>
            </a:r>
            <a:endParaRPr lang="en-US" altLang="zh-TW" sz="3200" dirty="0">
              <a:solidFill>
                <a:srgbClr val="FF0000"/>
              </a:solidFill>
            </a:endParaRPr>
          </a:p>
          <a:p>
            <a:r>
              <a:rPr lang="zh-TW" altLang="zh-TW" sz="3200" dirty="0"/>
              <a:t>他們便予以清除。</a:t>
            </a:r>
          </a:p>
          <a:p>
            <a:endParaRPr lang="zh-TW" altLang="en-US" sz="3200" dirty="0"/>
          </a:p>
        </p:txBody>
      </p:sp>
      <p:graphicFrame>
        <p:nvGraphicFramePr>
          <p:cNvPr id="4" name="資料庫圖表 3"/>
          <p:cNvGraphicFramePr/>
          <p:nvPr>
            <p:extLst/>
          </p:nvPr>
        </p:nvGraphicFramePr>
        <p:xfrm>
          <a:off x="147491" y="412847"/>
          <a:ext cx="12044509" cy="846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5" name="直線單箭頭接點 4"/>
          <p:cNvCxnSpPr/>
          <p:nvPr/>
        </p:nvCxnSpPr>
        <p:spPr>
          <a:xfrm flipH="1">
            <a:off x="3482109" y="2743200"/>
            <a:ext cx="2272146" cy="39716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單箭頭接點 5"/>
          <p:cNvCxnSpPr/>
          <p:nvPr/>
        </p:nvCxnSpPr>
        <p:spPr>
          <a:xfrm flipH="1">
            <a:off x="3052618" y="5213928"/>
            <a:ext cx="2290618" cy="34174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77405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47520" y="1584960"/>
            <a:ext cx="10261600" cy="5273040"/>
          </a:xfrm>
        </p:spPr>
        <p:txBody>
          <a:bodyPr>
            <a:normAutofit/>
          </a:bodyPr>
          <a:lstStyle/>
          <a:p>
            <a:r>
              <a:rPr lang="zh-TW" altLang="zh-TW" sz="3600" dirty="0"/>
              <a:t>像兵士們護衛著疆土那樣，負責道路清潔的</a:t>
            </a:r>
            <a:r>
              <a:rPr lang="zh-TW" altLang="en-US" sz="3600" dirty="0"/>
              <a:t>清道婦</a:t>
            </a:r>
            <a:r>
              <a:rPr lang="zh-TW" altLang="zh-TW" sz="3600" dirty="0"/>
              <a:t>，</a:t>
            </a:r>
            <a:endParaRPr lang="en-US" altLang="zh-TW" sz="3600" dirty="0"/>
          </a:p>
          <a:p>
            <a:r>
              <a:rPr lang="zh-TW" altLang="zh-TW" sz="3600" dirty="0"/>
              <a:t>以忠實的態度，</a:t>
            </a:r>
            <a:endParaRPr lang="en-US" altLang="zh-TW" sz="3600" dirty="0"/>
          </a:p>
          <a:p>
            <a:r>
              <a:rPr lang="zh-TW" altLang="zh-TW" sz="3600" dirty="0"/>
              <a:t>護衛著一條條長長的街道和巷弄，</a:t>
            </a:r>
            <a:endParaRPr lang="en-US" altLang="zh-TW" sz="3600" dirty="0"/>
          </a:p>
          <a:p>
            <a:endParaRPr lang="en-US" altLang="zh-TW" sz="3600" dirty="0">
              <a:solidFill>
                <a:srgbClr val="FF0000"/>
              </a:solidFill>
            </a:endParaRPr>
          </a:p>
          <a:p>
            <a:r>
              <a:rPr lang="zh-TW" altLang="zh-TW" sz="3600" dirty="0">
                <a:solidFill>
                  <a:srgbClr val="FF0000"/>
                </a:solidFill>
              </a:rPr>
              <a:t>負責道路清潔的</a:t>
            </a:r>
            <a:r>
              <a:rPr lang="zh-TW" altLang="en-US" sz="3600" dirty="0">
                <a:solidFill>
                  <a:srgbClr val="FF0000"/>
                </a:solidFill>
              </a:rPr>
              <a:t>清道婦</a:t>
            </a:r>
            <a:r>
              <a:rPr lang="zh-TW" altLang="zh-TW" sz="3600" dirty="0">
                <a:solidFill>
                  <a:srgbClr val="FF0000"/>
                </a:solidFill>
              </a:rPr>
              <a:t>像兵士們護衛著疆土那樣，以忠實的態度，護衛著一條長長街道和巷弄，</a:t>
            </a:r>
            <a:endParaRPr lang="en-US" altLang="zh-TW" sz="3600" dirty="0">
              <a:solidFill>
                <a:srgbClr val="FF0000"/>
              </a:solidFill>
            </a:endParaRPr>
          </a:p>
          <a:p>
            <a:r>
              <a:rPr lang="zh-TW" altLang="zh-TW" sz="3600" dirty="0"/>
              <a:t>凡是垃圾出現在他們的防區，他們便清除。</a:t>
            </a:r>
          </a:p>
          <a:p>
            <a:endParaRPr lang="zh-TW" altLang="en-US" sz="3600" dirty="0"/>
          </a:p>
        </p:txBody>
      </p:sp>
      <p:graphicFrame>
        <p:nvGraphicFramePr>
          <p:cNvPr id="4" name="資料庫圖表 3"/>
          <p:cNvGraphicFramePr/>
          <p:nvPr>
            <p:extLst/>
          </p:nvPr>
        </p:nvGraphicFramePr>
        <p:xfrm>
          <a:off x="147491" y="412847"/>
          <a:ext cx="12044509" cy="846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5" name="直線接點 4"/>
          <p:cNvCxnSpPr/>
          <p:nvPr/>
        </p:nvCxnSpPr>
        <p:spPr>
          <a:xfrm flipV="1">
            <a:off x="73891" y="4082473"/>
            <a:ext cx="12118109" cy="1847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向下箭號 5"/>
          <p:cNvSpPr/>
          <p:nvPr/>
        </p:nvSpPr>
        <p:spPr>
          <a:xfrm>
            <a:off x="8903855" y="4004425"/>
            <a:ext cx="461818" cy="5583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2515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DE7B3D45-8097-5442-BADB-38D568AEE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03494"/>
            <a:ext cx="5735781" cy="951868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kumimoji="1" lang="zh-TW" altLang="en-US" sz="4000" b="1" dirty="0">
                <a:solidFill>
                  <a:schemeClr val="bg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國中會考</a:t>
            </a:r>
            <a:r>
              <a:rPr kumimoji="1" lang="en-US" altLang="zh-TW" sz="4000" b="1" dirty="0">
                <a:solidFill>
                  <a:schemeClr val="bg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111</a:t>
            </a:r>
            <a:r>
              <a:rPr kumimoji="1" lang="zh-CN" altLang="en-US" sz="4000" b="1" dirty="0">
                <a:solidFill>
                  <a:schemeClr val="bg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年第</a:t>
            </a:r>
            <a:r>
              <a:rPr kumimoji="1" lang="en-US" altLang="zh-CN" sz="4000" b="1" dirty="0">
                <a:solidFill>
                  <a:schemeClr val="bg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3</a:t>
            </a:r>
            <a:r>
              <a:rPr kumimoji="1" lang="zh-CN" altLang="en-US" sz="4000" b="1" dirty="0">
                <a:solidFill>
                  <a:schemeClr val="bg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題</a:t>
            </a:r>
            <a:endParaRPr kumimoji="1" lang="zh-TW" altLang="en-US" sz="4000" dirty="0">
              <a:solidFill>
                <a:schemeClr val="bg1"/>
              </a:solidFill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E788CF4D-CE94-564D-9DA9-2D0CF76A45A4}"/>
              </a:ext>
            </a:extLst>
          </p:cNvPr>
          <p:cNvSpPr txBox="1"/>
          <p:nvPr/>
        </p:nvSpPr>
        <p:spPr>
          <a:xfrm>
            <a:off x="240631" y="1348800"/>
            <a:ext cx="1138187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/>
              <a:t>「臺灣原住民的布只有形制屬傳統或較現代的分別，像圓領的剪裁、鈕扣和棉布的使 用等，都是受漢人的影響而來。泰雅族的貝珠鈴衣，是貝珠串底下加銅鈴裝飾，銅鈴也是和漢人交易而來。日治時代的原住民服裝，還出現以漢人棉布做底、日本布做袖口、原住民圖案做主要裝飾的混搭法。」這段文字的主旨最可能是下列何者？ </a:t>
            </a:r>
            <a:endParaRPr lang="en-US" altLang="zh-TW" sz="3200" b="1" dirty="0"/>
          </a:p>
          <a:p>
            <a:endParaRPr lang="en-US" altLang="zh-TW" sz="3200" b="1" dirty="0"/>
          </a:p>
          <a:p>
            <a:r>
              <a:rPr lang="en-US" altLang="zh-TW" sz="3200" b="1" dirty="0">
                <a:solidFill>
                  <a:srgbClr val="FF0000"/>
                </a:solidFill>
              </a:rPr>
              <a:t>(</a:t>
            </a:r>
            <a:r>
              <a:rPr lang="en" altLang="zh-TW" sz="3200" b="1" dirty="0">
                <a:solidFill>
                  <a:srgbClr val="FF0000"/>
                </a:solidFill>
              </a:rPr>
              <a:t>A)</a:t>
            </a:r>
            <a:r>
              <a:rPr lang="zh-TW" altLang="en-US" sz="3200" b="1" dirty="0">
                <a:solidFill>
                  <a:srgbClr val="FF0000"/>
                </a:solidFill>
              </a:rPr>
              <a:t>不同文化的碰撞，可融合並產生新的火花</a:t>
            </a:r>
            <a:endParaRPr lang="en-US" altLang="zh-TW" sz="3200" b="1" dirty="0">
              <a:solidFill>
                <a:srgbClr val="FF0000"/>
              </a:solidFill>
            </a:endParaRPr>
          </a:p>
          <a:p>
            <a:r>
              <a:rPr lang="en-US" altLang="zh-TW" sz="3200" b="1" dirty="0"/>
              <a:t>(</a:t>
            </a:r>
            <a:r>
              <a:rPr lang="en" altLang="zh-TW" sz="3200" b="1" dirty="0"/>
              <a:t>B)</a:t>
            </a:r>
            <a:r>
              <a:rPr lang="zh-TW" altLang="en-US" sz="3200" b="1" dirty="0"/>
              <a:t>外來文化的入侵，讓在地的傳統文化日漸消失 </a:t>
            </a:r>
            <a:endParaRPr lang="en-US" altLang="zh-TW" sz="3200" b="1" dirty="0"/>
          </a:p>
          <a:p>
            <a:r>
              <a:rPr lang="en-US" altLang="zh-TW" sz="3200" b="1" dirty="0"/>
              <a:t>(</a:t>
            </a:r>
            <a:r>
              <a:rPr lang="en" altLang="zh-TW" sz="3200" b="1" dirty="0"/>
              <a:t>C)</a:t>
            </a:r>
            <a:r>
              <a:rPr lang="zh-TW" altLang="en-US" sz="3200" b="1" dirty="0"/>
              <a:t>臺灣原住民的文化，影響了漢人與日本人的穿著 </a:t>
            </a:r>
            <a:endParaRPr lang="en-US" altLang="zh-TW" sz="3200" b="1" dirty="0"/>
          </a:p>
          <a:p>
            <a:r>
              <a:rPr lang="en-US" altLang="zh-TW" sz="3200" b="1" dirty="0"/>
              <a:t>(</a:t>
            </a:r>
            <a:r>
              <a:rPr lang="en" altLang="zh-TW" sz="3200" b="1" dirty="0"/>
              <a:t>D)</a:t>
            </a:r>
            <a:r>
              <a:rPr lang="zh-TW" altLang="en-US" sz="3200" b="1" dirty="0"/>
              <a:t>觀察不同族群的服飾，就能了解不同文化的差異</a:t>
            </a:r>
            <a:endParaRPr kumimoji="1" lang="zh-TW" altLang="en-US" sz="3200" b="1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0BD1C18-7BC6-3A45-AE03-CB4286FE194F}"/>
              </a:ext>
            </a:extLst>
          </p:cNvPr>
          <p:cNvSpPr/>
          <p:nvPr/>
        </p:nvSpPr>
        <p:spPr>
          <a:xfrm>
            <a:off x="9673389" y="5991726"/>
            <a:ext cx="2310064" cy="673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800" b="1" dirty="0">
                <a:solidFill>
                  <a:srgbClr val="FFFF00"/>
                </a:solidFill>
              </a:rPr>
              <a:t>通過率</a:t>
            </a:r>
            <a:r>
              <a:rPr kumimoji="1" lang="en-US" altLang="zh-TW" sz="2800" b="1" dirty="0">
                <a:solidFill>
                  <a:srgbClr val="FFFF00"/>
                </a:solidFill>
              </a:rPr>
              <a:t>0.87</a:t>
            </a:r>
            <a:endParaRPr kumimoji="1" lang="zh-TW" alt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611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47520" y="1584960"/>
            <a:ext cx="10261600" cy="5029200"/>
          </a:xfrm>
        </p:spPr>
        <p:txBody>
          <a:bodyPr>
            <a:noAutofit/>
          </a:bodyPr>
          <a:lstStyle/>
          <a:p>
            <a:r>
              <a:rPr lang="zh-TW" altLang="zh-TW" sz="4400" strike="sngStrike" dirty="0">
                <a:solidFill>
                  <a:srgbClr val="FF0000"/>
                </a:solidFill>
              </a:rPr>
              <a:t>負責道路清潔的</a:t>
            </a:r>
            <a:r>
              <a:rPr lang="zh-TW" altLang="en-US" sz="4400" dirty="0">
                <a:solidFill>
                  <a:srgbClr val="FF0000"/>
                </a:solidFill>
              </a:rPr>
              <a:t>清道婦</a:t>
            </a:r>
            <a:r>
              <a:rPr lang="zh-TW" altLang="zh-TW" sz="4400" dirty="0">
                <a:solidFill>
                  <a:srgbClr val="FF0000"/>
                </a:solidFill>
              </a:rPr>
              <a:t>像兵士們護衛著疆土那樣，以忠實的態度，護衛著</a:t>
            </a:r>
            <a:r>
              <a:rPr lang="zh-TW" altLang="zh-TW" sz="4400" strike="sngStrike" dirty="0">
                <a:solidFill>
                  <a:srgbClr val="FF0000"/>
                </a:solidFill>
              </a:rPr>
              <a:t>一條長長</a:t>
            </a:r>
            <a:r>
              <a:rPr lang="zh-TW" altLang="zh-TW" sz="4400" dirty="0">
                <a:solidFill>
                  <a:srgbClr val="FF0000"/>
                </a:solidFill>
              </a:rPr>
              <a:t>街道和巷弄，</a:t>
            </a:r>
            <a:endParaRPr lang="en-US" altLang="zh-TW" sz="4400" dirty="0">
              <a:solidFill>
                <a:srgbClr val="FF0000"/>
              </a:solidFill>
            </a:endParaRPr>
          </a:p>
          <a:p>
            <a:r>
              <a:rPr lang="zh-TW" altLang="zh-TW" sz="4400" dirty="0"/>
              <a:t>凡是垃圾出現在他們的防區，他們便清除。</a:t>
            </a:r>
          </a:p>
          <a:p>
            <a:endParaRPr lang="zh-TW" altLang="en-US" sz="4400" dirty="0"/>
          </a:p>
        </p:txBody>
      </p:sp>
      <p:graphicFrame>
        <p:nvGraphicFramePr>
          <p:cNvPr id="4" name="資料庫圖表 3"/>
          <p:cNvGraphicFramePr/>
          <p:nvPr>
            <p:extLst/>
          </p:nvPr>
        </p:nvGraphicFramePr>
        <p:xfrm>
          <a:off x="147491" y="412847"/>
          <a:ext cx="12044509" cy="846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03551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>
                <a:solidFill>
                  <a:schemeClr val="tx1"/>
                </a:solidFill>
              </a:rPr>
              <a:t>清道婦</a:t>
            </a:r>
            <a:r>
              <a:rPr lang="zh-TW" altLang="zh-TW" sz="4400" dirty="0">
                <a:solidFill>
                  <a:schemeClr val="tx1"/>
                </a:solidFill>
              </a:rPr>
              <a:t>像</a:t>
            </a:r>
            <a:r>
              <a:rPr lang="zh-TW" altLang="en-US" sz="4400" dirty="0">
                <a:solidFill>
                  <a:schemeClr val="tx1"/>
                </a:solidFill>
              </a:rPr>
              <a:t>忠實的</a:t>
            </a:r>
            <a:r>
              <a:rPr lang="zh-TW" altLang="zh-TW" sz="4400" dirty="0">
                <a:solidFill>
                  <a:schemeClr val="tx1"/>
                </a:solidFill>
              </a:rPr>
              <a:t>兵士</a:t>
            </a:r>
            <a:r>
              <a:rPr lang="zh-TW" altLang="en-US" sz="4400" dirty="0">
                <a:solidFill>
                  <a:schemeClr val="tx1"/>
                </a:solidFill>
              </a:rPr>
              <a:t>護衛著街道，只要</a:t>
            </a:r>
            <a:r>
              <a:rPr lang="zh-TW" altLang="en-US" sz="4400" dirty="0">
                <a:solidFill>
                  <a:schemeClr val="tx1"/>
                </a:solidFill>
                <a:latin typeface="微軟正黑體" panose="020B0604030504040204" pitchFamily="34" charset="-120"/>
              </a:rPr>
              <a:t>看到垃圾就會清除</a:t>
            </a:r>
            <a:endParaRPr lang="en-US" altLang="zh-TW" sz="4400" dirty="0">
              <a:solidFill>
                <a:schemeClr val="tx1"/>
              </a:solidFill>
            </a:endParaRPr>
          </a:p>
          <a:p>
            <a:endParaRPr lang="zh-TW" altLang="en-US" sz="4400" dirty="0">
              <a:solidFill>
                <a:schemeClr val="tx1"/>
              </a:solidFill>
            </a:endParaRPr>
          </a:p>
        </p:txBody>
      </p:sp>
      <p:graphicFrame>
        <p:nvGraphicFramePr>
          <p:cNvPr id="4" name="資料庫圖表 3"/>
          <p:cNvGraphicFramePr/>
          <p:nvPr>
            <p:extLst/>
          </p:nvPr>
        </p:nvGraphicFramePr>
        <p:xfrm>
          <a:off x="147491" y="412847"/>
          <a:ext cx="12044509" cy="846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610944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17984" y="3235568"/>
            <a:ext cx="6118375" cy="12735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72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換您試試看</a:t>
            </a:r>
          </a:p>
        </p:txBody>
      </p:sp>
      <p:sp>
        <p:nvSpPr>
          <p:cNvPr id="3" name="矩形 2"/>
          <p:cNvSpPr/>
          <p:nvPr/>
        </p:nvSpPr>
        <p:spPr>
          <a:xfrm>
            <a:off x="5117122" y="4941168"/>
            <a:ext cx="2995101" cy="720080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白話</a:t>
            </a:r>
          </a:p>
        </p:txBody>
      </p:sp>
      <p:sp>
        <p:nvSpPr>
          <p:cNvPr id="5" name="矩形 4"/>
          <p:cNvSpPr/>
          <p:nvPr/>
        </p:nvSpPr>
        <p:spPr>
          <a:xfrm>
            <a:off x="4658575" y="1750004"/>
            <a:ext cx="3384376" cy="720080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句子詮釋</a:t>
            </a:r>
          </a:p>
        </p:txBody>
      </p:sp>
    </p:spTree>
    <p:extLst>
      <p:ext uri="{BB962C8B-B14F-4D97-AF65-F5344CB8AC3E}">
        <p14:creationId xmlns:p14="http://schemas.microsoft.com/office/powerpoint/2010/main" val="41650113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7491" y="1381760"/>
            <a:ext cx="12115629" cy="547624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zh-TW" altLang="zh-TW" sz="4000" dirty="0"/>
              <a:t>我們在水道上放紙船遊戲，</a:t>
            </a:r>
            <a:endParaRPr lang="en-US" altLang="zh-TW" sz="4000" dirty="0"/>
          </a:p>
          <a:p>
            <a:r>
              <a:rPr lang="zh-TW" altLang="zh-TW" sz="4000" dirty="0"/>
              <a:t>花色斑雜者，形態怪異者，氣派儼然者，甫經下水即遭沉沒者，</a:t>
            </a:r>
            <a:endParaRPr lang="en-US" altLang="zh-TW" sz="4000" dirty="0"/>
          </a:p>
          <a:p>
            <a:r>
              <a:rPr lang="zh-TW" altLang="zh-TW" sz="4000" dirty="0"/>
              <a:t>各色各樣的紙船或列隊而出，或千里單騎，或比肩齊步，或互相追逐，或者乾脆是曹操的戰艦</a:t>
            </a:r>
            <a:r>
              <a:rPr lang="en-US" altLang="zh-TW" sz="4000" dirty="0"/>
              <a:t>—</a:t>
            </a:r>
            <a:r>
              <a:rPr lang="zh-TW" altLang="zh-TW" sz="4000" dirty="0"/>
              <a:t>首尾相連。</a:t>
            </a:r>
            <a:endParaRPr lang="zh-TW" altLang="en-US" sz="4000" dirty="0"/>
          </a:p>
        </p:txBody>
      </p:sp>
      <p:graphicFrame>
        <p:nvGraphicFramePr>
          <p:cNvPr id="4" name="資料庫圖表 3"/>
          <p:cNvGraphicFramePr/>
          <p:nvPr>
            <p:extLst/>
          </p:nvPr>
        </p:nvGraphicFramePr>
        <p:xfrm>
          <a:off x="147491" y="341727"/>
          <a:ext cx="12044509" cy="846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619547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7491" y="1381760"/>
            <a:ext cx="12115629" cy="547624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zh-TW" altLang="zh-TW" sz="4000" dirty="0">
                <a:solidFill>
                  <a:srgbClr val="FF0000"/>
                </a:solidFill>
              </a:rPr>
              <a:t>我們</a:t>
            </a:r>
            <a:r>
              <a:rPr lang="zh-TW" altLang="zh-TW" sz="4000" dirty="0"/>
              <a:t>在水道上放紙船遊戲，</a:t>
            </a:r>
            <a:endParaRPr lang="en-US" altLang="zh-TW" sz="4000" dirty="0"/>
          </a:p>
          <a:p>
            <a:r>
              <a:rPr lang="en-US" altLang="zh-TW" sz="4000" dirty="0">
                <a:solidFill>
                  <a:srgbClr val="FF0000"/>
                </a:solidFill>
              </a:rPr>
              <a:t>(</a:t>
            </a:r>
            <a:r>
              <a:rPr lang="zh-TW" altLang="en-US" sz="4000" dirty="0">
                <a:solidFill>
                  <a:srgbClr val="FF0000"/>
                </a:solidFill>
              </a:rPr>
              <a:t>這些紙船有</a:t>
            </a:r>
            <a:r>
              <a:rPr lang="en-US" altLang="zh-TW" sz="4000" dirty="0">
                <a:solidFill>
                  <a:srgbClr val="FF0000"/>
                </a:solidFill>
              </a:rPr>
              <a:t>)</a:t>
            </a:r>
            <a:r>
              <a:rPr lang="zh-TW" altLang="zh-TW" sz="4000" dirty="0"/>
              <a:t>花色斑雜者，形態怪異者，氣派儼然者，甫經下水即遭沉沒者，</a:t>
            </a:r>
            <a:endParaRPr lang="en-US" altLang="zh-TW" sz="4000" dirty="0"/>
          </a:p>
          <a:p>
            <a:r>
              <a:rPr lang="zh-TW" altLang="zh-TW" sz="4000" dirty="0"/>
              <a:t>各色各樣的紙船或列隊而出，或千里單騎，或比肩齊步，或互相追逐，或者乾脆是曹操的戰艦</a:t>
            </a:r>
            <a:r>
              <a:rPr lang="en-US" altLang="zh-TW" sz="4000" dirty="0"/>
              <a:t>—</a:t>
            </a:r>
            <a:r>
              <a:rPr lang="zh-TW" altLang="zh-TW" sz="4000" dirty="0"/>
              <a:t>首尾相連。</a:t>
            </a:r>
            <a:endParaRPr lang="zh-TW" altLang="en-US" sz="4000" dirty="0"/>
          </a:p>
        </p:txBody>
      </p:sp>
      <p:graphicFrame>
        <p:nvGraphicFramePr>
          <p:cNvPr id="4" name="資料庫圖表 3"/>
          <p:cNvGraphicFramePr/>
          <p:nvPr>
            <p:extLst/>
          </p:nvPr>
        </p:nvGraphicFramePr>
        <p:xfrm>
          <a:off x="147491" y="341727"/>
          <a:ext cx="12044509" cy="846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236677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7491" y="1381760"/>
            <a:ext cx="12115629" cy="547624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zh-TW" altLang="zh-TW" sz="4000" dirty="0"/>
              <a:t>我們在水道上放紙船遊戲，</a:t>
            </a:r>
            <a:endParaRPr lang="en-US" altLang="zh-TW" sz="4000" dirty="0"/>
          </a:p>
          <a:p>
            <a:r>
              <a:rPr lang="en-US" altLang="zh-TW" sz="4000" dirty="0">
                <a:solidFill>
                  <a:schemeClr val="tx1"/>
                </a:solidFill>
              </a:rPr>
              <a:t>(</a:t>
            </a:r>
            <a:r>
              <a:rPr lang="zh-TW" altLang="en-US" sz="4000" dirty="0">
                <a:solidFill>
                  <a:schemeClr val="tx1"/>
                </a:solidFill>
              </a:rPr>
              <a:t>這些紙船有</a:t>
            </a:r>
            <a:r>
              <a:rPr lang="en-US" altLang="zh-TW" sz="4000" dirty="0">
                <a:solidFill>
                  <a:schemeClr val="tx1"/>
                </a:solidFill>
              </a:rPr>
              <a:t>)</a:t>
            </a:r>
            <a:r>
              <a:rPr lang="zh-TW" altLang="zh-TW" sz="4000" dirty="0"/>
              <a:t>花色斑雜</a:t>
            </a:r>
            <a:r>
              <a:rPr lang="zh-TW" altLang="zh-TW" sz="4000" dirty="0">
                <a:solidFill>
                  <a:srgbClr val="FF0000"/>
                </a:solidFill>
              </a:rPr>
              <a:t>者</a:t>
            </a:r>
            <a:r>
              <a:rPr lang="en-US" altLang="zh-TW" sz="4000" dirty="0">
                <a:solidFill>
                  <a:srgbClr val="0070C0"/>
                </a:solidFill>
              </a:rPr>
              <a:t>(</a:t>
            </a:r>
            <a:r>
              <a:rPr lang="zh-TW" altLang="en-US" sz="4000" dirty="0">
                <a:solidFill>
                  <a:srgbClr val="0070C0"/>
                </a:solidFill>
              </a:rPr>
              <a:t>的</a:t>
            </a:r>
            <a:r>
              <a:rPr lang="en-US" altLang="zh-TW" sz="4000" dirty="0">
                <a:solidFill>
                  <a:srgbClr val="0070C0"/>
                </a:solidFill>
              </a:rPr>
              <a:t>)</a:t>
            </a:r>
            <a:r>
              <a:rPr lang="zh-TW" altLang="zh-TW" sz="4000" dirty="0"/>
              <a:t>，形態怪異</a:t>
            </a:r>
            <a:r>
              <a:rPr lang="zh-TW" altLang="zh-TW" sz="4000" dirty="0">
                <a:solidFill>
                  <a:srgbClr val="FF0000"/>
                </a:solidFill>
              </a:rPr>
              <a:t>者</a:t>
            </a:r>
            <a:r>
              <a:rPr lang="en-US" altLang="zh-TW" sz="4000" dirty="0">
                <a:solidFill>
                  <a:srgbClr val="0070C0"/>
                </a:solidFill>
              </a:rPr>
              <a:t>(</a:t>
            </a:r>
            <a:r>
              <a:rPr lang="zh-TW" altLang="en-US" sz="4000" dirty="0">
                <a:solidFill>
                  <a:srgbClr val="0070C0"/>
                </a:solidFill>
              </a:rPr>
              <a:t>的</a:t>
            </a:r>
            <a:r>
              <a:rPr lang="en-US" altLang="zh-TW" sz="4000" dirty="0">
                <a:solidFill>
                  <a:srgbClr val="0070C0"/>
                </a:solidFill>
              </a:rPr>
              <a:t>) </a:t>
            </a:r>
            <a:r>
              <a:rPr lang="zh-TW" altLang="zh-TW" sz="4000" dirty="0"/>
              <a:t>，氣派儼然</a:t>
            </a:r>
            <a:r>
              <a:rPr lang="zh-TW" altLang="zh-TW" sz="4000" dirty="0">
                <a:solidFill>
                  <a:srgbClr val="FF0000"/>
                </a:solidFill>
              </a:rPr>
              <a:t>者</a:t>
            </a:r>
            <a:r>
              <a:rPr lang="en-US" altLang="zh-TW" sz="4000" dirty="0">
                <a:solidFill>
                  <a:srgbClr val="0070C0"/>
                </a:solidFill>
              </a:rPr>
              <a:t>(</a:t>
            </a:r>
            <a:r>
              <a:rPr lang="zh-TW" altLang="en-US" sz="4000" dirty="0">
                <a:solidFill>
                  <a:srgbClr val="0070C0"/>
                </a:solidFill>
              </a:rPr>
              <a:t>的</a:t>
            </a:r>
            <a:r>
              <a:rPr lang="en-US" altLang="zh-TW" sz="4000" dirty="0">
                <a:solidFill>
                  <a:srgbClr val="0070C0"/>
                </a:solidFill>
              </a:rPr>
              <a:t>) </a:t>
            </a:r>
            <a:r>
              <a:rPr lang="zh-TW" altLang="zh-TW" sz="4000" dirty="0"/>
              <a:t>，</a:t>
            </a:r>
            <a:r>
              <a:rPr lang="en-US" altLang="zh-TW" sz="4000" dirty="0">
                <a:solidFill>
                  <a:srgbClr val="0070C0"/>
                </a:solidFill>
              </a:rPr>
              <a:t>(</a:t>
            </a:r>
            <a:r>
              <a:rPr lang="zh-TW" altLang="en-US" sz="4000" dirty="0">
                <a:solidFill>
                  <a:srgbClr val="0070C0"/>
                </a:solidFill>
              </a:rPr>
              <a:t>也有剛剛</a:t>
            </a:r>
            <a:r>
              <a:rPr lang="en-US" altLang="zh-TW" sz="4000" dirty="0">
                <a:solidFill>
                  <a:srgbClr val="0070C0"/>
                </a:solidFill>
              </a:rPr>
              <a:t>)</a:t>
            </a:r>
            <a:r>
              <a:rPr lang="zh-TW" altLang="zh-TW" sz="4000" dirty="0">
                <a:solidFill>
                  <a:srgbClr val="FF0000"/>
                </a:solidFill>
              </a:rPr>
              <a:t>甫經下水即遭沉沒者</a:t>
            </a:r>
            <a:r>
              <a:rPr lang="en-US" altLang="zh-TW" sz="4000" dirty="0">
                <a:solidFill>
                  <a:srgbClr val="0070C0"/>
                </a:solidFill>
              </a:rPr>
              <a:t>(</a:t>
            </a:r>
            <a:r>
              <a:rPr lang="zh-TW" altLang="en-US" sz="4000" dirty="0">
                <a:solidFill>
                  <a:srgbClr val="0070C0"/>
                </a:solidFill>
              </a:rPr>
              <a:t>的</a:t>
            </a:r>
            <a:r>
              <a:rPr lang="en-US" altLang="zh-TW" sz="4000" dirty="0">
                <a:solidFill>
                  <a:srgbClr val="0070C0"/>
                </a:solidFill>
              </a:rPr>
              <a:t>) </a:t>
            </a:r>
            <a:r>
              <a:rPr lang="zh-TW" altLang="zh-TW" sz="4000" dirty="0"/>
              <a:t>，</a:t>
            </a:r>
            <a:endParaRPr lang="en-US" altLang="zh-TW" sz="4000" dirty="0"/>
          </a:p>
          <a:p>
            <a:r>
              <a:rPr lang="zh-TW" altLang="zh-TW" sz="4000" dirty="0"/>
              <a:t>各色各樣的紙船</a:t>
            </a:r>
            <a:r>
              <a:rPr lang="zh-TW" altLang="zh-TW" sz="4000" dirty="0">
                <a:solidFill>
                  <a:srgbClr val="FF0000"/>
                </a:solidFill>
              </a:rPr>
              <a:t>或</a:t>
            </a:r>
            <a:r>
              <a:rPr lang="en-US" altLang="zh-TW" sz="4000" dirty="0">
                <a:solidFill>
                  <a:srgbClr val="0070C0"/>
                </a:solidFill>
              </a:rPr>
              <a:t>(</a:t>
            </a:r>
            <a:r>
              <a:rPr lang="zh-TW" altLang="en-US" sz="4000" dirty="0">
                <a:solidFill>
                  <a:srgbClr val="0070C0"/>
                </a:solidFill>
              </a:rPr>
              <a:t>有的</a:t>
            </a:r>
            <a:r>
              <a:rPr lang="en-US" altLang="zh-TW" sz="4000" dirty="0">
                <a:solidFill>
                  <a:srgbClr val="0070C0"/>
                </a:solidFill>
              </a:rPr>
              <a:t>)</a:t>
            </a:r>
            <a:r>
              <a:rPr lang="zh-TW" altLang="zh-TW" sz="4000" dirty="0"/>
              <a:t>列隊而出，</a:t>
            </a:r>
            <a:r>
              <a:rPr lang="zh-TW" altLang="zh-TW" sz="4000" dirty="0">
                <a:solidFill>
                  <a:srgbClr val="FF0000"/>
                </a:solidFill>
              </a:rPr>
              <a:t>或</a:t>
            </a:r>
            <a:r>
              <a:rPr lang="en-US" altLang="zh-TW" sz="4000" dirty="0">
                <a:solidFill>
                  <a:srgbClr val="0070C0"/>
                </a:solidFill>
              </a:rPr>
              <a:t>(</a:t>
            </a:r>
            <a:r>
              <a:rPr lang="zh-TW" altLang="en-US" sz="4000" dirty="0">
                <a:solidFill>
                  <a:srgbClr val="0070C0"/>
                </a:solidFill>
              </a:rPr>
              <a:t>有的</a:t>
            </a:r>
            <a:r>
              <a:rPr lang="en-US" altLang="zh-TW" sz="4000" dirty="0">
                <a:solidFill>
                  <a:srgbClr val="0070C0"/>
                </a:solidFill>
              </a:rPr>
              <a:t>)</a:t>
            </a:r>
            <a:r>
              <a:rPr lang="zh-TW" altLang="zh-TW" sz="4000" dirty="0"/>
              <a:t>千里單騎，</a:t>
            </a:r>
            <a:r>
              <a:rPr lang="zh-TW" altLang="zh-TW" sz="4000" dirty="0">
                <a:solidFill>
                  <a:srgbClr val="FF0000"/>
                </a:solidFill>
              </a:rPr>
              <a:t>或比肩齊步</a:t>
            </a:r>
            <a:r>
              <a:rPr lang="en-US" altLang="zh-TW" sz="4000" dirty="0">
                <a:solidFill>
                  <a:srgbClr val="0070C0"/>
                </a:solidFill>
              </a:rPr>
              <a:t>(</a:t>
            </a:r>
            <a:r>
              <a:rPr lang="zh-TW" altLang="en-US" sz="4000" dirty="0">
                <a:solidFill>
                  <a:srgbClr val="0070C0"/>
                </a:solidFill>
              </a:rPr>
              <a:t>有的一起走</a:t>
            </a:r>
            <a:r>
              <a:rPr lang="en-US" altLang="zh-TW" sz="4000" dirty="0">
                <a:solidFill>
                  <a:srgbClr val="0070C0"/>
                </a:solidFill>
              </a:rPr>
              <a:t>) </a:t>
            </a:r>
            <a:r>
              <a:rPr lang="zh-TW" altLang="zh-TW" sz="4000" dirty="0"/>
              <a:t>，</a:t>
            </a:r>
            <a:r>
              <a:rPr lang="zh-TW" altLang="zh-TW" sz="4000" dirty="0">
                <a:solidFill>
                  <a:srgbClr val="FF0000"/>
                </a:solidFill>
              </a:rPr>
              <a:t>或</a:t>
            </a:r>
            <a:r>
              <a:rPr lang="en-US" altLang="zh-TW" sz="4000" dirty="0">
                <a:solidFill>
                  <a:srgbClr val="0070C0"/>
                </a:solidFill>
              </a:rPr>
              <a:t>(</a:t>
            </a:r>
            <a:r>
              <a:rPr lang="zh-TW" altLang="en-US" sz="4000" dirty="0">
                <a:solidFill>
                  <a:srgbClr val="0070C0"/>
                </a:solidFill>
              </a:rPr>
              <a:t>有的</a:t>
            </a:r>
            <a:r>
              <a:rPr lang="en-US" altLang="zh-TW" sz="4000" dirty="0">
                <a:solidFill>
                  <a:srgbClr val="0070C0"/>
                </a:solidFill>
              </a:rPr>
              <a:t>)</a:t>
            </a:r>
            <a:r>
              <a:rPr lang="zh-TW" altLang="zh-TW" sz="4000" dirty="0"/>
              <a:t>互相追逐，或者乾脆是曹操的戰艦</a:t>
            </a:r>
            <a:r>
              <a:rPr lang="en-US" altLang="zh-TW" sz="4000" dirty="0"/>
              <a:t>—</a:t>
            </a:r>
            <a:r>
              <a:rPr lang="zh-TW" altLang="zh-TW" sz="4000" dirty="0"/>
              <a:t>首尾相連。</a:t>
            </a:r>
            <a:endParaRPr lang="zh-TW" altLang="en-US" sz="4000" dirty="0"/>
          </a:p>
          <a:p>
            <a:endParaRPr lang="zh-TW" altLang="en-US" sz="4000" dirty="0"/>
          </a:p>
        </p:txBody>
      </p:sp>
      <p:graphicFrame>
        <p:nvGraphicFramePr>
          <p:cNvPr id="4" name="資料庫圖表 3"/>
          <p:cNvGraphicFramePr/>
          <p:nvPr>
            <p:extLst/>
          </p:nvPr>
        </p:nvGraphicFramePr>
        <p:xfrm>
          <a:off x="147491" y="341727"/>
          <a:ext cx="12044509" cy="846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761992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7491" y="1381760"/>
            <a:ext cx="12115629" cy="547624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zh-TW" altLang="en-US" sz="4400" dirty="0"/>
              <a:t>我們在水道上放紙船，這些紙船有花色斑雜的，形態怪異的 ，氣派儼然的 ，也有剛下水就沉沒的，</a:t>
            </a:r>
            <a:endParaRPr lang="en-US" altLang="zh-TW" sz="4400" dirty="0"/>
          </a:p>
          <a:p>
            <a:r>
              <a:rPr lang="zh-TW" altLang="en-US" sz="4400" dirty="0"/>
              <a:t>各色各樣的紙船有的列隊而出，有的千里單騎，有的一起走 ，有的互相追逐，有的首尾相連。</a:t>
            </a:r>
          </a:p>
          <a:p>
            <a:endParaRPr lang="zh-TW" altLang="en-US" sz="4400" dirty="0"/>
          </a:p>
          <a:p>
            <a:endParaRPr lang="zh-TW" altLang="en-US" sz="4400" dirty="0"/>
          </a:p>
        </p:txBody>
      </p:sp>
      <p:graphicFrame>
        <p:nvGraphicFramePr>
          <p:cNvPr id="4" name="資料庫圖表 3"/>
          <p:cNvGraphicFramePr/>
          <p:nvPr>
            <p:extLst/>
          </p:nvPr>
        </p:nvGraphicFramePr>
        <p:xfrm>
          <a:off x="147491" y="341727"/>
          <a:ext cx="12044509" cy="846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567651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7491" y="1381760"/>
            <a:ext cx="12115629" cy="547624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zh-TW" altLang="en-US" sz="3600" dirty="0"/>
              <a:t>我們在水道上放紙船，這些紙船有花色斑雜的，形態怪異的，氣派儼然的，也有剛下水就沉沒的，</a:t>
            </a:r>
            <a:r>
              <a:rPr lang="zh-TW" altLang="en-US" sz="3600" b="1" dirty="0">
                <a:solidFill>
                  <a:srgbClr val="00B0F0"/>
                </a:solidFill>
              </a:rPr>
              <a:t> </a:t>
            </a:r>
            <a:r>
              <a:rPr lang="zh-TW" altLang="en-US" sz="3600" b="1" dirty="0">
                <a:solidFill>
                  <a:srgbClr val="00B0F0"/>
                </a:solidFill>
                <a:latin typeface="微軟正黑體" panose="020B0604030504040204" pitchFamily="34" charset="-120"/>
              </a:rPr>
              <a:t>→→有</a:t>
            </a:r>
            <a:r>
              <a:rPr lang="zh-TW" altLang="en-US" sz="3600" b="1" dirty="0">
                <a:solidFill>
                  <a:srgbClr val="00B0F0"/>
                </a:solidFill>
              </a:rPr>
              <a:t>各種紙船</a:t>
            </a:r>
            <a:endParaRPr lang="en-US" altLang="zh-TW" sz="3600" dirty="0"/>
          </a:p>
          <a:p>
            <a:r>
              <a:rPr lang="zh-TW" altLang="en-US" sz="3600" dirty="0"/>
              <a:t>各色各樣的紙船有的列隊而出，有的千里單騎，有的一起走，有的互相追逐，有的首尾相連。</a:t>
            </a:r>
            <a:r>
              <a:rPr lang="zh-TW" altLang="en-US" sz="3600" b="1" dirty="0">
                <a:solidFill>
                  <a:srgbClr val="00B0F0"/>
                </a:solidFill>
                <a:latin typeface="微軟正黑體" panose="020B0604030504040204" pitchFamily="34" charset="-120"/>
              </a:rPr>
              <a:t>→→用各種方式航行</a:t>
            </a:r>
            <a:endParaRPr lang="en-US" altLang="zh-TW" sz="3600" dirty="0"/>
          </a:p>
          <a:p>
            <a:endParaRPr lang="en-US" altLang="zh-TW" sz="4400" dirty="0">
              <a:solidFill>
                <a:srgbClr val="C00000"/>
              </a:solidFill>
            </a:endParaRPr>
          </a:p>
          <a:p>
            <a:r>
              <a:rPr lang="zh-TW" altLang="en-US" sz="4400" dirty="0">
                <a:solidFill>
                  <a:srgbClr val="C00000"/>
                </a:solidFill>
              </a:rPr>
              <a:t>我們在水道上放各色各樣的紙船，這些紙船用各種方式航行。</a:t>
            </a:r>
          </a:p>
          <a:p>
            <a:endParaRPr lang="zh-TW" altLang="en-US" sz="2800" dirty="0"/>
          </a:p>
          <a:p>
            <a:endParaRPr lang="zh-TW" altLang="en-US" sz="2800" dirty="0"/>
          </a:p>
        </p:txBody>
      </p:sp>
      <p:graphicFrame>
        <p:nvGraphicFramePr>
          <p:cNvPr id="4" name="資料庫圖表 3"/>
          <p:cNvGraphicFramePr/>
          <p:nvPr>
            <p:extLst/>
          </p:nvPr>
        </p:nvGraphicFramePr>
        <p:xfrm>
          <a:off x="147491" y="341727"/>
          <a:ext cx="12044509" cy="846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5" name="直線接點 4"/>
          <p:cNvCxnSpPr/>
          <p:nvPr/>
        </p:nvCxnSpPr>
        <p:spPr>
          <a:xfrm flipV="1">
            <a:off x="73891" y="4082473"/>
            <a:ext cx="12118109" cy="1847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向下箭號 5"/>
          <p:cNvSpPr/>
          <p:nvPr/>
        </p:nvSpPr>
        <p:spPr>
          <a:xfrm>
            <a:off x="8922328" y="3958243"/>
            <a:ext cx="461818" cy="5583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16033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17984" y="3235568"/>
            <a:ext cx="6642356" cy="12735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72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換您試試看</a:t>
            </a:r>
          </a:p>
        </p:txBody>
      </p:sp>
      <p:sp>
        <p:nvSpPr>
          <p:cNvPr id="3" name="矩形 2"/>
          <p:cNvSpPr/>
          <p:nvPr/>
        </p:nvSpPr>
        <p:spPr>
          <a:xfrm>
            <a:off x="6865239" y="1854567"/>
            <a:ext cx="2995101" cy="720080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新詩</a:t>
            </a:r>
          </a:p>
        </p:txBody>
      </p:sp>
      <p:sp>
        <p:nvSpPr>
          <p:cNvPr id="5" name="矩形 4"/>
          <p:cNvSpPr/>
          <p:nvPr/>
        </p:nvSpPr>
        <p:spPr>
          <a:xfrm>
            <a:off x="3230296" y="1854567"/>
            <a:ext cx="3384376" cy="720080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句子詮釋</a:t>
            </a:r>
          </a:p>
        </p:txBody>
      </p:sp>
    </p:spTree>
    <p:extLst>
      <p:ext uri="{BB962C8B-B14F-4D97-AF65-F5344CB8AC3E}">
        <p14:creationId xmlns:p14="http://schemas.microsoft.com/office/powerpoint/2010/main" val="12533739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82272" y="2067113"/>
            <a:ext cx="11174945" cy="4790887"/>
          </a:xfrm>
        </p:spPr>
        <p:txBody>
          <a:bodyPr>
            <a:normAutofit/>
          </a:bodyPr>
          <a:lstStyle/>
          <a:p>
            <a:r>
              <a:rPr lang="zh-TW" altLang="zh-TW" sz="4800" dirty="0"/>
              <a:t>只有夜風還醒著，</a:t>
            </a:r>
            <a:endParaRPr lang="en-US" altLang="zh-TW" sz="4800" dirty="0"/>
          </a:p>
          <a:p>
            <a:r>
              <a:rPr lang="zh-TW" altLang="zh-TW" sz="4800" dirty="0"/>
              <a:t>從竹林裡跑出來，</a:t>
            </a:r>
            <a:endParaRPr lang="en-US" altLang="zh-TW" sz="4800" dirty="0"/>
          </a:p>
          <a:p>
            <a:r>
              <a:rPr lang="zh-TW" altLang="zh-TW" sz="4800" dirty="0"/>
              <a:t>跟著提燈的螢火蟲，</a:t>
            </a:r>
            <a:endParaRPr lang="en-US" altLang="zh-TW" sz="4800" dirty="0"/>
          </a:p>
          <a:p>
            <a:r>
              <a:rPr lang="zh-TW" altLang="zh-TW" sz="4800" dirty="0"/>
              <a:t>在美麗的夏夜裡愉快地旅行。</a:t>
            </a:r>
            <a:endParaRPr lang="zh-TW" altLang="en-US" sz="4800" dirty="0"/>
          </a:p>
        </p:txBody>
      </p:sp>
      <p:graphicFrame>
        <p:nvGraphicFramePr>
          <p:cNvPr id="4" name="資料庫圖表 3"/>
          <p:cNvGraphicFramePr/>
          <p:nvPr>
            <p:extLst/>
          </p:nvPr>
        </p:nvGraphicFramePr>
        <p:xfrm>
          <a:off x="147491" y="341727"/>
          <a:ext cx="12044509" cy="846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74649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042F5FE-E94F-C947-A101-C1C5F1B70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957" y="2121735"/>
            <a:ext cx="4403558" cy="2811212"/>
          </a:xfrm>
        </p:spPr>
        <p:txBody>
          <a:bodyPr>
            <a:normAutofit/>
          </a:bodyPr>
          <a:lstStyle/>
          <a:p>
            <a:r>
              <a:rPr kumimoji="1" lang="zh-TW" altLang="en-US" sz="7200" b="1" dirty="0">
                <a:latin typeface="Yuanti SC" panose="02010600040101010101" pitchFamily="2" charset="-122"/>
                <a:ea typeface="Yuanti SC" panose="02010600040101010101" pitchFamily="2" charset="-122"/>
              </a:rPr>
              <a:t>知己知彼 </a:t>
            </a:r>
            <a:br>
              <a:rPr kumimoji="1" lang="en-US" altLang="zh-TW" sz="7200" b="1" dirty="0">
                <a:latin typeface="Yuanti SC" panose="02010600040101010101" pitchFamily="2" charset="-122"/>
                <a:ea typeface="Yuanti SC" panose="02010600040101010101" pitchFamily="2" charset="-122"/>
              </a:rPr>
            </a:br>
            <a:r>
              <a:rPr kumimoji="1" lang="zh-TW" altLang="en-US" sz="7200" b="1" dirty="0">
                <a:latin typeface="Yuanti SC" panose="02010600040101010101" pitchFamily="2" charset="-122"/>
                <a:ea typeface="Yuanti SC" panose="02010600040101010101" pitchFamily="2" charset="-122"/>
              </a:rPr>
              <a:t>百戰百勝</a:t>
            </a: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50971EB6-0758-DA43-A67E-BE24F11CE372}"/>
              </a:ext>
            </a:extLst>
          </p:cNvPr>
          <p:cNvCxnSpPr/>
          <p:nvPr/>
        </p:nvCxnSpPr>
        <p:spPr>
          <a:xfrm>
            <a:off x="4932947" y="1419726"/>
            <a:ext cx="0" cy="4668253"/>
          </a:xfrm>
          <a:prstGeom prst="line">
            <a:avLst/>
          </a:prstGeom>
          <a:ln w="1206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圖片 7">
            <a:extLst>
              <a:ext uri="{FF2B5EF4-FFF2-40B4-BE49-F238E27FC236}">
                <a16:creationId xmlns:a16="http://schemas.microsoft.com/office/drawing/2014/main" id="{82CE4836-2916-2643-B76F-52DD991AB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686" y="1252428"/>
            <a:ext cx="4326355" cy="476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402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64836" y="2067113"/>
            <a:ext cx="11174945" cy="4790887"/>
          </a:xfrm>
        </p:spPr>
        <p:txBody>
          <a:bodyPr>
            <a:normAutofit/>
          </a:bodyPr>
          <a:lstStyle/>
          <a:p>
            <a:r>
              <a:rPr lang="zh-TW" altLang="zh-TW" sz="4400" dirty="0"/>
              <a:t>只有夜風還醒著，</a:t>
            </a:r>
            <a:endParaRPr lang="en-US" altLang="zh-TW" sz="4400" dirty="0"/>
          </a:p>
          <a:p>
            <a:r>
              <a:rPr lang="en-US" altLang="zh-TW" sz="4400" dirty="0"/>
              <a:t>(</a:t>
            </a:r>
            <a:r>
              <a:rPr lang="zh-TW" altLang="en-US" sz="4400" dirty="0"/>
              <a:t>夜風</a:t>
            </a:r>
            <a:r>
              <a:rPr lang="en-US" altLang="zh-TW" sz="4400" dirty="0"/>
              <a:t>)</a:t>
            </a:r>
            <a:r>
              <a:rPr lang="zh-TW" altLang="zh-TW" sz="4400" dirty="0"/>
              <a:t>從竹林裡跑出來，</a:t>
            </a:r>
            <a:endParaRPr lang="en-US" altLang="zh-TW" sz="4400" dirty="0"/>
          </a:p>
          <a:p>
            <a:r>
              <a:rPr lang="en-US" altLang="zh-TW" sz="4400" dirty="0"/>
              <a:t>(</a:t>
            </a:r>
            <a:r>
              <a:rPr lang="zh-TW" altLang="en-US" sz="4400" dirty="0"/>
              <a:t>夜風</a:t>
            </a:r>
            <a:r>
              <a:rPr lang="en-US" altLang="zh-TW" sz="4400" dirty="0"/>
              <a:t>)</a:t>
            </a:r>
            <a:r>
              <a:rPr lang="zh-TW" altLang="zh-TW" sz="4400" dirty="0"/>
              <a:t>跟著提燈的螢火蟲，</a:t>
            </a:r>
            <a:endParaRPr lang="en-US" altLang="zh-TW" sz="4400" dirty="0"/>
          </a:p>
          <a:p>
            <a:r>
              <a:rPr lang="en-US" altLang="zh-TW" sz="4400" dirty="0"/>
              <a:t>(</a:t>
            </a:r>
            <a:r>
              <a:rPr lang="zh-TW" altLang="en-US" sz="4400" dirty="0"/>
              <a:t>夜風跟螢火蟲</a:t>
            </a:r>
            <a:r>
              <a:rPr lang="en-US" altLang="zh-TW" sz="4400" dirty="0"/>
              <a:t>)</a:t>
            </a:r>
            <a:r>
              <a:rPr lang="zh-TW" altLang="zh-TW" sz="4400" dirty="0"/>
              <a:t>在美麗的夏夜裡愉快地旅行。</a:t>
            </a:r>
            <a:endParaRPr lang="zh-TW" altLang="en-US" sz="4400" dirty="0"/>
          </a:p>
        </p:txBody>
      </p:sp>
      <p:graphicFrame>
        <p:nvGraphicFramePr>
          <p:cNvPr id="4" name="資料庫圖表 3"/>
          <p:cNvGraphicFramePr/>
          <p:nvPr>
            <p:extLst/>
          </p:nvPr>
        </p:nvGraphicFramePr>
        <p:xfrm>
          <a:off x="147491" y="341727"/>
          <a:ext cx="12044509" cy="846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6242289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7491" y="1729589"/>
            <a:ext cx="11174945" cy="4790887"/>
          </a:xfrm>
        </p:spPr>
        <p:txBody>
          <a:bodyPr>
            <a:normAutofit/>
          </a:bodyPr>
          <a:lstStyle/>
          <a:p>
            <a:r>
              <a:rPr lang="zh-TW" altLang="zh-TW" sz="4400" u="sng" dirty="0">
                <a:solidFill>
                  <a:srgbClr val="FF0000"/>
                </a:solidFill>
              </a:rPr>
              <a:t>只有夜風還醒著</a:t>
            </a:r>
            <a:r>
              <a:rPr lang="zh-TW" altLang="zh-TW" sz="4400" dirty="0">
                <a:solidFill>
                  <a:srgbClr val="FF0000"/>
                </a:solidFill>
              </a:rPr>
              <a:t>，</a:t>
            </a:r>
            <a:endParaRPr lang="en-US" altLang="zh-TW" sz="4400" dirty="0">
              <a:solidFill>
                <a:srgbClr val="FF0000"/>
              </a:solidFill>
            </a:endParaRPr>
          </a:p>
          <a:p>
            <a:r>
              <a:rPr lang="en-US" altLang="zh-TW" sz="4400" dirty="0"/>
              <a:t>(</a:t>
            </a:r>
            <a:r>
              <a:rPr lang="zh-TW" altLang="en-US" sz="4400" dirty="0"/>
              <a:t>夜風</a:t>
            </a:r>
            <a:r>
              <a:rPr lang="en-US" altLang="zh-TW" sz="4400" dirty="0"/>
              <a:t>)</a:t>
            </a:r>
            <a:r>
              <a:rPr lang="zh-TW" altLang="zh-TW" sz="4400" dirty="0"/>
              <a:t>從竹林裡跑出來，</a:t>
            </a:r>
            <a:endParaRPr lang="en-US" altLang="zh-TW" sz="4400" dirty="0"/>
          </a:p>
          <a:p>
            <a:r>
              <a:rPr lang="en-US" altLang="zh-TW" sz="4400" dirty="0"/>
              <a:t>(</a:t>
            </a:r>
            <a:r>
              <a:rPr lang="zh-TW" altLang="en-US" sz="4400" dirty="0"/>
              <a:t>夜風</a:t>
            </a:r>
            <a:r>
              <a:rPr lang="en-US" altLang="zh-TW" sz="4400" dirty="0"/>
              <a:t>)</a:t>
            </a:r>
            <a:r>
              <a:rPr lang="zh-TW" altLang="zh-TW" sz="4400" dirty="0"/>
              <a:t>跟著提燈的螢火蟲，</a:t>
            </a:r>
            <a:endParaRPr lang="en-US" altLang="zh-TW" sz="4400" dirty="0"/>
          </a:p>
          <a:p>
            <a:r>
              <a:rPr lang="en-US" altLang="zh-TW" sz="4400" dirty="0"/>
              <a:t>(</a:t>
            </a:r>
            <a:r>
              <a:rPr lang="zh-TW" altLang="en-US" sz="4400" dirty="0"/>
              <a:t>夜風跟螢火蟲</a:t>
            </a:r>
            <a:r>
              <a:rPr lang="en-US" altLang="zh-TW" sz="4400" dirty="0"/>
              <a:t>)</a:t>
            </a:r>
            <a:r>
              <a:rPr lang="zh-TW" altLang="zh-TW" sz="4400" dirty="0"/>
              <a:t>在美麗的夏夜裡愉快地</a:t>
            </a:r>
            <a:r>
              <a:rPr lang="zh-TW" altLang="zh-TW" sz="4400" dirty="0">
                <a:solidFill>
                  <a:srgbClr val="C00000"/>
                </a:solidFill>
              </a:rPr>
              <a:t>旅行</a:t>
            </a:r>
            <a:r>
              <a:rPr lang="zh-TW" altLang="zh-TW" sz="4400" dirty="0"/>
              <a:t>。</a:t>
            </a:r>
            <a:endParaRPr lang="zh-TW" altLang="en-US" sz="4400" dirty="0"/>
          </a:p>
        </p:txBody>
      </p:sp>
      <p:graphicFrame>
        <p:nvGraphicFramePr>
          <p:cNvPr id="4" name="資料庫圖表 3"/>
          <p:cNvGraphicFramePr/>
          <p:nvPr>
            <p:extLst/>
          </p:nvPr>
        </p:nvGraphicFramePr>
        <p:xfrm>
          <a:off x="147491" y="341727"/>
          <a:ext cx="12044509" cy="846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1507130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17984" y="3235568"/>
            <a:ext cx="6615462" cy="12735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72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換您試試看</a:t>
            </a:r>
          </a:p>
        </p:txBody>
      </p:sp>
      <p:sp>
        <p:nvSpPr>
          <p:cNvPr id="3" name="矩形 2"/>
          <p:cNvSpPr/>
          <p:nvPr/>
        </p:nvSpPr>
        <p:spPr>
          <a:xfrm>
            <a:off x="6838345" y="1865329"/>
            <a:ext cx="2995101" cy="720080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</a:rPr>
              <a:t>會考</a:t>
            </a:r>
            <a:r>
              <a:rPr lang="en-US" altLang="zh-TW" sz="32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</a:rPr>
              <a:t>103-9</a:t>
            </a:r>
            <a:endParaRPr lang="zh-TW" altLang="en-US" sz="3200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230296" y="1935249"/>
            <a:ext cx="3384376" cy="720080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句子詮釋</a:t>
            </a:r>
          </a:p>
        </p:txBody>
      </p:sp>
    </p:spTree>
    <p:extLst>
      <p:ext uri="{BB962C8B-B14F-4D97-AF65-F5344CB8AC3E}">
        <p14:creationId xmlns:p14="http://schemas.microsoft.com/office/powerpoint/2010/main" val="345865466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2880" y="1544320"/>
            <a:ext cx="11927840" cy="531368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zh-TW" altLang="zh-TW" sz="3200" dirty="0"/>
              <a:t>「撐一把有形的傘，那是正當的事，因為我們不必在雨中表現異於同類的乖張；但如果撐起一把無形的傘，使我們不去面對風雨，面對苦難，那我們永遠無法領略雨過天青的喜悅。」這句話所寄寓的道理，與下列何者最接近？ </a:t>
            </a:r>
          </a:p>
          <a:p>
            <a:r>
              <a:rPr lang="en-US" altLang="zh-TW" sz="3200" dirty="0"/>
              <a:t>(A)</a:t>
            </a:r>
            <a:r>
              <a:rPr lang="zh-TW" altLang="zh-TW" sz="3200" dirty="0"/>
              <a:t>勇於正視黑暗的人，才真正懂得光明的可貴※</a:t>
            </a:r>
          </a:p>
          <a:p>
            <a:r>
              <a:rPr lang="en-US" altLang="zh-TW" sz="3200" dirty="0"/>
              <a:t>(B)</a:t>
            </a:r>
            <a:r>
              <a:rPr lang="zh-TW" altLang="zh-TW" sz="3200" dirty="0"/>
              <a:t>胸懷壯志，即使在最艱苦患難之時，也會感到喜悅 </a:t>
            </a:r>
          </a:p>
          <a:p>
            <a:r>
              <a:rPr lang="en-US" altLang="zh-TW" sz="3200" dirty="0"/>
              <a:t>(C)</a:t>
            </a:r>
            <a:r>
              <a:rPr lang="zh-TW" altLang="zh-TW" sz="3200" dirty="0"/>
              <a:t>與其躲在他人的羽翼之下，不如成為他人的保護傘</a:t>
            </a:r>
          </a:p>
          <a:p>
            <a:r>
              <a:rPr lang="en-US" altLang="zh-TW" sz="3200" dirty="0"/>
              <a:t>(D)</a:t>
            </a:r>
            <a:r>
              <a:rPr lang="zh-TW" altLang="zh-TW" sz="3200" dirty="0"/>
              <a:t>實踐夢想要敢於與眾不同，與人相處要能夠隨和圓融。</a:t>
            </a:r>
            <a:endParaRPr lang="zh-TW" altLang="en-US" sz="3200" dirty="0"/>
          </a:p>
        </p:txBody>
      </p:sp>
      <p:graphicFrame>
        <p:nvGraphicFramePr>
          <p:cNvPr id="4" name="資料庫圖表 3"/>
          <p:cNvGraphicFramePr/>
          <p:nvPr>
            <p:extLst/>
          </p:nvPr>
        </p:nvGraphicFramePr>
        <p:xfrm>
          <a:off x="147491" y="341727"/>
          <a:ext cx="12044509" cy="846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9875669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2880" y="1544320"/>
            <a:ext cx="11927840" cy="531368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zh-TW" altLang="zh-TW" sz="3600" dirty="0"/>
              <a:t>撐一把有形的傘，那是正當的事，因為我們不必在雨中表現異於同類的乖張；</a:t>
            </a:r>
            <a:endParaRPr lang="en-US" altLang="zh-TW" sz="3600" dirty="0"/>
          </a:p>
          <a:p>
            <a:r>
              <a:rPr lang="zh-TW" altLang="zh-TW" sz="3600" dirty="0"/>
              <a:t>但如果撐起一把無形的傘，使我們不去面對風雨，面對苦難，那我們永遠無法領略雨過天青的喜悅。</a:t>
            </a:r>
          </a:p>
        </p:txBody>
      </p:sp>
      <p:graphicFrame>
        <p:nvGraphicFramePr>
          <p:cNvPr id="4" name="資料庫圖表 3"/>
          <p:cNvGraphicFramePr/>
          <p:nvPr>
            <p:extLst/>
          </p:nvPr>
        </p:nvGraphicFramePr>
        <p:xfrm>
          <a:off x="147491" y="341727"/>
          <a:ext cx="12044509" cy="846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379592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2880" y="1544320"/>
            <a:ext cx="11927840" cy="531368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zh-TW" altLang="zh-TW" sz="3600" dirty="0"/>
              <a:t>撐一把有形的傘，那是正當的事，因為我們不必在雨中表現異於同類的乖張；</a:t>
            </a:r>
            <a:endParaRPr lang="en-US" altLang="zh-TW" sz="3600" dirty="0"/>
          </a:p>
          <a:p>
            <a:r>
              <a:rPr lang="zh-TW" altLang="zh-TW" sz="3600" dirty="0">
                <a:solidFill>
                  <a:srgbClr val="FF0000"/>
                </a:solidFill>
              </a:rPr>
              <a:t>但如果撐起一把無形的傘，使我們不去面對風雨，面對苦難，那我們永遠無法領略雨過天青的喜悅。</a:t>
            </a:r>
          </a:p>
        </p:txBody>
      </p:sp>
      <p:graphicFrame>
        <p:nvGraphicFramePr>
          <p:cNvPr id="4" name="資料庫圖表 3"/>
          <p:cNvGraphicFramePr/>
          <p:nvPr>
            <p:extLst/>
          </p:nvPr>
        </p:nvGraphicFramePr>
        <p:xfrm>
          <a:off x="147491" y="341727"/>
          <a:ext cx="12044509" cy="846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596051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2880" y="1544320"/>
            <a:ext cx="11927840" cy="531368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zh-TW" altLang="zh-TW" sz="3600" dirty="0"/>
              <a:t>撐一把有形的傘，那是正當的事，因為我們不必在雨中表現異於同類的乖張；</a:t>
            </a:r>
            <a:endParaRPr lang="en-US" altLang="zh-TW" sz="3600" dirty="0"/>
          </a:p>
          <a:p>
            <a:r>
              <a:rPr lang="zh-TW" altLang="zh-TW" sz="3600" dirty="0">
                <a:solidFill>
                  <a:srgbClr val="C00000"/>
                </a:solidFill>
              </a:rPr>
              <a:t>但如果撐起一把無形的傘，使我們不去面對風雨，</a:t>
            </a:r>
            <a:r>
              <a:rPr lang="zh-TW" altLang="zh-TW" sz="3600" strike="sngStrike" dirty="0">
                <a:solidFill>
                  <a:srgbClr val="C00000"/>
                </a:solidFill>
              </a:rPr>
              <a:t>面對苦難</a:t>
            </a:r>
            <a:r>
              <a:rPr lang="zh-TW" altLang="zh-TW" sz="3600" dirty="0">
                <a:solidFill>
                  <a:srgbClr val="C00000"/>
                </a:solidFill>
              </a:rPr>
              <a:t>，那我們永遠無法領略雨過天青的喜悅。</a:t>
            </a:r>
            <a:endParaRPr lang="en-US" altLang="zh-TW" sz="3600" dirty="0">
              <a:solidFill>
                <a:srgbClr val="C00000"/>
              </a:solidFill>
            </a:endParaRPr>
          </a:p>
          <a:p>
            <a:r>
              <a:rPr lang="zh-TW" altLang="en-US" sz="3600" dirty="0">
                <a:solidFill>
                  <a:srgbClr val="FF0000"/>
                </a:solidFill>
              </a:rPr>
              <a:t>撐起</a:t>
            </a:r>
            <a:r>
              <a:rPr lang="zh-TW" altLang="en-US" sz="3600" u="sng" dirty="0">
                <a:solidFill>
                  <a:srgbClr val="FF0000"/>
                </a:solidFill>
              </a:rPr>
              <a:t>無形的傘</a:t>
            </a:r>
            <a:r>
              <a:rPr lang="zh-TW" altLang="en-US" sz="3600" dirty="0">
                <a:solidFill>
                  <a:srgbClr val="FF0000"/>
                </a:solidFill>
              </a:rPr>
              <a:t>，使我們不去面對</a:t>
            </a:r>
            <a:r>
              <a:rPr lang="zh-TW" altLang="en-US" sz="3600" u="sng" dirty="0">
                <a:solidFill>
                  <a:srgbClr val="FF0000"/>
                </a:solidFill>
              </a:rPr>
              <a:t>風雨</a:t>
            </a:r>
            <a:r>
              <a:rPr lang="zh-TW" altLang="en-US" sz="3600" dirty="0">
                <a:solidFill>
                  <a:srgbClr val="FF0000"/>
                </a:solidFill>
              </a:rPr>
              <a:t>，那我們永遠無法領略</a:t>
            </a:r>
            <a:r>
              <a:rPr lang="zh-TW" altLang="en-US" sz="3600" u="sng" dirty="0">
                <a:solidFill>
                  <a:srgbClr val="FF0000"/>
                </a:solidFill>
              </a:rPr>
              <a:t>雨過天青</a:t>
            </a:r>
            <a:r>
              <a:rPr lang="zh-TW" altLang="en-US" sz="3600" dirty="0">
                <a:solidFill>
                  <a:srgbClr val="FF0000"/>
                </a:solidFill>
              </a:rPr>
              <a:t>的喜悅。</a:t>
            </a:r>
            <a:endParaRPr lang="zh-TW" altLang="zh-TW" sz="3600" dirty="0">
              <a:solidFill>
                <a:srgbClr val="FF0000"/>
              </a:solidFill>
            </a:endParaRPr>
          </a:p>
        </p:txBody>
      </p:sp>
      <p:graphicFrame>
        <p:nvGraphicFramePr>
          <p:cNvPr id="4" name="資料庫圖表 3"/>
          <p:cNvGraphicFramePr/>
          <p:nvPr>
            <p:extLst/>
          </p:nvPr>
        </p:nvGraphicFramePr>
        <p:xfrm>
          <a:off x="147491" y="341727"/>
          <a:ext cx="12044509" cy="846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2513616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2880" y="1544320"/>
            <a:ext cx="11927840" cy="531368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zh-TW" altLang="en-US" sz="4000" dirty="0">
                <a:solidFill>
                  <a:srgbClr val="FF0000"/>
                </a:solidFill>
              </a:rPr>
              <a:t>撐起無形的傘，使我們</a:t>
            </a:r>
            <a:r>
              <a:rPr lang="zh-TW" altLang="en-US" sz="4000" u="sng" dirty="0">
                <a:solidFill>
                  <a:srgbClr val="FF0000"/>
                </a:solidFill>
              </a:rPr>
              <a:t>不去</a:t>
            </a:r>
            <a:r>
              <a:rPr lang="zh-TW" altLang="en-US" sz="4000" dirty="0">
                <a:solidFill>
                  <a:srgbClr val="FF0000"/>
                </a:solidFill>
              </a:rPr>
              <a:t>面對風雨，那我們永遠</a:t>
            </a:r>
            <a:r>
              <a:rPr lang="zh-TW" altLang="en-US" sz="4000" u="sng" dirty="0">
                <a:solidFill>
                  <a:srgbClr val="FF0000"/>
                </a:solidFill>
              </a:rPr>
              <a:t>無法領略</a:t>
            </a:r>
            <a:r>
              <a:rPr lang="zh-TW" altLang="en-US" sz="4000" dirty="0">
                <a:solidFill>
                  <a:srgbClr val="FF0000"/>
                </a:solidFill>
              </a:rPr>
              <a:t>雨過天青的喜悅。</a:t>
            </a:r>
            <a:endParaRPr lang="en-US" altLang="zh-TW" sz="4000" dirty="0">
              <a:solidFill>
                <a:srgbClr val="FF0000"/>
              </a:solidFill>
            </a:endParaRPr>
          </a:p>
          <a:p>
            <a:r>
              <a:rPr lang="zh-TW" altLang="en-US" sz="4000" b="1" dirty="0">
                <a:solidFill>
                  <a:srgbClr val="00B0F0"/>
                </a:solidFill>
                <a:latin typeface="微軟正黑體" panose="020B0604030504040204" pitchFamily="34" charset="-120"/>
              </a:rPr>
              <a:t>→→</a:t>
            </a:r>
            <a:r>
              <a:rPr lang="zh-TW" altLang="zh-TW" sz="4000" dirty="0">
                <a:solidFill>
                  <a:srgbClr val="FF0000"/>
                </a:solidFill>
              </a:rPr>
              <a:t>雖然無形的傘不須面對風雨，但卻無法領略雨過天青的喜悅。</a:t>
            </a:r>
            <a:endParaRPr lang="en-US" altLang="zh-TW" sz="4000" dirty="0">
              <a:solidFill>
                <a:srgbClr val="FF0000"/>
              </a:solidFill>
            </a:endParaRPr>
          </a:p>
          <a:p>
            <a:r>
              <a:rPr lang="zh-TW" altLang="en-US" sz="4000" dirty="0">
                <a:solidFill>
                  <a:srgbClr val="FF0000"/>
                </a:solidFill>
              </a:rPr>
              <a:t>無形的傘要面對風雨，才能領略雨過天青的喜悅</a:t>
            </a:r>
            <a:endParaRPr lang="en-US" altLang="zh-TW" sz="4000" dirty="0">
              <a:solidFill>
                <a:srgbClr val="FF0000"/>
              </a:solidFill>
            </a:endParaRPr>
          </a:p>
          <a:p>
            <a:r>
              <a:rPr lang="zh-TW" altLang="en-US" sz="4000" dirty="0">
                <a:solidFill>
                  <a:srgbClr val="FF0000"/>
                </a:solidFill>
              </a:rPr>
              <a:t>思考：什麼是無形的傘</a:t>
            </a:r>
            <a:endParaRPr lang="zh-TW" altLang="zh-TW" sz="4000" dirty="0">
              <a:solidFill>
                <a:srgbClr val="FF0000"/>
              </a:solidFill>
            </a:endParaRPr>
          </a:p>
        </p:txBody>
      </p:sp>
      <p:graphicFrame>
        <p:nvGraphicFramePr>
          <p:cNvPr id="4" name="資料庫圖表 3"/>
          <p:cNvGraphicFramePr/>
          <p:nvPr>
            <p:extLst/>
          </p:nvPr>
        </p:nvGraphicFramePr>
        <p:xfrm>
          <a:off x="147491" y="341727"/>
          <a:ext cx="12044509" cy="846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7630374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10680" y="402438"/>
            <a:ext cx="10096593" cy="1280890"/>
          </a:xfrm>
        </p:spPr>
        <p:txBody>
          <a:bodyPr>
            <a:noAutofit/>
          </a:bodyPr>
          <a:lstStyle/>
          <a:p>
            <a:r>
              <a:rPr lang="zh-TW" altLang="zh-TW" sz="4800" dirty="0"/>
              <a:t>歸納主旨：找到關鍵語詞，深究寓意</a:t>
            </a:r>
            <a:endParaRPr lang="zh-TW" altLang="en-US" sz="48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634836" y="1683328"/>
            <a:ext cx="10276176" cy="4941454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zh-TW" altLang="zh-TW" sz="3600" b="1" dirty="0">
                <a:solidFill>
                  <a:schemeClr val="tx1"/>
                </a:solidFill>
              </a:rPr>
              <a:t>→</a:t>
            </a:r>
            <a:r>
              <a:rPr lang="zh-TW" altLang="zh-TW" sz="3600" dirty="0">
                <a:solidFill>
                  <a:schemeClr val="tx1"/>
                </a:solidFill>
              </a:rPr>
              <a:t>雖然無形的傘不須面對風雨，但卻無法領略雨過天青的喜悅。</a:t>
            </a:r>
          </a:p>
          <a:p>
            <a:r>
              <a:rPr lang="zh-TW" altLang="zh-TW" sz="3600" b="1" dirty="0">
                <a:solidFill>
                  <a:schemeClr val="tx1"/>
                </a:solidFill>
              </a:rPr>
              <a:t>→</a:t>
            </a:r>
            <a:r>
              <a:rPr lang="zh-TW" altLang="zh-TW" sz="3600" dirty="0">
                <a:solidFill>
                  <a:schemeClr val="tx1"/>
                </a:solidFill>
              </a:rPr>
              <a:t>無形的傘無法領略雨過天青的喜悅。</a:t>
            </a:r>
            <a:endParaRPr lang="en-US" altLang="zh-TW" sz="3600" dirty="0">
              <a:solidFill>
                <a:schemeClr val="tx1"/>
              </a:solidFill>
            </a:endParaRPr>
          </a:p>
          <a:p>
            <a:r>
              <a:rPr lang="zh-TW" altLang="zh-TW" sz="3600" dirty="0">
                <a:solidFill>
                  <a:srgbClr val="00B0F0"/>
                </a:solidFill>
              </a:rPr>
              <a:t>→</a:t>
            </a:r>
            <a:r>
              <a:rPr lang="zh-TW" altLang="zh-TW" sz="3600" dirty="0">
                <a:solidFill>
                  <a:srgbClr val="FF0000"/>
                </a:solidFill>
              </a:rPr>
              <a:t>關鍵語詞：「無形的傘」意指「被保護」</a:t>
            </a:r>
          </a:p>
          <a:p>
            <a:r>
              <a:rPr lang="zh-TW" altLang="zh-TW" sz="3600" dirty="0">
                <a:solidFill>
                  <a:srgbClr val="00B0F0"/>
                </a:solidFill>
              </a:rPr>
              <a:t>→</a:t>
            </a:r>
            <a:r>
              <a:rPr lang="zh-TW" altLang="zh-TW" sz="3600" dirty="0">
                <a:solidFill>
                  <a:srgbClr val="FF0000"/>
                </a:solidFill>
              </a:rPr>
              <a:t>一直被保護是無法領略雨過天青的喜悅</a:t>
            </a:r>
          </a:p>
          <a:p>
            <a:r>
              <a:rPr lang="zh-TW" altLang="zh-TW" sz="3600" dirty="0">
                <a:solidFill>
                  <a:srgbClr val="00B0F0"/>
                </a:solidFill>
              </a:rPr>
              <a:t>→</a:t>
            </a:r>
            <a:r>
              <a:rPr lang="zh-TW" altLang="en-US" sz="3600" dirty="0">
                <a:solidFill>
                  <a:srgbClr val="FF0000"/>
                </a:solidFill>
              </a:rPr>
              <a:t>要面對風雨，</a:t>
            </a:r>
            <a:r>
              <a:rPr lang="zh-TW" altLang="zh-TW" sz="3600" dirty="0">
                <a:solidFill>
                  <a:srgbClr val="FF0000"/>
                </a:solidFill>
              </a:rPr>
              <a:t>不能永遠躲在別人的保護傘下</a:t>
            </a:r>
          </a:p>
          <a:p>
            <a:r>
              <a:rPr lang="zh-TW" altLang="zh-TW" sz="3600" dirty="0">
                <a:solidFill>
                  <a:srgbClr val="00B0F0"/>
                </a:solidFill>
              </a:rPr>
              <a:t>→</a:t>
            </a:r>
            <a:r>
              <a:rPr lang="zh-TW" altLang="zh-TW" sz="3600" dirty="0">
                <a:solidFill>
                  <a:srgbClr val="FF0000"/>
                </a:solidFill>
              </a:rPr>
              <a:t>勇於正視黑暗的人，才真正懂得光明的可貴</a:t>
            </a:r>
            <a:endParaRPr lang="en-US" altLang="zh-TW" sz="3600" dirty="0">
              <a:solidFill>
                <a:srgbClr val="FF0000"/>
              </a:solidFill>
            </a:endParaRPr>
          </a:p>
          <a:p>
            <a:endParaRPr lang="zh-TW" altLang="zh-TW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6202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2880" y="1544320"/>
            <a:ext cx="11927840" cy="531368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zh-TW" altLang="zh-TW" sz="3200" dirty="0"/>
              <a:t>「撐一把有形的傘，那是正當的事，因為我們不必在雨中表現異於同類的乖張；但如果撐起一把無形的傘，使我們不去面對風雨，面對苦難，那我們永遠無法領略雨過天青的喜悅。」這句話所寄寓的道理，與下列何者最接近？ </a:t>
            </a:r>
          </a:p>
          <a:p>
            <a:r>
              <a:rPr lang="en-US" altLang="zh-TW" sz="3200" dirty="0">
                <a:solidFill>
                  <a:srgbClr val="FF0000"/>
                </a:solidFill>
              </a:rPr>
              <a:t>(A)</a:t>
            </a:r>
            <a:r>
              <a:rPr lang="zh-TW" altLang="zh-TW" sz="3200" dirty="0">
                <a:solidFill>
                  <a:srgbClr val="FF0000"/>
                </a:solidFill>
              </a:rPr>
              <a:t>勇於正視黑暗的人，才真正懂得光明的可貴※</a:t>
            </a:r>
          </a:p>
          <a:p>
            <a:r>
              <a:rPr lang="en-US" altLang="zh-TW" sz="3200" dirty="0"/>
              <a:t>(B)</a:t>
            </a:r>
            <a:r>
              <a:rPr lang="zh-TW" altLang="zh-TW" sz="3200" dirty="0"/>
              <a:t>胸懷壯志，即使在最艱苦患難之時，也會感到喜悅 </a:t>
            </a:r>
          </a:p>
          <a:p>
            <a:r>
              <a:rPr lang="en-US" altLang="zh-TW" sz="3200" dirty="0"/>
              <a:t>(C)</a:t>
            </a:r>
            <a:r>
              <a:rPr lang="zh-TW" altLang="zh-TW" sz="3200" dirty="0"/>
              <a:t>與其躲在他人的羽翼之下，不如成為他人的保護傘</a:t>
            </a:r>
          </a:p>
          <a:p>
            <a:r>
              <a:rPr lang="en-US" altLang="zh-TW" sz="3200" dirty="0"/>
              <a:t>(D)</a:t>
            </a:r>
            <a:r>
              <a:rPr lang="zh-TW" altLang="zh-TW" sz="3200" dirty="0"/>
              <a:t>實踐夢想要敢於與眾不同，與人相處要能夠隨和圓融。</a:t>
            </a:r>
            <a:endParaRPr lang="zh-TW" altLang="en-US" sz="3200" dirty="0"/>
          </a:p>
        </p:txBody>
      </p:sp>
      <p:graphicFrame>
        <p:nvGraphicFramePr>
          <p:cNvPr id="6" name="資料庫圖表 5"/>
          <p:cNvGraphicFramePr/>
          <p:nvPr>
            <p:extLst/>
          </p:nvPr>
        </p:nvGraphicFramePr>
        <p:xfrm>
          <a:off x="147491" y="341728"/>
          <a:ext cx="12044509" cy="812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40923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DE7B3D45-8097-5442-BADB-38D568AEE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03494"/>
            <a:ext cx="7002379" cy="951868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kumimoji="1" lang="zh-CN" altLang="en-US" sz="4000" b="1" dirty="0">
                <a:solidFill>
                  <a:schemeClr val="bg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國中近三年等級對照答題數</a:t>
            </a:r>
            <a:endParaRPr kumimoji="1" lang="zh-TW" altLang="en-US" sz="4000" dirty="0">
              <a:solidFill>
                <a:schemeClr val="bg1"/>
              </a:solidFill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8993F8E2-0234-C748-B6E7-CA9E3D586B4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68664" y="1730317"/>
          <a:ext cx="9590504" cy="466344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397626">
                  <a:extLst>
                    <a:ext uri="{9D8B030D-6E8A-4147-A177-3AD203B41FA5}">
                      <a16:colId xmlns:a16="http://schemas.microsoft.com/office/drawing/2014/main" val="3521371505"/>
                    </a:ext>
                  </a:extLst>
                </a:gridCol>
                <a:gridCol w="2397626">
                  <a:extLst>
                    <a:ext uri="{9D8B030D-6E8A-4147-A177-3AD203B41FA5}">
                      <a16:colId xmlns:a16="http://schemas.microsoft.com/office/drawing/2014/main" val="4116002497"/>
                    </a:ext>
                  </a:extLst>
                </a:gridCol>
                <a:gridCol w="2397626">
                  <a:extLst>
                    <a:ext uri="{9D8B030D-6E8A-4147-A177-3AD203B41FA5}">
                      <a16:colId xmlns:a16="http://schemas.microsoft.com/office/drawing/2014/main" val="3156160161"/>
                    </a:ext>
                  </a:extLst>
                </a:gridCol>
                <a:gridCol w="2397626">
                  <a:extLst>
                    <a:ext uri="{9D8B030D-6E8A-4147-A177-3AD203B41FA5}">
                      <a16:colId xmlns:a16="http://schemas.microsoft.com/office/drawing/2014/main" val="19803828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zh-TW" altLang="en-US" sz="6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dirty="0"/>
                        <a:t>109</a:t>
                      </a:r>
                      <a:r>
                        <a:rPr lang="zh-CN" altLang="en-US" sz="4000" dirty="0"/>
                        <a:t>年</a:t>
                      </a:r>
                      <a:endParaRPr lang="zh-TW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dirty="0"/>
                        <a:t>110</a:t>
                      </a:r>
                      <a:r>
                        <a:rPr lang="zh-CN" altLang="en-US" sz="4000" dirty="0"/>
                        <a:t>年</a:t>
                      </a:r>
                      <a:endParaRPr lang="zh-TW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dirty="0"/>
                        <a:t>111</a:t>
                      </a:r>
                      <a:r>
                        <a:rPr lang="zh-CN" altLang="en-US" sz="4000" dirty="0"/>
                        <a:t>年</a:t>
                      </a:r>
                      <a:endParaRPr lang="zh-TW" alt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6770742"/>
                  </a:ext>
                </a:extLst>
              </a:tr>
              <a:tr h="80065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1" dirty="0">
                          <a:latin typeface="Lantinghei SC Demibold" panose="02000000000000000000" pitchFamily="2" charset="-122"/>
                          <a:ea typeface="Lantinghei SC Demibold" panose="02000000000000000000" pitchFamily="2" charset="-122"/>
                        </a:rPr>
                        <a:t>精熟</a:t>
                      </a:r>
                      <a:endParaRPr lang="en-US" altLang="zh-TW" sz="3600" b="1" dirty="0">
                        <a:latin typeface="Lantinghei SC Demibold" panose="02000000000000000000" pitchFamily="2" charset="-122"/>
                        <a:ea typeface="Lantinghei SC Demibold" panose="02000000000000000000" pitchFamily="2" charset="-122"/>
                      </a:endParaRPr>
                    </a:p>
                    <a:p>
                      <a:pPr algn="ctr"/>
                      <a:r>
                        <a:rPr lang="en-US" altLang="zh-TW" sz="3600" b="1" dirty="0">
                          <a:latin typeface="Lantinghei SC Demibold" panose="02000000000000000000" pitchFamily="2" charset="-122"/>
                          <a:ea typeface="Lantinghei SC Demibold" panose="02000000000000000000" pitchFamily="2" charset="-122"/>
                        </a:rPr>
                        <a:t>A</a:t>
                      </a:r>
                      <a:endParaRPr lang="zh-TW" altLang="en-US" sz="3600" b="1" dirty="0">
                        <a:latin typeface="Lantinghei SC Demibold" panose="02000000000000000000" pitchFamily="2" charset="-122"/>
                        <a:ea typeface="Lantinghei SC Demibold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400" b="1" dirty="0">
                          <a:solidFill>
                            <a:srgbClr val="0432FF"/>
                          </a:solidFill>
                        </a:rPr>
                        <a:t>40-48</a:t>
                      </a:r>
                      <a:endParaRPr lang="zh-TW" altLang="en-US" sz="4400" b="1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400" b="1" dirty="0">
                          <a:solidFill>
                            <a:srgbClr val="0432FF"/>
                          </a:solidFill>
                        </a:rPr>
                        <a:t>42-48</a:t>
                      </a:r>
                      <a:endParaRPr lang="zh-TW" altLang="en-US" sz="4400" b="1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400" b="1" dirty="0">
                          <a:solidFill>
                            <a:srgbClr val="0432FF"/>
                          </a:solidFill>
                        </a:rPr>
                        <a:t>37-42</a:t>
                      </a:r>
                      <a:endParaRPr lang="zh-TW" altLang="en-US" sz="4400" b="1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5012195"/>
                  </a:ext>
                </a:extLst>
              </a:tr>
              <a:tr h="80065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600" b="1" dirty="0">
                          <a:latin typeface="Lantinghei SC Demibold" panose="02000000000000000000" pitchFamily="2" charset="-122"/>
                          <a:ea typeface="Lantinghei SC Demibold" panose="02000000000000000000" pitchFamily="2" charset="-122"/>
                        </a:rPr>
                        <a:t>基礎</a:t>
                      </a:r>
                      <a:endParaRPr lang="en-US" altLang="zh-CN" sz="3600" b="1" dirty="0">
                        <a:latin typeface="Lantinghei SC Demibold" panose="02000000000000000000" pitchFamily="2" charset="-122"/>
                        <a:ea typeface="Lantinghei SC Demibold" panose="02000000000000000000" pitchFamily="2" charset="-122"/>
                      </a:endParaRPr>
                    </a:p>
                    <a:p>
                      <a:pPr algn="ctr"/>
                      <a:r>
                        <a:rPr lang="en-US" altLang="zh-TW" sz="3600" b="1" dirty="0">
                          <a:latin typeface="Lantinghei SC Demibold" panose="02000000000000000000" pitchFamily="2" charset="-122"/>
                          <a:ea typeface="Lantinghei SC Demibold" panose="02000000000000000000" pitchFamily="2" charset="-122"/>
                        </a:rPr>
                        <a:t>B</a:t>
                      </a:r>
                      <a:endParaRPr lang="zh-TW" altLang="en-US" sz="3600" b="1" dirty="0">
                        <a:latin typeface="Lantinghei SC Demibold" panose="02000000000000000000" pitchFamily="2" charset="-122"/>
                        <a:ea typeface="Lantinghei SC Demibold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400" b="1" dirty="0">
                          <a:solidFill>
                            <a:srgbClr val="0432FF"/>
                          </a:solidFill>
                        </a:rPr>
                        <a:t>20-39</a:t>
                      </a:r>
                      <a:endParaRPr lang="zh-TW" altLang="en-US" sz="4400" b="1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400" b="1" dirty="0">
                          <a:solidFill>
                            <a:srgbClr val="0432FF"/>
                          </a:solidFill>
                        </a:rPr>
                        <a:t>20-41</a:t>
                      </a:r>
                      <a:endParaRPr lang="zh-TW" altLang="en-US" sz="4400" b="1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400" b="1" dirty="0">
                          <a:solidFill>
                            <a:srgbClr val="0432FF"/>
                          </a:solidFill>
                        </a:rPr>
                        <a:t>18-35</a:t>
                      </a:r>
                      <a:endParaRPr lang="zh-TW" altLang="en-US" sz="4400" b="1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3427295"/>
                  </a:ext>
                </a:extLst>
              </a:tr>
              <a:tr h="80065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1" dirty="0">
                          <a:latin typeface="Lantinghei SC Demibold" panose="02000000000000000000" pitchFamily="2" charset="-122"/>
                          <a:ea typeface="Lantinghei SC Demibold" panose="02000000000000000000" pitchFamily="2" charset="-122"/>
                        </a:rPr>
                        <a:t>待加強</a:t>
                      </a:r>
                      <a:endParaRPr lang="en-US" altLang="zh-TW" sz="3600" b="1" dirty="0">
                        <a:latin typeface="Lantinghei SC Demibold" panose="02000000000000000000" pitchFamily="2" charset="-122"/>
                        <a:ea typeface="Lantinghei SC Demibold" panose="02000000000000000000" pitchFamily="2" charset="-122"/>
                      </a:endParaRPr>
                    </a:p>
                    <a:p>
                      <a:pPr algn="ctr"/>
                      <a:r>
                        <a:rPr lang="en-US" altLang="zh-TW" sz="3600" b="1" dirty="0">
                          <a:latin typeface="Lantinghei SC Demibold" panose="02000000000000000000" pitchFamily="2" charset="-122"/>
                          <a:ea typeface="Lantinghei SC Demibold" panose="02000000000000000000" pitchFamily="2" charset="-122"/>
                        </a:rPr>
                        <a:t>C</a:t>
                      </a:r>
                      <a:endParaRPr lang="zh-TW" altLang="en-US" sz="3600" b="1" dirty="0">
                        <a:latin typeface="Lantinghei SC Demibold" panose="02000000000000000000" pitchFamily="2" charset="-122"/>
                        <a:ea typeface="Lantinghei SC Demibold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400" b="1" dirty="0">
                          <a:solidFill>
                            <a:srgbClr val="0432FF"/>
                          </a:solidFill>
                        </a:rPr>
                        <a:t>0-19</a:t>
                      </a:r>
                      <a:endParaRPr lang="zh-TW" altLang="en-US" sz="4400" b="1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400" b="1" dirty="0">
                          <a:solidFill>
                            <a:srgbClr val="0432FF"/>
                          </a:solidFill>
                        </a:rPr>
                        <a:t>0-19</a:t>
                      </a:r>
                      <a:endParaRPr lang="zh-TW" altLang="en-US" sz="4400" b="1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400" b="1" dirty="0">
                          <a:solidFill>
                            <a:srgbClr val="0432FF"/>
                          </a:solidFill>
                        </a:rPr>
                        <a:t>0-17</a:t>
                      </a:r>
                      <a:endParaRPr lang="zh-TW" altLang="en-US" sz="4400" b="1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8623928"/>
                  </a:ext>
                </a:extLst>
              </a:tr>
            </a:tbl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50F60616-92CC-EA49-82BD-7E912F4A0455}"/>
              </a:ext>
            </a:extLst>
          </p:cNvPr>
          <p:cNvSpPr/>
          <p:nvPr/>
        </p:nvSpPr>
        <p:spPr>
          <a:xfrm>
            <a:off x="1323474" y="5173579"/>
            <a:ext cx="9504947" cy="1179095"/>
          </a:xfrm>
          <a:prstGeom prst="rect">
            <a:avLst/>
          </a:prstGeom>
          <a:solidFill>
            <a:srgbClr val="FFFF00">
              <a:alpha val="12000"/>
            </a:srgbClr>
          </a:solidFill>
          <a:ln>
            <a:solidFill>
              <a:schemeClr val="accent1">
                <a:shade val="50000"/>
                <a:alpha val="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0215655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33964" y="3260436"/>
            <a:ext cx="7379854" cy="146103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54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哪些是值得教導的句子</a:t>
            </a:r>
            <a:r>
              <a:rPr lang="en-US" altLang="zh-TW" sz="54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5400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478548" y="2193936"/>
            <a:ext cx="3744416" cy="720080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</a:rPr>
              <a:t>想一想</a:t>
            </a:r>
          </a:p>
        </p:txBody>
      </p:sp>
    </p:spTree>
    <p:extLst>
      <p:ext uri="{BB962C8B-B14F-4D97-AF65-F5344CB8AC3E}">
        <p14:creationId xmlns:p14="http://schemas.microsoft.com/office/powerpoint/2010/main" val="390426732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17984" y="3235568"/>
            <a:ext cx="6615462" cy="12735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72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換您試試看</a:t>
            </a:r>
          </a:p>
        </p:txBody>
      </p:sp>
      <p:sp>
        <p:nvSpPr>
          <p:cNvPr id="3" name="矩形 2"/>
          <p:cNvSpPr/>
          <p:nvPr/>
        </p:nvSpPr>
        <p:spPr>
          <a:xfrm>
            <a:off x="6838345" y="1865329"/>
            <a:ext cx="2995101" cy="720080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課文</a:t>
            </a:r>
            <a:r>
              <a:rPr lang="en-US" altLang="zh-TW" sz="32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CN" altLang="en-US" sz="32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謝天</a:t>
            </a:r>
            <a:endParaRPr lang="en-US" altLang="zh-CN" sz="3200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230296" y="1935249"/>
            <a:ext cx="3384376" cy="720080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句子詮釋</a:t>
            </a:r>
          </a:p>
        </p:txBody>
      </p:sp>
    </p:spTree>
    <p:extLst>
      <p:ext uri="{BB962C8B-B14F-4D97-AF65-F5344CB8AC3E}">
        <p14:creationId xmlns:p14="http://schemas.microsoft.com/office/powerpoint/2010/main" val="150413744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33964" y="2193636"/>
            <a:ext cx="7379854" cy="146103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54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哪些是值得教導的句子</a:t>
            </a:r>
            <a:r>
              <a:rPr lang="en-US" altLang="zh-TW" sz="54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5400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51683" y="1057863"/>
            <a:ext cx="3744416" cy="720080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</a:rPr>
              <a:t>想一想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D3EB35C-77F7-D040-BC0C-0969FA966F3D}"/>
              </a:ext>
            </a:extLst>
          </p:cNvPr>
          <p:cNvSpPr/>
          <p:nvPr/>
        </p:nvSpPr>
        <p:spPr>
          <a:xfrm>
            <a:off x="2733964" y="3967018"/>
            <a:ext cx="7379854" cy="146103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54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重點句、轉折句、難句</a:t>
            </a:r>
          </a:p>
        </p:txBody>
      </p:sp>
    </p:spTree>
    <p:extLst>
      <p:ext uri="{BB962C8B-B14F-4D97-AF65-F5344CB8AC3E}">
        <p14:creationId xmlns:p14="http://schemas.microsoft.com/office/powerpoint/2010/main" val="62356020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A643DAA0-D0F4-5346-96AB-BC970D0A896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78560" y="1390995"/>
          <a:ext cx="10546079" cy="50190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30389">
                  <a:extLst>
                    <a:ext uri="{9D8B030D-6E8A-4147-A177-3AD203B41FA5}">
                      <a16:colId xmlns:a16="http://schemas.microsoft.com/office/drawing/2014/main" val="3262089097"/>
                    </a:ext>
                  </a:extLst>
                </a:gridCol>
                <a:gridCol w="3462194">
                  <a:extLst>
                    <a:ext uri="{9D8B030D-6E8A-4147-A177-3AD203B41FA5}">
                      <a16:colId xmlns:a16="http://schemas.microsoft.com/office/drawing/2014/main" val="2979400829"/>
                    </a:ext>
                  </a:extLst>
                </a:gridCol>
                <a:gridCol w="5653496">
                  <a:extLst>
                    <a:ext uri="{9D8B030D-6E8A-4147-A177-3AD203B41FA5}">
                      <a16:colId xmlns:a16="http://schemas.microsoft.com/office/drawing/2014/main" val="2292514258"/>
                    </a:ext>
                  </a:extLst>
                </a:gridCol>
              </a:tblGrid>
              <a:tr h="11397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3600" kern="100" dirty="0">
                          <a:effectLst/>
                        </a:rPr>
                        <a:t>因應策略</a:t>
                      </a:r>
                      <a:endParaRPr lang="zh-TW" sz="3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3600" kern="100">
                          <a:effectLst/>
                        </a:rPr>
                        <a:t>使用時機</a:t>
                      </a:r>
                      <a:endParaRPr lang="zh-TW" sz="3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3600" kern="100" dirty="0">
                          <a:effectLst/>
                        </a:rPr>
                        <a:t>步驟說明</a:t>
                      </a:r>
                      <a:endParaRPr lang="zh-TW" sz="3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8124304"/>
                  </a:ext>
                </a:extLst>
              </a:tr>
              <a:tr h="19396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3600" kern="100" dirty="0">
                          <a:solidFill>
                            <a:schemeClr val="bg1"/>
                          </a:solidFill>
                          <a:effectLst/>
                        </a:rPr>
                        <a:t>簡化句義</a:t>
                      </a:r>
                      <a:endParaRPr lang="zh-TW" sz="36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3600" kern="100" dirty="0">
                          <a:effectLst/>
                        </a:rPr>
                        <a:t>長句、複雜句</a:t>
                      </a:r>
                      <a:endParaRPr lang="zh-TW" sz="3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3600" kern="100" dirty="0">
                          <a:effectLst/>
                        </a:rPr>
                        <a:t>斷句→圈補主語→找重點→圈補連接詞→說出簡句</a:t>
                      </a:r>
                      <a:endParaRPr lang="zh-TW" sz="3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7464790"/>
                  </a:ext>
                </a:extLst>
              </a:tr>
              <a:tr h="19396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3600" kern="100" dirty="0">
                          <a:solidFill>
                            <a:schemeClr val="bg1"/>
                          </a:solidFill>
                          <a:effectLst/>
                        </a:rPr>
                        <a:t>換句話說</a:t>
                      </a:r>
                      <a:endParaRPr lang="zh-TW" sz="36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3600" kern="100" dirty="0">
                          <a:effectLst/>
                        </a:rPr>
                        <a:t>難詞、抽象句義、特殊句型、</a:t>
                      </a:r>
                      <a:r>
                        <a:rPr lang="zh-TW" altLang="en-US" sz="3600" kern="100" dirty="0">
                          <a:effectLst/>
                        </a:rPr>
                        <a:t>文言文</a:t>
                      </a:r>
                      <a:endParaRPr lang="zh-TW" sz="3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3600" kern="100" dirty="0">
                          <a:effectLst/>
                        </a:rPr>
                        <a:t>詮釋語詞→還原句型→找重點→用自己的話說</a:t>
                      </a:r>
                      <a:r>
                        <a:rPr lang="zh-TW" altLang="zh-TW" sz="3600" kern="100" dirty="0">
                          <a:effectLst/>
                        </a:rPr>
                        <a:t>→</a:t>
                      </a:r>
                      <a:r>
                        <a:rPr lang="zh-TW" altLang="en-US" sz="3600" kern="100" dirty="0">
                          <a:effectLst/>
                        </a:rPr>
                        <a:t>歸納主旨意涵</a:t>
                      </a:r>
                      <a:endParaRPr lang="zh-TW" sz="3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55414"/>
                  </a:ext>
                </a:extLst>
              </a:tr>
            </a:tbl>
          </a:graphicData>
        </a:graphic>
      </p:graphicFrame>
      <p:sp>
        <p:nvSpPr>
          <p:cNvPr id="3" name="標題 2">
            <a:extLst>
              <a:ext uri="{FF2B5EF4-FFF2-40B4-BE49-F238E27FC236}">
                <a16:creationId xmlns:a16="http://schemas.microsoft.com/office/drawing/2014/main" id="{E331B248-9F0B-6B4F-981D-508571C0D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755" y="110105"/>
            <a:ext cx="8911687" cy="1280890"/>
          </a:xfrm>
        </p:spPr>
        <p:txBody>
          <a:bodyPr>
            <a:normAutofit/>
          </a:bodyPr>
          <a:lstStyle/>
          <a:p>
            <a:r>
              <a:rPr lang="zh-TW" altLang="zh-TW" sz="4800" b="1" u="sng" dirty="0"/>
              <a:t>句意的學習困難與因應策略</a:t>
            </a:r>
            <a:endParaRPr lang="zh-TW" altLang="en-US" sz="4800" b="1" u="sng" dirty="0"/>
          </a:p>
        </p:txBody>
      </p:sp>
    </p:spTree>
    <p:extLst>
      <p:ext uri="{BB962C8B-B14F-4D97-AF65-F5344CB8AC3E}">
        <p14:creationId xmlns:p14="http://schemas.microsoft.com/office/powerpoint/2010/main" val="338401737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07932" y="2454990"/>
            <a:ext cx="8915399" cy="1468800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三、文言轉白話的詮釋</a:t>
            </a:r>
          </a:p>
        </p:txBody>
      </p:sp>
      <p:graphicFrame>
        <p:nvGraphicFramePr>
          <p:cNvPr id="4" name="資料庫圖表 3"/>
          <p:cNvGraphicFramePr/>
          <p:nvPr>
            <p:extLst/>
          </p:nvPr>
        </p:nvGraphicFramePr>
        <p:xfrm>
          <a:off x="1215390" y="5125817"/>
          <a:ext cx="10671810" cy="1153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4171415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資料庫圖表 4"/>
          <p:cNvGraphicFramePr/>
          <p:nvPr>
            <p:extLst/>
          </p:nvPr>
        </p:nvGraphicFramePr>
        <p:xfrm>
          <a:off x="1907842" y="133204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資料庫圖表 5"/>
          <p:cNvGraphicFramePr/>
          <p:nvPr>
            <p:extLst/>
          </p:nvPr>
        </p:nvGraphicFramePr>
        <p:xfrm>
          <a:off x="8277957" y="-148807"/>
          <a:ext cx="4291623" cy="3407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9579" y="274184"/>
            <a:ext cx="8911687" cy="1280890"/>
          </a:xfrm>
        </p:spPr>
        <p:txBody>
          <a:bodyPr>
            <a:normAutofit/>
          </a:bodyPr>
          <a:lstStyle/>
          <a:p>
            <a:r>
              <a:rPr lang="zh-TW" altLang="en-US" sz="4800" dirty="0"/>
              <a:t>文言文學習困難</a:t>
            </a:r>
          </a:p>
        </p:txBody>
      </p:sp>
    </p:spTree>
    <p:extLst>
      <p:ext uri="{BB962C8B-B14F-4D97-AF65-F5344CB8AC3E}">
        <p14:creationId xmlns:p14="http://schemas.microsoft.com/office/powerpoint/2010/main" val="298730078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1" name="群組 41"/>
          <p:cNvGrpSpPr>
            <a:grpSpLocks/>
          </p:cNvGrpSpPr>
          <p:nvPr/>
        </p:nvGrpSpPr>
        <p:grpSpPr bwMode="auto">
          <a:xfrm>
            <a:off x="267855" y="520701"/>
            <a:ext cx="11296072" cy="7163954"/>
            <a:chOff x="-950168" y="-662115"/>
            <a:chExt cx="9914656" cy="6121282"/>
          </a:xfrm>
        </p:grpSpPr>
        <p:cxnSp>
          <p:nvCxnSpPr>
            <p:cNvPr id="21" name="直線接點 20"/>
            <p:cNvCxnSpPr/>
            <p:nvPr/>
          </p:nvCxnSpPr>
          <p:spPr>
            <a:xfrm>
              <a:off x="2110544" y="-662115"/>
              <a:ext cx="4896392" cy="0"/>
            </a:xfrm>
            <a:prstGeom prst="line">
              <a:avLst/>
            </a:prstGeom>
            <a:ln w="57150"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obliqueBottomLeft"/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接點 22"/>
            <p:cNvCxnSpPr/>
            <p:nvPr/>
          </p:nvCxnSpPr>
          <p:spPr>
            <a:xfrm flipV="1">
              <a:off x="6976986" y="1458831"/>
              <a:ext cx="145167" cy="325054"/>
            </a:xfrm>
            <a:prstGeom prst="line">
              <a:avLst/>
            </a:prstGeom>
            <a:ln w="57150"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obliqueBottomLeft"/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接點 24"/>
            <p:cNvCxnSpPr/>
            <p:nvPr/>
          </p:nvCxnSpPr>
          <p:spPr>
            <a:xfrm flipV="1">
              <a:off x="2159765" y="1458831"/>
              <a:ext cx="69590" cy="325054"/>
            </a:xfrm>
            <a:prstGeom prst="line">
              <a:avLst/>
            </a:prstGeom>
            <a:ln w="57150"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obliqueBottomLeft"/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接點 26"/>
            <p:cNvCxnSpPr/>
            <p:nvPr/>
          </p:nvCxnSpPr>
          <p:spPr>
            <a:xfrm>
              <a:off x="-950168" y="1263799"/>
              <a:ext cx="0" cy="195033"/>
            </a:xfrm>
            <a:prstGeom prst="line">
              <a:avLst/>
            </a:prstGeom>
            <a:ln w="57150"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obliqueBottomLeft"/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接點 29"/>
            <p:cNvCxnSpPr/>
            <p:nvPr/>
          </p:nvCxnSpPr>
          <p:spPr>
            <a:xfrm flipH="1">
              <a:off x="-109005" y="2368918"/>
              <a:ext cx="0" cy="325119"/>
            </a:xfrm>
            <a:prstGeom prst="line">
              <a:avLst/>
            </a:prstGeom>
            <a:ln w="57150"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obliqueBottomLeft"/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接點 31"/>
            <p:cNvCxnSpPr/>
            <p:nvPr/>
          </p:nvCxnSpPr>
          <p:spPr>
            <a:xfrm>
              <a:off x="925882" y="-662115"/>
              <a:ext cx="2398499" cy="0"/>
            </a:xfrm>
            <a:prstGeom prst="line">
              <a:avLst/>
            </a:prstGeom>
            <a:ln w="57150"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obliqueBottomLeft"/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接點 33"/>
            <p:cNvCxnSpPr/>
            <p:nvPr/>
          </p:nvCxnSpPr>
          <p:spPr>
            <a:xfrm flipH="1" flipV="1">
              <a:off x="-109005" y="2679804"/>
              <a:ext cx="0" cy="325018"/>
            </a:xfrm>
            <a:prstGeom prst="line">
              <a:avLst/>
            </a:prstGeom>
            <a:ln w="57150"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obliqueBottomLeft"/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接點 34"/>
            <p:cNvCxnSpPr/>
            <p:nvPr/>
          </p:nvCxnSpPr>
          <p:spPr>
            <a:xfrm flipH="1" flipV="1">
              <a:off x="-109005" y="2694038"/>
              <a:ext cx="0" cy="325018"/>
            </a:xfrm>
            <a:prstGeom prst="line">
              <a:avLst/>
            </a:prstGeom>
            <a:ln w="57150"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obliqueBottomLeft"/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接點 35"/>
            <p:cNvCxnSpPr/>
            <p:nvPr/>
          </p:nvCxnSpPr>
          <p:spPr>
            <a:xfrm flipH="1" flipV="1">
              <a:off x="-109005" y="2679804"/>
              <a:ext cx="0" cy="325018"/>
            </a:xfrm>
            <a:prstGeom prst="line">
              <a:avLst/>
            </a:prstGeom>
            <a:ln w="57150"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obliqueBottomLeft"/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接點 38"/>
            <p:cNvCxnSpPr/>
            <p:nvPr/>
          </p:nvCxnSpPr>
          <p:spPr>
            <a:xfrm flipH="1">
              <a:off x="-109005" y="2368983"/>
              <a:ext cx="0" cy="325119"/>
            </a:xfrm>
            <a:prstGeom prst="line">
              <a:avLst/>
            </a:prstGeom>
            <a:ln w="57150"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obliqueBottomLeft"/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接點 39"/>
            <p:cNvCxnSpPr/>
            <p:nvPr/>
          </p:nvCxnSpPr>
          <p:spPr>
            <a:xfrm>
              <a:off x="5789506" y="-662115"/>
              <a:ext cx="2398499" cy="0"/>
            </a:xfrm>
            <a:prstGeom prst="line">
              <a:avLst/>
            </a:prstGeom>
            <a:ln w="57150"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obliqueBottomLeft"/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接點 40"/>
            <p:cNvCxnSpPr/>
            <p:nvPr/>
          </p:nvCxnSpPr>
          <p:spPr>
            <a:xfrm flipH="1" flipV="1">
              <a:off x="-109005" y="2679869"/>
              <a:ext cx="0" cy="325018"/>
            </a:xfrm>
            <a:prstGeom prst="line">
              <a:avLst/>
            </a:prstGeom>
            <a:ln w="57150"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obliqueBottomLeft"/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接點 42"/>
            <p:cNvCxnSpPr/>
            <p:nvPr/>
          </p:nvCxnSpPr>
          <p:spPr>
            <a:xfrm flipH="1" flipV="1">
              <a:off x="-109005" y="2679869"/>
              <a:ext cx="0" cy="325018"/>
            </a:xfrm>
            <a:prstGeom prst="line">
              <a:avLst/>
            </a:prstGeom>
            <a:ln w="57150"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obliqueBottomLeft"/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單箭頭接點 51"/>
            <p:cNvCxnSpPr>
              <a:stCxn id="9" idx="2"/>
              <a:endCxn id="10" idx="0"/>
            </p:cNvCxnSpPr>
            <p:nvPr/>
          </p:nvCxnSpPr>
          <p:spPr>
            <a:xfrm>
              <a:off x="2097263" y="4940078"/>
              <a:ext cx="9252" cy="519089"/>
            </a:xfrm>
            <a:prstGeom prst="straightConnector1">
              <a:avLst/>
            </a:prstGeom>
            <a:ln w="57150">
              <a:noFill/>
              <a:tailEnd type="triangle"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obliqueBottomLeft"/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單箭頭接點 53"/>
            <p:cNvCxnSpPr/>
            <p:nvPr/>
          </p:nvCxnSpPr>
          <p:spPr>
            <a:xfrm>
              <a:off x="3924006" y="-662115"/>
              <a:ext cx="1332500" cy="0"/>
            </a:xfrm>
            <a:prstGeom prst="straightConnector1">
              <a:avLst/>
            </a:prstGeom>
            <a:ln w="76200">
              <a:noFill/>
              <a:tailEnd type="triangle"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obliqueBottomLeft"/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單箭頭接點 54"/>
            <p:cNvCxnSpPr/>
            <p:nvPr/>
          </p:nvCxnSpPr>
          <p:spPr>
            <a:xfrm>
              <a:off x="3857381" y="-662115"/>
              <a:ext cx="1332500" cy="0"/>
            </a:xfrm>
            <a:prstGeom prst="straightConnector1">
              <a:avLst/>
            </a:prstGeom>
            <a:ln w="76200">
              <a:noFill/>
              <a:headEnd type="triangle"/>
              <a:tailEnd type="none"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obliqueBottomLeft"/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單箭頭接點 55"/>
            <p:cNvCxnSpPr/>
            <p:nvPr/>
          </p:nvCxnSpPr>
          <p:spPr>
            <a:xfrm>
              <a:off x="6607823" y="-662115"/>
              <a:ext cx="832720" cy="0"/>
            </a:xfrm>
            <a:prstGeom prst="straightConnector1">
              <a:avLst/>
            </a:prstGeom>
            <a:ln w="76200">
              <a:noFill/>
              <a:tailEnd type="triangle"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obliqueBottomLeft"/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單箭頭接點 56"/>
            <p:cNvCxnSpPr/>
            <p:nvPr/>
          </p:nvCxnSpPr>
          <p:spPr>
            <a:xfrm>
              <a:off x="6541198" y="-662115"/>
              <a:ext cx="832720" cy="0"/>
            </a:xfrm>
            <a:prstGeom prst="straightConnector1">
              <a:avLst/>
            </a:prstGeom>
            <a:ln w="76200">
              <a:noFill/>
              <a:headEnd type="triangle"/>
              <a:tailEnd type="none"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obliqueBottomLeft"/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接點 58"/>
            <p:cNvCxnSpPr/>
            <p:nvPr/>
          </p:nvCxnSpPr>
          <p:spPr>
            <a:xfrm>
              <a:off x="959139" y="3604125"/>
              <a:ext cx="1204885" cy="260108"/>
            </a:xfrm>
            <a:prstGeom prst="line">
              <a:avLst/>
            </a:prstGeom>
            <a:ln w="57150">
              <a:noFill/>
              <a:tailEnd type="none"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obliqueBottomLeft"/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接點 62"/>
            <p:cNvCxnSpPr/>
            <p:nvPr/>
          </p:nvCxnSpPr>
          <p:spPr>
            <a:xfrm>
              <a:off x="2129214" y="3604125"/>
              <a:ext cx="34810" cy="260108"/>
            </a:xfrm>
            <a:prstGeom prst="line">
              <a:avLst/>
            </a:prstGeom>
            <a:ln w="57150">
              <a:noFill/>
              <a:tailEnd type="none"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obliqueBottomLeft"/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接點 64"/>
            <p:cNvCxnSpPr/>
            <p:nvPr/>
          </p:nvCxnSpPr>
          <p:spPr>
            <a:xfrm flipH="1">
              <a:off x="2164024" y="3604125"/>
              <a:ext cx="1193615" cy="260108"/>
            </a:xfrm>
            <a:prstGeom prst="line">
              <a:avLst/>
            </a:prstGeom>
            <a:ln w="57150">
              <a:noFill/>
              <a:tailEnd type="none"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obliqueBottomLeft"/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單箭頭接點 85"/>
            <p:cNvCxnSpPr>
              <a:cxnSpLocks noChangeShapeType="1"/>
            </p:cNvCxnSpPr>
            <p:nvPr/>
          </p:nvCxnSpPr>
          <p:spPr bwMode="auto">
            <a:xfrm>
              <a:off x="4324692" y="1979867"/>
              <a:ext cx="998437" cy="0"/>
            </a:xfrm>
            <a:prstGeom prst="straightConnector1">
              <a:avLst/>
            </a:prstGeom>
            <a:noFill/>
            <a:ln w="127000">
              <a:solidFill>
                <a:schemeClr val="accent1"/>
              </a:solidFill>
              <a:round/>
              <a:headEnd/>
              <a:tailEnd type="triangle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7" name="直線單箭頭接點 86"/>
            <p:cNvCxnSpPr>
              <a:cxnSpLocks noChangeShapeType="1"/>
            </p:cNvCxnSpPr>
            <p:nvPr/>
          </p:nvCxnSpPr>
          <p:spPr bwMode="auto">
            <a:xfrm>
              <a:off x="3958016" y="2238599"/>
              <a:ext cx="998438" cy="0"/>
            </a:xfrm>
            <a:prstGeom prst="straightConnector1">
              <a:avLst/>
            </a:prstGeom>
            <a:noFill/>
            <a:ln w="127000">
              <a:solidFill>
                <a:srgbClr val="95B3D7"/>
              </a:solidFill>
              <a:round/>
              <a:headEnd type="triangle" w="med" len="med"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8" name="直線單箭頭接點 87"/>
            <p:cNvCxnSpPr>
              <a:cxnSpLocks noChangeShapeType="1"/>
            </p:cNvCxnSpPr>
            <p:nvPr/>
          </p:nvCxnSpPr>
          <p:spPr bwMode="auto">
            <a:xfrm>
              <a:off x="6973963" y="3149715"/>
              <a:ext cx="500013" cy="0"/>
            </a:xfrm>
            <a:prstGeom prst="straightConnector1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 type="triangle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9" name="直線單箭頭接點 88"/>
            <p:cNvCxnSpPr>
              <a:cxnSpLocks noChangeShapeType="1"/>
            </p:cNvCxnSpPr>
            <p:nvPr/>
          </p:nvCxnSpPr>
          <p:spPr bwMode="auto">
            <a:xfrm>
              <a:off x="6773958" y="3344954"/>
              <a:ext cx="500013" cy="0"/>
            </a:xfrm>
            <a:prstGeom prst="straightConnector1">
              <a:avLst/>
            </a:prstGeom>
            <a:noFill/>
            <a:ln w="76200">
              <a:solidFill>
                <a:srgbClr val="95B3D7"/>
              </a:solidFill>
              <a:round/>
              <a:headEnd type="triangle" w="med" len="med"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aphicFrame>
          <p:nvGraphicFramePr>
            <p:cNvPr id="130" name="資料庫圖表 129"/>
            <p:cNvGraphicFramePr/>
            <p:nvPr>
              <p:extLst/>
            </p:nvPr>
          </p:nvGraphicFramePr>
          <p:xfrm>
            <a:off x="526132" y="413731"/>
            <a:ext cx="8438356" cy="334304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</p:grpSp>
      <p:sp>
        <p:nvSpPr>
          <p:cNvPr id="56322" name="投影片編號版面配置區 37"/>
          <p:cNvSpPr txBox="1">
            <a:spLocks noGrp="1"/>
          </p:cNvSpPr>
          <p:nvPr/>
        </p:nvSpPr>
        <p:spPr bwMode="auto">
          <a:xfrm>
            <a:off x="8791638" y="6405323"/>
            <a:ext cx="2883125" cy="365125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r>
              <a:rPr kumimoji="0" lang="zh-TW" altLang="en-US" sz="1400" dirty="0">
                <a:solidFill>
                  <a:srgbClr val="89898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引自教育部課文本位研究團隊簡報</a:t>
            </a:r>
          </a:p>
        </p:txBody>
      </p:sp>
      <p:sp>
        <p:nvSpPr>
          <p:cNvPr id="250917" name="Rectangle 37"/>
          <p:cNvSpPr>
            <a:spLocks noChangeArrowheads="1"/>
          </p:cNvSpPr>
          <p:nvPr/>
        </p:nvSpPr>
        <p:spPr bwMode="auto">
          <a:xfrm>
            <a:off x="5144418" y="592336"/>
            <a:ext cx="2822793" cy="646331"/>
          </a:xfrm>
          <a:prstGeom prst="rect">
            <a:avLst/>
          </a:prstGeom>
          <a:solidFill>
            <a:schemeClr val="accent1">
              <a:lumMod val="75000"/>
              <a:alpha val="58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3600" b="1" dirty="0">
                <a:solidFill>
                  <a:schemeClr val="bg1"/>
                </a:solidFill>
              </a:rPr>
              <a:t>   理解監控</a:t>
            </a:r>
          </a:p>
        </p:txBody>
      </p:sp>
      <p:sp>
        <p:nvSpPr>
          <p:cNvPr id="56324" name="Line 38"/>
          <p:cNvSpPr>
            <a:spLocks noChangeShapeType="1"/>
          </p:cNvSpPr>
          <p:nvPr/>
        </p:nvSpPr>
        <p:spPr bwMode="auto">
          <a:xfrm>
            <a:off x="3750429" y="1061837"/>
            <a:ext cx="1405052" cy="6746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6325" name="Line 39"/>
          <p:cNvSpPr>
            <a:spLocks noChangeShapeType="1"/>
          </p:cNvSpPr>
          <p:nvPr/>
        </p:nvSpPr>
        <p:spPr bwMode="auto">
          <a:xfrm flipH="1">
            <a:off x="3750428" y="1068583"/>
            <a:ext cx="8396" cy="177081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6326" name="Line 40"/>
          <p:cNvSpPr>
            <a:spLocks noChangeShapeType="1"/>
          </p:cNvSpPr>
          <p:nvPr/>
        </p:nvSpPr>
        <p:spPr bwMode="auto">
          <a:xfrm>
            <a:off x="7963766" y="1012418"/>
            <a:ext cx="1296988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6327" name="Line 41"/>
          <p:cNvSpPr>
            <a:spLocks noChangeShapeType="1"/>
          </p:cNvSpPr>
          <p:nvPr/>
        </p:nvSpPr>
        <p:spPr bwMode="auto">
          <a:xfrm flipH="1">
            <a:off x="9260754" y="1012418"/>
            <a:ext cx="0" cy="1826975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6328" name="Line 42"/>
          <p:cNvSpPr>
            <a:spLocks noChangeShapeType="1"/>
          </p:cNvSpPr>
          <p:nvPr/>
        </p:nvSpPr>
        <p:spPr bwMode="auto">
          <a:xfrm>
            <a:off x="6576291" y="1216648"/>
            <a:ext cx="9236" cy="563154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613821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資料庫圖表 3"/>
          <p:cNvGraphicFramePr/>
          <p:nvPr>
            <p:extLst/>
          </p:nvPr>
        </p:nvGraphicFramePr>
        <p:xfrm>
          <a:off x="422277" y="290147"/>
          <a:ext cx="11394585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資料庫圖表 1"/>
          <p:cNvGraphicFramePr/>
          <p:nvPr>
            <p:extLst/>
          </p:nvPr>
        </p:nvGraphicFramePr>
        <p:xfrm>
          <a:off x="1719508" y="1439333"/>
          <a:ext cx="880012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16652329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74982" y="3011055"/>
            <a:ext cx="10178473" cy="3218872"/>
          </a:xfrm>
        </p:spPr>
        <p:txBody>
          <a:bodyPr>
            <a:normAutofit/>
          </a:bodyPr>
          <a:lstStyle/>
          <a:p>
            <a:r>
              <a:rPr lang="zh-TW" altLang="zh-TW" sz="4400" dirty="0">
                <a:latin typeface="+mn-ea"/>
              </a:rPr>
              <a:t>天下事有難易乎</a:t>
            </a:r>
            <a:r>
              <a:rPr lang="en-US" altLang="zh-TW" sz="4400" dirty="0">
                <a:latin typeface="+mn-ea"/>
              </a:rPr>
              <a:t>?</a:t>
            </a:r>
            <a:r>
              <a:rPr lang="zh-TW" altLang="zh-TW" sz="4400" dirty="0">
                <a:latin typeface="+mn-ea"/>
              </a:rPr>
              <a:t>為之，則難者亦易矣</a:t>
            </a:r>
            <a:endParaRPr lang="en-US" altLang="zh-TW" sz="4400" dirty="0">
              <a:latin typeface="+mn-ea"/>
            </a:endParaRP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1085818480"/>
              </p:ext>
            </p:extLst>
          </p:nvPr>
        </p:nvGraphicFramePr>
        <p:xfrm>
          <a:off x="1542473" y="478753"/>
          <a:ext cx="9264073" cy="1765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5889791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74982" y="3011055"/>
            <a:ext cx="10178473" cy="3218872"/>
          </a:xfrm>
        </p:spPr>
        <p:txBody>
          <a:bodyPr>
            <a:normAutofit/>
          </a:bodyPr>
          <a:lstStyle/>
          <a:p>
            <a:r>
              <a:rPr lang="zh-TW" altLang="zh-TW" sz="4400" dirty="0">
                <a:latin typeface="+mn-ea"/>
              </a:rPr>
              <a:t>天下事有難易乎</a:t>
            </a:r>
            <a:r>
              <a:rPr lang="en-US" altLang="zh-TW" sz="4400" dirty="0">
                <a:latin typeface="+mn-ea"/>
              </a:rPr>
              <a:t>?</a:t>
            </a:r>
            <a:r>
              <a:rPr lang="zh-TW" altLang="zh-TW" sz="4400" dirty="0">
                <a:latin typeface="+mn-ea"/>
              </a:rPr>
              <a:t>為之，則難者亦易矣</a:t>
            </a:r>
            <a:endParaRPr lang="en-US" altLang="zh-TW" sz="4400" dirty="0">
              <a:latin typeface="+mn-ea"/>
            </a:endParaRPr>
          </a:p>
          <a:p>
            <a:r>
              <a:rPr lang="zh-TW" altLang="zh-TW" sz="4400" dirty="0">
                <a:latin typeface="+mn-ea"/>
              </a:rPr>
              <a:t>天下事有難易乎</a:t>
            </a:r>
            <a:r>
              <a:rPr lang="en-US" altLang="zh-TW" sz="4400" dirty="0">
                <a:latin typeface="+mn-ea"/>
              </a:rPr>
              <a:t>?</a:t>
            </a:r>
            <a:r>
              <a:rPr lang="zh-TW" altLang="zh-TW" sz="4400" dirty="0">
                <a:latin typeface="+mn-ea"/>
              </a:rPr>
              <a:t>為之</a:t>
            </a:r>
            <a:r>
              <a:rPr lang="en-US" altLang="zh-TW" sz="4400" dirty="0">
                <a:solidFill>
                  <a:srgbClr val="FF0000"/>
                </a:solidFill>
                <a:latin typeface="+mn-ea"/>
              </a:rPr>
              <a:t>(</a:t>
            </a:r>
            <a:r>
              <a:rPr lang="zh-TW" altLang="en-US" sz="4400" dirty="0">
                <a:solidFill>
                  <a:srgbClr val="FF0000"/>
                </a:solidFill>
                <a:latin typeface="+mn-ea"/>
              </a:rPr>
              <a:t>事</a:t>
            </a:r>
            <a:r>
              <a:rPr lang="en-US" altLang="zh-TW" sz="4400" dirty="0">
                <a:solidFill>
                  <a:srgbClr val="FF0000"/>
                </a:solidFill>
                <a:latin typeface="+mn-ea"/>
              </a:rPr>
              <a:t>)</a:t>
            </a:r>
            <a:r>
              <a:rPr lang="zh-TW" altLang="zh-TW" sz="4400" dirty="0">
                <a:latin typeface="+mn-ea"/>
              </a:rPr>
              <a:t>，則難者</a:t>
            </a:r>
            <a:r>
              <a:rPr lang="en-US" altLang="zh-TW" sz="4400" dirty="0">
                <a:solidFill>
                  <a:srgbClr val="FF0000"/>
                </a:solidFill>
                <a:latin typeface="+mn-ea"/>
              </a:rPr>
              <a:t>(</a:t>
            </a:r>
            <a:r>
              <a:rPr lang="zh-TW" altLang="en-US" sz="4400" dirty="0">
                <a:solidFill>
                  <a:srgbClr val="FF0000"/>
                </a:solidFill>
                <a:latin typeface="+mn-ea"/>
              </a:rPr>
              <a:t>事</a:t>
            </a:r>
            <a:r>
              <a:rPr lang="en-US" altLang="zh-TW" sz="4400" dirty="0">
                <a:solidFill>
                  <a:srgbClr val="FF0000"/>
                </a:solidFill>
                <a:latin typeface="+mn-ea"/>
              </a:rPr>
              <a:t>)</a:t>
            </a:r>
            <a:r>
              <a:rPr lang="zh-TW" altLang="zh-TW" sz="4400" dirty="0">
                <a:latin typeface="+mn-ea"/>
              </a:rPr>
              <a:t>亦易矣</a:t>
            </a:r>
            <a:endParaRPr lang="en-US" altLang="zh-TW" sz="4400" dirty="0">
              <a:latin typeface="+mn-ea"/>
            </a:endParaRPr>
          </a:p>
        </p:txBody>
      </p:sp>
      <p:graphicFrame>
        <p:nvGraphicFramePr>
          <p:cNvPr id="4" name="資料庫圖表 3"/>
          <p:cNvGraphicFramePr/>
          <p:nvPr>
            <p:extLst/>
          </p:nvPr>
        </p:nvGraphicFramePr>
        <p:xfrm>
          <a:off x="1542473" y="478753"/>
          <a:ext cx="9264073" cy="1765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69356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DE7B3D45-8097-5442-BADB-38D568AEE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03494"/>
            <a:ext cx="7002379" cy="951868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kumimoji="1" lang="zh-CN" altLang="en-US" sz="4000" b="1" dirty="0">
                <a:solidFill>
                  <a:schemeClr val="bg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國中近三年等級對照答題數</a:t>
            </a:r>
            <a:endParaRPr kumimoji="1" lang="zh-TW" altLang="en-US" sz="4000" dirty="0">
              <a:solidFill>
                <a:schemeClr val="bg1"/>
              </a:solidFill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8993F8E2-0234-C748-B6E7-CA9E3D586B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269737"/>
              </p:ext>
            </p:extLst>
          </p:nvPr>
        </p:nvGraphicFramePr>
        <p:xfrm>
          <a:off x="1268664" y="1730317"/>
          <a:ext cx="9590504" cy="350720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397626">
                  <a:extLst>
                    <a:ext uri="{9D8B030D-6E8A-4147-A177-3AD203B41FA5}">
                      <a16:colId xmlns:a16="http://schemas.microsoft.com/office/drawing/2014/main" val="3521371505"/>
                    </a:ext>
                  </a:extLst>
                </a:gridCol>
                <a:gridCol w="2397626">
                  <a:extLst>
                    <a:ext uri="{9D8B030D-6E8A-4147-A177-3AD203B41FA5}">
                      <a16:colId xmlns:a16="http://schemas.microsoft.com/office/drawing/2014/main" val="4116002497"/>
                    </a:ext>
                  </a:extLst>
                </a:gridCol>
                <a:gridCol w="2397626">
                  <a:extLst>
                    <a:ext uri="{9D8B030D-6E8A-4147-A177-3AD203B41FA5}">
                      <a16:colId xmlns:a16="http://schemas.microsoft.com/office/drawing/2014/main" val="3156160161"/>
                    </a:ext>
                  </a:extLst>
                </a:gridCol>
                <a:gridCol w="2397626">
                  <a:extLst>
                    <a:ext uri="{9D8B030D-6E8A-4147-A177-3AD203B41FA5}">
                      <a16:colId xmlns:a16="http://schemas.microsoft.com/office/drawing/2014/main" val="1980382808"/>
                    </a:ext>
                  </a:extLst>
                </a:gridCol>
              </a:tblGrid>
              <a:tr h="935389">
                <a:tc>
                  <a:txBody>
                    <a:bodyPr/>
                    <a:lstStyle/>
                    <a:p>
                      <a:pPr algn="ctr"/>
                      <a:endParaRPr lang="zh-TW" altLang="en-US" sz="6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dirty="0"/>
                        <a:t>109</a:t>
                      </a:r>
                      <a:r>
                        <a:rPr lang="zh-CN" altLang="en-US" sz="4000" dirty="0"/>
                        <a:t>年</a:t>
                      </a:r>
                      <a:endParaRPr lang="zh-TW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dirty="0"/>
                        <a:t>110</a:t>
                      </a:r>
                      <a:r>
                        <a:rPr lang="zh-CN" altLang="en-US" sz="4000" dirty="0"/>
                        <a:t>年</a:t>
                      </a:r>
                      <a:endParaRPr lang="zh-TW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dirty="0"/>
                        <a:t>111</a:t>
                      </a:r>
                      <a:r>
                        <a:rPr lang="zh-CN" altLang="en-US" sz="4000" dirty="0"/>
                        <a:t>年</a:t>
                      </a:r>
                      <a:endParaRPr lang="zh-TW" alt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6770742"/>
                  </a:ext>
                </a:extLst>
              </a:tr>
              <a:tr h="101333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1" dirty="0">
                          <a:latin typeface="Lantinghei SC Demibold" panose="02000000000000000000" pitchFamily="2" charset="-122"/>
                          <a:ea typeface="Lantinghei SC Demibold" panose="02000000000000000000" pitchFamily="2" charset="-122"/>
                        </a:rPr>
                        <a:t>待加強</a:t>
                      </a:r>
                      <a:endParaRPr lang="en-US" altLang="zh-TW" sz="3600" b="1" dirty="0">
                        <a:latin typeface="Lantinghei SC Demibold" panose="02000000000000000000" pitchFamily="2" charset="-122"/>
                        <a:ea typeface="Lantinghei SC Demibold" panose="02000000000000000000" pitchFamily="2" charset="-122"/>
                      </a:endParaRPr>
                    </a:p>
                    <a:p>
                      <a:pPr algn="ctr"/>
                      <a:r>
                        <a:rPr lang="en-US" altLang="zh-TW" sz="3600" b="1" dirty="0">
                          <a:latin typeface="Lantinghei SC Demibold" panose="02000000000000000000" pitchFamily="2" charset="-122"/>
                          <a:ea typeface="Lantinghei SC Demibold" panose="02000000000000000000" pitchFamily="2" charset="-122"/>
                        </a:rPr>
                        <a:t>C</a:t>
                      </a:r>
                      <a:endParaRPr lang="zh-TW" altLang="en-US" sz="3600" b="1" dirty="0">
                        <a:latin typeface="Lantinghei SC Demibold" panose="02000000000000000000" pitchFamily="2" charset="-122"/>
                        <a:ea typeface="Lantinghei SC Demibold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400" b="1" dirty="0">
                          <a:solidFill>
                            <a:srgbClr val="0432FF"/>
                          </a:solidFill>
                        </a:rPr>
                        <a:t>0-19</a:t>
                      </a:r>
                      <a:endParaRPr lang="zh-TW" altLang="en-US" sz="4400" b="1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400" b="1" dirty="0">
                          <a:solidFill>
                            <a:srgbClr val="0432FF"/>
                          </a:solidFill>
                        </a:rPr>
                        <a:t>0-19</a:t>
                      </a:r>
                      <a:endParaRPr lang="zh-TW" altLang="en-US" sz="4400" b="1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400" b="1" dirty="0">
                          <a:solidFill>
                            <a:srgbClr val="0432FF"/>
                          </a:solidFill>
                        </a:rPr>
                        <a:t>0-17</a:t>
                      </a:r>
                      <a:endParaRPr lang="zh-TW" altLang="en-US" sz="4400" b="1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8623928"/>
                  </a:ext>
                </a:extLst>
              </a:tr>
              <a:tr h="122120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600" b="1" dirty="0">
                          <a:latin typeface="Lantinghei SC Demibold" panose="02000000000000000000" pitchFamily="2" charset="-122"/>
                          <a:ea typeface="Lantinghei SC Demibold" panose="02000000000000000000" pitchFamily="2" charset="-122"/>
                        </a:rPr>
                        <a:t>通過率</a:t>
                      </a:r>
                      <a:endParaRPr lang="zh-TW" altLang="en-US" sz="3600" b="1" dirty="0">
                        <a:latin typeface="Lantinghei SC Demibold" panose="02000000000000000000" pitchFamily="2" charset="-122"/>
                        <a:ea typeface="Lantinghei SC Demibold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400" b="1" dirty="0">
                          <a:solidFill>
                            <a:srgbClr val="0432FF"/>
                          </a:solidFill>
                        </a:rPr>
                        <a:t>92%-70%</a:t>
                      </a:r>
                      <a:endParaRPr lang="zh-TW" altLang="en-US" sz="4400" b="1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400" b="1" dirty="0">
                          <a:solidFill>
                            <a:srgbClr val="0432FF"/>
                          </a:solidFill>
                        </a:rPr>
                        <a:t>93%-71%</a:t>
                      </a:r>
                      <a:endParaRPr lang="zh-TW" altLang="en-US" sz="4400" b="1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400" b="1" dirty="0">
                          <a:solidFill>
                            <a:srgbClr val="0432FF"/>
                          </a:solidFill>
                        </a:rPr>
                        <a:t>88%-73%</a:t>
                      </a:r>
                      <a:endParaRPr lang="zh-TW" altLang="en-US" sz="4400" b="1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93734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243942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74982" y="3080378"/>
            <a:ext cx="10178473" cy="3777622"/>
          </a:xfrm>
        </p:spPr>
        <p:txBody>
          <a:bodyPr>
            <a:normAutofit/>
          </a:bodyPr>
          <a:lstStyle/>
          <a:p>
            <a:r>
              <a:rPr lang="zh-TW" altLang="en-US" sz="4400" dirty="0">
                <a:latin typeface="+mn-ea"/>
              </a:rPr>
              <a:t>吾材之敏，倍人也。屏棄而不用，其昏與庸無以異也</a:t>
            </a:r>
            <a:endParaRPr lang="en-US" altLang="zh-TW" sz="4400" dirty="0">
              <a:latin typeface="+mn-ea"/>
            </a:endParaRP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2591293083"/>
              </p:ext>
            </p:extLst>
          </p:nvPr>
        </p:nvGraphicFramePr>
        <p:xfrm>
          <a:off x="1874982" y="395626"/>
          <a:ext cx="9264073" cy="1765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6042609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74983" y="3080378"/>
            <a:ext cx="10002982" cy="3777622"/>
          </a:xfrm>
        </p:spPr>
        <p:txBody>
          <a:bodyPr>
            <a:normAutofit/>
          </a:bodyPr>
          <a:lstStyle/>
          <a:p>
            <a:r>
              <a:rPr lang="zh-TW" altLang="en-US" sz="4400" dirty="0">
                <a:latin typeface="+mn-ea"/>
              </a:rPr>
              <a:t>吾材之敏，倍人也。屏棄而不用，其昏與庸無以異也</a:t>
            </a:r>
            <a:endParaRPr lang="en-US" altLang="zh-TW" sz="4400" dirty="0">
              <a:latin typeface="+mn-ea"/>
            </a:endParaRPr>
          </a:p>
          <a:p>
            <a:r>
              <a:rPr lang="zh-TW" altLang="en-US" sz="4400" dirty="0">
                <a:latin typeface="+mn-ea"/>
              </a:rPr>
              <a:t>吾材之敏，倍人也。屏棄</a:t>
            </a:r>
            <a:r>
              <a:rPr lang="en-US" altLang="zh-TW" sz="4400" dirty="0">
                <a:solidFill>
                  <a:srgbClr val="FF0000"/>
                </a:solidFill>
                <a:latin typeface="+mn-ea"/>
              </a:rPr>
              <a:t>(</a:t>
            </a:r>
            <a:r>
              <a:rPr lang="zh-TW" altLang="en-US" sz="4400" dirty="0">
                <a:solidFill>
                  <a:srgbClr val="FF0000"/>
                </a:solidFill>
                <a:latin typeface="+mn-ea"/>
              </a:rPr>
              <a:t>敏材</a:t>
            </a:r>
            <a:r>
              <a:rPr lang="en-US" altLang="zh-TW" sz="4400" dirty="0">
                <a:solidFill>
                  <a:srgbClr val="FF0000"/>
                </a:solidFill>
                <a:latin typeface="+mn-ea"/>
              </a:rPr>
              <a:t>)</a:t>
            </a:r>
            <a:r>
              <a:rPr lang="zh-TW" altLang="en-US" sz="4400" dirty="0">
                <a:latin typeface="+mn-ea"/>
              </a:rPr>
              <a:t>而不用，其昏與庸無以異也</a:t>
            </a:r>
            <a:endParaRPr lang="en-US" altLang="zh-TW" sz="4400" dirty="0">
              <a:latin typeface="+mn-ea"/>
            </a:endParaRPr>
          </a:p>
        </p:txBody>
      </p:sp>
      <p:graphicFrame>
        <p:nvGraphicFramePr>
          <p:cNvPr id="4" name="資料庫圖表 3"/>
          <p:cNvGraphicFramePr/>
          <p:nvPr>
            <p:extLst/>
          </p:nvPr>
        </p:nvGraphicFramePr>
        <p:xfrm>
          <a:off x="1874982" y="395626"/>
          <a:ext cx="9264073" cy="1765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1414254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493818" y="3080378"/>
            <a:ext cx="9762837" cy="3777622"/>
          </a:xfrm>
        </p:spPr>
        <p:txBody>
          <a:bodyPr>
            <a:normAutofit/>
          </a:bodyPr>
          <a:lstStyle/>
          <a:p>
            <a:r>
              <a:rPr lang="zh-TW" altLang="en-US" sz="4400" dirty="0">
                <a:latin typeface="+mn-ea"/>
              </a:rPr>
              <a:t>貧者自南海還，以告富者</a:t>
            </a: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1096746109"/>
              </p:ext>
            </p:extLst>
          </p:nvPr>
        </p:nvGraphicFramePr>
        <p:xfrm>
          <a:off x="1902692" y="487989"/>
          <a:ext cx="9264073" cy="1765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0090208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419927" y="3080378"/>
            <a:ext cx="9836728" cy="3777622"/>
          </a:xfrm>
        </p:spPr>
        <p:txBody>
          <a:bodyPr>
            <a:normAutofit/>
          </a:bodyPr>
          <a:lstStyle/>
          <a:p>
            <a:r>
              <a:rPr lang="zh-TW" altLang="en-US" sz="4400" dirty="0">
                <a:latin typeface="+mn-ea"/>
              </a:rPr>
              <a:t>貧者自南海還，以告富者</a:t>
            </a:r>
            <a:endParaRPr lang="en-US" altLang="zh-TW" sz="4400" dirty="0">
              <a:latin typeface="+mn-ea"/>
            </a:endParaRPr>
          </a:p>
          <a:p>
            <a:r>
              <a:rPr lang="zh-TW" altLang="en-US" sz="4400" dirty="0">
                <a:latin typeface="+mn-ea"/>
              </a:rPr>
              <a:t>貧者自南海還，</a:t>
            </a:r>
            <a:r>
              <a:rPr lang="en-US" altLang="zh-TW" sz="4400" dirty="0">
                <a:solidFill>
                  <a:srgbClr val="FF0000"/>
                </a:solidFill>
                <a:latin typeface="+mn-ea"/>
              </a:rPr>
              <a:t>(</a:t>
            </a:r>
            <a:r>
              <a:rPr lang="zh-TW" altLang="en-US" sz="4400" dirty="0">
                <a:solidFill>
                  <a:srgbClr val="FF0000"/>
                </a:solidFill>
                <a:latin typeface="+mn-ea"/>
              </a:rPr>
              <a:t>貧者</a:t>
            </a:r>
            <a:r>
              <a:rPr lang="en-US" altLang="zh-TW" sz="4400" dirty="0">
                <a:solidFill>
                  <a:srgbClr val="FF0000"/>
                </a:solidFill>
                <a:latin typeface="+mn-ea"/>
              </a:rPr>
              <a:t>)</a:t>
            </a:r>
            <a:r>
              <a:rPr lang="zh-TW" altLang="en-US" sz="4400" dirty="0">
                <a:latin typeface="+mn-ea"/>
              </a:rPr>
              <a:t>以</a:t>
            </a:r>
            <a:r>
              <a:rPr lang="en-US" altLang="zh-TW" sz="4400" dirty="0">
                <a:solidFill>
                  <a:srgbClr val="FF0000"/>
                </a:solidFill>
                <a:latin typeface="+mn-ea"/>
              </a:rPr>
              <a:t>(</a:t>
            </a:r>
            <a:r>
              <a:rPr lang="zh-TW" altLang="en-US" sz="4400" dirty="0">
                <a:solidFill>
                  <a:srgbClr val="FF0000"/>
                </a:solidFill>
                <a:latin typeface="+mn-ea"/>
              </a:rPr>
              <a:t>這件事</a:t>
            </a:r>
            <a:r>
              <a:rPr lang="en-US" altLang="zh-TW" sz="4400" dirty="0">
                <a:solidFill>
                  <a:srgbClr val="FF0000"/>
                </a:solidFill>
                <a:latin typeface="+mn-ea"/>
              </a:rPr>
              <a:t>)</a:t>
            </a:r>
            <a:r>
              <a:rPr lang="zh-TW" altLang="en-US" sz="4400" dirty="0">
                <a:latin typeface="+mn-ea"/>
              </a:rPr>
              <a:t>告富者</a:t>
            </a:r>
          </a:p>
        </p:txBody>
      </p:sp>
      <p:graphicFrame>
        <p:nvGraphicFramePr>
          <p:cNvPr id="4" name="資料庫圖表 3"/>
          <p:cNvGraphicFramePr/>
          <p:nvPr>
            <p:extLst/>
          </p:nvPr>
        </p:nvGraphicFramePr>
        <p:xfrm>
          <a:off x="1902692" y="487989"/>
          <a:ext cx="9264073" cy="1765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3827043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資料庫圖表 3"/>
          <p:cNvGraphicFramePr/>
          <p:nvPr>
            <p:extLst/>
          </p:nvPr>
        </p:nvGraphicFramePr>
        <p:xfrm>
          <a:off x="422277" y="290147"/>
          <a:ext cx="11394585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資料庫圖表 1"/>
          <p:cNvGraphicFramePr/>
          <p:nvPr>
            <p:extLst/>
          </p:nvPr>
        </p:nvGraphicFramePr>
        <p:xfrm>
          <a:off x="1607659" y="1958109"/>
          <a:ext cx="9771541" cy="43318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31467262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/>
          </p:nvPr>
        </p:nvGraphicFramePr>
        <p:xfrm>
          <a:off x="997526" y="1403927"/>
          <a:ext cx="10751129" cy="46283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42474">
                  <a:extLst>
                    <a:ext uri="{9D8B030D-6E8A-4147-A177-3AD203B41FA5}">
                      <a16:colId xmlns:a16="http://schemas.microsoft.com/office/drawing/2014/main" val="1811811361"/>
                    </a:ext>
                  </a:extLst>
                </a:gridCol>
                <a:gridCol w="2679421">
                  <a:extLst>
                    <a:ext uri="{9D8B030D-6E8A-4147-A177-3AD203B41FA5}">
                      <a16:colId xmlns:a16="http://schemas.microsoft.com/office/drawing/2014/main" val="1572696529"/>
                    </a:ext>
                  </a:extLst>
                </a:gridCol>
                <a:gridCol w="6529234">
                  <a:extLst>
                    <a:ext uri="{9D8B030D-6E8A-4147-A177-3AD203B41FA5}">
                      <a16:colId xmlns:a16="http://schemas.microsoft.com/office/drawing/2014/main" val="409333199"/>
                    </a:ext>
                  </a:extLst>
                </a:gridCol>
              </a:tblGrid>
              <a:tr h="101600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en-US" altLang="zh-TW" sz="3600" kern="100" dirty="0">
                        <a:effectLst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3600" kern="100" dirty="0">
                          <a:effectLst/>
                        </a:rPr>
                        <a:t>策略</a:t>
                      </a:r>
                      <a:endParaRPr lang="zh-TW" sz="3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en-US" altLang="zh-TW" sz="3600" kern="100" dirty="0">
                        <a:effectLst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3600" kern="100" dirty="0">
                          <a:effectLst/>
                        </a:rPr>
                        <a:t>教學重點</a:t>
                      </a:r>
                      <a:endParaRPr lang="zh-TW" sz="3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en-US" altLang="zh-TW" sz="3600" kern="100" dirty="0">
                        <a:effectLst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3600" kern="100" dirty="0">
                          <a:effectLst/>
                        </a:rPr>
                        <a:t>說明</a:t>
                      </a:r>
                      <a:endParaRPr lang="zh-TW" sz="3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4577994"/>
                  </a:ext>
                </a:extLst>
              </a:tr>
              <a:tr h="36123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altLang="zh-TW" sz="36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3600" kern="100" dirty="0">
                          <a:effectLst/>
                        </a:rPr>
                        <a:t>詞彙</a:t>
                      </a:r>
                      <a:endParaRPr lang="en-US" sz="36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600" kern="100" dirty="0">
                          <a:effectLst/>
                        </a:rPr>
                        <a:t>(</a:t>
                      </a:r>
                      <a:r>
                        <a:rPr lang="zh-TW" sz="3600" kern="100" dirty="0">
                          <a:effectLst/>
                        </a:rPr>
                        <a:t>解碼</a:t>
                      </a:r>
                      <a:r>
                        <a:rPr lang="en-US" sz="3600" kern="100" dirty="0">
                          <a:effectLst/>
                        </a:rPr>
                        <a:t>)</a:t>
                      </a:r>
                      <a:endParaRPr lang="zh-TW" sz="3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en-US" altLang="zh-TW" sz="3600" kern="100" dirty="0">
                        <a:effectLst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3600" kern="100" dirty="0">
                          <a:effectLst/>
                        </a:rPr>
                        <a:t>詞素／</a:t>
                      </a:r>
                      <a:endParaRPr lang="en-US" altLang="zh-TW" sz="3600" kern="100" dirty="0">
                        <a:effectLst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en-US" altLang="zh-TW" sz="3600" kern="100" dirty="0">
                        <a:effectLst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en-US" altLang="zh-TW" sz="3600" kern="100" dirty="0">
                        <a:effectLst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3600" kern="100" dirty="0">
                          <a:effectLst/>
                        </a:rPr>
                        <a:t>析詞釋義／</a:t>
                      </a:r>
                      <a:endParaRPr lang="en-US" altLang="zh-TW" sz="3600" kern="100" dirty="0">
                        <a:effectLst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en-US" altLang="zh-TW" sz="3600" kern="100" dirty="0">
                        <a:effectLst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endParaRPr lang="en-US" altLang="zh-TW" sz="3600" kern="100" dirty="0">
                        <a:effectLst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3600" kern="100" dirty="0">
                          <a:effectLst/>
                        </a:rPr>
                        <a:t>上下文</a:t>
                      </a:r>
                      <a:endParaRPr lang="zh-TW" sz="3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n-US" altLang="zh-TW" sz="3600" kern="100" dirty="0">
                        <a:effectLst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n-US" altLang="zh-TW" sz="3600" kern="100" dirty="0">
                        <a:effectLst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3600" kern="100" dirty="0">
                          <a:effectLst/>
                        </a:rPr>
                        <a:t>詞素、析詞釋義、查辭典與國</a:t>
                      </a:r>
                      <a:endParaRPr lang="en-US" altLang="zh-TW" sz="3600" kern="100" dirty="0">
                        <a:effectLst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n-US" altLang="zh-TW" sz="3600" kern="100" dirty="0">
                        <a:effectLst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n-US" altLang="zh-TW" sz="3600" kern="100" dirty="0">
                        <a:effectLst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3600" kern="100" dirty="0">
                          <a:effectLst/>
                        </a:rPr>
                        <a:t>小策略相同。找出文章中不懂</a:t>
                      </a:r>
                      <a:endParaRPr lang="en-US" altLang="zh-TW" sz="3600" kern="100" dirty="0">
                        <a:effectLst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n-US" altLang="zh-TW" sz="3600" kern="100" dirty="0">
                        <a:effectLst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n-US" altLang="zh-TW" sz="3600" kern="100" dirty="0">
                        <a:effectLst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3600" kern="100" dirty="0">
                          <a:effectLst/>
                        </a:rPr>
                        <a:t>的字詞，並由上下文句脈絡中</a:t>
                      </a:r>
                      <a:endParaRPr lang="en-US" altLang="zh-TW" sz="3600" kern="100" dirty="0">
                        <a:effectLst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n-US" altLang="zh-TW" sz="3600" kern="100" dirty="0">
                        <a:effectLst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n-US" altLang="zh-TW" sz="3600" kern="100" dirty="0">
                        <a:effectLst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3600" kern="100" dirty="0">
                          <a:effectLst/>
                        </a:rPr>
                        <a:t>推測出不懂字詞可能的涵意，</a:t>
                      </a:r>
                      <a:endParaRPr lang="en-US" altLang="zh-TW" sz="3600" kern="100" dirty="0">
                        <a:effectLst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n-US" altLang="zh-TW" sz="3600" kern="100" dirty="0">
                        <a:effectLst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n-US" altLang="zh-TW" sz="3600" kern="100" dirty="0">
                        <a:effectLst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3600" kern="100" dirty="0">
                          <a:effectLst/>
                        </a:rPr>
                        <a:t>進而判斷出字詞意義是否能正</a:t>
                      </a:r>
                      <a:endParaRPr lang="en-US" altLang="zh-TW" sz="3600" kern="100" dirty="0">
                        <a:effectLst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n-US" altLang="zh-TW" sz="3600" kern="100" dirty="0">
                        <a:effectLst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n-US" altLang="zh-TW" sz="3600" kern="100" dirty="0">
                        <a:effectLst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zh-TW" sz="3600" kern="100" dirty="0">
                          <a:effectLst/>
                        </a:rPr>
                        <a:t>確表示文章的涵意。</a:t>
                      </a:r>
                      <a:endParaRPr lang="zh-TW" sz="3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49532972"/>
                  </a:ext>
                </a:extLst>
              </a:tr>
            </a:tbl>
          </a:graphicData>
        </a:graphic>
      </p:graphicFrame>
      <p:sp>
        <p:nvSpPr>
          <p:cNvPr id="3" name="圓角矩形 2"/>
          <p:cNvSpPr/>
          <p:nvPr/>
        </p:nvSpPr>
        <p:spPr>
          <a:xfrm>
            <a:off x="3001819" y="6160656"/>
            <a:ext cx="8395854" cy="4849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引自</a:t>
            </a:r>
            <a:r>
              <a:rPr lang="zh-TW" altLang="zh-TW" dirty="0">
                <a:solidFill>
                  <a:schemeClr val="tx1"/>
                </a:solidFill>
              </a:rPr>
              <a:t>課文本位閱讀理解教學研發團隊</a:t>
            </a:r>
            <a:r>
              <a:rPr lang="en-US" altLang="zh-TW" dirty="0">
                <a:solidFill>
                  <a:schemeClr val="tx1"/>
                </a:solidFill>
              </a:rPr>
              <a:t>-</a:t>
            </a:r>
            <a:r>
              <a:rPr lang="zh-TW" altLang="zh-TW" dirty="0">
                <a:solidFill>
                  <a:schemeClr val="tx1"/>
                </a:solidFill>
              </a:rPr>
              <a:t>國中國文閱讀理解策略成分表</a:t>
            </a:r>
            <a:r>
              <a:rPr lang="en-US" altLang="zh-TW" dirty="0">
                <a:solidFill>
                  <a:schemeClr val="tx1"/>
                </a:solidFill>
              </a:rPr>
              <a:t>20180928</a:t>
            </a:r>
            <a:r>
              <a:rPr lang="zh-TW" altLang="zh-TW" dirty="0">
                <a:solidFill>
                  <a:schemeClr val="tx1"/>
                </a:solidFill>
              </a:rPr>
              <a:t>修</a:t>
            </a:r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78813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08994" y="211828"/>
            <a:ext cx="7367952" cy="886396"/>
          </a:xfrm>
        </p:spPr>
        <p:txBody>
          <a:bodyPr>
            <a:normAutofit/>
          </a:bodyPr>
          <a:lstStyle/>
          <a:p>
            <a:r>
              <a:rPr lang="zh-TW" altLang="en-US" sz="4800" dirty="0"/>
              <a:t>生難語詞的</a:t>
            </a:r>
            <a:r>
              <a:rPr lang="zh-TW" altLang="zh-TW" sz="4800" dirty="0"/>
              <a:t>學習</a:t>
            </a:r>
            <a:r>
              <a:rPr lang="zh-TW" altLang="en-US" sz="4800" dirty="0"/>
              <a:t>鷹架搭建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/>
          </p:nvPr>
        </p:nvGraphicFramePr>
        <p:xfrm>
          <a:off x="174959" y="1380390"/>
          <a:ext cx="12017041" cy="5477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0670">
                  <a:extLst>
                    <a:ext uri="{9D8B030D-6E8A-4147-A177-3AD203B41FA5}">
                      <a16:colId xmlns:a16="http://schemas.microsoft.com/office/drawing/2014/main" val="3267992220"/>
                    </a:ext>
                  </a:extLst>
                </a:gridCol>
                <a:gridCol w="3594252">
                  <a:extLst>
                    <a:ext uri="{9D8B030D-6E8A-4147-A177-3AD203B41FA5}">
                      <a16:colId xmlns:a16="http://schemas.microsoft.com/office/drawing/2014/main" val="2399742075"/>
                    </a:ext>
                  </a:extLst>
                </a:gridCol>
                <a:gridCol w="7862119">
                  <a:extLst>
                    <a:ext uri="{9D8B030D-6E8A-4147-A177-3AD203B41FA5}">
                      <a16:colId xmlns:a16="http://schemas.microsoft.com/office/drawing/2014/main" val="2092245325"/>
                    </a:ext>
                  </a:extLst>
                </a:gridCol>
              </a:tblGrid>
              <a:tr h="882162">
                <a:tc>
                  <a:txBody>
                    <a:bodyPr/>
                    <a:lstStyle/>
                    <a:p>
                      <a:endParaRPr lang="zh-TW" alt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3200" dirty="0"/>
                        <a:t>方法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3200" dirty="0"/>
                        <a:t>示例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56006091"/>
                  </a:ext>
                </a:extLst>
              </a:tr>
              <a:tr h="882162">
                <a:tc>
                  <a:txBody>
                    <a:bodyPr/>
                    <a:lstStyle/>
                    <a:p>
                      <a:r>
                        <a:rPr lang="en-US" altLang="zh-TW" sz="32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TW" altLang="zh-TW" sz="32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查字典</a:t>
                      </a:r>
                      <a:endParaRPr lang="en-US" altLang="zh-TW" sz="3200" b="1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32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連結背景知識</a:t>
                      </a:r>
                      <a:endParaRPr lang="zh-TW" altLang="en-US" sz="32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TW" altLang="zh-TW" sz="3200" u="sng" dirty="0"/>
                        <a:t>羨</a:t>
                      </a:r>
                      <a:r>
                        <a:rPr lang="zh-TW" altLang="zh-TW" sz="3200" dirty="0"/>
                        <a:t>兵衆多，從</a:t>
                      </a:r>
                      <a:r>
                        <a:rPr lang="zh-TW" altLang="zh-TW" sz="3200" b="1" dirty="0">
                          <a:solidFill>
                            <a:srgbClr val="6400F6"/>
                          </a:solidFill>
                        </a:rPr>
                        <a:t>塹</a:t>
                      </a:r>
                      <a:r>
                        <a:rPr lang="zh-TW" altLang="zh-TW" sz="3200" dirty="0"/>
                        <a:t>下</a:t>
                      </a:r>
                      <a:r>
                        <a:rPr lang="zh-TW" altLang="zh-TW" sz="3200" b="1" dirty="0">
                          <a:solidFill>
                            <a:srgbClr val="6400F6"/>
                          </a:solidFill>
                        </a:rPr>
                        <a:t>斫</a:t>
                      </a:r>
                      <a:r>
                        <a:rPr lang="zh-TW" altLang="zh-TW" sz="3200" dirty="0"/>
                        <a:t>橋</a:t>
                      </a:r>
                      <a:endParaRPr lang="zh-TW" alt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4505372"/>
                  </a:ext>
                </a:extLst>
              </a:tr>
              <a:tr h="882162">
                <a:tc>
                  <a:txBody>
                    <a:bodyPr/>
                    <a:lstStyle/>
                    <a:p>
                      <a:r>
                        <a:rPr lang="en-US" altLang="zh-TW" sz="32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TW" altLang="zh-TW" sz="32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看部首</a:t>
                      </a:r>
                      <a:r>
                        <a:rPr lang="zh-TW" altLang="en-US" sz="32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析字</a:t>
                      </a:r>
                      <a:endParaRPr lang="zh-TW" altLang="en-US" sz="32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3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貓蹲良久，鼠</a:t>
                      </a:r>
                      <a:r>
                        <a:rPr lang="zh-TW" altLang="zh-TW" sz="3200" b="1" kern="1200" dirty="0">
                          <a:solidFill>
                            <a:srgbClr val="6400F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逡巡</a:t>
                      </a:r>
                      <a:r>
                        <a:rPr lang="zh-TW" altLang="zh-TW" sz="3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自穴中出，見貓怒奔之</a:t>
                      </a:r>
                      <a:endParaRPr lang="zh-TW" alt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03820660"/>
                  </a:ext>
                </a:extLst>
              </a:tr>
              <a:tr h="882162">
                <a:tc>
                  <a:txBody>
                    <a:bodyPr/>
                    <a:lstStyle/>
                    <a:p>
                      <a:r>
                        <a:rPr lang="en-US" altLang="zh-TW" sz="32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TW" altLang="zh-TW" sz="32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從單字去</a:t>
                      </a:r>
                      <a:r>
                        <a:rPr lang="zh-TW" altLang="en-US" sz="32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增字</a:t>
                      </a:r>
                      <a:r>
                        <a:rPr lang="zh-TW" altLang="zh-TW" sz="32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造詞</a:t>
                      </a:r>
                      <a:endParaRPr lang="zh-TW" altLang="en-US" sz="32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TW" altLang="zh-TW" sz="3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其文詞學術，當</a:t>
                      </a:r>
                      <a:r>
                        <a:rPr lang="zh-TW" altLang="zh-TW" sz="3200" b="1" kern="1200" dirty="0">
                          <a:solidFill>
                            <a:srgbClr val="6400F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倍</a:t>
                      </a:r>
                      <a:r>
                        <a:rPr lang="zh-TW" altLang="en-US" sz="3200" b="1" kern="1200" dirty="0">
                          <a:solidFill>
                            <a:srgbClr val="6400F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蓰</a:t>
                      </a:r>
                      <a:r>
                        <a:rPr lang="zh-TW" altLang="zh-TW" sz="3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於昔人</a:t>
                      </a:r>
                      <a:endParaRPr lang="zh-TW" alt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99476501"/>
                  </a:ext>
                </a:extLst>
              </a:tr>
              <a:tr h="882162">
                <a:tc>
                  <a:txBody>
                    <a:bodyPr/>
                    <a:lstStyle/>
                    <a:p>
                      <a:r>
                        <a:rPr lang="en-US" altLang="zh-TW" sz="32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TW" altLang="zh-TW" sz="32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從上下語境做推論</a:t>
                      </a:r>
                      <a:endParaRPr lang="zh-TW" altLang="en-US" sz="32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3200" u="sng" dirty="0"/>
                        <a:t>始皇</a:t>
                      </a:r>
                      <a:r>
                        <a:rPr lang="zh-TW" altLang="en-US" sz="3200" dirty="0"/>
                        <a:t>怒其不恭，令</a:t>
                      </a:r>
                      <a:r>
                        <a:rPr lang="zh-TW" altLang="en-US" sz="3200" b="1" dirty="0">
                          <a:solidFill>
                            <a:srgbClr val="6400F6"/>
                          </a:solidFill>
                        </a:rPr>
                        <a:t>檻車</a:t>
                      </a:r>
                      <a:r>
                        <a:rPr lang="zh-TW" altLang="en-US" sz="3200" dirty="0"/>
                        <a:t>送之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8377755"/>
                  </a:ext>
                </a:extLst>
              </a:tr>
              <a:tr h="882162">
                <a:tc>
                  <a:txBody>
                    <a:bodyPr/>
                    <a:lstStyle/>
                    <a:p>
                      <a:r>
                        <a:rPr lang="en-US" altLang="zh-TW" sz="32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TW" altLang="zh-TW" sz="32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從詞性排列判斷</a:t>
                      </a:r>
                      <a:endParaRPr lang="zh-TW" altLang="en-US" sz="32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TW" altLang="zh-TW" sz="3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蓮，花</a:t>
                      </a:r>
                      <a:r>
                        <a:rPr lang="zh-TW" altLang="zh-TW" sz="3200" b="1" kern="1200" dirty="0">
                          <a:solidFill>
                            <a:srgbClr val="6400F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之</a:t>
                      </a:r>
                      <a:r>
                        <a:rPr lang="zh-TW" altLang="zh-TW" sz="3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君子者</a:t>
                      </a:r>
                      <a:r>
                        <a:rPr lang="zh-TW" altLang="zh-TW" sz="3200" b="1" kern="1200" dirty="0">
                          <a:solidFill>
                            <a:srgbClr val="6400F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也</a:t>
                      </a:r>
                      <a:endParaRPr lang="zh-TW" altLang="en-US" sz="3200" b="1" dirty="0">
                        <a:solidFill>
                          <a:srgbClr val="6400F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6025484"/>
                  </a:ext>
                </a:extLst>
              </a:tr>
            </a:tbl>
          </a:graphicData>
        </a:graphic>
      </p:graphicFrame>
      <p:graphicFrame>
        <p:nvGraphicFramePr>
          <p:cNvPr id="5" name="資料庫圖表 4"/>
          <p:cNvGraphicFramePr/>
          <p:nvPr>
            <p:extLst/>
          </p:nvPr>
        </p:nvGraphicFramePr>
        <p:xfrm>
          <a:off x="8853854" y="-70338"/>
          <a:ext cx="3241431" cy="34641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1402167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資料庫圖表 3"/>
          <p:cNvGraphicFramePr/>
          <p:nvPr>
            <p:extLst/>
          </p:nvPr>
        </p:nvGraphicFramePr>
        <p:xfrm>
          <a:off x="422277" y="290147"/>
          <a:ext cx="11394585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2913509239"/>
              </p:ext>
            </p:extLst>
          </p:nvPr>
        </p:nvGraphicFramePr>
        <p:xfrm>
          <a:off x="756139" y="637310"/>
          <a:ext cx="11060723" cy="6220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50735126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495600" y="2708920"/>
            <a:ext cx="6840760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72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一起試試看</a:t>
            </a:r>
          </a:p>
        </p:txBody>
      </p:sp>
      <p:sp>
        <p:nvSpPr>
          <p:cNvPr id="3" name="矩形 2"/>
          <p:cNvSpPr/>
          <p:nvPr/>
        </p:nvSpPr>
        <p:spPr>
          <a:xfrm>
            <a:off x="4727847" y="4941168"/>
            <a:ext cx="3651221" cy="720080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會考 </a:t>
            </a:r>
            <a:r>
              <a:rPr lang="en-US" altLang="zh-TW" sz="32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105-47.48</a:t>
            </a:r>
            <a:endParaRPr lang="zh-TW" altLang="en-US" sz="3200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4247939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38475" y="1934308"/>
            <a:ext cx="11613555" cy="4818184"/>
          </a:xfrm>
        </p:spPr>
        <p:txBody>
          <a:bodyPr>
            <a:noAutofit/>
          </a:bodyPr>
          <a:lstStyle/>
          <a:p>
            <a:r>
              <a:rPr lang="zh-TW" altLang="zh-TW" sz="4000" u="sng" dirty="0"/>
              <a:t>王次仲</a:t>
            </a:r>
            <a:r>
              <a:rPr lang="zh-TW" altLang="zh-TW" sz="4000" dirty="0"/>
              <a:t>者，以為世之篆文，工多而用寡，難以速就。四海多事，筆札為先，</a:t>
            </a:r>
            <a:r>
              <a:rPr lang="zh-TW" altLang="zh-TW" sz="4000" dirty="0">
                <a:solidFill>
                  <a:srgbClr val="FF0000"/>
                </a:solidFill>
              </a:rPr>
              <a:t>乃變篆籀之體為隸書</a:t>
            </a:r>
            <a:r>
              <a:rPr lang="zh-TW" altLang="zh-TW" sz="4000" dirty="0"/>
              <a:t>。</a:t>
            </a:r>
            <a:r>
              <a:rPr lang="zh-TW" altLang="zh-TW" sz="4000" u="sng" dirty="0"/>
              <a:t>秦始皇</a:t>
            </a:r>
            <a:r>
              <a:rPr lang="zh-TW" altLang="zh-TW" sz="4000" dirty="0"/>
              <a:t>以</a:t>
            </a:r>
            <a:r>
              <a:rPr lang="zh-TW" altLang="zh-TW" sz="4000" u="sng" dirty="0"/>
              <a:t>次仲</a:t>
            </a:r>
            <a:r>
              <a:rPr lang="zh-TW" altLang="zh-TW" sz="4000" dirty="0"/>
              <a:t>所易文簡，其功利於人而召</a:t>
            </a:r>
            <a:r>
              <a:rPr lang="zh-TW" altLang="zh-TW" sz="4000" dirty="0">
                <a:solidFill>
                  <a:srgbClr val="FF0000"/>
                </a:solidFill>
              </a:rPr>
              <a:t>之</a:t>
            </a:r>
            <a:r>
              <a:rPr lang="zh-TW" altLang="zh-TW" sz="4000" dirty="0"/>
              <a:t>，</a:t>
            </a:r>
            <a:r>
              <a:rPr lang="zh-TW" altLang="zh-TW" sz="4000" dirty="0">
                <a:solidFill>
                  <a:srgbClr val="FF0000"/>
                </a:solidFill>
              </a:rPr>
              <a:t>三徵入</a:t>
            </a:r>
            <a:r>
              <a:rPr lang="zh-TW" altLang="zh-TW" sz="4000" u="sng" dirty="0">
                <a:solidFill>
                  <a:srgbClr val="FF0000"/>
                </a:solidFill>
              </a:rPr>
              <a:t>秦</a:t>
            </a:r>
            <a:r>
              <a:rPr lang="zh-TW" altLang="zh-TW" sz="4000" dirty="0"/>
              <a:t>，</a:t>
            </a:r>
            <a:r>
              <a:rPr lang="zh-TW" altLang="zh-TW" sz="4000" dirty="0">
                <a:solidFill>
                  <a:srgbClr val="FF0000"/>
                </a:solidFill>
              </a:rPr>
              <a:t>不至</a:t>
            </a:r>
            <a:r>
              <a:rPr lang="zh-TW" altLang="zh-TW" sz="4000" dirty="0"/>
              <a:t>。</a:t>
            </a:r>
            <a:r>
              <a:rPr lang="zh-TW" altLang="zh-TW" sz="4000" u="sng" dirty="0"/>
              <a:t>次仲</a:t>
            </a:r>
            <a:r>
              <a:rPr lang="zh-TW" altLang="zh-TW" sz="4000" dirty="0"/>
              <a:t>履真懷道，窮數術之美。</a:t>
            </a:r>
            <a:r>
              <a:rPr lang="zh-TW" altLang="zh-TW" sz="4000" u="sng" dirty="0"/>
              <a:t>始皇</a:t>
            </a:r>
            <a:r>
              <a:rPr lang="zh-TW" altLang="zh-TW" sz="4000" dirty="0"/>
              <a:t>怒其不恭，令檻車送</a:t>
            </a:r>
            <a:r>
              <a:rPr lang="zh-TW" altLang="zh-TW" sz="4000" dirty="0">
                <a:solidFill>
                  <a:srgbClr val="FF0000"/>
                </a:solidFill>
              </a:rPr>
              <a:t>之</a:t>
            </a:r>
            <a:r>
              <a:rPr lang="zh-TW" altLang="zh-TW" sz="4000" dirty="0"/>
              <a:t>。</a:t>
            </a:r>
            <a:r>
              <a:rPr lang="zh-TW" altLang="zh-TW" sz="4000" u="sng" dirty="0"/>
              <a:t>次仲</a:t>
            </a:r>
            <a:r>
              <a:rPr lang="zh-TW" altLang="zh-TW" sz="4000" dirty="0"/>
              <a:t>化為大鳥，翻飛出車外，落二翮於峰巒，故有</a:t>
            </a:r>
            <a:r>
              <a:rPr lang="zh-TW" altLang="zh-TW" sz="4000" u="sng" dirty="0"/>
              <a:t>大翮</a:t>
            </a:r>
            <a:r>
              <a:rPr lang="zh-TW" altLang="zh-TW" sz="4000" dirty="0"/>
              <a:t>、</a:t>
            </a:r>
            <a:r>
              <a:rPr lang="zh-TW" altLang="zh-TW" sz="4000" u="sng" dirty="0"/>
              <a:t>小翮</a:t>
            </a:r>
            <a:r>
              <a:rPr lang="zh-TW" altLang="zh-TW" sz="4000" dirty="0"/>
              <a:t>之名矣。</a:t>
            </a:r>
            <a:r>
              <a:rPr lang="en-US" altLang="zh-TW" sz="4000" dirty="0"/>
              <a:t>	</a:t>
            </a:r>
            <a:endParaRPr lang="zh-TW" altLang="en-US" sz="4000" dirty="0"/>
          </a:p>
        </p:txBody>
      </p:sp>
      <p:graphicFrame>
        <p:nvGraphicFramePr>
          <p:cNvPr id="4" name="資料庫圖表 3"/>
          <p:cNvGraphicFramePr/>
          <p:nvPr>
            <p:extLst/>
          </p:nvPr>
        </p:nvGraphicFramePr>
        <p:xfrm>
          <a:off x="422277" y="290147"/>
          <a:ext cx="11394585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513646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17967</TotalTime>
  <Words>9288</Words>
  <Application>Microsoft Macintosh PowerPoint</Application>
  <PresentationFormat>寬螢幕</PresentationFormat>
  <Paragraphs>1134</Paragraphs>
  <Slides>125</Slides>
  <Notes>33</Notes>
  <HiddenSlides>1</HiddenSlides>
  <MMClips>0</MMClips>
  <ScaleCrop>false</ScaleCrop>
  <HeadingPairs>
    <vt:vector size="6" baseType="variant">
      <vt:variant>
        <vt:lpstr>使用字型</vt:lpstr>
      </vt:variant>
      <vt:variant>
        <vt:i4>18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125</vt:i4>
      </vt:variant>
    </vt:vector>
  </HeadingPairs>
  <TitlesOfParts>
    <vt:vector size="144" baseType="lpstr">
      <vt:lpstr>華康中黑體</vt:lpstr>
      <vt:lpstr>華康仿宋體W6</vt:lpstr>
      <vt:lpstr>微軟正黑體</vt:lpstr>
      <vt:lpstr>PMingLiU</vt:lpstr>
      <vt:lpstr>PMingLiU</vt:lpstr>
      <vt:lpstr>等线</vt:lpstr>
      <vt:lpstr>等线 Light</vt:lpstr>
      <vt:lpstr>Heiti SC Medium</vt:lpstr>
      <vt:lpstr>Hiragino Sans GB W3</vt:lpstr>
      <vt:lpstr>Lantinghei SC Demibold</vt:lpstr>
      <vt:lpstr>PingFang SC</vt:lpstr>
      <vt:lpstr>Yuanti SC</vt:lpstr>
      <vt:lpstr>Arial</vt:lpstr>
      <vt:lpstr>Calibri</vt:lpstr>
      <vt:lpstr>Calibri Light</vt:lpstr>
      <vt:lpstr>Times New Roman</vt:lpstr>
      <vt:lpstr>Wingdings</vt:lpstr>
      <vt:lpstr>Wingdings 3</vt:lpstr>
      <vt:lpstr>Office 佈景主題</vt:lpstr>
      <vt:lpstr>詮釋理解策略</vt:lpstr>
      <vt:lpstr>當你的學生模擬考只能拿到C時</vt:lpstr>
      <vt:lpstr>國中會考111年第3題</vt:lpstr>
      <vt:lpstr>國中會考111年第3題</vt:lpstr>
      <vt:lpstr>國中會考111年第3題</vt:lpstr>
      <vt:lpstr>國中會考111年第3題</vt:lpstr>
      <vt:lpstr>知己知彼  百戰百勝</vt:lpstr>
      <vt:lpstr>國中近三年等級對照答題數</vt:lpstr>
      <vt:lpstr>國中近三年等級對照答題數</vt:lpstr>
      <vt:lpstr>國中近三年等級對照答題數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邁向B之路</vt:lpstr>
      <vt:lpstr>從基測到會考的改變</vt:lpstr>
      <vt:lpstr>會考的閱讀理解  理解的類型  </vt:lpstr>
      <vt:lpstr>會考的閱讀理解  理解的類型  </vt:lpstr>
      <vt:lpstr>PowerPoint 簡報</vt:lpstr>
      <vt:lpstr>從基測到會考的改變</vt:lpstr>
      <vt:lpstr>會考的閱讀理解 詮釋策略  </vt:lpstr>
      <vt:lpstr>詮釋理解策略</vt:lpstr>
      <vt:lpstr>PowerPoint 簡報</vt:lpstr>
      <vt:lpstr>PowerPoint 簡報</vt:lpstr>
      <vt:lpstr>PowerPoint 簡報</vt:lpstr>
      <vt:lpstr>國中學習內容—文字篇章—字詞</vt:lpstr>
      <vt:lpstr>國中學習表現—識字與寫字</vt:lpstr>
      <vt:lpstr>語詞的學習困難</vt:lpstr>
      <vt:lpstr>PowerPoint 簡報</vt:lpstr>
      <vt:lpstr>一 起試試看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要提醒注意的語詞：嶔崎磊落</vt:lpstr>
      <vt:lpstr>PowerPoint 簡報</vt:lpstr>
      <vt:lpstr>生難語詞的學習鷹架搭建</vt:lpstr>
      <vt:lpstr>二、句子的詮釋</vt:lpstr>
      <vt:lpstr>108新課綱—國中國文學習重點</vt:lpstr>
      <vt:lpstr>PowerPoint 簡報</vt:lpstr>
      <vt:lpstr>句子的結構</vt:lpstr>
      <vt:lpstr>句意的學習困難與因應策略</vt:lpstr>
      <vt:lpstr>簡化句義--句子的摘要</vt:lpstr>
      <vt:lpstr>換句話說--句子的詮釋</vt:lpstr>
      <vt:lpstr>PowerPoint 簡報</vt:lpstr>
      <vt:lpstr>簡化句義--句子的摘要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歸納主旨：找到關鍵語詞，深究寓意</vt:lpstr>
      <vt:lpstr>PowerPoint 簡報</vt:lpstr>
      <vt:lpstr>PowerPoint 簡報</vt:lpstr>
      <vt:lpstr>PowerPoint 簡報</vt:lpstr>
      <vt:lpstr>PowerPoint 簡報</vt:lpstr>
      <vt:lpstr>句意的學習困難與因應策略</vt:lpstr>
      <vt:lpstr>三、文言轉白話的詮釋</vt:lpstr>
      <vt:lpstr>文言文學習困難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生難語詞的學習鷹架搭建</vt:lpstr>
      <vt:lpstr>PowerPoint 簡報</vt:lpstr>
      <vt:lpstr>PowerPoint 簡報</vt:lpstr>
      <vt:lpstr>PowerPoint 簡報</vt:lpstr>
      <vt:lpstr>PowerPoint 簡報</vt:lpstr>
      <vt:lpstr>PowerPoint 簡報</vt:lpstr>
      <vt:lpstr>換您試試看</vt:lpstr>
      <vt:lpstr>PowerPoint 簡報</vt:lpstr>
      <vt:lpstr>PowerPoint 簡報</vt:lpstr>
      <vt:lpstr>PowerPoint 簡報</vt:lpstr>
      <vt:lpstr>PowerPoint 簡報</vt:lpstr>
      <vt:lpstr>換您試試看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國中會考111年第3題</vt:lpstr>
      <vt:lpstr>PowerPoint 簡報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新詩教學</dc:title>
  <dc:creator>Microsoft Office User</dc:creator>
  <cp:lastModifiedBy>Microsoft Office User</cp:lastModifiedBy>
  <cp:revision>678</cp:revision>
  <cp:lastPrinted>2022-10-26T18:14:01Z</cp:lastPrinted>
  <dcterms:created xsi:type="dcterms:W3CDTF">2022-08-15T00:11:16Z</dcterms:created>
  <dcterms:modified xsi:type="dcterms:W3CDTF">2023-01-04T21:25:45Z</dcterms:modified>
</cp:coreProperties>
</file>