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</p:sldIdLst>
  <p:sldSz cx="9906000" cy="6858000" type="A4"/>
  <p:notesSz cx="6797675" cy="98567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90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AA203B-804B-424E-8DDF-A22863C19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6C722F3-90FD-4470-99F9-60FB30659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73DA3BE-F0DD-419F-886B-12E74BD55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DC9E-E952-430F-A7C2-C23F0F537745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B53A20-BC61-4D74-9EB6-9ED5B06F5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749176C-D50C-4E0E-9D4C-689848D41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0488-6227-414B-B8D1-0ADACBB00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440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DDA81D-F7D8-4EE0-8100-A282A2C3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31C23ED-B88D-4762-9671-ECA592DD3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18F3E66-1CF4-4CDC-95E4-671BFAA94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DC9E-E952-430F-A7C2-C23F0F537745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FC83433-3CFF-499A-A197-C252CB3F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BF2C428-A323-437A-9864-F614D6AC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0488-6227-414B-B8D1-0ADACBB00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553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7992A71-1534-422D-8AFA-09AA7974C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6DFE1A4-CD7A-4BDB-A7FF-81A8FC462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7F7F38A-AF48-4697-A471-037B737B3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DC9E-E952-430F-A7C2-C23F0F537745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314042-9B23-46CE-B77F-89667F363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9B0514-69EF-4793-81BA-AFCBE93BE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0488-6227-414B-B8D1-0ADACBB00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670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058A7F-4588-4CA1-A7E3-BA35779EC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A708CE-0B10-49BD-A4C9-EB31E8F76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E4E44B6-BBF6-4567-B022-F43DCC849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DC9E-E952-430F-A7C2-C23F0F537745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9B2D08-ECE5-4BC1-A425-6C3AB89FA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ACD151-FFA5-4297-AB8C-00F705E7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0488-6227-414B-B8D1-0ADACBB00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436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3D3A46-9517-4DC2-9BE7-6E8DB96EC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EC3EB0B-F3FA-45F0-926C-7558BDBE7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039A7D1-322A-4490-BAED-2C978785B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DC9E-E952-430F-A7C2-C23F0F537745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B5D2990-256F-46F3-9E12-077949CF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0F0D492-1096-4EAF-AE9B-FAEDAA70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0488-6227-414B-B8D1-0ADACBB00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64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A45DE5-00E8-4AE9-8523-85861BFC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0F241D-7E51-41FC-B6BD-0BD2ED41D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54A9133-33EE-4173-8719-1964DDFAB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1566B26-C317-4632-A767-972EF534F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DC9E-E952-430F-A7C2-C23F0F537745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128B0D4-0C5E-44BC-B929-0AD5E47C6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10BD4B6-4CB0-4D13-9381-8CBE33DC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0488-6227-414B-B8D1-0ADACBB00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98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956930-9DCE-4B99-89E7-740824284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CEDE914-F696-4E5B-9E75-A2FE9FF98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D70BF63-DFD3-4596-B307-70279DB36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4F79D7A-BD8F-4466-8E98-B14C69695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6ADE109-7099-48F1-9406-2A9B6040F4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E7A1C4C-8F8D-4964-BE06-15B1E135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DC9E-E952-430F-A7C2-C23F0F537745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58733B4-C6B0-443D-92DA-232E22F33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7869A36-4968-46FE-BB5F-FC7CDE0D1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0488-6227-414B-B8D1-0ADACBB00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191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5D6BDA-AFDD-425A-AA1F-EC2A5C9A5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BD986A1-F732-4A15-B36A-9B3CEA7BF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DC9E-E952-430F-A7C2-C23F0F537745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CD9C313-5D11-4EB7-A804-7ACF300DE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049F3A3-0ADD-4613-AA78-384526738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0488-6227-414B-B8D1-0ADACBB00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4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35D7723-AAAD-4A29-B62D-669549567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DC9E-E952-430F-A7C2-C23F0F537745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D84B7D4-E0AA-41DD-9BAA-D7FC5B767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2532883-74E7-48E7-BD18-1C3AE051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0488-6227-414B-B8D1-0ADACBB00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380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285D6D-AE6F-4CA2-AA05-62A4562E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262E4F-385C-4F80-B9AB-DF704B724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33F5578-F573-4731-867A-87340203C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00C03E6-D5E3-487A-88A1-E197069C2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DC9E-E952-430F-A7C2-C23F0F537745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BF01DB3-7718-455F-8EFA-1876C4AD2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F76F22C-A058-4095-8DDB-DF74F4EE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0488-6227-414B-B8D1-0ADACBB00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931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52E710-E2B2-4481-8BDC-AF53DAC14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AEA1E7F-4B2A-4956-98AE-97388D9E2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97002AA-E7D1-406F-B7E8-D99C23B9D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42ADA83-76D1-476F-88EC-96CF5A45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DC9E-E952-430F-A7C2-C23F0F537745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8746E97-35A1-461A-AEEA-414798A88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83DCEB4-4718-4532-900C-E71AED7DF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0488-6227-414B-B8D1-0ADACBB00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91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7E3CC19-4446-411D-B0B6-408D8A547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5258E0F-CFAD-485D-8866-88A0A3EF4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C471CE4-4AE7-4EC4-BD73-95099ED683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DDC9E-E952-430F-A7C2-C23F0F537745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A4F5F18-CA78-4851-8D27-A336A9262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5B673B-1006-45EE-8F04-D0D41DB5E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90488-6227-414B-B8D1-0ADACBB00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092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群組 63">
            <a:extLst>
              <a:ext uri="{FF2B5EF4-FFF2-40B4-BE49-F238E27FC236}">
                <a16:creationId xmlns:a16="http://schemas.microsoft.com/office/drawing/2014/main" id="{17BD9896-8251-43B3-8B9E-0AD953B36970}"/>
              </a:ext>
            </a:extLst>
          </p:cNvPr>
          <p:cNvGrpSpPr/>
          <p:nvPr/>
        </p:nvGrpSpPr>
        <p:grpSpPr>
          <a:xfrm>
            <a:off x="-85875" y="0"/>
            <a:ext cx="9991875" cy="6858000"/>
            <a:chOff x="-105692" y="0"/>
            <a:chExt cx="12297692" cy="6858000"/>
          </a:xfrm>
        </p:grpSpPr>
        <p:pic>
          <p:nvPicPr>
            <p:cNvPr id="65" name="圖片 64">
              <a:extLst>
                <a:ext uri="{FF2B5EF4-FFF2-40B4-BE49-F238E27FC236}">
                  <a16:creationId xmlns:a16="http://schemas.microsoft.com/office/drawing/2014/main" id="{D16B9DE4-9BE0-4BF7-AF01-84100550D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5692" y="0"/>
              <a:ext cx="12297692" cy="2511405"/>
            </a:xfrm>
            <a:prstGeom prst="rect">
              <a:avLst/>
            </a:prstGeom>
          </p:spPr>
        </p:pic>
        <p:pic>
          <p:nvPicPr>
            <p:cNvPr id="66" name="圖片 65">
              <a:extLst>
                <a:ext uri="{FF2B5EF4-FFF2-40B4-BE49-F238E27FC236}">
                  <a16:creationId xmlns:a16="http://schemas.microsoft.com/office/drawing/2014/main" id="{E5F86AED-C6BC-45CF-9614-F1C7AADD2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721552"/>
              <a:ext cx="12192000" cy="2136448"/>
            </a:xfrm>
            <a:prstGeom prst="rect">
              <a:avLst/>
            </a:prstGeom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6AC548EC-7884-48F1-ABF6-1B78903CEBEE}"/>
              </a:ext>
            </a:extLst>
          </p:cNvPr>
          <p:cNvSpPr/>
          <p:nvPr/>
        </p:nvSpPr>
        <p:spPr>
          <a:xfrm>
            <a:off x="0" y="0"/>
            <a:ext cx="3301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689A150-0C8C-4A18-AC82-825B2C4BF9D5}"/>
              </a:ext>
            </a:extLst>
          </p:cNvPr>
          <p:cNvSpPr/>
          <p:nvPr/>
        </p:nvSpPr>
        <p:spPr>
          <a:xfrm>
            <a:off x="3292580" y="49327"/>
            <a:ext cx="3301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935FDFA-6735-4F7D-99E8-DB663A5502C0}"/>
              </a:ext>
            </a:extLst>
          </p:cNvPr>
          <p:cNvSpPr/>
          <p:nvPr/>
        </p:nvSpPr>
        <p:spPr>
          <a:xfrm>
            <a:off x="6607204" y="0"/>
            <a:ext cx="3301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35B97295-5BDD-4FF9-BBC1-4BCEF0DAE3A2}"/>
              </a:ext>
            </a:extLst>
          </p:cNvPr>
          <p:cNvGrpSpPr/>
          <p:nvPr/>
        </p:nvGrpSpPr>
        <p:grpSpPr>
          <a:xfrm>
            <a:off x="181078" y="1457609"/>
            <a:ext cx="2725093" cy="5249996"/>
            <a:chOff x="298767" y="1457609"/>
            <a:chExt cx="2725093" cy="5249996"/>
          </a:xfrm>
        </p:grpSpPr>
        <p:sp>
          <p:nvSpPr>
            <p:cNvPr id="8" name="手繪多邊形: 圖案 7">
              <a:extLst>
                <a:ext uri="{FF2B5EF4-FFF2-40B4-BE49-F238E27FC236}">
                  <a16:creationId xmlns:a16="http://schemas.microsoft.com/office/drawing/2014/main" id="{31C488E0-5AC6-430C-A08B-F5F077297EBD}"/>
                </a:ext>
              </a:extLst>
            </p:cNvPr>
            <p:cNvSpPr/>
            <p:nvPr/>
          </p:nvSpPr>
          <p:spPr>
            <a:xfrm>
              <a:off x="298767" y="1457609"/>
              <a:ext cx="2591768" cy="2451987"/>
            </a:xfrm>
            <a:custGeom>
              <a:avLst/>
              <a:gdLst>
                <a:gd name="connsiteX0" fmla="*/ 71368 w 1583473"/>
                <a:gd name="connsiteY0" fmla="*/ 35684 h 1164188"/>
                <a:gd name="connsiteX1" fmla="*/ 508496 w 1583473"/>
                <a:gd name="connsiteY1" fmla="*/ 0 h 1164188"/>
                <a:gd name="connsiteX2" fmla="*/ 793967 w 1583473"/>
                <a:gd name="connsiteY2" fmla="*/ 0 h 1164188"/>
                <a:gd name="connsiteX3" fmla="*/ 1034833 w 1583473"/>
                <a:gd name="connsiteY3" fmla="*/ 44605 h 1164188"/>
                <a:gd name="connsiteX4" fmla="*/ 1498724 w 1583473"/>
                <a:gd name="connsiteY4" fmla="*/ 22303 h 1164188"/>
                <a:gd name="connsiteX5" fmla="*/ 1565631 w 1583473"/>
                <a:gd name="connsiteY5" fmla="*/ 200722 h 1164188"/>
                <a:gd name="connsiteX6" fmla="*/ 1579013 w 1583473"/>
                <a:gd name="connsiteY6" fmla="*/ 459431 h 1164188"/>
                <a:gd name="connsiteX7" fmla="*/ 1583473 w 1583473"/>
                <a:gd name="connsiteY7" fmla="*/ 633390 h 1164188"/>
                <a:gd name="connsiteX8" fmla="*/ 1534408 w 1583473"/>
                <a:gd name="connsiteY8" fmla="*/ 825191 h 1164188"/>
                <a:gd name="connsiteX9" fmla="*/ 1583473 w 1583473"/>
                <a:gd name="connsiteY9" fmla="*/ 1061597 h 1164188"/>
                <a:gd name="connsiteX10" fmla="*/ 1445198 w 1583473"/>
                <a:gd name="connsiteY10" fmla="*/ 1150806 h 1164188"/>
                <a:gd name="connsiteX11" fmla="*/ 1177569 w 1583473"/>
                <a:gd name="connsiteY11" fmla="*/ 1150806 h 1164188"/>
                <a:gd name="connsiteX12" fmla="*/ 967926 w 1583473"/>
                <a:gd name="connsiteY12" fmla="*/ 1132964 h 1164188"/>
                <a:gd name="connsiteX13" fmla="*/ 820730 w 1583473"/>
                <a:gd name="connsiteY13" fmla="*/ 1159727 h 1164188"/>
                <a:gd name="connsiteX14" fmla="*/ 521877 w 1583473"/>
                <a:gd name="connsiteY14" fmla="*/ 1137425 h 1164188"/>
                <a:gd name="connsiteX15" fmla="*/ 370221 w 1583473"/>
                <a:gd name="connsiteY15" fmla="*/ 1164188 h 1164188"/>
                <a:gd name="connsiteX16" fmla="*/ 173959 w 1583473"/>
                <a:gd name="connsiteY16" fmla="*/ 1159727 h 1164188"/>
                <a:gd name="connsiteX17" fmla="*/ 62447 w 1583473"/>
                <a:gd name="connsiteY17" fmla="*/ 1079438 h 1164188"/>
                <a:gd name="connsiteX18" fmla="*/ 31223 w 1583473"/>
                <a:gd name="connsiteY18" fmla="*/ 932242 h 1164188"/>
                <a:gd name="connsiteX19" fmla="*/ 53526 w 1583473"/>
                <a:gd name="connsiteY19" fmla="*/ 753823 h 1164188"/>
                <a:gd name="connsiteX20" fmla="*/ 71368 w 1583473"/>
                <a:gd name="connsiteY20" fmla="*/ 570943 h 1164188"/>
                <a:gd name="connsiteX21" fmla="*/ 53526 w 1583473"/>
                <a:gd name="connsiteY21" fmla="*/ 459431 h 1164188"/>
                <a:gd name="connsiteX22" fmla="*/ 0 w 1583473"/>
                <a:gd name="connsiteY22" fmla="*/ 245327 h 1164188"/>
                <a:gd name="connsiteX23" fmla="*/ 22303 w 1583473"/>
                <a:gd name="connsiteY23" fmla="*/ 124894 h 1164188"/>
                <a:gd name="connsiteX24" fmla="*/ 71368 w 1583473"/>
                <a:gd name="connsiteY24" fmla="*/ 35684 h 116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83473" h="1164188">
                  <a:moveTo>
                    <a:pt x="71368" y="35684"/>
                  </a:moveTo>
                  <a:lnTo>
                    <a:pt x="508496" y="0"/>
                  </a:lnTo>
                  <a:lnTo>
                    <a:pt x="793967" y="0"/>
                  </a:lnTo>
                  <a:lnTo>
                    <a:pt x="1034833" y="44605"/>
                  </a:lnTo>
                  <a:lnTo>
                    <a:pt x="1498724" y="22303"/>
                  </a:lnTo>
                  <a:lnTo>
                    <a:pt x="1565631" y="200722"/>
                  </a:lnTo>
                  <a:lnTo>
                    <a:pt x="1579013" y="459431"/>
                  </a:lnTo>
                  <a:lnTo>
                    <a:pt x="1583473" y="633390"/>
                  </a:lnTo>
                  <a:lnTo>
                    <a:pt x="1534408" y="825191"/>
                  </a:lnTo>
                  <a:lnTo>
                    <a:pt x="1583473" y="1061597"/>
                  </a:lnTo>
                  <a:lnTo>
                    <a:pt x="1445198" y="1150806"/>
                  </a:lnTo>
                  <a:lnTo>
                    <a:pt x="1177569" y="1150806"/>
                  </a:lnTo>
                  <a:lnTo>
                    <a:pt x="967926" y="1132964"/>
                  </a:lnTo>
                  <a:lnTo>
                    <a:pt x="820730" y="1159727"/>
                  </a:lnTo>
                  <a:lnTo>
                    <a:pt x="521877" y="1137425"/>
                  </a:lnTo>
                  <a:lnTo>
                    <a:pt x="370221" y="1164188"/>
                  </a:lnTo>
                  <a:lnTo>
                    <a:pt x="173959" y="1159727"/>
                  </a:lnTo>
                  <a:lnTo>
                    <a:pt x="62447" y="1079438"/>
                  </a:lnTo>
                  <a:lnTo>
                    <a:pt x="31223" y="932242"/>
                  </a:lnTo>
                  <a:lnTo>
                    <a:pt x="53526" y="753823"/>
                  </a:lnTo>
                  <a:lnTo>
                    <a:pt x="71368" y="570943"/>
                  </a:lnTo>
                  <a:lnTo>
                    <a:pt x="53526" y="459431"/>
                  </a:lnTo>
                  <a:lnTo>
                    <a:pt x="0" y="245327"/>
                  </a:lnTo>
                  <a:lnTo>
                    <a:pt x="22303" y="124894"/>
                  </a:lnTo>
                  <a:lnTo>
                    <a:pt x="71368" y="35684"/>
                  </a:lnTo>
                  <a:close/>
                </a:path>
              </a:pathLst>
            </a:custGeom>
            <a:solidFill>
              <a:srgbClr val="FFFF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5D8E6EC1-23E6-47C6-B163-BB523F694707}"/>
                </a:ext>
              </a:extLst>
            </p:cNvPr>
            <p:cNvSpPr txBox="1"/>
            <p:nvPr/>
          </p:nvSpPr>
          <p:spPr>
            <a:xfrm>
              <a:off x="701203" y="2062364"/>
              <a:ext cx="18576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臺南市教師</a:t>
              </a:r>
              <a:endPara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dist"/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個別諮商</a:t>
              </a:r>
              <a:endPara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dist"/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輔導服務</a:t>
              </a:r>
            </a:p>
          </p:txBody>
        </p:sp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9C91707C-FD00-4DB8-BB37-7744B7816CC7}"/>
                </a:ext>
              </a:extLst>
            </p:cNvPr>
            <p:cNvGrpSpPr/>
            <p:nvPr/>
          </p:nvGrpSpPr>
          <p:grpSpPr>
            <a:xfrm>
              <a:off x="841356" y="6033597"/>
              <a:ext cx="1627249" cy="348642"/>
              <a:chOff x="333382" y="2444084"/>
              <a:chExt cx="1627249" cy="348642"/>
            </a:xfrm>
          </p:grpSpPr>
          <p:sp>
            <p:nvSpPr>
              <p:cNvPr id="16" name="橢圓 15">
                <a:extLst>
                  <a:ext uri="{FF2B5EF4-FFF2-40B4-BE49-F238E27FC236}">
                    <a16:creationId xmlns:a16="http://schemas.microsoft.com/office/drawing/2014/main" id="{E3EFDA30-04BC-431E-9D52-E0947A5D51E7}"/>
                  </a:ext>
                </a:extLst>
              </p:cNvPr>
              <p:cNvSpPr/>
              <p:nvPr/>
            </p:nvSpPr>
            <p:spPr>
              <a:xfrm>
                <a:off x="614656" y="2444084"/>
                <a:ext cx="1140736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04134D93-8A05-4388-954A-F50345740E09}"/>
                  </a:ext>
                </a:extLst>
              </p:cNvPr>
              <p:cNvSpPr txBox="1"/>
              <p:nvPr/>
            </p:nvSpPr>
            <p:spPr>
              <a:xfrm>
                <a:off x="333382" y="2478794"/>
                <a:ext cx="1627249" cy="313932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zh-TW" altLang="en-US" sz="160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教師諮商輔導</a:t>
                </a:r>
              </a:p>
            </p:txBody>
          </p:sp>
        </p:grpSp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318C20AD-1A98-4E62-BD8C-6EFD4FCAAEAC}"/>
                </a:ext>
              </a:extLst>
            </p:cNvPr>
            <p:cNvSpPr/>
            <p:nvPr/>
          </p:nvSpPr>
          <p:spPr>
            <a:xfrm>
              <a:off x="298767" y="6399828"/>
              <a:ext cx="2725093" cy="30777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C16E3BE7-F42E-4434-A955-E59076C99921}"/>
                </a:ext>
              </a:extLst>
            </p:cNvPr>
            <p:cNvSpPr txBox="1"/>
            <p:nvPr/>
          </p:nvSpPr>
          <p:spPr>
            <a:xfrm>
              <a:off x="404932" y="6411888"/>
              <a:ext cx="2485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人事室關心你</a:t>
              </a: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C1976BAF-DE3F-47E7-A693-59E38A028EEC}"/>
              </a:ext>
            </a:extLst>
          </p:cNvPr>
          <p:cNvGrpSpPr/>
          <p:nvPr/>
        </p:nvGrpSpPr>
        <p:grpSpPr>
          <a:xfrm>
            <a:off x="3594214" y="1249057"/>
            <a:ext cx="2725093" cy="5458548"/>
            <a:chOff x="298767" y="1249057"/>
            <a:chExt cx="2725093" cy="5458548"/>
          </a:xfrm>
        </p:grpSpPr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529060FF-870C-4CCD-B88C-49634515DE4E}"/>
                </a:ext>
              </a:extLst>
            </p:cNvPr>
            <p:cNvGrpSpPr/>
            <p:nvPr/>
          </p:nvGrpSpPr>
          <p:grpSpPr>
            <a:xfrm>
              <a:off x="315006" y="1393641"/>
              <a:ext cx="648000" cy="619268"/>
              <a:chOff x="477761" y="1379341"/>
              <a:chExt cx="648000" cy="619268"/>
            </a:xfrm>
          </p:grpSpPr>
          <p:sp>
            <p:nvSpPr>
              <p:cNvPr id="43" name="橢圓 42">
                <a:extLst>
                  <a:ext uri="{FF2B5EF4-FFF2-40B4-BE49-F238E27FC236}">
                    <a16:creationId xmlns:a16="http://schemas.microsoft.com/office/drawing/2014/main" id="{00EA11C3-00FF-48DA-A733-31D0B81C5F6E}"/>
                  </a:ext>
                </a:extLst>
              </p:cNvPr>
              <p:cNvSpPr/>
              <p:nvPr/>
            </p:nvSpPr>
            <p:spPr>
              <a:xfrm>
                <a:off x="477761" y="1379341"/>
                <a:ext cx="619268" cy="61926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D444238E-7C01-4DBC-A0EE-F1E61AC22850}"/>
                  </a:ext>
                </a:extLst>
              </p:cNvPr>
              <p:cNvSpPr txBox="1"/>
              <p:nvPr/>
            </p:nvSpPr>
            <p:spPr>
              <a:xfrm>
                <a:off x="506493" y="1381415"/>
                <a:ext cx="6192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TW" altLang="en-US" sz="320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申</a:t>
                </a:r>
              </a:p>
            </p:txBody>
          </p:sp>
        </p:grp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9659DFFA-E6D1-4021-8A64-AAF7AD6DC6E7}"/>
                </a:ext>
              </a:extLst>
            </p:cNvPr>
            <p:cNvSpPr txBox="1"/>
            <p:nvPr/>
          </p:nvSpPr>
          <p:spPr>
            <a:xfrm>
              <a:off x="593624" y="2463067"/>
              <a:ext cx="23206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臺南市政府教育局所屬高級中等以下各級學校與幼兒園</a:t>
              </a:r>
              <a:endPara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" name="矩形: 圓角 19">
              <a:extLst>
                <a:ext uri="{FF2B5EF4-FFF2-40B4-BE49-F238E27FC236}">
                  <a16:creationId xmlns:a16="http://schemas.microsoft.com/office/drawing/2014/main" id="{4E9568E0-D395-4775-8285-15AC78A24ECA}"/>
                </a:ext>
              </a:extLst>
            </p:cNvPr>
            <p:cNvSpPr/>
            <p:nvPr/>
          </p:nvSpPr>
          <p:spPr>
            <a:xfrm>
              <a:off x="443620" y="2265447"/>
              <a:ext cx="2555764" cy="2425760"/>
            </a:xfrm>
            <a:prstGeom prst="round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78FB7D2B-E2AF-4DCE-BA62-0C3BE24AE513}"/>
                </a:ext>
              </a:extLst>
            </p:cNvPr>
            <p:cNvGrpSpPr/>
            <p:nvPr/>
          </p:nvGrpSpPr>
          <p:grpSpPr>
            <a:xfrm>
              <a:off x="701209" y="3509486"/>
              <a:ext cx="1897995" cy="400110"/>
              <a:chOff x="701209" y="3826351"/>
              <a:chExt cx="1897995" cy="400110"/>
            </a:xfrm>
          </p:grpSpPr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B493D893-5870-46DC-9304-A5229D0522F1}"/>
                  </a:ext>
                </a:extLst>
              </p:cNvPr>
              <p:cNvSpPr txBox="1"/>
              <p:nvPr/>
            </p:nvSpPr>
            <p:spPr>
              <a:xfrm>
                <a:off x="1122688" y="3826351"/>
                <a:ext cx="14765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00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專任教師</a:t>
                </a: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446604F1-FE5C-4830-BA29-485933697394}"/>
                  </a:ext>
                </a:extLst>
              </p:cNvPr>
              <p:cNvSpPr/>
              <p:nvPr/>
            </p:nvSpPr>
            <p:spPr>
              <a:xfrm>
                <a:off x="701209" y="3849383"/>
                <a:ext cx="321322" cy="32132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89BBFC20-54DD-43EB-A73A-24E60780BDDF}"/>
                </a:ext>
              </a:extLst>
            </p:cNvPr>
            <p:cNvGrpSpPr/>
            <p:nvPr/>
          </p:nvGrpSpPr>
          <p:grpSpPr>
            <a:xfrm>
              <a:off x="993799" y="1249057"/>
              <a:ext cx="648000" cy="619268"/>
              <a:chOff x="477761" y="1379341"/>
              <a:chExt cx="648000" cy="619268"/>
            </a:xfrm>
          </p:grpSpPr>
          <p:sp>
            <p:nvSpPr>
              <p:cNvPr id="39" name="橢圓 38">
                <a:extLst>
                  <a:ext uri="{FF2B5EF4-FFF2-40B4-BE49-F238E27FC236}">
                    <a16:creationId xmlns:a16="http://schemas.microsoft.com/office/drawing/2014/main" id="{13554805-1C16-43D4-AEB1-2A6D38398158}"/>
                  </a:ext>
                </a:extLst>
              </p:cNvPr>
              <p:cNvSpPr/>
              <p:nvPr/>
            </p:nvSpPr>
            <p:spPr>
              <a:xfrm>
                <a:off x="477761" y="1379341"/>
                <a:ext cx="619268" cy="61926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369B3ABE-0755-462C-AF05-47EC1431B893}"/>
                  </a:ext>
                </a:extLst>
              </p:cNvPr>
              <p:cNvSpPr txBox="1"/>
              <p:nvPr/>
            </p:nvSpPr>
            <p:spPr>
              <a:xfrm>
                <a:off x="506493" y="1381415"/>
                <a:ext cx="6192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TW" altLang="en-US" sz="320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請</a:t>
                </a:r>
              </a:p>
            </p:txBody>
          </p:sp>
        </p:grpSp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E8C8595D-3D9B-4357-A0EF-899AA44EC19D}"/>
                </a:ext>
              </a:extLst>
            </p:cNvPr>
            <p:cNvGrpSpPr/>
            <p:nvPr/>
          </p:nvGrpSpPr>
          <p:grpSpPr>
            <a:xfrm>
              <a:off x="1672592" y="1249057"/>
              <a:ext cx="648000" cy="619268"/>
              <a:chOff x="477761" y="1379341"/>
              <a:chExt cx="648000" cy="619268"/>
            </a:xfrm>
          </p:grpSpPr>
          <p:sp>
            <p:nvSpPr>
              <p:cNvPr id="37" name="橢圓 36">
                <a:extLst>
                  <a:ext uri="{FF2B5EF4-FFF2-40B4-BE49-F238E27FC236}">
                    <a16:creationId xmlns:a16="http://schemas.microsoft.com/office/drawing/2014/main" id="{BBF4C9AA-5497-48C3-819D-EBAC6AB2CDBF}"/>
                  </a:ext>
                </a:extLst>
              </p:cNvPr>
              <p:cNvSpPr/>
              <p:nvPr/>
            </p:nvSpPr>
            <p:spPr>
              <a:xfrm>
                <a:off x="477761" y="1379341"/>
                <a:ext cx="619268" cy="61926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B42E1F5C-E0D9-48B6-9CDF-B43DB74753DD}"/>
                  </a:ext>
                </a:extLst>
              </p:cNvPr>
              <p:cNvSpPr txBox="1"/>
              <p:nvPr/>
            </p:nvSpPr>
            <p:spPr>
              <a:xfrm>
                <a:off x="506493" y="1381415"/>
                <a:ext cx="6192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TW" altLang="en-US" sz="320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身</a:t>
                </a:r>
              </a:p>
            </p:txBody>
          </p:sp>
        </p:grp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9481204B-DF3E-4531-8C24-CF3B82F65F78}"/>
                </a:ext>
              </a:extLst>
            </p:cNvPr>
            <p:cNvGrpSpPr/>
            <p:nvPr/>
          </p:nvGrpSpPr>
          <p:grpSpPr>
            <a:xfrm>
              <a:off x="2351384" y="1393641"/>
              <a:ext cx="648000" cy="619268"/>
              <a:chOff x="477761" y="1379341"/>
              <a:chExt cx="648000" cy="619268"/>
            </a:xfrm>
          </p:grpSpPr>
          <p:sp>
            <p:nvSpPr>
              <p:cNvPr id="35" name="橢圓 34">
                <a:extLst>
                  <a:ext uri="{FF2B5EF4-FFF2-40B4-BE49-F238E27FC236}">
                    <a16:creationId xmlns:a16="http://schemas.microsoft.com/office/drawing/2014/main" id="{C7BC62BC-C042-45B1-8136-2534323C49BA}"/>
                  </a:ext>
                </a:extLst>
              </p:cNvPr>
              <p:cNvSpPr/>
              <p:nvPr/>
            </p:nvSpPr>
            <p:spPr>
              <a:xfrm>
                <a:off x="477761" y="1379341"/>
                <a:ext cx="619268" cy="61926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7C4A9820-AC40-44B5-A92C-4ACB37D17551}"/>
                  </a:ext>
                </a:extLst>
              </p:cNvPr>
              <p:cNvSpPr txBox="1"/>
              <p:nvPr/>
            </p:nvSpPr>
            <p:spPr>
              <a:xfrm>
                <a:off x="506493" y="1381415"/>
                <a:ext cx="6192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TW" altLang="en-US" sz="320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分</a:t>
                </a:r>
              </a:p>
            </p:txBody>
          </p:sp>
        </p:grpSp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9D5EF764-E6E4-4601-9F32-DFD99EDDBF88}"/>
                </a:ext>
              </a:extLst>
            </p:cNvPr>
            <p:cNvGrpSpPr/>
            <p:nvPr/>
          </p:nvGrpSpPr>
          <p:grpSpPr>
            <a:xfrm>
              <a:off x="701208" y="4068358"/>
              <a:ext cx="1897995" cy="400110"/>
              <a:chOff x="701209" y="3826351"/>
              <a:chExt cx="1897995" cy="400110"/>
            </a:xfrm>
          </p:grpSpPr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1BF41363-6330-40A4-8C43-74EFAD6B2067}"/>
                  </a:ext>
                </a:extLst>
              </p:cNvPr>
              <p:cNvSpPr txBox="1"/>
              <p:nvPr/>
            </p:nvSpPr>
            <p:spPr>
              <a:xfrm>
                <a:off x="1122688" y="3826351"/>
                <a:ext cx="14765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00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代理教師</a:t>
                </a: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11843818-51EB-4DDD-9B8E-445D4098F763}"/>
                  </a:ext>
                </a:extLst>
              </p:cNvPr>
              <p:cNvSpPr/>
              <p:nvPr/>
            </p:nvSpPr>
            <p:spPr>
              <a:xfrm>
                <a:off x="701209" y="3849383"/>
                <a:ext cx="321322" cy="32132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grpSp>
          <p:nvGrpSpPr>
            <p:cNvPr id="26" name="群組 25">
              <a:extLst>
                <a:ext uri="{FF2B5EF4-FFF2-40B4-BE49-F238E27FC236}">
                  <a16:creationId xmlns:a16="http://schemas.microsoft.com/office/drawing/2014/main" id="{CE77E6CE-0053-4545-A6F2-B9A408D44A0D}"/>
                </a:ext>
              </a:extLst>
            </p:cNvPr>
            <p:cNvGrpSpPr/>
            <p:nvPr/>
          </p:nvGrpSpPr>
          <p:grpSpPr>
            <a:xfrm>
              <a:off x="841356" y="6033597"/>
              <a:ext cx="1627249" cy="348642"/>
              <a:chOff x="333382" y="2444084"/>
              <a:chExt cx="1627249" cy="348642"/>
            </a:xfrm>
          </p:grpSpPr>
          <p:sp>
            <p:nvSpPr>
              <p:cNvPr id="32" name="橢圓 31">
                <a:extLst>
                  <a:ext uri="{FF2B5EF4-FFF2-40B4-BE49-F238E27FC236}">
                    <a16:creationId xmlns:a16="http://schemas.microsoft.com/office/drawing/2014/main" id="{DA39A72E-3EA0-42F4-ADA2-044FF8FC7F7A}"/>
                  </a:ext>
                </a:extLst>
              </p:cNvPr>
              <p:cNvSpPr/>
              <p:nvPr/>
            </p:nvSpPr>
            <p:spPr>
              <a:xfrm>
                <a:off x="614656" y="2444084"/>
                <a:ext cx="1140736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DB017BB4-ACBE-4A43-99B9-295DB56DE9F0}"/>
                  </a:ext>
                </a:extLst>
              </p:cNvPr>
              <p:cNvSpPr txBox="1"/>
              <p:nvPr/>
            </p:nvSpPr>
            <p:spPr>
              <a:xfrm>
                <a:off x="333382" y="2478794"/>
                <a:ext cx="1627249" cy="313932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zh-TW" altLang="en-US" sz="160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教師諮商輔導</a:t>
                </a:r>
              </a:p>
            </p:txBody>
          </p:sp>
        </p:grpSp>
        <p:sp>
          <p:nvSpPr>
            <p:cNvPr id="27" name="矩形: 圓角 26">
              <a:extLst>
                <a:ext uri="{FF2B5EF4-FFF2-40B4-BE49-F238E27FC236}">
                  <a16:creationId xmlns:a16="http://schemas.microsoft.com/office/drawing/2014/main" id="{911BDBE6-CF8E-4D0C-BFAB-ECD36EDBAB6A}"/>
                </a:ext>
              </a:extLst>
            </p:cNvPr>
            <p:cNvSpPr/>
            <p:nvPr/>
          </p:nvSpPr>
          <p:spPr>
            <a:xfrm>
              <a:off x="298767" y="6399828"/>
              <a:ext cx="2725093" cy="30777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230F8911-609C-461D-B4B5-7CD11C4C141B}"/>
                </a:ext>
              </a:extLst>
            </p:cNvPr>
            <p:cNvSpPr txBox="1"/>
            <p:nvPr/>
          </p:nvSpPr>
          <p:spPr>
            <a:xfrm>
              <a:off x="404932" y="6411888"/>
              <a:ext cx="2485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人事室關心你</a:t>
              </a:r>
            </a:p>
          </p:txBody>
        </p:sp>
      </p:grp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0D925E2D-5B7F-480C-A29B-0CD4ECA66D21}"/>
              </a:ext>
            </a:extLst>
          </p:cNvPr>
          <p:cNvGrpSpPr/>
          <p:nvPr/>
        </p:nvGrpSpPr>
        <p:grpSpPr>
          <a:xfrm>
            <a:off x="6971198" y="977306"/>
            <a:ext cx="2725093" cy="5730299"/>
            <a:chOff x="298767" y="977306"/>
            <a:chExt cx="2725093" cy="5730299"/>
          </a:xfrm>
        </p:grpSpPr>
        <p:sp>
          <p:nvSpPr>
            <p:cNvPr id="46" name="手繪多邊形: 圖案 45">
              <a:extLst>
                <a:ext uri="{FF2B5EF4-FFF2-40B4-BE49-F238E27FC236}">
                  <a16:creationId xmlns:a16="http://schemas.microsoft.com/office/drawing/2014/main" id="{8B4E98D0-EFDC-49D8-B18B-5F7051B374C1}"/>
                </a:ext>
              </a:extLst>
            </p:cNvPr>
            <p:cNvSpPr/>
            <p:nvPr/>
          </p:nvSpPr>
          <p:spPr>
            <a:xfrm>
              <a:off x="328439" y="977306"/>
              <a:ext cx="2695418" cy="1036704"/>
            </a:xfrm>
            <a:custGeom>
              <a:avLst/>
              <a:gdLst>
                <a:gd name="connsiteX0" fmla="*/ 31224 w 1708367"/>
                <a:gd name="connsiteY0" fmla="*/ 31224 h 383602"/>
                <a:gd name="connsiteX1" fmla="*/ 223025 w 1708367"/>
                <a:gd name="connsiteY1" fmla="*/ 8921 h 383602"/>
                <a:gd name="connsiteX2" fmla="*/ 401444 w 1708367"/>
                <a:gd name="connsiteY2" fmla="*/ 40144 h 383602"/>
                <a:gd name="connsiteX3" fmla="*/ 606627 w 1708367"/>
                <a:gd name="connsiteY3" fmla="*/ 31224 h 383602"/>
                <a:gd name="connsiteX4" fmla="*/ 847493 w 1708367"/>
                <a:gd name="connsiteY4" fmla="*/ 0 h 383602"/>
                <a:gd name="connsiteX5" fmla="*/ 999150 w 1708367"/>
                <a:gd name="connsiteY5" fmla="*/ 17842 h 383602"/>
                <a:gd name="connsiteX6" fmla="*/ 1248937 w 1708367"/>
                <a:gd name="connsiteY6" fmla="*/ 44605 h 383602"/>
                <a:gd name="connsiteX7" fmla="*/ 1449659 w 1708367"/>
                <a:gd name="connsiteY7" fmla="*/ 40144 h 383602"/>
                <a:gd name="connsiteX8" fmla="*/ 1659302 w 1708367"/>
                <a:gd name="connsiteY8" fmla="*/ 17842 h 383602"/>
                <a:gd name="connsiteX9" fmla="*/ 1703907 w 1708367"/>
                <a:gd name="connsiteY9" fmla="*/ 40144 h 383602"/>
                <a:gd name="connsiteX10" fmla="*/ 1708367 w 1708367"/>
                <a:gd name="connsiteY10" fmla="*/ 147196 h 383602"/>
                <a:gd name="connsiteX11" fmla="*/ 1686065 w 1708367"/>
                <a:gd name="connsiteY11" fmla="*/ 276550 h 383602"/>
                <a:gd name="connsiteX12" fmla="*/ 1708367 w 1708367"/>
                <a:gd name="connsiteY12" fmla="*/ 343458 h 383602"/>
                <a:gd name="connsiteX13" fmla="*/ 1654841 w 1708367"/>
                <a:gd name="connsiteY13" fmla="*/ 365760 h 383602"/>
                <a:gd name="connsiteX14" fmla="*/ 1405054 w 1708367"/>
                <a:gd name="connsiteY14" fmla="*/ 383602 h 383602"/>
                <a:gd name="connsiteX15" fmla="*/ 1195411 w 1708367"/>
                <a:gd name="connsiteY15" fmla="*/ 374681 h 383602"/>
                <a:gd name="connsiteX16" fmla="*/ 1061596 w 1708367"/>
                <a:gd name="connsiteY16" fmla="*/ 343458 h 383602"/>
                <a:gd name="connsiteX17" fmla="*/ 883177 w 1708367"/>
                <a:gd name="connsiteY17" fmla="*/ 374681 h 383602"/>
                <a:gd name="connsiteX18" fmla="*/ 651231 w 1708367"/>
                <a:gd name="connsiteY18" fmla="*/ 370221 h 383602"/>
                <a:gd name="connsiteX19" fmla="*/ 441589 w 1708367"/>
                <a:gd name="connsiteY19" fmla="*/ 347918 h 383602"/>
                <a:gd name="connsiteX20" fmla="*/ 281011 w 1708367"/>
                <a:gd name="connsiteY20" fmla="*/ 361300 h 383602"/>
                <a:gd name="connsiteX21" fmla="*/ 129354 w 1708367"/>
                <a:gd name="connsiteY21" fmla="*/ 374681 h 383602"/>
                <a:gd name="connsiteX22" fmla="*/ 26763 w 1708367"/>
                <a:gd name="connsiteY22" fmla="*/ 361300 h 383602"/>
                <a:gd name="connsiteX23" fmla="*/ 0 w 1708367"/>
                <a:gd name="connsiteY23" fmla="*/ 231945 h 383602"/>
                <a:gd name="connsiteX24" fmla="*/ 22303 w 1708367"/>
                <a:gd name="connsiteY24" fmla="*/ 142736 h 383602"/>
                <a:gd name="connsiteX25" fmla="*/ 31224 w 1708367"/>
                <a:gd name="connsiteY25" fmla="*/ 31224 h 38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08367" h="383602">
                  <a:moveTo>
                    <a:pt x="31224" y="31224"/>
                  </a:moveTo>
                  <a:lnTo>
                    <a:pt x="223025" y="8921"/>
                  </a:lnTo>
                  <a:lnTo>
                    <a:pt x="401444" y="40144"/>
                  </a:lnTo>
                  <a:lnTo>
                    <a:pt x="606627" y="31224"/>
                  </a:lnTo>
                  <a:lnTo>
                    <a:pt x="847493" y="0"/>
                  </a:lnTo>
                  <a:lnTo>
                    <a:pt x="999150" y="17842"/>
                  </a:lnTo>
                  <a:lnTo>
                    <a:pt x="1248937" y="44605"/>
                  </a:lnTo>
                  <a:lnTo>
                    <a:pt x="1449659" y="40144"/>
                  </a:lnTo>
                  <a:lnTo>
                    <a:pt x="1659302" y="17842"/>
                  </a:lnTo>
                  <a:lnTo>
                    <a:pt x="1703907" y="40144"/>
                  </a:lnTo>
                  <a:lnTo>
                    <a:pt x="1708367" y="147196"/>
                  </a:lnTo>
                  <a:lnTo>
                    <a:pt x="1686065" y="276550"/>
                  </a:lnTo>
                  <a:lnTo>
                    <a:pt x="1708367" y="343458"/>
                  </a:lnTo>
                  <a:lnTo>
                    <a:pt x="1654841" y="365760"/>
                  </a:lnTo>
                  <a:lnTo>
                    <a:pt x="1405054" y="383602"/>
                  </a:lnTo>
                  <a:lnTo>
                    <a:pt x="1195411" y="374681"/>
                  </a:lnTo>
                  <a:lnTo>
                    <a:pt x="1061596" y="343458"/>
                  </a:lnTo>
                  <a:lnTo>
                    <a:pt x="883177" y="374681"/>
                  </a:lnTo>
                  <a:lnTo>
                    <a:pt x="651231" y="370221"/>
                  </a:lnTo>
                  <a:lnTo>
                    <a:pt x="441589" y="347918"/>
                  </a:lnTo>
                  <a:lnTo>
                    <a:pt x="281011" y="361300"/>
                  </a:lnTo>
                  <a:lnTo>
                    <a:pt x="129354" y="374681"/>
                  </a:lnTo>
                  <a:lnTo>
                    <a:pt x="26763" y="361300"/>
                  </a:lnTo>
                  <a:lnTo>
                    <a:pt x="0" y="231945"/>
                  </a:lnTo>
                  <a:lnTo>
                    <a:pt x="22303" y="142736"/>
                  </a:lnTo>
                  <a:lnTo>
                    <a:pt x="31224" y="31224"/>
                  </a:lnTo>
                  <a:close/>
                </a:path>
              </a:pathLst>
            </a:cu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BEABB704-6EC5-48F0-B8E7-F4A662231C1F}"/>
                </a:ext>
              </a:extLst>
            </p:cNvPr>
            <p:cNvSpPr/>
            <p:nvPr/>
          </p:nvSpPr>
          <p:spPr>
            <a:xfrm>
              <a:off x="481380" y="1369757"/>
              <a:ext cx="233924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TW" altLang="en-US" sz="3600" b="1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申請流程</a:t>
              </a:r>
            </a:p>
          </p:txBody>
        </p:sp>
        <p:grpSp>
          <p:nvGrpSpPr>
            <p:cNvPr id="48" name="群組 47">
              <a:extLst>
                <a:ext uri="{FF2B5EF4-FFF2-40B4-BE49-F238E27FC236}">
                  <a16:creationId xmlns:a16="http://schemas.microsoft.com/office/drawing/2014/main" id="{B177A254-5B6D-49DF-ACF9-F383228D52E0}"/>
                </a:ext>
              </a:extLst>
            </p:cNvPr>
            <p:cNvGrpSpPr/>
            <p:nvPr/>
          </p:nvGrpSpPr>
          <p:grpSpPr>
            <a:xfrm>
              <a:off x="494788" y="2486119"/>
              <a:ext cx="2510963" cy="2315414"/>
              <a:chOff x="494788" y="3056479"/>
              <a:chExt cx="2510963" cy="2315414"/>
            </a:xfrm>
          </p:grpSpPr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0EE60903-1108-4FCF-8A8C-C8330DB380BB}"/>
                  </a:ext>
                </a:extLst>
              </p:cNvPr>
              <p:cNvSpPr txBox="1"/>
              <p:nvPr/>
            </p:nvSpPr>
            <p:spPr>
              <a:xfrm>
                <a:off x="777757" y="3727900"/>
                <a:ext cx="22279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治療所轉介心理師</a:t>
                </a:r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16F73B8B-D7D5-410E-8C41-5D9D16003A1F}"/>
                  </a:ext>
                </a:extLst>
              </p:cNvPr>
              <p:cNvSpPr/>
              <p:nvPr/>
            </p:nvSpPr>
            <p:spPr>
              <a:xfrm>
                <a:off x="494788" y="3777584"/>
                <a:ext cx="285779" cy="2880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2</a:t>
                </a:r>
                <a:endPara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70976EAB-B133-470C-A54E-47FD0BE18AFF}"/>
                  </a:ext>
                </a:extLst>
              </p:cNvPr>
              <p:cNvSpPr/>
              <p:nvPr/>
            </p:nvSpPr>
            <p:spPr>
              <a:xfrm>
                <a:off x="494788" y="3094493"/>
                <a:ext cx="285779" cy="2880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1</a:t>
                </a:r>
                <a:endPara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9CCCE032-59A4-4060-AC56-FC8490AEE5F0}"/>
                  </a:ext>
                </a:extLst>
              </p:cNvPr>
              <p:cNvSpPr/>
              <p:nvPr/>
            </p:nvSpPr>
            <p:spPr>
              <a:xfrm>
                <a:off x="494788" y="4405847"/>
                <a:ext cx="285779" cy="2880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3</a:t>
                </a:r>
                <a:endPara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07451298-4DA0-413C-8772-B395F6E2A3AC}"/>
                  </a:ext>
                </a:extLst>
              </p:cNvPr>
              <p:cNvSpPr/>
              <p:nvPr/>
            </p:nvSpPr>
            <p:spPr>
              <a:xfrm>
                <a:off x="494788" y="5034110"/>
                <a:ext cx="285779" cy="2880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4</a:t>
                </a:r>
                <a:endPara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8D0F113B-08F2-4B00-8665-89C00D1C156E}"/>
                  </a:ext>
                </a:extLst>
              </p:cNvPr>
              <p:cNvSpPr txBox="1"/>
              <p:nvPr/>
            </p:nvSpPr>
            <p:spPr>
              <a:xfrm>
                <a:off x="777757" y="3056479"/>
                <a:ext cx="22279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諮商申請</a:t>
                </a:r>
              </a:p>
            </p:txBody>
          </p:sp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17473615-C212-4242-8684-BA1712B7F3B4}"/>
                  </a:ext>
                </a:extLst>
              </p:cNvPr>
              <p:cNvSpPr txBox="1"/>
              <p:nvPr/>
            </p:nvSpPr>
            <p:spPr>
              <a:xfrm>
                <a:off x="777757" y="4360524"/>
                <a:ext cx="22279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確認預約時間地點</a:t>
                </a:r>
              </a:p>
            </p:txBody>
          </p:sp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A25C8847-4588-4CF5-B6FC-43385BD361D5}"/>
                  </a:ext>
                </a:extLst>
              </p:cNvPr>
              <p:cNvSpPr txBox="1"/>
              <p:nvPr/>
            </p:nvSpPr>
            <p:spPr>
              <a:xfrm>
                <a:off x="777757" y="5002561"/>
                <a:ext cx="22279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進行諮商</a:t>
                </a:r>
              </a:p>
            </p:txBody>
          </p:sp>
        </p:grpSp>
        <p:grpSp>
          <p:nvGrpSpPr>
            <p:cNvPr id="49" name="群組 48">
              <a:extLst>
                <a:ext uri="{FF2B5EF4-FFF2-40B4-BE49-F238E27FC236}">
                  <a16:creationId xmlns:a16="http://schemas.microsoft.com/office/drawing/2014/main" id="{C9C0FDEB-9192-4DC3-A950-E630502402D4}"/>
                </a:ext>
              </a:extLst>
            </p:cNvPr>
            <p:cNvGrpSpPr/>
            <p:nvPr/>
          </p:nvGrpSpPr>
          <p:grpSpPr>
            <a:xfrm>
              <a:off x="841356" y="6033597"/>
              <a:ext cx="1627249" cy="348642"/>
              <a:chOff x="333382" y="2444084"/>
              <a:chExt cx="1627249" cy="348642"/>
            </a:xfrm>
          </p:grpSpPr>
          <p:sp>
            <p:nvSpPr>
              <p:cNvPr id="55" name="橢圓 54">
                <a:extLst>
                  <a:ext uri="{FF2B5EF4-FFF2-40B4-BE49-F238E27FC236}">
                    <a16:creationId xmlns:a16="http://schemas.microsoft.com/office/drawing/2014/main" id="{EB51F5C9-E081-49A0-886D-88F86EB9294A}"/>
                  </a:ext>
                </a:extLst>
              </p:cNvPr>
              <p:cNvSpPr/>
              <p:nvPr/>
            </p:nvSpPr>
            <p:spPr>
              <a:xfrm>
                <a:off x="614656" y="2444084"/>
                <a:ext cx="1140736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51B82008-D63D-4C1E-A788-80A6771E0E73}"/>
                  </a:ext>
                </a:extLst>
              </p:cNvPr>
              <p:cNvSpPr txBox="1"/>
              <p:nvPr/>
            </p:nvSpPr>
            <p:spPr>
              <a:xfrm>
                <a:off x="333382" y="2478794"/>
                <a:ext cx="1627249" cy="313932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zh-TW" altLang="en-US" sz="160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教師諮商輔導</a:t>
                </a:r>
              </a:p>
            </p:txBody>
          </p:sp>
        </p:grpSp>
        <p:sp>
          <p:nvSpPr>
            <p:cNvPr id="50" name="矩形: 圓角 49">
              <a:extLst>
                <a:ext uri="{FF2B5EF4-FFF2-40B4-BE49-F238E27FC236}">
                  <a16:creationId xmlns:a16="http://schemas.microsoft.com/office/drawing/2014/main" id="{A18B1D0F-4D00-4923-B1D7-B8936A81A003}"/>
                </a:ext>
              </a:extLst>
            </p:cNvPr>
            <p:cNvSpPr/>
            <p:nvPr/>
          </p:nvSpPr>
          <p:spPr>
            <a:xfrm>
              <a:off x="298767" y="6399828"/>
              <a:ext cx="2725093" cy="30777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1" name="文字方塊 50">
              <a:extLst>
                <a:ext uri="{FF2B5EF4-FFF2-40B4-BE49-F238E27FC236}">
                  <a16:creationId xmlns:a16="http://schemas.microsoft.com/office/drawing/2014/main" id="{F7D9D03F-E8DB-4B9F-ADD0-270F1CAEFD92}"/>
                </a:ext>
              </a:extLst>
            </p:cNvPr>
            <p:cNvSpPr txBox="1"/>
            <p:nvPr/>
          </p:nvSpPr>
          <p:spPr>
            <a:xfrm>
              <a:off x="404932" y="6411888"/>
              <a:ext cx="2485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人事室關心你</a:t>
              </a:r>
            </a:p>
          </p:txBody>
        </p:sp>
      </p:grp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00" y="5490021"/>
            <a:ext cx="768418" cy="50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68" y="5515355"/>
            <a:ext cx="768418" cy="50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20" y="5506350"/>
            <a:ext cx="768418" cy="50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15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4B69981-7060-43EB-9E89-393798A2E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90"/>
            <a:ext cx="9906000" cy="679942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AC548EC-7884-48F1-ABF6-1B78903CEBEE}"/>
              </a:ext>
            </a:extLst>
          </p:cNvPr>
          <p:cNvSpPr/>
          <p:nvPr/>
        </p:nvSpPr>
        <p:spPr>
          <a:xfrm>
            <a:off x="0" y="0"/>
            <a:ext cx="3301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689A150-0C8C-4A18-AC82-825B2C4BF9D5}"/>
              </a:ext>
            </a:extLst>
          </p:cNvPr>
          <p:cNvSpPr/>
          <p:nvPr/>
        </p:nvSpPr>
        <p:spPr>
          <a:xfrm>
            <a:off x="3303602" y="0"/>
            <a:ext cx="3301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935FDFA-6735-4F7D-99E8-DB663A5502C0}"/>
              </a:ext>
            </a:extLst>
          </p:cNvPr>
          <p:cNvSpPr/>
          <p:nvPr/>
        </p:nvSpPr>
        <p:spPr>
          <a:xfrm>
            <a:off x="6607204" y="0"/>
            <a:ext cx="3301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85FC4A20-E3C9-4ED1-B987-C3E194552A5A}"/>
              </a:ext>
            </a:extLst>
          </p:cNvPr>
          <p:cNvGrpSpPr/>
          <p:nvPr/>
        </p:nvGrpSpPr>
        <p:grpSpPr>
          <a:xfrm>
            <a:off x="137670" y="316546"/>
            <a:ext cx="3601196" cy="6391059"/>
            <a:chOff x="164829" y="316546"/>
            <a:chExt cx="3601196" cy="639105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B2CBC4-F0EB-4E6D-811C-E96D1F020F05}"/>
                </a:ext>
              </a:extLst>
            </p:cNvPr>
            <p:cNvSpPr/>
            <p:nvPr/>
          </p:nvSpPr>
          <p:spPr>
            <a:xfrm>
              <a:off x="164829" y="316546"/>
              <a:ext cx="2879003" cy="7087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手繪多邊形: 圖案 8">
              <a:extLst>
                <a:ext uri="{FF2B5EF4-FFF2-40B4-BE49-F238E27FC236}">
                  <a16:creationId xmlns:a16="http://schemas.microsoft.com/office/drawing/2014/main" id="{81542EF7-6824-4EFE-B3B3-9441FBE40372}"/>
                </a:ext>
              </a:extLst>
            </p:cNvPr>
            <p:cNvSpPr/>
            <p:nvPr/>
          </p:nvSpPr>
          <p:spPr>
            <a:xfrm>
              <a:off x="208227" y="1227181"/>
              <a:ext cx="2560244" cy="520836"/>
            </a:xfrm>
            <a:custGeom>
              <a:avLst/>
              <a:gdLst>
                <a:gd name="connsiteX0" fmla="*/ 134806 w 1382430"/>
                <a:gd name="connsiteY0" fmla="*/ 18309 h 267752"/>
                <a:gd name="connsiteX1" fmla="*/ 17840 w 1382430"/>
                <a:gd name="connsiteY1" fmla="*/ 135275 h 267752"/>
                <a:gd name="connsiteX2" fmla="*/ 134806 w 1382430"/>
                <a:gd name="connsiteY2" fmla="*/ 252241 h 267752"/>
                <a:gd name="connsiteX3" fmla="*/ 251772 w 1382430"/>
                <a:gd name="connsiteY3" fmla="*/ 135275 h 267752"/>
                <a:gd name="connsiteX4" fmla="*/ 134806 w 1382430"/>
                <a:gd name="connsiteY4" fmla="*/ 18309 h 267752"/>
                <a:gd name="connsiteX5" fmla="*/ 0 w 1382430"/>
                <a:gd name="connsiteY5" fmla="*/ 0 h 267752"/>
                <a:gd name="connsiteX6" fmla="*/ 691215 w 1382430"/>
                <a:gd name="connsiteY6" fmla="*/ 0 h 267752"/>
                <a:gd name="connsiteX7" fmla="*/ 1382430 w 1382430"/>
                <a:gd name="connsiteY7" fmla="*/ 133876 h 267752"/>
                <a:gd name="connsiteX8" fmla="*/ 691215 w 1382430"/>
                <a:gd name="connsiteY8" fmla="*/ 267752 h 267752"/>
                <a:gd name="connsiteX9" fmla="*/ 0 w 1382430"/>
                <a:gd name="connsiteY9" fmla="*/ 267751 h 26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430" h="267752">
                  <a:moveTo>
                    <a:pt x="134806" y="18309"/>
                  </a:moveTo>
                  <a:cubicBezTo>
                    <a:pt x="70207" y="18309"/>
                    <a:pt x="17840" y="70676"/>
                    <a:pt x="17840" y="135275"/>
                  </a:cubicBezTo>
                  <a:cubicBezTo>
                    <a:pt x="17840" y="199874"/>
                    <a:pt x="70207" y="252241"/>
                    <a:pt x="134806" y="252241"/>
                  </a:cubicBezTo>
                  <a:cubicBezTo>
                    <a:pt x="199405" y="252241"/>
                    <a:pt x="251772" y="199874"/>
                    <a:pt x="251772" y="135275"/>
                  </a:cubicBezTo>
                  <a:cubicBezTo>
                    <a:pt x="251772" y="70676"/>
                    <a:pt x="199405" y="18309"/>
                    <a:pt x="134806" y="18309"/>
                  </a:cubicBezTo>
                  <a:close/>
                  <a:moveTo>
                    <a:pt x="0" y="0"/>
                  </a:moveTo>
                  <a:lnTo>
                    <a:pt x="691215" y="0"/>
                  </a:lnTo>
                  <a:cubicBezTo>
                    <a:pt x="1072963" y="0"/>
                    <a:pt x="1382430" y="59938"/>
                    <a:pt x="1382430" y="133876"/>
                  </a:cubicBezTo>
                  <a:cubicBezTo>
                    <a:pt x="1382430" y="207814"/>
                    <a:pt x="1072963" y="267752"/>
                    <a:pt x="691215" y="267752"/>
                  </a:cubicBezTo>
                  <a:lnTo>
                    <a:pt x="0" y="26775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EECDEA6B-BC32-46D9-9DF4-E18B2CB96FF0}"/>
                </a:ext>
              </a:extLst>
            </p:cNvPr>
            <p:cNvSpPr txBox="1"/>
            <p:nvPr/>
          </p:nvSpPr>
          <p:spPr>
            <a:xfrm>
              <a:off x="677285" y="1236513"/>
              <a:ext cx="18278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線上表單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D3418AD-B3B2-4A37-AC9D-B7328BA9904E}"/>
                </a:ext>
              </a:extLst>
            </p:cNvPr>
            <p:cNvSpPr/>
            <p:nvPr/>
          </p:nvSpPr>
          <p:spPr>
            <a:xfrm>
              <a:off x="547739" y="413382"/>
              <a:ext cx="2193573" cy="4722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TW" altLang="en-US" sz="3600" b="1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申請管道</a:t>
              </a: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D4C8D7A5-BF87-496C-A128-D8AF4866FF49}"/>
                </a:ext>
              </a:extLst>
            </p:cNvPr>
            <p:cNvSpPr txBox="1"/>
            <p:nvPr/>
          </p:nvSpPr>
          <p:spPr>
            <a:xfrm>
              <a:off x="204001" y="1836804"/>
              <a:ext cx="2394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「掃描預約</a:t>
              </a:r>
              <a:r>
                <a:rPr lang="en-US" altLang="zh-TW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｣QR code</a:t>
              </a:r>
              <a:endPara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8824DE09-094A-4BA4-8451-5080B41B077E}"/>
                </a:ext>
              </a:extLst>
            </p:cNvPr>
            <p:cNvSpPr txBox="1"/>
            <p:nvPr/>
          </p:nvSpPr>
          <p:spPr>
            <a:xfrm>
              <a:off x="291904" y="2152889"/>
              <a:ext cx="34741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或連結網址：</a:t>
              </a:r>
              <a:r>
                <a:rPr lang="en-US" altLang="zh-TW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https://ppt.cc/fEPgDx</a:t>
              </a:r>
              <a:endPara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8EE81016-764E-4489-AC4B-0F4974A8F2D6}"/>
                </a:ext>
              </a:extLst>
            </p:cNvPr>
            <p:cNvSpPr txBox="1"/>
            <p:nvPr/>
          </p:nvSpPr>
          <p:spPr>
            <a:xfrm>
              <a:off x="291931" y="3281352"/>
              <a:ext cx="26276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寬欣心理治療所專線</a:t>
              </a:r>
              <a:r>
                <a:rPr lang="en-US" altLang="zh-TW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(06)2510966</a:t>
              </a:r>
              <a:endPara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189F5E5B-D4DA-4469-B6D0-5BF8E96A2C20}"/>
                </a:ext>
              </a:extLst>
            </p:cNvPr>
            <p:cNvSpPr txBox="1"/>
            <p:nvPr/>
          </p:nvSpPr>
          <p:spPr>
            <a:xfrm>
              <a:off x="300984" y="3592488"/>
              <a:ext cx="2876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務必告知申請「教師個別諮商輔導服務</a:t>
              </a:r>
              <a:r>
                <a:rPr lang="en-US" altLang="zh-TW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｣</a:t>
              </a:r>
              <a:endPara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2E1A25FE-B4AB-4D24-8D49-52B0027ADC64}"/>
                </a:ext>
              </a:extLst>
            </p:cNvPr>
            <p:cNvSpPr txBox="1"/>
            <p:nvPr/>
          </p:nvSpPr>
          <p:spPr>
            <a:xfrm>
              <a:off x="291931" y="4742742"/>
              <a:ext cx="32855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請至寬欣官網</a:t>
              </a:r>
              <a:r>
                <a:rPr lang="en-US" altLang="zh-TW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-</a:t>
              </a: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「寬◦欣知識</a:t>
              </a:r>
              <a:r>
                <a:rPr lang="en-US" altLang="zh-TW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｣</a:t>
              </a: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分頁下戴</a:t>
              </a: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1E7F1CFC-2570-4EE1-8321-9681EA759ECA}"/>
                </a:ext>
              </a:extLst>
            </p:cNvPr>
            <p:cNvSpPr txBox="1"/>
            <p:nvPr/>
          </p:nvSpPr>
          <p:spPr>
            <a:xfrm>
              <a:off x="291931" y="5055698"/>
              <a:ext cx="29632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填寫完畢電郵至寬欣電子信箱</a:t>
              </a:r>
            </a:p>
          </p:txBody>
        </p:sp>
        <p:sp>
          <p:nvSpPr>
            <p:cNvPr id="18" name="手繪多邊形: 圖案 17">
              <a:extLst>
                <a:ext uri="{FF2B5EF4-FFF2-40B4-BE49-F238E27FC236}">
                  <a16:creationId xmlns:a16="http://schemas.microsoft.com/office/drawing/2014/main" id="{97F0C7FF-11EF-4EDF-BA2A-CDD26E8DE46A}"/>
                </a:ext>
              </a:extLst>
            </p:cNvPr>
            <p:cNvSpPr/>
            <p:nvPr/>
          </p:nvSpPr>
          <p:spPr>
            <a:xfrm>
              <a:off x="210662" y="2595426"/>
              <a:ext cx="2560244" cy="520836"/>
            </a:xfrm>
            <a:custGeom>
              <a:avLst/>
              <a:gdLst>
                <a:gd name="connsiteX0" fmla="*/ 134806 w 1382430"/>
                <a:gd name="connsiteY0" fmla="*/ 18309 h 267752"/>
                <a:gd name="connsiteX1" fmla="*/ 17840 w 1382430"/>
                <a:gd name="connsiteY1" fmla="*/ 135275 h 267752"/>
                <a:gd name="connsiteX2" fmla="*/ 134806 w 1382430"/>
                <a:gd name="connsiteY2" fmla="*/ 252241 h 267752"/>
                <a:gd name="connsiteX3" fmla="*/ 251772 w 1382430"/>
                <a:gd name="connsiteY3" fmla="*/ 135275 h 267752"/>
                <a:gd name="connsiteX4" fmla="*/ 134806 w 1382430"/>
                <a:gd name="connsiteY4" fmla="*/ 18309 h 267752"/>
                <a:gd name="connsiteX5" fmla="*/ 0 w 1382430"/>
                <a:gd name="connsiteY5" fmla="*/ 0 h 267752"/>
                <a:gd name="connsiteX6" fmla="*/ 691215 w 1382430"/>
                <a:gd name="connsiteY6" fmla="*/ 0 h 267752"/>
                <a:gd name="connsiteX7" fmla="*/ 1382430 w 1382430"/>
                <a:gd name="connsiteY7" fmla="*/ 133876 h 267752"/>
                <a:gd name="connsiteX8" fmla="*/ 691215 w 1382430"/>
                <a:gd name="connsiteY8" fmla="*/ 267752 h 267752"/>
                <a:gd name="connsiteX9" fmla="*/ 0 w 1382430"/>
                <a:gd name="connsiteY9" fmla="*/ 267751 h 26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430" h="267752">
                  <a:moveTo>
                    <a:pt x="134806" y="18309"/>
                  </a:moveTo>
                  <a:cubicBezTo>
                    <a:pt x="70207" y="18309"/>
                    <a:pt x="17840" y="70676"/>
                    <a:pt x="17840" y="135275"/>
                  </a:cubicBezTo>
                  <a:cubicBezTo>
                    <a:pt x="17840" y="199874"/>
                    <a:pt x="70207" y="252241"/>
                    <a:pt x="134806" y="252241"/>
                  </a:cubicBezTo>
                  <a:cubicBezTo>
                    <a:pt x="199405" y="252241"/>
                    <a:pt x="251772" y="199874"/>
                    <a:pt x="251772" y="135275"/>
                  </a:cubicBezTo>
                  <a:cubicBezTo>
                    <a:pt x="251772" y="70676"/>
                    <a:pt x="199405" y="18309"/>
                    <a:pt x="134806" y="18309"/>
                  </a:cubicBezTo>
                  <a:close/>
                  <a:moveTo>
                    <a:pt x="0" y="0"/>
                  </a:moveTo>
                  <a:lnTo>
                    <a:pt x="691215" y="0"/>
                  </a:lnTo>
                  <a:cubicBezTo>
                    <a:pt x="1072963" y="0"/>
                    <a:pt x="1382430" y="59938"/>
                    <a:pt x="1382430" y="133876"/>
                  </a:cubicBezTo>
                  <a:cubicBezTo>
                    <a:pt x="1382430" y="207814"/>
                    <a:pt x="1072963" y="267752"/>
                    <a:pt x="691215" y="267752"/>
                  </a:cubicBezTo>
                  <a:lnTo>
                    <a:pt x="0" y="26775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904016BB-B2C0-4792-97B8-DAB815496564}"/>
                </a:ext>
              </a:extLst>
            </p:cNvPr>
            <p:cNvSpPr txBox="1"/>
            <p:nvPr/>
          </p:nvSpPr>
          <p:spPr>
            <a:xfrm>
              <a:off x="679720" y="2604758"/>
              <a:ext cx="18278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專線電話</a:t>
              </a:r>
            </a:p>
          </p:txBody>
        </p:sp>
        <p:sp>
          <p:nvSpPr>
            <p:cNvPr id="20" name="手繪多邊形: 圖案 19">
              <a:extLst>
                <a:ext uri="{FF2B5EF4-FFF2-40B4-BE49-F238E27FC236}">
                  <a16:creationId xmlns:a16="http://schemas.microsoft.com/office/drawing/2014/main" id="{B1925771-F20F-42B2-9707-176FA0E6E32E}"/>
                </a:ext>
              </a:extLst>
            </p:cNvPr>
            <p:cNvSpPr/>
            <p:nvPr/>
          </p:nvSpPr>
          <p:spPr>
            <a:xfrm>
              <a:off x="181069" y="4077615"/>
              <a:ext cx="2560244" cy="520836"/>
            </a:xfrm>
            <a:custGeom>
              <a:avLst/>
              <a:gdLst>
                <a:gd name="connsiteX0" fmla="*/ 134806 w 1382430"/>
                <a:gd name="connsiteY0" fmla="*/ 18309 h 267752"/>
                <a:gd name="connsiteX1" fmla="*/ 17840 w 1382430"/>
                <a:gd name="connsiteY1" fmla="*/ 135275 h 267752"/>
                <a:gd name="connsiteX2" fmla="*/ 134806 w 1382430"/>
                <a:gd name="connsiteY2" fmla="*/ 252241 h 267752"/>
                <a:gd name="connsiteX3" fmla="*/ 251772 w 1382430"/>
                <a:gd name="connsiteY3" fmla="*/ 135275 h 267752"/>
                <a:gd name="connsiteX4" fmla="*/ 134806 w 1382430"/>
                <a:gd name="connsiteY4" fmla="*/ 18309 h 267752"/>
                <a:gd name="connsiteX5" fmla="*/ 0 w 1382430"/>
                <a:gd name="connsiteY5" fmla="*/ 0 h 267752"/>
                <a:gd name="connsiteX6" fmla="*/ 691215 w 1382430"/>
                <a:gd name="connsiteY6" fmla="*/ 0 h 267752"/>
                <a:gd name="connsiteX7" fmla="*/ 1382430 w 1382430"/>
                <a:gd name="connsiteY7" fmla="*/ 133876 h 267752"/>
                <a:gd name="connsiteX8" fmla="*/ 691215 w 1382430"/>
                <a:gd name="connsiteY8" fmla="*/ 267752 h 267752"/>
                <a:gd name="connsiteX9" fmla="*/ 0 w 1382430"/>
                <a:gd name="connsiteY9" fmla="*/ 267751 h 26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430" h="267752">
                  <a:moveTo>
                    <a:pt x="134806" y="18309"/>
                  </a:moveTo>
                  <a:cubicBezTo>
                    <a:pt x="70207" y="18309"/>
                    <a:pt x="17840" y="70676"/>
                    <a:pt x="17840" y="135275"/>
                  </a:cubicBezTo>
                  <a:cubicBezTo>
                    <a:pt x="17840" y="199874"/>
                    <a:pt x="70207" y="252241"/>
                    <a:pt x="134806" y="252241"/>
                  </a:cubicBezTo>
                  <a:cubicBezTo>
                    <a:pt x="199405" y="252241"/>
                    <a:pt x="251772" y="199874"/>
                    <a:pt x="251772" y="135275"/>
                  </a:cubicBezTo>
                  <a:cubicBezTo>
                    <a:pt x="251772" y="70676"/>
                    <a:pt x="199405" y="18309"/>
                    <a:pt x="134806" y="18309"/>
                  </a:cubicBezTo>
                  <a:close/>
                  <a:moveTo>
                    <a:pt x="0" y="0"/>
                  </a:moveTo>
                  <a:lnTo>
                    <a:pt x="691215" y="0"/>
                  </a:lnTo>
                  <a:cubicBezTo>
                    <a:pt x="1072963" y="0"/>
                    <a:pt x="1382430" y="59938"/>
                    <a:pt x="1382430" y="133876"/>
                  </a:cubicBezTo>
                  <a:cubicBezTo>
                    <a:pt x="1382430" y="207814"/>
                    <a:pt x="1072963" y="267752"/>
                    <a:pt x="691215" y="267752"/>
                  </a:cubicBezTo>
                  <a:lnTo>
                    <a:pt x="0" y="26775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DB79B195-EA34-4AA6-9184-9F430E7EF693}"/>
                </a:ext>
              </a:extLst>
            </p:cNvPr>
            <p:cNvSpPr txBox="1"/>
            <p:nvPr/>
          </p:nvSpPr>
          <p:spPr>
            <a:xfrm>
              <a:off x="697935" y="4095355"/>
              <a:ext cx="18278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紙本申請</a:t>
              </a:r>
            </a:p>
          </p:txBody>
        </p:sp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D0714CC1-8D78-41A0-B919-2769E8B52488}"/>
                </a:ext>
              </a:extLst>
            </p:cNvPr>
            <p:cNvGrpSpPr/>
            <p:nvPr/>
          </p:nvGrpSpPr>
          <p:grpSpPr>
            <a:xfrm>
              <a:off x="841356" y="6033597"/>
              <a:ext cx="1627249" cy="348642"/>
              <a:chOff x="333382" y="2444084"/>
              <a:chExt cx="1627249" cy="348642"/>
            </a:xfrm>
          </p:grpSpPr>
          <p:sp>
            <p:nvSpPr>
              <p:cNvPr id="28" name="橢圓 27">
                <a:extLst>
                  <a:ext uri="{FF2B5EF4-FFF2-40B4-BE49-F238E27FC236}">
                    <a16:creationId xmlns:a16="http://schemas.microsoft.com/office/drawing/2014/main" id="{98A4B3C3-583B-4E9B-BF74-1840BB25869D}"/>
                  </a:ext>
                </a:extLst>
              </p:cNvPr>
              <p:cNvSpPr/>
              <p:nvPr/>
            </p:nvSpPr>
            <p:spPr>
              <a:xfrm>
                <a:off x="614656" y="2444084"/>
                <a:ext cx="1140736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8DABACC3-5BD0-4CE6-829A-DD8CB190B35A}"/>
                  </a:ext>
                </a:extLst>
              </p:cNvPr>
              <p:cNvSpPr txBox="1"/>
              <p:nvPr/>
            </p:nvSpPr>
            <p:spPr>
              <a:xfrm>
                <a:off x="333382" y="2478794"/>
                <a:ext cx="1627249" cy="313932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zh-TW" altLang="en-US" sz="160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教師諮商輔導</a:t>
                </a:r>
              </a:p>
            </p:txBody>
          </p:sp>
        </p:grpSp>
        <p:sp>
          <p:nvSpPr>
            <p:cNvPr id="23" name="矩形: 圓角 22">
              <a:extLst>
                <a:ext uri="{FF2B5EF4-FFF2-40B4-BE49-F238E27FC236}">
                  <a16:creationId xmlns:a16="http://schemas.microsoft.com/office/drawing/2014/main" id="{B76DC781-3F5C-4DB7-93E6-EC0A543F0342}"/>
                </a:ext>
              </a:extLst>
            </p:cNvPr>
            <p:cNvSpPr/>
            <p:nvPr/>
          </p:nvSpPr>
          <p:spPr>
            <a:xfrm>
              <a:off x="298767" y="6399828"/>
              <a:ext cx="2725093" cy="30777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DBBBC07D-7A6E-45D8-8CE1-4A056F8C11E4}"/>
                </a:ext>
              </a:extLst>
            </p:cNvPr>
            <p:cNvSpPr txBox="1"/>
            <p:nvPr/>
          </p:nvSpPr>
          <p:spPr>
            <a:xfrm>
              <a:off x="404932" y="6411888"/>
              <a:ext cx="2485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人事室關心你</a:t>
              </a:r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1B4C2F68-2D2D-4AE0-8C87-A26DF7457DF0}"/>
              </a:ext>
            </a:extLst>
          </p:cNvPr>
          <p:cNvGrpSpPr/>
          <p:nvPr/>
        </p:nvGrpSpPr>
        <p:grpSpPr>
          <a:xfrm>
            <a:off x="3539910" y="475762"/>
            <a:ext cx="2815630" cy="6231843"/>
            <a:chOff x="208231" y="475762"/>
            <a:chExt cx="2815630" cy="6231843"/>
          </a:xfrm>
        </p:grpSpPr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7FD03EB7-83E5-4211-B9D7-F62D253E0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2903" y="2140253"/>
              <a:ext cx="1826085" cy="1793048"/>
            </a:xfrm>
            <a:prstGeom prst="rect">
              <a:avLst/>
            </a:prstGeom>
          </p:spPr>
        </p:pic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911DFABA-D1BD-4FFE-A36E-8CD41EB63F1D}"/>
                </a:ext>
              </a:extLst>
            </p:cNvPr>
            <p:cNvGrpSpPr/>
            <p:nvPr/>
          </p:nvGrpSpPr>
          <p:grpSpPr>
            <a:xfrm>
              <a:off x="208231" y="475762"/>
              <a:ext cx="2815630" cy="4367842"/>
              <a:chOff x="420018" y="553101"/>
              <a:chExt cx="1453389" cy="2297151"/>
            </a:xfrm>
          </p:grpSpPr>
          <p:sp>
            <p:nvSpPr>
              <p:cNvPr id="40" name="手繪多邊形: 圖案 39">
                <a:extLst>
                  <a:ext uri="{FF2B5EF4-FFF2-40B4-BE49-F238E27FC236}">
                    <a16:creationId xmlns:a16="http://schemas.microsoft.com/office/drawing/2014/main" id="{46CA3E4C-867D-4101-95D1-E838F3388731}"/>
                  </a:ext>
                </a:extLst>
              </p:cNvPr>
              <p:cNvSpPr/>
              <p:nvPr/>
            </p:nvSpPr>
            <p:spPr>
              <a:xfrm>
                <a:off x="420018" y="553101"/>
                <a:ext cx="1453389" cy="2297151"/>
              </a:xfrm>
              <a:custGeom>
                <a:avLst/>
                <a:gdLst>
                  <a:gd name="connsiteX0" fmla="*/ 155387 w 1329995"/>
                  <a:gd name="connsiteY0" fmla="*/ 245328 h 2194560"/>
                  <a:gd name="connsiteX1" fmla="*/ 155387 w 1329995"/>
                  <a:gd name="connsiteY1" fmla="*/ 1944774 h 2194560"/>
                  <a:gd name="connsiteX2" fmla="*/ 1199141 w 1329995"/>
                  <a:gd name="connsiteY2" fmla="*/ 1944774 h 2194560"/>
                  <a:gd name="connsiteX3" fmla="*/ 1199141 w 1329995"/>
                  <a:gd name="connsiteY3" fmla="*/ 245328 h 2194560"/>
                  <a:gd name="connsiteX4" fmla="*/ 221670 w 1329995"/>
                  <a:gd name="connsiteY4" fmla="*/ 0 h 2194560"/>
                  <a:gd name="connsiteX5" fmla="*/ 1108325 w 1329995"/>
                  <a:gd name="connsiteY5" fmla="*/ 0 h 2194560"/>
                  <a:gd name="connsiteX6" fmla="*/ 1329995 w 1329995"/>
                  <a:gd name="connsiteY6" fmla="*/ 221670 h 2194560"/>
                  <a:gd name="connsiteX7" fmla="*/ 1329995 w 1329995"/>
                  <a:gd name="connsiteY7" fmla="*/ 1972890 h 2194560"/>
                  <a:gd name="connsiteX8" fmla="*/ 1108325 w 1329995"/>
                  <a:gd name="connsiteY8" fmla="*/ 2194560 h 2194560"/>
                  <a:gd name="connsiteX9" fmla="*/ 221670 w 1329995"/>
                  <a:gd name="connsiteY9" fmla="*/ 2194560 h 2194560"/>
                  <a:gd name="connsiteX10" fmla="*/ 0 w 1329995"/>
                  <a:gd name="connsiteY10" fmla="*/ 1972890 h 2194560"/>
                  <a:gd name="connsiteX11" fmla="*/ 0 w 1329995"/>
                  <a:gd name="connsiteY11" fmla="*/ 221670 h 2194560"/>
                  <a:gd name="connsiteX12" fmla="*/ 221670 w 1329995"/>
                  <a:gd name="connsiteY12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29995" h="2194560">
                    <a:moveTo>
                      <a:pt x="155387" y="245328"/>
                    </a:moveTo>
                    <a:lnTo>
                      <a:pt x="155387" y="1944774"/>
                    </a:lnTo>
                    <a:lnTo>
                      <a:pt x="1199141" y="1944774"/>
                    </a:lnTo>
                    <a:lnTo>
                      <a:pt x="1199141" y="245328"/>
                    </a:lnTo>
                    <a:close/>
                    <a:moveTo>
                      <a:pt x="221670" y="0"/>
                    </a:moveTo>
                    <a:lnTo>
                      <a:pt x="1108325" y="0"/>
                    </a:lnTo>
                    <a:cubicBezTo>
                      <a:pt x="1230750" y="0"/>
                      <a:pt x="1329995" y="99245"/>
                      <a:pt x="1329995" y="221670"/>
                    </a:cubicBezTo>
                    <a:lnTo>
                      <a:pt x="1329995" y="1972890"/>
                    </a:lnTo>
                    <a:cubicBezTo>
                      <a:pt x="1329995" y="2095315"/>
                      <a:pt x="1230750" y="2194560"/>
                      <a:pt x="1108325" y="2194560"/>
                    </a:cubicBezTo>
                    <a:lnTo>
                      <a:pt x="221670" y="2194560"/>
                    </a:lnTo>
                    <a:cubicBezTo>
                      <a:pt x="99245" y="2194560"/>
                      <a:pt x="0" y="2095315"/>
                      <a:pt x="0" y="1972890"/>
                    </a:cubicBezTo>
                    <a:lnTo>
                      <a:pt x="0" y="221670"/>
                    </a:lnTo>
                    <a:cubicBezTo>
                      <a:pt x="0" y="99245"/>
                      <a:pt x="99245" y="0"/>
                      <a:pt x="22167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8A6BED82-1418-41DB-A54C-832AF5FDF009}"/>
                  </a:ext>
                </a:extLst>
              </p:cNvPr>
              <p:cNvSpPr/>
              <p:nvPr/>
            </p:nvSpPr>
            <p:spPr>
              <a:xfrm>
                <a:off x="851954" y="660152"/>
                <a:ext cx="597706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42" name="橢圓 41">
                <a:extLst>
                  <a:ext uri="{FF2B5EF4-FFF2-40B4-BE49-F238E27FC236}">
                    <a16:creationId xmlns:a16="http://schemas.microsoft.com/office/drawing/2014/main" id="{6FCC4596-1057-4C4D-86D0-B24F7D1D04C7}"/>
                  </a:ext>
                </a:extLst>
              </p:cNvPr>
              <p:cNvSpPr/>
              <p:nvPr/>
            </p:nvSpPr>
            <p:spPr>
              <a:xfrm>
                <a:off x="1048214" y="2631340"/>
                <a:ext cx="187340" cy="1873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E1D1D7F2-1A27-47C7-B5F4-0F0D68132FAD}"/>
                </a:ext>
              </a:extLst>
            </p:cNvPr>
            <p:cNvSpPr txBox="1"/>
            <p:nvPr/>
          </p:nvSpPr>
          <p:spPr>
            <a:xfrm>
              <a:off x="650653" y="1400603"/>
              <a:ext cx="1994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掃描預約</a:t>
              </a:r>
            </a:p>
          </p:txBody>
        </p:sp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458C9B87-D0F2-4A0A-BDF3-861BF3BBFFFF}"/>
                </a:ext>
              </a:extLst>
            </p:cNvPr>
            <p:cNvGrpSpPr/>
            <p:nvPr/>
          </p:nvGrpSpPr>
          <p:grpSpPr>
            <a:xfrm>
              <a:off x="841356" y="6033597"/>
              <a:ext cx="1627249" cy="348642"/>
              <a:chOff x="333382" y="2444084"/>
              <a:chExt cx="1627249" cy="348642"/>
            </a:xfrm>
          </p:grpSpPr>
          <p:sp>
            <p:nvSpPr>
              <p:cNvPr id="39" name="橢圓 38">
                <a:extLst>
                  <a:ext uri="{FF2B5EF4-FFF2-40B4-BE49-F238E27FC236}">
                    <a16:creationId xmlns:a16="http://schemas.microsoft.com/office/drawing/2014/main" id="{4FAC5A57-5CA4-46C9-BD10-796294A95D8C}"/>
                  </a:ext>
                </a:extLst>
              </p:cNvPr>
              <p:cNvSpPr/>
              <p:nvPr/>
            </p:nvSpPr>
            <p:spPr>
              <a:xfrm>
                <a:off x="614656" y="2444084"/>
                <a:ext cx="1140736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A41939D4-F732-4116-8148-145F3C57F65B}"/>
                  </a:ext>
                </a:extLst>
              </p:cNvPr>
              <p:cNvSpPr txBox="1"/>
              <p:nvPr/>
            </p:nvSpPr>
            <p:spPr>
              <a:xfrm>
                <a:off x="333382" y="2478794"/>
                <a:ext cx="1627249" cy="313932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zh-TW" altLang="en-US" sz="160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教師諮商輔導</a:t>
                </a:r>
              </a:p>
            </p:txBody>
          </p:sp>
        </p:grpSp>
        <p:sp>
          <p:nvSpPr>
            <p:cNvPr id="34" name="矩形: 圓角 33">
              <a:extLst>
                <a:ext uri="{FF2B5EF4-FFF2-40B4-BE49-F238E27FC236}">
                  <a16:creationId xmlns:a16="http://schemas.microsoft.com/office/drawing/2014/main" id="{BB8E0E3E-2708-416A-A39C-9540ED6527FC}"/>
                </a:ext>
              </a:extLst>
            </p:cNvPr>
            <p:cNvSpPr/>
            <p:nvPr/>
          </p:nvSpPr>
          <p:spPr>
            <a:xfrm>
              <a:off x="298767" y="6399828"/>
              <a:ext cx="2725093" cy="30777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77617061-EB09-47F1-A387-BB607B52648B}"/>
                </a:ext>
              </a:extLst>
            </p:cNvPr>
            <p:cNvSpPr txBox="1"/>
            <p:nvPr/>
          </p:nvSpPr>
          <p:spPr>
            <a:xfrm>
              <a:off x="404932" y="6411888"/>
              <a:ext cx="2485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人事室關心你</a:t>
              </a:r>
            </a:p>
          </p:txBody>
        </p:sp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1FF6CA6F-1967-44E8-8417-0D29294240F2}"/>
              </a:ext>
            </a:extLst>
          </p:cNvPr>
          <p:cNvGrpSpPr/>
          <p:nvPr/>
        </p:nvGrpSpPr>
        <p:grpSpPr>
          <a:xfrm>
            <a:off x="6755462" y="550498"/>
            <a:ext cx="3483386" cy="6157107"/>
            <a:chOff x="119261" y="550498"/>
            <a:chExt cx="3483386" cy="6157107"/>
          </a:xfrm>
        </p:grpSpPr>
        <p:sp>
          <p:nvSpPr>
            <p:cNvPr id="44" name="流程圖: 人工輸入 43">
              <a:extLst>
                <a:ext uri="{FF2B5EF4-FFF2-40B4-BE49-F238E27FC236}">
                  <a16:creationId xmlns:a16="http://schemas.microsoft.com/office/drawing/2014/main" id="{B7514DFA-C04C-4595-AF2E-38EC06A399EA}"/>
                </a:ext>
              </a:extLst>
            </p:cNvPr>
            <p:cNvSpPr/>
            <p:nvPr/>
          </p:nvSpPr>
          <p:spPr>
            <a:xfrm rot="10800000">
              <a:off x="182332" y="550498"/>
              <a:ext cx="2935748" cy="1542454"/>
            </a:xfrm>
            <a:prstGeom prst="flowChartManualInpu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39296B5C-ABAF-4A54-BEE1-0CA1B30E7EE9}"/>
                </a:ext>
              </a:extLst>
            </p:cNvPr>
            <p:cNvSpPr/>
            <p:nvPr/>
          </p:nvSpPr>
          <p:spPr>
            <a:xfrm>
              <a:off x="264701" y="670912"/>
              <a:ext cx="2768209" cy="11011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TW" altLang="en-US" sz="2800" b="1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合作單位</a:t>
              </a:r>
              <a:endPara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dist"/>
              <a:r>
                <a:rPr lang="zh-TW" altLang="en-US" sz="2800" b="1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相關資訊</a:t>
              </a:r>
            </a:p>
          </p:txBody>
        </p:sp>
        <p:pic>
          <p:nvPicPr>
            <p:cNvPr id="46" name="圖片 45">
              <a:extLst>
                <a:ext uri="{FF2B5EF4-FFF2-40B4-BE49-F238E27FC236}">
                  <a16:creationId xmlns:a16="http://schemas.microsoft.com/office/drawing/2014/main" id="{79CB06D7-C29C-4E88-BD1F-9F5CD954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2331" y="2204931"/>
              <a:ext cx="2935747" cy="1111533"/>
            </a:xfrm>
            <a:prstGeom prst="rect">
              <a:avLst/>
            </a:prstGeom>
            <a:ln w="12700">
              <a:solidFill>
                <a:srgbClr val="FFC000"/>
              </a:solidFill>
            </a:ln>
          </p:spPr>
        </p:pic>
        <p:sp>
          <p:nvSpPr>
            <p:cNvPr id="47" name="文字方塊 46">
              <a:extLst>
                <a:ext uri="{FF2B5EF4-FFF2-40B4-BE49-F238E27FC236}">
                  <a16:creationId xmlns:a16="http://schemas.microsoft.com/office/drawing/2014/main" id="{AB514D90-4AC6-42BB-A214-C9DFC2175A2F}"/>
                </a:ext>
              </a:extLst>
            </p:cNvPr>
            <p:cNvSpPr txBox="1"/>
            <p:nvPr/>
          </p:nvSpPr>
          <p:spPr>
            <a:xfrm>
              <a:off x="119261" y="3487677"/>
              <a:ext cx="7220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電話</a:t>
              </a:r>
              <a:r>
                <a:rPr lang="en-US" altLang="zh-TW" sz="1200" b="1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：</a:t>
              </a:r>
              <a:endPara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8" name="文字方塊 47">
              <a:extLst>
                <a:ext uri="{FF2B5EF4-FFF2-40B4-BE49-F238E27FC236}">
                  <a16:creationId xmlns:a16="http://schemas.microsoft.com/office/drawing/2014/main" id="{082917DD-EF81-40D2-9359-FA0DA7CC8C8F}"/>
                </a:ext>
              </a:extLst>
            </p:cNvPr>
            <p:cNvSpPr txBox="1"/>
            <p:nvPr/>
          </p:nvSpPr>
          <p:spPr>
            <a:xfrm>
              <a:off x="119892" y="3872604"/>
              <a:ext cx="7214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地址</a:t>
              </a:r>
              <a:r>
                <a:rPr lang="en-US" altLang="zh-TW" sz="1200" b="1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：</a:t>
              </a:r>
              <a:endPara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9" name="文字方塊 48">
              <a:extLst>
                <a:ext uri="{FF2B5EF4-FFF2-40B4-BE49-F238E27FC236}">
                  <a16:creationId xmlns:a16="http://schemas.microsoft.com/office/drawing/2014/main" id="{0E8CC620-24FE-4D1A-BED4-CC20A83F2E91}"/>
                </a:ext>
              </a:extLst>
            </p:cNvPr>
            <p:cNvSpPr txBox="1"/>
            <p:nvPr/>
          </p:nvSpPr>
          <p:spPr>
            <a:xfrm>
              <a:off x="128013" y="4269308"/>
              <a:ext cx="28505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營業時間</a:t>
              </a:r>
              <a:r>
                <a:rPr lang="en-US" altLang="zh-TW" sz="1200" b="1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：</a:t>
              </a: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週一至週五 </a:t>
              </a:r>
              <a:r>
                <a:rPr lang="en-US" altLang="zh-TW" sz="1200" b="1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13:00</a:t>
              </a: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～</a:t>
              </a:r>
              <a:r>
                <a:rPr lang="en-US" altLang="zh-TW" sz="1200" b="1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21:00</a:t>
              </a:r>
              <a:endPara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0" name="文字方塊 49">
              <a:extLst>
                <a:ext uri="{FF2B5EF4-FFF2-40B4-BE49-F238E27FC236}">
                  <a16:creationId xmlns:a16="http://schemas.microsoft.com/office/drawing/2014/main" id="{A79A6DAA-1026-493D-82CB-C98366EED1C2}"/>
                </a:ext>
              </a:extLst>
            </p:cNvPr>
            <p:cNvSpPr txBox="1"/>
            <p:nvPr/>
          </p:nvSpPr>
          <p:spPr>
            <a:xfrm>
              <a:off x="145485" y="4698644"/>
              <a:ext cx="34571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官方網站</a:t>
              </a:r>
              <a:r>
                <a:rPr lang="en-US" altLang="zh-TW" sz="1200" b="1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：</a:t>
              </a:r>
              <a:r>
                <a:rPr lang="en-US" altLang="zh-TW" sz="1200" b="1" dirty="0" err="1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hppts</a:t>
              </a:r>
              <a:r>
                <a:rPr lang="en-US" altLang="zh-TW" sz="1200" b="1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://www.kxmind.com</a:t>
              </a:r>
              <a:endPara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1" name="文字方塊 50">
              <a:extLst>
                <a:ext uri="{FF2B5EF4-FFF2-40B4-BE49-F238E27FC236}">
                  <a16:creationId xmlns:a16="http://schemas.microsoft.com/office/drawing/2014/main" id="{C7DB0A56-E0C5-4321-9FAD-4F5E2F1E5FFB}"/>
                </a:ext>
              </a:extLst>
            </p:cNvPr>
            <p:cNvSpPr txBox="1"/>
            <p:nvPr/>
          </p:nvSpPr>
          <p:spPr>
            <a:xfrm>
              <a:off x="155172" y="5114306"/>
              <a:ext cx="30407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電子信箱</a:t>
              </a:r>
              <a:r>
                <a:rPr lang="en-US" altLang="zh-TW" sz="1200" b="1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：kx.kxmind@gmail.com</a:t>
              </a:r>
              <a:endPara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grpSp>
          <p:nvGrpSpPr>
            <p:cNvPr id="52" name="群組 51">
              <a:extLst>
                <a:ext uri="{FF2B5EF4-FFF2-40B4-BE49-F238E27FC236}">
                  <a16:creationId xmlns:a16="http://schemas.microsoft.com/office/drawing/2014/main" id="{4DAAAC46-71B2-4570-BFEA-C2F55CBB6321}"/>
                </a:ext>
              </a:extLst>
            </p:cNvPr>
            <p:cNvGrpSpPr/>
            <p:nvPr/>
          </p:nvGrpSpPr>
          <p:grpSpPr>
            <a:xfrm>
              <a:off x="841356" y="6033597"/>
              <a:ext cx="1627249" cy="348642"/>
              <a:chOff x="333382" y="2444084"/>
              <a:chExt cx="1627249" cy="348642"/>
            </a:xfrm>
          </p:grpSpPr>
          <p:sp>
            <p:nvSpPr>
              <p:cNvPr id="60" name="橢圓 59">
                <a:extLst>
                  <a:ext uri="{FF2B5EF4-FFF2-40B4-BE49-F238E27FC236}">
                    <a16:creationId xmlns:a16="http://schemas.microsoft.com/office/drawing/2014/main" id="{F2DED8F7-38E8-4CDC-AB21-D94F17EB2BAE}"/>
                  </a:ext>
                </a:extLst>
              </p:cNvPr>
              <p:cNvSpPr/>
              <p:nvPr/>
            </p:nvSpPr>
            <p:spPr>
              <a:xfrm>
                <a:off x="614656" y="2444084"/>
                <a:ext cx="1140736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E88AA811-74F2-4E76-A80C-3A3CD97D5728}"/>
                  </a:ext>
                </a:extLst>
              </p:cNvPr>
              <p:cNvSpPr txBox="1"/>
              <p:nvPr/>
            </p:nvSpPr>
            <p:spPr>
              <a:xfrm>
                <a:off x="333382" y="2478794"/>
                <a:ext cx="1627249" cy="313932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zh-TW" altLang="en-US" sz="160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教師諮商輔導</a:t>
                </a:r>
              </a:p>
            </p:txBody>
          </p:sp>
        </p:grpSp>
        <p:sp>
          <p:nvSpPr>
            <p:cNvPr id="53" name="矩形: 圓角 52">
              <a:extLst>
                <a:ext uri="{FF2B5EF4-FFF2-40B4-BE49-F238E27FC236}">
                  <a16:creationId xmlns:a16="http://schemas.microsoft.com/office/drawing/2014/main" id="{8938FB7C-E83B-4C0C-8A78-E3189FBBB0F7}"/>
                </a:ext>
              </a:extLst>
            </p:cNvPr>
            <p:cNvSpPr/>
            <p:nvPr/>
          </p:nvSpPr>
          <p:spPr>
            <a:xfrm>
              <a:off x="298767" y="6399828"/>
              <a:ext cx="2725093" cy="30777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4" name="文字方塊 53">
              <a:extLst>
                <a:ext uri="{FF2B5EF4-FFF2-40B4-BE49-F238E27FC236}">
                  <a16:creationId xmlns:a16="http://schemas.microsoft.com/office/drawing/2014/main" id="{4828BC81-C76B-4381-80EC-8DBC9AFEB341}"/>
                </a:ext>
              </a:extLst>
            </p:cNvPr>
            <p:cNvSpPr txBox="1"/>
            <p:nvPr/>
          </p:nvSpPr>
          <p:spPr>
            <a:xfrm>
              <a:off x="404932" y="6411888"/>
              <a:ext cx="2485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人事室關心你</a:t>
              </a:r>
            </a:p>
          </p:txBody>
        </p:sp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745AA9DD-6BA0-4503-B13C-8C9F689B82CA}"/>
                </a:ext>
              </a:extLst>
            </p:cNvPr>
            <p:cNvSpPr txBox="1"/>
            <p:nvPr/>
          </p:nvSpPr>
          <p:spPr>
            <a:xfrm>
              <a:off x="602688" y="3487677"/>
              <a:ext cx="14252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b="1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(06)2510966</a:t>
              </a:r>
              <a:endPara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6" name="文字方塊 55">
              <a:extLst>
                <a:ext uri="{FF2B5EF4-FFF2-40B4-BE49-F238E27FC236}">
                  <a16:creationId xmlns:a16="http://schemas.microsoft.com/office/drawing/2014/main" id="{B4B5E8FB-B606-474C-9EA3-1F8DE49CE0C2}"/>
                </a:ext>
              </a:extLst>
            </p:cNvPr>
            <p:cNvSpPr txBox="1"/>
            <p:nvPr/>
          </p:nvSpPr>
          <p:spPr>
            <a:xfrm>
              <a:off x="602688" y="3872639"/>
              <a:ext cx="29981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臺南市北區育德路一街</a:t>
              </a:r>
              <a:r>
                <a:rPr lang="en-US" altLang="zh-TW" sz="1200" b="1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227</a:t>
              </a: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號</a:t>
              </a:r>
              <a:endPara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08" y="5496553"/>
            <a:ext cx="768418" cy="50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83" y="5487648"/>
            <a:ext cx="768418" cy="50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565" y="5489691"/>
            <a:ext cx="768418" cy="50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254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201</Words>
  <Application>Microsoft Office PowerPoint</Application>
  <PresentationFormat>A4 紙張 (210x297 公釐)</PresentationFormat>
  <Paragraphs>51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Teacher</dc:creator>
  <cp:lastModifiedBy>robertlo0623</cp:lastModifiedBy>
  <cp:revision>13</cp:revision>
  <cp:lastPrinted>2021-09-13T03:05:46Z</cp:lastPrinted>
  <dcterms:created xsi:type="dcterms:W3CDTF">2021-09-13T02:33:27Z</dcterms:created>
  <dcterms:modified xsi:type="dcterms:W3CDTF">2021-09-17T03:08:41Z</dcterms:modified>
</cp:coreProperties>
</file>