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1"/>
  </p:sldMasterIdLst>
  <p:notesMasterIdLst>
    <p:notesMasterId r:id="rId30"/>
  </p:notesMasterIdLst>
  <p:sldIdLst>
    <p:sldId id="260" r:id="rId2"/>
    <p:sldId id="290" r:id="rId3"/>
    <p:sldId id="269" r:id="rId4"/>
    <p:sldId id="270" r:id="rId5"/>
    <p:sldId id="271" r:id="rId6"/>
    <p:sldId id="285" r:id="rId7"/>
    <p:sldId id="314" r:id="rId8"/>
    <p:sldId id="303" r:id="rId9"/>
    <p:sldId id="272" r:id="rId10"/>
    <p:sldId id="312" r:id="rId11"/>
    <p:sldId id="313" r:id="rId12"/>
    <p:sldId id="273" r:id="rId13"/>
    <p:sldId id="295" r:id="rId14"/>
    <p:sldId id="275" r:id="rId15"/>
    <p:sldId id="300" r:id="rId16"/>
    <p:sldId id="277" r:id="rId17"/>
    <p:sldId id="302" r:id="rId18"/>
    <p:sldId id="274" r:id="rId19"/>
    <p:sldId id="296" r:id="rId20"/>
    <p:sldId id="276" r:id="rId21"/>
    <p:sldId id="301" r:id="rId22"/>
    <p:sldId id="278" r:id="rId23"/>
    <p:sldId id="297" r:id="rId24"/>
    <p:sldId id="304" r:id="rId25"/>
    <p:sldId id="298" r:id="rId26"/>
    <p:sldId id="309" r:id="rId27"/>
    <p:sldId id="308" r:id="rId28"/>
    <p:sldId id="268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99"/>
    <a:srgbClr val="66FF66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1"/>
    <p:restoredTop sz="94643"/>
  </p:normalViewPr>
  <p:slideViewPr>
    <p:cSldViewPr snapToGrid="0" snapToObjects="1">
      <p:cViewPr varScale="1">
        <p:scale>
          <a:sx n="108" d="100"/>
          <a:sy n="108" d="100"/>
        </p:scale>
        <p:origin x="1464" y="108"/>
      </p:cViewPr>
      <p:guideLst/>
    </p:cSldViewPr>
  </p:slideViewPr>
  <p:outlineViewPr>
    <p:cViewPr>
      <p:scale>
        <a:sx n="33" d="100"/>
        <a:sy n="33" d="100"/>
      </p:scale>
      <p:origin x="0" y="-13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FEDC5-3402-9147-B81B-4438EBE36961}" type="datetimeFigureOut">
              <a:rPr kumimoji="1" lang="zh-TW" altLang="en-US" smtClean="0"/>
              <a:t>2022/4/7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BDB4F-B7E2-C64B-BBEB-8DE52843534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2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95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8513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6723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5090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8801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3602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17694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1435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7035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5094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3422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57409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2468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36251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83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79535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4301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8994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03784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54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3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73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2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91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84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91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7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0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58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7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848255" y="3204359"/>
            <a:ext cx="5603132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98136" y="3099164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8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勇敢說不</a:t>
            </a:r>
          </a:p>
        </p:txBody>
      </p:sp>
    </p:spTree>
    <p:extLst>
      <p:ext uri="{BB962C8B-B14F-4D97-AF65-F5344CB8AC3E}">
        <p14:creationId xmlns:p14="http://schemas.microsoft.com/office/powerpoint/2010/main" val="25918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85615C5-4CCA-43B3-BEC2-F68EFFD3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92EF9C9-21EE-4AC0-B406-9646C19AC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20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757635"/>
            <a:ext cx="720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3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影片中，染上毒品對身體會有那些危害？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1154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42"/>
            <a:ext cx="9144000" cy="639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70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2006113"/>
            <a:ext cx="720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4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施用毒品最高可處幾年以下有期徒刑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400" b="1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521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817"/>
            <a:ext cx="9144000" cy="64173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993637" y="4436539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909555" y="5547355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993637" y="2318836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06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32906" y="2035930"/>
            <a:ext cx="720819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5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販賣毒品最高可處什麼刑責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400" b="1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0977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12"/>
            <a:ext cx="9144000" cy="64173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01351" y="4492322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6001351" y="3417673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958122" y="2391417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458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777513"/>
            <a:ext cx="7208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6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持有毒品最高可處幾年以下有期徒刑</a:t>
            </a:r>
            <a:r>
              <a:rPr lang="en-US" altLang="zh-TW" sz="4000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000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7737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555"/>
            <a:ext cx="9144000" cy="64173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90338" y="3356043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5990338" y="4454758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990338" y="5566821"/>
            <a:ext cx="2558374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161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反毒懶人包-我的未來我作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626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2443435"/>
            <a:ext cx="720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7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轉讓毒品最高可處幾年以下有期徒刑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400" b="1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5054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29"/>
            <a:ext cx="9144000" cy="64173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582510" y="3909848"/>
            <a:ext cx="3962401" cy="998483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123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807331"/>
            <a:ext cx="720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8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面對毒品誘惑，防禦技有八招，請說出其中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3</a:t>
            </a:r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招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3513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601"/>
            <a:ext cx="9131050" cy="646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88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618487"/>
            <a:ext cx="72081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9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遇到毒品誘惑或相關問題可以大聲說出來，影片中提到有哪些可以協助的管道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</a:p>
          <a:p>
            <a:pPr marL="273050" indent="-71438"/>
            <a:endParaRPr lang="zh-TW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556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04800"/>
            <a:ext cx="8915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71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rot="21117777">
            <a:off x="841628" y="2830458"/>
            <a:ext cx="7694496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70297" indent="-235744" algn="ctr"/>
            <a:r>
              <a:rPr lang="zh-TW" alt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最後</a:t>
            </a:r>
            <a:r>
              <a:rPr lang="en-US" altLang="zh-TW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  <a:cs typeface="HanziPen TC" charset="-120"/>
              </a:rPr>
              <a:t>…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8758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22409" y="4972766"/>
            <a:ext cx="7694496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87425" indent="-752475"/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3.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 面對毒品誘惑的應對方式 。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22409" y="1461987"/>
            <a:ext cx="7694496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87425" indent="-752475"/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1.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 新興毒品的包裝種類與危害。</a:t>
            </a:r>
          </a:p>
        </p:txBody>
      </p:sp>
      <p:sp>
        <p:nvSpPr>
          <p:cNvPr id="7" name="矩形 6"/>
          <p:cNvSpPr/>
          <p:nvPr/>
        </p:nvSpPr>
        <p:spPr>
          <a:xfrm>
            <a:off x="922409" y="3234279"/>
            <a:ext cx="7694496" cy="156966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87425" indent="-752475">
              <a:tabLst>
                <a:tab pos="987425" algn="l"/>
              </a:tabLst>
            </a:pPr>
            <a:r>
              <a:rPr lang="en-US" altLang="zh-TW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2.</a:t>
            </a:r>
            <a:r>
              <a:rPr lang="zh-TW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 持有、轉讓、吸食、販賣毒品的刑責。</a:t>
            </a: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09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標題 2"/>
          <p:cNvSpPr txBox="1">
            <a:spLocks/>
          </p:cNvSpPr>
          <p:nvPr/>
        </p:nvSpPr>
        <p:spPr>
          <a:xfrm>
            <a:off x="3135308" y="4055615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660047" y="1747291"/>
            <a:ext cx="720819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554" indent="-234554"/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教育部藥物濫用防治網：懶人包</a:t>
            </a:r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-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短片：我的未來我作主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VideoList</a:t>
            </a:r>
            <a:endParaRPr lang="en-US" altLang="zh-TW" sz="21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  <a:p>
            <a:pPr marL="234554" indent="-234554"/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2.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教育部藥物濫用防治網：教育部藥物濫用學生課後自習手冊 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UploadFile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/eBook/20181123181151353143/ebook3.html</a:t>
            </a:r>
          </a:p>
          <a:p>
            <a:pPr marL="234554" indent="-234554"/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3.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教育部藥物濫用防治網：教育部藥物濫用學生輔導教師手冊 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UploadFile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/eBook/20181123164324372503/ebook1.html</a:t>
            </a:r>
          </a:p>
          <a:p>
            <a:pPr marL="234554" indent="-234554"/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4.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 教育部藥物濫用防治網：教育部</a:t>
            </a:r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107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學年 國中版</a:t>
            </a:r>
            <a:r>
              <a:rPr lang="en-US" altLang="zh-TW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-</a:t>
            </a:r>
            <a:r>
              <a:rPr lang="zh-TW" altLang="en-US" sz="2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藥物濫用防制問卷解答說明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http://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enc.moe.edu.tw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UploadFile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/eBook/20181109194812252200/mobile/</a:t>
            </a:r>
            <a:r>
              <a:rPr lang="en-US" altLang="zh-TW" sz="2100" b="1" dirty="0" err="1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index.html#p</a:t>
            </a:r>
            <a:r>
              <a:rPr lang="en-US" altLang="zh-TW" sz="2100" b="1" dirty="0">
                <a:solidFill>
                  <a:srgbClr val="FFFF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Heiti TC Medium" charset="-120"/>
              </a:rPr>
              <a:t>=1</a:t>
            </a:r>
            <a:endParaRPr lang="zh-TW" altLang="en-US" sz="2100" b="1" dirty="0">
              <a:solidFill>
                <a:srgbClr val="FFFF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Heiti TC Medium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1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208250" y="1747291"/>
            <a:ext cx="2459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參考資料</a:t>
            </a:r>
            <a:endParaRPr kumimoji="1" lang="en-US" altLang="zh-TW" sz="2400" b="1" dirty="0">
              <a:solidFill>
                <a:schemeClr val="accent4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900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717879"/>
            <a:ext cx="720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1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影片中有提到有關毒品的新聞，請說出其中一則新聞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  <a:endParaRPr lang="zh-TW" altLang="en-US" sz="4400" b="1" dirty="0">
              <a:solidFill>
                <a:srgbClr val="FFFF00"/>
              </a:solidFill>
              <a:latin typeface="華康儷圓 Std W7" panose="02000700000000000000" pitchFamily="50" charset="-120"/>
              <a:ea typeface="華康儷圓 Std W7" panose="02000700000000000000" pitchFamily="50" charset="-120"/>
              <a:cs typeface="HanziPen TC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4711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F6BC491-67E8-4720-BA50-6F0C3FA48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6574"/>
            <a:ext cx="9144000" cy="4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27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5" name="圖片 4" descr="http://cc.tvbs.com.tw/img/_data/i/upload/2016/10/26/20161026124634-8c67899f-sm.jpg">
            <a:extLst>
              <a:ext uri="{FF2B5EF4-FFF2-40B4-BE49-F238E27FC236}">
                <a16:creationId xmlns:a16="http://schemas.microsoft.com/office/drawing/2014/main" id="{A729687B-61AD-4109-A8AD-9014EDB9748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8974"/>
            <a:ext cx="9144000" cy="522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http://cc.tvbs.com.tw/img/_data/i/upload/2016/10/26/20161026124632-e2aa2727-sm.jpg">
            <a:extLst>
              <a:ext uri="{FF2B5EF4-FFF2-40B4-BE49-F238E27FC236}">
                <a16:creationId xmlns:a16="http://schemas.microsoft.com/office/drawing/2014/main" id="{3405534B-3413-4B20-B6D4-D39B2AF6B2A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64" y="185596"/>
            <a:ext cx="3222866" cy="1809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88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69965B8-B301-4F5B-A5C3-47E34E2ED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313"/>
          <a:stretch/>
        </p:blipFill>
        <p:spPr>
          <a:xfrm>
            <a:off x="1115008" y="1159765"/>
            <a:ext cx="6681080" cy="519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9D96DE3-530C-4C77-A5F9-9E87110DA8BC}"/>
              </a:ext>
            </a:extLst>
          </p:cNvPr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D91716B-2E09-4114-B830-2127221FB672}"/>
              </a:ext>
            </a:extLst>
          </p:cNvPr>
          <p:cNvSpPr txBox="1">
            <a:spLocks/>
          </p:cNvSpPr>
          <p:nvPr/>
        </p:nvSpPr>
        <p:spPr>
          <a:xfrm>
            <a:off x="778295" y="675578"/>
            <a:ext cx="1844675" cy="484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88C1EE-382B-497B-B769-7B3D83DD4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5" name="疑吸'殭屍浴鹽' 酒店少爺猝死">
            <a:hlinkClick r:id="" action="ppaction://media"/>
            <a:extLst>
              <a:ext uri="{FF2B5EF4-FFF2-40B4-BE49-F238E27FC236}">
                <a16:creationId xmlns:a16="http://schemas.microsoft.com/office/drawing/2014/main" id="{85230EF5-175A-428B-A30D-7A5EAE138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082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53393" y="1865366"/>
            <a:ext cx="7208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972" indent="-335756"/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問題</a:t>
            </a:r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2</a:t>
            </a:r>
            <a:r>
              <a:rPr lang="zh-TW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HanziPen TC" charset="-120"/>
              </a:rPr>
              <a:t>：</a:t>
            </a:r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536972" indent="-335756"/>
            <a:endParaRPr lang="en-US" altLang="zh-TW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HanziPen TC" charset="-120"/>
            </a:endParaRPr>
          </a:p>
          <a:p>
            <a:pPr marL="273050" indent="-71438"/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毒品包裝成的花樣百出，請試著說出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2</a:t>
            </a:r>
            <a:r>
              <a:rPr lang="zh-TW" altLang="en-US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種</a:t>
            </a:r>
            <a:r>
              <a:rPr lang="en-US" altLang="zh-TW" sz="4400" b="1" dirty="0">
                <a:solidFill>
                  <a:srgbClr val="FFFF00"/>
                </a:solidFill>
                <a:latin typeface="華康儷圓 Std W7" panose="02000700000000000000" pitchFamily="50" charset="-120"/>
                <a:ea typeface="華康儷圓 Std W7" panose="02000700000000000000" pitchFamily="50" charset="-120"/>
                <a:cs typeface="HanziPen TC" charset="-120"/>
              </a:rPr>
              <a:t>?</a:t>
            </a:r>
          </a:p>
        </p:txBody>
      </p:sp>
      <p:sp>
        <p:nvSpPr>
          <p:cNvPr id="8" name="矩形 7"/>
          <p:cNvSpPr/>
          <p:nvPr/>
        </p:nvSpPr>
        <p:spPr>
          <a:xfrm>
            <a:off x="1" y="700793"/>
            <a:ext cx="5688767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10" name="標題 1"/>
          <p:cNvSpPr>
            <a:spLocks noGrp="1"/>
          </p:cNvSpPr>
          <p:nvPr>
            <p:ph type="ctrTitle"/>
          </p:nvPr>
        </p:nvSpPr>
        <p:spPr>
          <a:xfrm>
            <a:off x="778295" y="580133"/>
            <a:ext cx="1843790" cy="482714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121510" y="703161"/>
            <a:ext cx="3410445" cy="3691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zh-TW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志工家長入班宣導教材開發計畫 </a:t>
            </a:r>
            <a:endParaRPr kumimoji="1" lang="zh-TW" alt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5464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12F7138-A6FD-4492-A008-CB657A11E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17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佈景主題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493</Words>
  <Application>Microsoft Office PowerPoint</Application>
  <PresentationFormat>如螢幕大小 (4:3)</PresentationFormat>
  <Paragraphs>90</Paragraphs>
  <Slides>28</Slides>
  <Notes>19</Notes>
  <HiddenSlides>0</HiddenSlides>
  <MMClips>2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42" baseType="lpstr">
      <vt:lpstr>HanziPen TC</vt:lpstr>
      <vt:lpstr>Heiti TC Medium</vt:lpstr>
      <vt:lpstr>Lantinghei TC Heavy</vt:lpstr>
      <vt:lpstr>LingWai TC Medium</vt:lpstr>
      <vt:lpstr>華康儷黑 Std W7</vt:lpstr>
      <vt:lpstr>華康儷圓 Std W7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防毒守門員</vt:lpstr>
      <vt:lpstr>PowerPoint 簡報</vt:lpstr>
      <vt:lpstr>防毒守門員</vt:lpstr>
      <vt:lpstr>防毒守門員</vt:lpstr>
      <vt:lpstr>防毒守門員</vt:lpstr>
      <vt:lpstr>防毒守門員</vt:lpstr>
      <vt:lpstr>PowerPoint 簡報</vt:lpstr>
      <vt:lpstr>防毒守門員</vt:lpstr>
      <vt:lpstr>防毒守門員</vt:lpstr>
      <vt:lpstr>防毒守門員</vt:lpstr>
      <vt:lpstr>防毒守門員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PowerPoint 簡報</vt:lpstr>
      <vt:lpstr>防毒守門員</vt:lpstr>
      <vt:lpstr>防毒守門員</vt:lpstr>
      <vt:lpstr>防毒守門員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防毒守門員-志工家長入班宣導教材開發計畫</dc:title>
  <dc:creator>國俊 羅</dc:creator>
  <cp:lastModifiedBy>5A88</cp:lastModifiedBy>
  <cp:revision>42</cp:revision>
  <cp:lastPrinted>2019-08-18T13:58:37Z</cp:lastPrinted>
  <dcterms:created xsi:type="dcterms:W3CDTF">2019-08-18T12:11:20Z</dcterms:created>
  <dcterms:modified xsi:type="dcterms:W3CDTF">2022-04-07T03:18:08Z</dcterms:modified>
</cp:coreProperties>
</file>