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807" r:id="rId2"/>
    <p:sldMasterId id="2147488453" r:id="rId3"/>
    <p:sldMasterId id="2147488519" r:id="rId4"/>
    <p:sldMasterId id="2147488536" r:id="rId5"/>
    <p:sldMasterId id="2147488560" r:id="rId6"/>
  </p:sldMasterIdLst>
  <p:notesMasterIdLst>
    <p:notesMasterId r:id="rId131"/>
  </p:notesMasterIdLst>
  <p:handoutMasterIdLst>
    <p:handoutMasterId r:id="rId132"/>
  </p:handoutMasterIdLst>
  <p:sldIdLst>
    <p:sldId id="342" r:id="rId7"/>
    <p:sldId id="791" r:id="rId8"/>
    <p:sldId id="1069" r:id="rId9"/>
    <p:sldId id="398" r:id="rId10"/>
    <p:sldId id="883" r:id="rId11"/>
    <p:sldId id="941" r:id="rId12"/>
    <p:sldId id="888" r:id="rId13"/>
    <p:sldId id="889" r:id="rId14"/>
    <p:sldId id="890" r:id="rId15"/>
    <p:sldId id="794" r:id="rId16"/>
    <p:sldId id="1032" r:id="rId17"/>
    <p:sldId id="1033" r:id="rId18"/>
    <p:sldId id="1034" r:id="rId19"/>
    <p:sldId id="1035" r:id="rId20"/>
    <p:sldId id="1036" r:id="rId21"/>
    <p:sldId id="1037" r:id="rId22"/>
    <p:sldId id="1038" r:id="rId23"/>
    <p:sldId id="1039" r:id="rId24"/>
    <p:sldId id="712" r:id="rId25"/>
    <p:sldId id="805" r:id="rId26"/>
    <p:sldId id="806" r:id="rId27"/>
    <p:sldId id="981" r:id="rId28"/>
    <p:sldId id="979" r:id="rId29"/>
    <p:sldId id="980" r:id="rId30"/>
    <p:sldId id="807" r:id="rId31"/>
    <p:sldId id="809" r:id="rId32"/>
    <p:sldId id="928" r:id="rId33"/>
    <p:sldId id="811" r:id="rId34"/>
    <p:sldId id="812" r:id="rId35"/>
    <p:sldId id="813" r:id="rId36"/>
    <p:sldId id="814" r:id="rId37"/>
    <p:sldId id="815" r:id="rId38"/>
    <p:sldId id="821" r:id="rId39"/>
    <p:sldId id="816" r:id="rId40"/>
    <p:sldId id="817" r:id="rId41"/>
    <p:sldId id="987" r:id="rId42"/>
    <p:sldId id="819" r:id="rId43"/>
    <p:sldId id="942" r:id="rId44"/>
    <p:sldId id="1003" r:id="rId45"/>
    <p:sldId id="1004" r:id="rId46"/>
    <p:sldId id="823" r:id="rId47"/>
    <p:sldId id="824" r:id="rId48"/>
    <p:sldId id="1040" r:id="rId49"/>
    <p:sldId id="799" r:id="rId50"/>
    <p:sldId id="904" r:id="rId51"/>
    <p:sldId id="825" r:id="rId52"/>
    <p:sldId id="826" r:id="rId53"/>
    <p:sldId id="827" r:id="rId54"/>
    <p:sldId id="828" r:id="rId55"/>
    <p:sldId id="829" r:id="rId56"/>
    <p:sldId id="1020" r:id="rId57"/>
    <p:sldId id="1021" r:id="rId58"/>
    <p:sldId id="988" r:id="rId59"/>
    <p:sldId id="945" r:id="rId60"/>
    <p:sldId id="951" r:id="rId61"/>
    <p:sldId id="1041" r:id="rId62"/>
    <p:sldId id="737" r:id="rId63"/>
    <p:sldId id="800" r:id="rId64"/>
    <p:sldId id="844" r:id="rId65"/>
    <p:sldId id="831" r:id="rId66"/>
    <p:sldId id="867" r:id="rId67"/>
    <p:sldId id="989" r:id="rId68"/>
    <p:sldId id="869" r:id="rId69"/>
    <p:sldId id="870" r:id="rId70"/>
    <p:sldId id="990" r:id="rId71"/>
    <p:sldId id="953" r:id="rId72"/>
    <p:sldId id="954" r:id="rId73"/>
    <p:sldId id="1012" r:id="rId74"/>
    <p:sldId id="1042" r:id="rId75"/>
    <p:sldId id="1013" r:id="rId76"/>
    <p:sldId id="955" r:id="rId77"/>
    <p:sldId id="1014" r:id="rId78"/>
    <p:sldId id="1015" r:id="rId79"/>
    <p:sldId id="1016" r:id="rId80"/>
    <p:sldId id="956" r:id="rId81"/>
    <p:sldId id="834" r:id="rId82"/>
    <p:sldId id="835" r:id="rId83"/>
    <p:sldId id="896" r:id="rId84"/>
    <p:sldId id="991" r:id="rId85"/>
    <p:sldId id="838" r:id="rId86"/>
    <p:sldId id="897" r:id="rId87"/>
    <p:sldId id="840" r:id="rId88"/>
    <p:sldId id="898" r:id="rId89"/>
    <p:sldId id="842" r:id="rId90"/>
    <p:sldId id="992" r:id="rId91"/>
    <p:sldId id="993" r:id="rId92"/>
    <p:sldId id="994" r:id="rId93"/>
    <p:sldId id="995" r:id="rId94"/>
    <p:sldId id="853" r:id="rId95"/>
    <p:sldId id="854" r:id="rId96"/>
    <p:sldId id="907" r:id="rId97"/>
    <p:sldId id="891" r:id="rId98"/>
    <p:sldId id="855" r:id="rId99"/>
    <p:sldId id="1065" r:id="rId100"/>
    <p:sldId id="1066" r:id="rId101"/>
    <p:sldId id="1045" r:id="rId102"/>
    <p:sldId id="1046" r:id="rId103"/>
    <p:sldId id="1047" r:id="rId104"/>
    <p:sldId id="1048" r:id="rId105"/>
    <p:sldId id="1049" r:id="rId106"/>
    <p:sldId id="1050" r:id="rId107"/>
    <p:sldId id="1051" r:id="rId108"/>
    <p:sldId id="1052" r:id="rId109"/>
    <p:sldId id="1067" r:id="rId110"/>
    <p:sldId id="1054" r:id="rId111"/>
    <p:sldId id="1055" r:id="rId112"/>
    <p:sldId id="1056" r:id="rId113"/>
    <p:sldId id="1057" r:id="rId114"/>
    <p:sldId id="1058" r:id="rId115"/>
    <p:sldId id="1068" r:id="rId116"/>
    <p:sldId id="1060" r:id="rId117"/>
    <p:sldId id="1061" r:id="rId118"/>
    <p:sldId id="1062" r:id="rId119"/>
    <p:sldId id="1063" r:id="rId120"/>
    <p:sldId id="1064" r:id="rId121"/>
    <p:sldId id="859" r:id="rId122"/>
    <p:sldId id="884" r:id="rId123"/>
    <p:sldId id="861" r:id="rId124"/>
    <p:sldId id="1009" r:id="rId125"/>
    <p:sldId id="862" r:id="rId126"/>
    <p:sldId id="932" r:id="rId127"/>
    <p:sldId id="864" r:id="rId128"/>
    <p:sldId id="865" r:id="rId129"/>
    <p:sldId id="866" r:id="rId130"/>
  </p:sldIdLst>
  <p:sldSz cx="12192000" cy="6858000"/>
  <p:notesSz cx="9926638" cy="6797675"/>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22860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6pPr>
    <a:lvl7pPr marL="27432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7pPr>
    <a:lvl8pPr marL="32004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8pPr>
    <a:lvl9pPr marL="36576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39FF"/>
    <a:srgbClr val="FF00FF"/>
    <a:srgbClr val="FFFFFF"/>
    <a:srgbClr val="FCD5B5"/>
    <a:srgbClr val="D7E4BD"/>
    <a:srgbClr val="3333FF"/>
    <a:srgbClr val="F5FEB4"/>
    <a:srgbClr val="FAEDE7"/>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50" autoAdjust="0"/>
    <p:restoredTop sz="80604" autoAdjust="0"/>
  </p:normalViewPr>
  <p:slideViewPr>
    <p:cSldViewPr snapToGrid="0">
      <p:cViewPr>
        <p:scale>
          <a:sx n="120" d="100"/>
          <a:sy n="120" d="100"/>
        </p:scale>
        <p:origin x="-546" y="-3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presProps" Target="presProps.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slide" Target="slides/slide107.xml"/><Relationship Id="rId118" Type="http://schemas.openxmlformats.org/officeDocument/2006/relationships/slide" Target="slides/slide112.xml"/><Relationship Id="rId126" Type="http://schemas.openxmlformats.org/officeDocument/2006/relationships/slide" Target="slides/slide120.xml"/><Relationship Id="rId13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schemas.openxmlformats.org/officeDocument/2006/relationships/slide" Target="slides/slide12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notesMaster" Target="notesMasters/notesMaster1.xml"/><Relationship Id="rId136" Type="http://schemas.openxmlformats.org/officeDocument/2006/relationships/tableStyles" Target="tableStyle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0E3625-5FAD-4E63-8783-043FC6B981D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TW" altLang="en-US"/>
        </a:p>
      </dgm:t>
    </dgm:pt>
    <dgm:pt modelId="{5EDB91D9-B9E1-4C0E-B08E-ED944D0E82AA}">
      <dgm:prSet phldrT="[文字]"/>
      <dgm:spPr/>
      <dgm:t>
        <a:bodyPr/>
        <a:lstStyle/>
        <a:p>
          <a:r>
            <a:rPr lang="zh-TW" altLang="en-US" dirty="0"/>
            <a:t>普通高中</a:t>
          </a:r>
        </a:p>
      </dgm:t>
    </dgm:pt>
    <dgm:pt modelId="{BA38874B-585D-40F5-904C-CB19925E08B1}" type="parTrans" cxnId="{B58A1CE0-CE0B-4307-8B26-950965684DA8}">
      <dgm:prSet/>
      <dgm:spPr/>
      <dgm:t>
        <a:bodyPr/>
        <a:lstStyle/>
        <a:p>
          <a:endParaRPr lang="zh-TW" altLang="en-US"/>
        </a:p>
      </dgm:t>
    </dgm:pt>
    <dgm:pt modelId="{48C73581-8CA4-4D8D-9815-1320126D3AB9}" type="sibTrans" cxnId="{B58A1CE0-CE0B-4307-8B26-950965684DA8}">
      <dgm:prSet/>
      <dgm:spPr/>
      <dgm:t>
        <a:bodyPr/>
        <a:lstStyle/>
        <a:p>
          <a:endParaRPr lang="zh-TW" altLang="en-US"/>
        </a:p>
      </dgm:t>
    </dgm:pt>
    <dgm:pt modelId="{9301B384-1F30-4213-AAAE-489DE5DE9BA5}">
      <dgm:prSet phldrT="[文字]"/>
      <dgm:spPr/>
      <dgm:t>
        <a:bodyPr/>
        <a:lstStyle/>
        <a:p>
          <a:r>
            <a:rPr lang="zh-TW" altLang="en-US" dirty="0"/>
            <a:t>直升</a:t>
          </a:r>
        </a:p>
      </dgm:t>
    </dgm:pt>
    <dgm:pt modelId="{9ECAD310-F9DA-4AC4-8131-7458B75F7259}" type="parTrans" cxnId="{A7A50B6D-0380-4B5A-B2BB-60D7F9964B1D}">
      <dgm:prSet/>
      <dgm:spPr/>
      <dgm:t>
        <a:bodyPr/>
        <a:lstStyle/>
        <a:p>
          <a:endParaRPr lang="zh-TW" altLang="en-US"/>
        </a:p>
      </dgm:t>
    </dgm:pt>
    <dgm:pt modelId="{9CA0F60C-BDF3-4CF5-B440-47E7B7D5D39C}" type="sibTrans" cxnId="{A7A50B6D-0380-4B5A-B2BB-60D7F9964B1D}">
      <dgm:prSet/>
      <dgm:spPr/>
      <dgm:t>
        <a:bodyPr/>
        <a:lstStyle/>
        <a:p>
          <a:endParaRPr lang="zh-TW" altLang="en-US"/>
        </a:p>
      </dgm:t>
    </dgm:pt>
    <dgm:pt modelId="{77EB3A43-A6A7-48A0-B4CB-AA1D05200F2E}">
      <dgm:prSet phldrT="[文字]"/>
      <dgm:spPr/>
      <dgm:t>
        <a:bodyPr/>
        <a:lstStyle/>
        <a:p>
          <a:r>
            <a:rPr lang="zh-TW" altLang="en-US" dirty="0"/>
            <a:t>免試入學</a:t>
          </a:r>
        </a:p>
      </dgm:t>
    </dgm:pt>
    <dgm:pt modelId="{4F4C8B20-51D2-42CD-BFA3-9A59D8CBDD25}" type="parTrans" cxnId="{A19F2967-68EC-4FAE-B467-93271D1A0538}">
      <dgm:prSet/>
      <dgm:spPr/>
      <dgm:t>
        <a:bodyPr/>
        <a:lstStyle/>
        <a:p>
          <a:endParaRPr lang="zh-TW" altLang="en-US"/>
        </a:p>
      </dgm:t>
    </dgm:pt>
    <dgm:pt modelId="{987D23B4-BA37-4144-B920-118D46153E59}" type="sibTrans" cxnId="{A19F2967-68EC-4FAE-B467-93271D1A0538}">
      <dgm:prSet/>
      <dgm:spPr/>
      <dgm:t>
        <a:bodyPr/>
        <a:lstStyle/>
        <a:p>
          <a:endParaRPr lang="zh-TW" altLang="en-US"/>
        </a:p>
      </dgm:t>
    </dgm:pt>
    <dgm:pt modelId="{DF4F73A6-53B8-49A8-9198-AA5C41A691E7}">
      <dgm:prSet phldrT="[文字]"/>
      <dgm:spPr/>
      <dgm:t>
        <a:bodyPr/>
        <a:lstStyle/>
        <a:p>
          <a:r>
            <a:rPr lang="zh-TW" altLang="en-US" dirty="0"/>
            <a:t>特色招生</a:t>
          </a:r>
          <a:r>
            <a:rPr lang="en-US" altLang="zh-TW" dirty="0"/>
            <a:t>(</a:t>
          </a:r>
          <a:r>
            <a:rPr lang="zh-TW" altLang="en-US" dirty="0"/>
            <a:t>考試分發</a:t>
          </a:r>
          <a:r>
            <a:rPr lang="en-US" altLang="zh-TW" dirty="0"/>
            <a:t>)</a:t>
          </a:r>
          <a:endParaRPr lang="zh-TW" altLang="en-US" dirty="0"/>
        </a:p>
      </dgm:t>
    </dgm:pt>
    <dgm:pt modelId="{DE938286-BBCD-4898-BE07-941E8016928A}" type="parTrans" cxnId="{234FEE00-B02D-40D2-A896-0DF5125C72EF}">
      <dgm:prSet/>
      <dgm:spPr/>
      <dgm:t>
        <a:bodyPr/>
        <a:lstStyle/>
        <a:p>
          <a:endParaRPr lang="zh-TW" altLang="en-US"/>
        </a:p>
      </dgm:t>
    </dgm:pt>
    <dgm:pt modelId="{39C49984-4793-4B3B-AFE3-BDCAD9302B23}" type="sibTrans" cxnId="{234FEE00-B02D-40D2-A896-0DF5125C72EF}">
      <dgm:prSet/>
      <dgm:spPr/>
      <dgm:t>
        <a:bodyPr/>
        <a:lstStyle/>
        <a:p>
          <a:endParaRPr lang="zh-TW" altLang="en-US"/>
        </a:p>
      </dgm:t>
    </dgm:pt>
    <dgm:pt modelId="{A66E1DDB-C8BC-4C27-B256-D9062BA55C84}">
      <dgm:prSet phldrT="[文字]"/>
      <dgm:spPr/>
      <dgm:t>
        <a:bodyPr/>
        <a:lstStyle/>
        <a:p>
          <a:r>
            <a:rPr lang="zh-TW" altLang="en-US" dirty="0"/>
            <a:t>完全免試</a:t>
          </a:r>
        </a:p>
      </dgm:t>
    </dgm:pt>
    <dgm:pt modelId="{834A75D0-EEE8-4787-8114-AE09677D5B90}" type="parTrans" cxnId="{007E4770-A379-4F97-9190-D1E2FD14749B}">
      <dgm:prSet/>
      <dgm:spPr/>
      <dgm:t>
        <a:bodyPr/>
        <a:lstStyle/>
        <a:p>
          <a:endParaRPr lang="zh-TW" altLang="en-US"/>
        </a:p>
      </dgm:t>
    </dgm:pt>
    <dgm:pt modelId="{D08C2970-A9E4-40A0-A808-DF629B007F9D}" type="sibTrans" cxnId="{007E4770-A379-4F97-9190-D1E2FD14749B}">
      <dgm:prSet/>
      <dgm:spPr/>
      <dgm:t>
        <a:bodyPr/>
        <a:lstStyle/>
        <a:p>
          <a:endParaRPr lang="zh-TW" altLang="en-US"/>
        </a:p>
      </dgm:t>
    </dgm:pt>
    <dgm:pt modelId="{F6E29F84-BA21-4635-AD83-9F66D0DF51BE}" type="pres">
      <dgm:prSet presAssocID="{510E3625-5FAD-4E63-8783-043FC6B981DE}" presName="Name0" presStyleCnt="0">
        <dgm:presLayoutVars>
          <dgm:chPref val="1"/>
          <dgm:dir/>
          <dgm:animOne val="branch"/>
          <dgm:animLvl val="lvl"/>
          <dgm:resizeHandles val="exact"/>
        </dgm:presLayoutVars>
      </dgm:prSet>
      <dgm:spPr/>
      <dgm:t>
        <a:bodyPr/>
        <a:lstStyle/>
        <a:p>
          <a:endParaRPr lang="zh-TW" altLang="en-US"/>
        </a:p>
      </dgm:t>
    </dgm:pt>
    <dgm:pt modelId="{AFB1254F-0E45-4908-90B1-107C4ECFB9CE}" type="pres">
      <dgm:prSet presAssocID="{5EDB91D9-B9E1-4C0E-B08E-ED944D0E82AA}" presName="root1" presStyleCnt="0"/>
      <dgm:spPr/>
    </dgm:pt>
    <dgm:pt modelId="{54A691FF-C2D0-4C04-9A82-7821AEE40F86}" type="pres">
      <dgm:prSet presAssocID="{5EDB91D9-B9E1-4C0E-B08E-ED944D0E82AA}" presName="LevelOneTextNode" presStyleLbl="node0" presStyleIdx="0" presStyleCnt="1" custAng="5400000" custScaleY="65336" custLinFactX="-34441" custLinFactNeighborX="-100000" custLinFactNeighborY="508">
        <dgm:presLayoutVars>
          <dgm:chPref val="3"/>
        </dgm:presLayoutVars>
      </dgm:prSet>
      <dgm:spPr/>
      <dgm:t>
        <a:bodyPr/>
        <a:lstStyle/>
        <a:p>
          <a:endParaRPr lang="zh-TW" altLang="en-US"/>
        </a:p>
      </dgm:t>
    </dgm:pt>
    <dgm:pt modelId="{FC0B382E-739E-4E8C-8F8B-075B6E096A45}" type="pres">
      <dgm:prSet presAssocID="{5EDB91D9-B9E1-4C0E-B08E-ED944D0E82AA}" presName="level2hierChild" presStyleCnt="0"/>
      <dgm:spPr/>
    </dgm:pt>
    <dgm:pt modelId="{2FF7E122-1708-416B-A349-37490DA21105}" type="pres">
      <dgm:prSet presAssocID="{9ECAD310-F9DA-4AC4-8131-7458B75F7259}" presName="conn2-1" presStyleLbl="parChTrans1D2" presStyleIdx="0" presStyleCnt="4"/>
      <dgm:spPr/>
      <dgm:t>
        <a:bodyPr/>
        <a:lstStyle/>
        <a:p>
          <a:endParaRPr lang="zh-TW" altLang="en-US"/>
        </a:p>
      </dgm:t>
    </dgm:pt>
    <dgm:pt modelId="{C1471463-F326-4F4D-B236-C034E4EC5EEA}" type="pres">
      <dgm:prSet presAssocID="{9ECAD310-F9DA-4AC4-8131-7458B75F7259}" presName="connTx" presStyleLbl="parChTrans1D2" presStyleIdx="0" presStyleCnt="4"/>
      <dgm:spPr/>
      <dgm:t>
        <a:bodyPr/>
        <a:lstStyle/>
        <a:p>
          <a:endParaRPr lang="zh-TW" altLang="en-US"/>
        </a:p>
      </dgm:t>
    </dgm:pt>
    <dgm:pt modelId="{70FB6C22-8902-4928-B471-C583F405A5DC}" type="pres">
      <dgm:prSet presAssocID="{9301B384-1F30-4213-AAAE-489DE5DE9BA5}" presName="root2" presStyleCnt="0"/>
      <dgm:spPr/>
    </dgm:pt>
    <dgm:pt modelId="{67314EDF-1E8E-4C2E-A7E8-960911CD91D1}" type="pres">
      <dgm:prSet presAssocID="{9301B384-1F30-4213-AAAE-489DE5DE9BA5}" presName="LevelTwoTextNode" presStyleLbl="node2" presStyleIdx="0" presStyleCnt="4" custScaleX="128113" custLinFactNeighborX="39814">
        <dgm:presLayoutVars>
          <dgm:chPref val="3"/>
        </dgm:presLayoutVars>
      </dgm:prSet>
      <dgm:spPr/>
      <dgm:t>
        <a:bodyPr/>
        <a:lstStyle/>
        <a:p>
          <a:endParaRPr lang="zh-TW" altLang="en-US"/>
        </a:p>
      </dgm:t>
    </dgm:pt>
    <dgm:pt modelId="{75C9B607-CE98-4966-A727-38193335EB23}" type="pres">
      <dgm:prSet presAssocID="{9301B384-1F30-4213-AAAE-489DE5DE9BA5}" presName="level3hierChild" presStyleCnt="0"/>
      <dgm:spPr/>
    </dgm:pt>
    <dgm:pt modelId="{B38BFB40-65F4-48C4-A441-AF6A38A38BB0}" type="pres">
      <dgm:prSet presAssocID="{834A75D0-EEE8-4787-8114-AE09677D5B90}" presName="conn2-1" presStyleLbl="parChTrans1D2" presStyleIdx="1" presStyleCnt="4"/>
      <dgm:spPr/>
      <dgm:t>
        <a:bodyPr/>
        <a:lstStyle/>
        <a:p>
          <a:endParaRPr lang="zh-TW" altLang="en-US"/>
        </a:p>
      </dgm:t>
    </dgm:pt>
    <dgm:pt modelId="{1DA46410-5ECA-4BEB-BB21-F2110C451308}" type="pres">
      <dgm:prSet presAssocID="{834A75D0-EEE8-4787-8114-AE09677D5B90}" presName="connTx" presStyleLbl="parChTrans1D2" presStyleIdx="1" presStyleCnt="4"/>
      <dgm:spPr/>
      <dgm:t>
        <a:bodyPr/>
        <a:lstStyle/>
        <a:p>
          <a:endParaRPr lang="zh-TW" altLang="en-US"/>
        </a:p>
      </dgm:t>
    </dgm:pt>
    <dgm:pt modelId="{4708597E-765D-4D42-BB0A-AB583139214A}" type="pres">
      <dgm:prSet presAssocID="{A66E1DDB-C8BC-4C27-B256-D9062BA55C84}" presName="root2" presStyleCnt="0"/>
      <dgm:spPr/>
    </dgm:pt>
    <dgm:pt modelId="{DD3DC7BA-A777-429A-B108-BD1560082D01}" type="pres">
      <dgm:prSet presAssocID="{A66E1DDB-C8BC-4C27-B256-D9062BA55C84}" presName="LevelTwoTextNode" presStyleLbl="node2" presStyleIdx="1" presStyleCnt="4" custScaleX="126410" custLinFactNeighborX="40753" custLinFactNeighborY="1980">
        <dgm:presLayoutVars>
          <dgm:chPref val="3"/>
        </dgm:presLayoutVars>
      </dgm:prSet>
      <dgm:spPr/>
      <dgm:t>
        <a:bodyPr/>
        <a:lstStyle/>
        <a:p>
          <a:endParaRPr lang="zh-TW" altLang="en-US"/>
        </a:p>
      </dgm:t>
    </dgm:pt>
    <dgm:pt modelId="{2E3BAAF8-9801-4B2A-A74B-EF68F75738D5}" type="pres">
      <dgm:prSet presAssocID="{A66E1DDB-C8BC-4C27-B256-D9062BA55C84}" presName="level3hierChild" presStyleCnt="0"/>
      <dgm:spPr/>
    </dgm:pt>
    <dgm:pt modelId="{6C79BBAC-F079-444A-9D58-22D34C924DA8}" type="pres">
      <dgm:prSet presAssocID="{4F4C8B20-51D2-42CD-BFA3-9A59D8CBDD25}" presName="conn2-1" presStyleLbl="parChTrans1D2" presStyleIdx="2" presStyleCnt="4"/>
      <dgm:spPr/>
      <dgm:t>
        <a:bodyPr/>
        <a:lstStyle/>
        <a:p>
          <a:endParaRPr lang="zh-TW" altLang="en-US"/>
        </a:p>
      </dgm:t>
    </dgm:pt>
    <dgm:pt modelId="{03C11FAF-2B0D-4FE2-AEB0-95233FB8F318}" type="pres">
      <dgm:prSet presAssocID="{4F4C8B20-51D2-42CD-BFA3-9A59D8CBDD25}" presName="connTx" presStyleLbl="parChTrans1D2" presStyleIdx="2" presStyleCnt="4"/>
      <dgm:spPr/>
      <dgm:t>
        <a:bodyPr/>
        <a:lstStyle/>
        <a:p>
          <a:endParaRPr lang="zh-TW" altLang="en-US"/>
        </a:p>
      </dgm:t>
    </dgm:pt>
    <dgm:pt modelId="{EE7F0FEB-D7CB-4C00-91F2-62502475BBAF}" type="pres">
      <dgm:prSet presAssocID="{77EB3A43-A6A7-48A0-B4CB-AA1D05200F2E}" presName="root2" presStyleCnt="0"/>
      <dgm:spPr/>
    </dgm:pt>
    <dgm:pt modelId="{CE411765-1D71-476F-80CE-9DE7A98C849A}" type="pres">
      <dgm:prSet presAssocID="{77EB3A43-A6A7-48A0-B4CB-AA1D05200F2E}" presName="LevelTwoTextNode" presStyleLbl="node2" presStyleIdx="2" presStyleCnt="4" custScaleX="128113" custLinFactNeighborX="39814">
        <dgm:presLayoutVars>
          <dgm:chPref val="3"/>
        </dgm:presLayoutVars>
      </dgm:prSet>
      <dgm:spPr/>
      <dgm:t>
        <a:bodyPr/>
        <a:lstStyle/>
        <a:p>
          <a:endParaRPr lang="zh-TW" altLang="en-US"/>
        </a:p>
      </dgm:t>
    </dgm:pt>
    <dgm:pt modelId="{BA68BD5C-10EF-41C8-8B6E-85D7622DFBE4}" type="pres">
      <dgm:prSet presAssocID="{77EB3A43-A6A7-48A0-B4CB-AA1D05200F2E}" presName="level3hierChild" presStyleCnt="0"/>
      <dgm:spPr/>
    </dgm:pt>
    <dgm:pt modelId="{96FD42EF-1BB8-418E-BC83-3CF55984E24E}" type="pres">
      <dgm:prSet presAssocID="{DE938286-BBCD-4898-BE07-941E8016928A}" presName="conn2-1" presStyleLbl="parChTrans1D2" presStyleIdx="3" presStyleCnt="4"/>
      <dgm:spPr/>
      <dgm:t>
        <a:bodyPr/>
        <a:lstStyle/>
        <a:p>
          <a:endParaRPr lang="zh-TW" altLang="en-US"/>
        </a:p>
      </dgm:t>
    </dgm:pt>
    <dgm:pt modelId="{EBC2ACAD-7BEB-4F1B-90A1-388ADF4894A0}" type="pres">
      <dgm:prSet presAssocID="{DE938286-BBCD-4898-BE07-941E8016928A}" presName="connTx" presStyleLbl="parChTrans1D2" presStyleIdx="3" presStyleCnt="4"/>
      <dgm:spPr/>
      <dgm:t>
        <a:bodyPr/>
        <a:lstStyle/>
        <a:p>
          <a:endParaRPr lang="zh-TW" altLang="en-US"/>
        </a:p>
      </dgm:t>
    </dgm:pt>
    <dgm:pt modelId="{A44B8E9B-AD72-4D52-8C7F-ABCA48E03900}" type="pres">
      <dgm:prSet presAssocID="{DF4F73A6-53B8-49A8-9198-AA5C41A691E7}" presName="root2" presStyleCnt="0"/>
      <dgm:spPr/>
    </dgm:pt>
    <dgm:pt modelId="{9BFDD7F2-B411-430C-A5B2-4A407CB2218A}" type="pres">
      <dgm:prSet presAssocID="{DF4F73A6-53B8-49A8-9198-AA5C41A691E7}" presName="LevelTwoTextNode" presStyleLbl="node2" presStyleIdx="3" presStyleCnt="4" custScaleX="128113" custLinFactNeighborX="39814">
        <dgm:presLayoutVars>
          <dgm:chPref val="3"/>
        </dgm:presLayoutVars>
      </dgm:prSet>
      <dgm:spPr/>
      <dgm:t>
        <a:bodyPr/>
        <a:lstStyle/>
        <a:p>
          <a:endParaRPr lang="zh-TW" altLang="en-US"/>
        </a:p>
      </dgm:t>
    </dgm:pt>
    <dgm:pt modelId="{6EB941FA-F633-41DD-87DB-8350A22D261F}" type="pres">
      <dgm:prSet presAssocID="{DF4F73A6-53B8-49A8-9198-AA5C41A691E7}" presName="level3hierChild" presStyleCnt="0"/>
      <dgm:spPr/>
    </dgm:pt>
  </dgm:ptLst>
  <dgm:cxnLst>
    <dgm:cxn modelId="{007E4770-A379-4F97-9190-D1E2FD14749B}" srcId="{5EDB91D9-B9E1-4C0E-B08E-ED944D0E82AA}" destId="{A66E1DDB-C8BC-4C27-B256-D9062BA55C84}" srcOrd="1" destOrd="0" parTransId="{834A75D0-EEE8-4787-8114-AE09677D5B90}" sibTransId="{D08C2970-A9E4-40A0-A808-DF629B007F9D}"/>
    <dgm:cxn modelId="{CC8F6FFC-506E-493A-8000-4D9F392C3894}" type="presOf" srcId="{9ECAD310-F9DA-4AC4-8131-7458B75F7259}" destId="{C1471463-F326-4F4D-B236-C034E4EC5EEA}" srcOrd="1" destOrd="0" presId="urn:microsoft.com/office/officeart/2008/layout/HorizontalMultiLevelHierarchy"/>
    <dgm:cxn modelId="{B58A1CE0-CE0B-4307-8B26-950965684DA8}" srcId="{510E3625-5FAD-4E63-8783-043FC6B981DE}" destId="{5EDB91D9-B9E1-4C0E-B08E-ED944D0E82AA}" srcOrd="0" destOrd="0" parTransId="{BA38874B-585D-40F5-904C-CB19925E08B1}" sibTransId="{48C73581-8CA4-4D8D-9815-1320126D3AB9}"/>
    <dgm:cxn modelId="{5EA1673B-5965-4827-A007-364F87A380B3}" type="presOf" srcId="{A66E1DDB-C8BC-4C27-B256-D9062BA55C84}" destId="{DD3DC7BA-A777-429A-B108-BD1560082D01}" srcOrd="0" destOrd="0" presId="urn:microsoft.com/office/officeart/2008/layout/HorizontalMultiLevelHierarchy"/>
    <dgm:cxn modelId="{E2C85DFF-47AC-40E2-820E-4F3A04CDB4F0}" type="presOf" srcId="{77EB3A43-A6A7-48A0-B4CB-AA1D05200F2E}" destId="{CE411765-1D71-476F-80CE-9DE7A98C849A}" srcOrd="0" destOrd="0" presId="urn:microsoft.com/office/officeart/2008/layout/HorizontalMultiLevelHierarchy"/>
    <dgm:cxn modelId="{481AD733-B64D-4F50-AA5C-D483C17B877A}" type="presOf" srcId="{5EDB91D9-B9E1-4C0E-B08E-ED944D0E82AA}" destId="{54A691FF-C2D0-4C04-9A82-7821AEE40F86}" srcOrd="0" destOrd="0" presId="urn:microsoft.com/office/officeart/2008/layout/HorizontalMultiLevelHierarchy"/>
    <dgm:cxn modelId="{6C1388FC-254D-475C-9B20-EDEAAF724B12}" type="presOf" srcId="{834A75D0-EEE8-4787-8114-AE09677D5B90}" destId="{B38BFB40-65F4-48C4-A441-AF6A38A38BB0}" srcOrd="0" destOrd="0" presId="urn:microsoft.com/office/officeart/2008/layout/HorizontalMultiLevelHierarchy"/>
    <dgm:cxn modelId="{A7A50B6D-0380-4B5A-B2BB-60D7F9964B1D}" srcId="{5EDB91D9-B9E1-4C0E-B08E-ED944D0E82AA}" destId="{9301B384-1F30-4213-AAAE-489DE5DE9BA5}" srcOrd="0" destOrd="0" parTransId="{9ECAD310-F9DA-4AC4-8131-7458B75F7259}" sibTransId="{9CA0F60C-BDF3-4CF5-B440-47E7B7D5D39C}"/>
    <dgm:cxn modelId="{A19F2967-68EC-4FAE-B467-93271D1A0538}" srcId="{5EDB91D9-B9E1-4C0E-B08E-ED944D0E82AA}" destId="{77EB3A43-A6A7-48A0-B4CB-AA1D05200F2E}" srcOrd="2" destOrd="0" parTransId="{4F4C8B20-51D2-42CD-BFA3-9A59D8CBDD25}" sibTransId="{987D23B4-BA37-4144-B920-118D46153E59}"/>
    <dgm:cxn modelId="{C78DDA11-395B-456F-85AD-FA12A16643AE}" type="presOf" srcId="{9301B384-1F30-4213-AAAE-489DE5DE9BA5}" destId="{67314EDF-1E8E-4C2E-A7E8-960911CD91D1}" srcOrd="0" destOrd="0" presId="urn:microsoft.com/office/officeart/2008/layout/HorizontalMultiLevelHierarchy"/>
    <dgm:cxn modelId="{16D37940-B667-4926-8617-98FA04740D60}" type="presOf" srcId="{DE938286-BBCD-4898-BE07-941E8016928A}" destId="{96FD42EF-1BB8-418E-BC83-3CF55984E24E}" srcOrd="0" destOrd="0" presId="urn:microsoft.com/office/officeart/2008/layout/HorizontalMultiLevelHierarchy"/>
    <dgm:cxn modelId="{DED142E5-2838-4D70-93A6-874676F8DD97}" type="presOf" srcId="{4F4C8B20-51D2-42CD-BFA3-9A59D8CBDD25}" destId="{6C79BBAC-F079-444A-9D58-22D34C924DA8}" srcOrd="0" destOrd="0" presId="urn:microsoft.com/office/officeart/2008/layout/HorizontalMultiLevelHierarchy"/>
    <dgm:cxn modelId="{9AE03145-817E-4D60-B5D6-F1CC2D467C84}" type="presOf" srcId="{834A75D0-EEE8-4787-8114-AE09677D5B90}" destId="{1DA46410-5ECA-4BEB-BB21-F2110C451308}" srcOrd="1" destOrd="0" presId="urn:microsoft.com/office/officeart/2008/layout/HorizontalMultiLevelHierarchy"/>
    <dgm:cxn modelId="{FA1135D7-CFA2-4EFF-A0A9-ABDC9E0A8292}" type="presOf" srcId="{DE938286-BBCD-4898-BE07-941E8016928A}" destId="{EBC2ACAD-7BEB-4F1B-90A1-388ADF4894A0}" srcOrd="1" destOrd="0" presId="urn:microsoft.com/office/officeart/2008/layout/HorizontalMultiLevelHierarchy"/>
    <dgm:cxn modelId="{8BAAC3CE-191C-4830-AA73-7C36D578B0EB}" type="presOf" srcId="{510E3625-5FAD-4E63-8783-043FC6B981DE}" destId="{F6E29F84-BA21-4635-AD83-9F66D0DF51BE}" srcOrd="0" destOrd="0" presId="urn:microsoft.com/office/officeart/2008/layout/HorizontalMultiLevelHierarchy"/>
    <dgm:cxn modelId="{7ED9093C-627E-47DA-82DF-F460662BF05A}" type="presOf" srcId="{9ECAD310-F9DA-4AC4-8131-7458B75F7259}" destId="{2FF7E122-1708-416B-A349-37490DA21105}" srcOrd="0" destOrd="0" presId="urn:microsoft.com/office/officeart/2008/layout/HorizontalMultiLevelHierarchy"/>
    <dgm:cxn modelId="{234FEE00-B02D-40D2-A896-0DF5125C72EF}" srcId="{5EDB91D9-B9E1-4C0E-B08E-ED944D0E82AA}" destId="{DF4F73A6-53B8-49A8-9198-AA5C41A691E7}" srcOrd="3" destOrd="0" parTransId="{DE938286-BBCD-4898-BE07-941E8016928A}" sibTransId="{39C49984-4793-4B3B-AFE3-BDCAD9302B23}"/>
    <dgm:cxn modelId="{6F06F289-D17D-430F-8ED6-834CD6E16BDB}" type="presOf" srcId="{4F4C8B20-51D2-42CD-BFA3-9A59D8CBDD25}" destId="{03C11FAF-2B0D-4FE2-AEB0-95233FB8F318}" srcOrd="1" destOrd="0" presId="urn:microsoft.com/office/officeart/2008/layout/HorizontalMultiLevelHierarchy"/>
    <dgm:cxn modelId="{EBE612D8-1657-4F49-8813-9C274931CF0E}" type="presOf" srcId="{DF4F73A6-53B8-49A8-9198-AA5C41A691E7}" destId="{9BFDD7F2-B411-430C-A5B2-4A407CB2218A}" srcOrd="0" destOrd="0" presId="urn:microsoft.com/office/officeart/2008/layout/HorizontalMultiLevelHierarchy"/>
    <dgm:cxn modelId="{887B7DDD-B53B-4D5C-94C5-BC32D71E6607}" type="presParOf" srcId="{F6E29F84-BA21-4635-AD83-9F66D0DF51BE}" destId="{AFB1254F-0E45-4908-90B1-107C4ECFB9CE}" srcOrd="0" destOrd="0" presId="urn:microsoft.com/office/officeart/2008/layout/HorizontalMultiLevelHierarchy"/>
    <dgm:cxn modelId="{82061BDD-D6F1-4878-BFC1-6FBAFEB0DAC5}" type="presParOf" srcId="{AFB1254F-0E45-4908-90B1-107C4ECFB9CE}" destId="{54A691FF-C2D0-4C04-9A82-7821AEE40F86}" srcOrd="0" destOrd="0" presId="urn:microsoft.com/office/officeart/2008/layout/HorizontalMultiLevelHierarchy"/>
    <dgm:cxn modelId="{B9F34A37-12B0-46F2-925E-C416559BACCA}" type="presParOf" srcId="{AFB1254F-0E45-4908-90B1-107C4ECFB9CE}" destId="{FC0B382E-739E-4E8C-8F8B-075B6E096A45}" srcOrd="1" destOrd="0" presId="urn:microsoft.com/office/officeart/2008/layout/HorizontalMultiLevelHierarchy"/>
    <dgm:cxn modelId="{137158CF-D97A-4125-A761-40B4F16C980B}" type="presParOf" srcId="{FC0B382E-739E-4E8C-8F8B-075B6E096A45}" destId="{2FF7E122-1708-416B-A349-37490DA21105}" srcOrd="0" destOrd="0" presId="urn:microsoft.com/office/officeart/2008/layout/HorizontalMultiLevelHierarchy"/>
    <dgm:cxn modelId="{C3EC25D1-6316-4703-97BC-5C9D9A5C3C90}" type="presParOf" srcId="{2FF7E122-1708-416B-A349-37490DA21105}" destId="{C1471463-F326-4F4D-B236-C034E4EC5EEA}" srcOrd="0" destOrd="0" presId="urn:microsoft.com/office/officeart/2008/layout/HorizontalMultiLevelHierarchy"/>
    <dgm:cxn modelId="{756F6016-0E73-4BB1-AEC9-A129ECD8D0E5}" type="presParOf" srcId="{FC0B382E-739E-4E8C-8F8B-075B6E096A45}" destId="{70FB6C22-8902-4928-B471-C583F405A5DC}" srcOrd="1" destOrd="0" presId="urn:microsoft.com/office/officeart/2008/layout/HorizontalMultiLevelHierarchy"/>
    <dgm:cxn modelId="{E588D5A3-76F0-46E6-B27C-56942CC85965}" type="presParOf" srcId="{70FB6C22-8902-4928-B471-C583F405A5DC}" destId="{67314EDF-1E8E-4C2E-A7E8-960911CD91D1}" srcOrd="0" destOrd="0" presId="urn:microsoft.com/office/officeart/2008/layout/HorizontalMultiLevelHierarchy"/>
    <dgm:cxn modelId="{8433A7A4-6103-4BF9-A62A-7BEC908686A5}" type="presParOf" srcId="{70FB6C22-8902-4928-B471-C583F405A5DC}" destId="{75C9B607-CE98-4966-A727-38193335EB23}" srcOrd="1" destOrd="0" presId="urn:microsoft.com/office/officeart/2008/layout/HorizontalMultiLevelHierarchy"/>
    <dgm:cxn modelId="{E1218BAB-8331-4A4E-B2FA-C339AB81C28F}" type="presParOf" srcId="{FC0B382E-739E-4E8C-8F8B-075B6E096A45}" destId="{B38BFB40-65F4-48C4-A441-AF6A38A38BB0}" srcOrd="2" destOrd="0" presId="urn:microsoft.com/office/officeart/2008/layout/HorizontalMultiLevelHierarchy"/>
    <dgm:cxn modelId="{43FB98ED-0582-4E2C-99D8-A79E3969BCC8}" type="presParOf" srcId="{B38BFB40-65F4-48C4-A441-AF6A38A38BB0}" destId="{1DA46410-5ECA-4BEB-BB21-F2110C451308}" srcOrd="0" destOrd="0" presId="urn:microsoft.com/office/officeart/2008/layout/HorizontalMultiLevelHierarchy"/>
    <dgm:cxn modelId="{03079322-AAC5-46FF-8172-A05E5B8C5502}" type="presParOf" srcId="{FC0B382E-739E-4E8C-8F8B-075B6E096A45}" destId="{4708597E-765D-4D42-BB0A-AB583139214A}" srcOrd="3" destOrd="0" presId="urn:microsoft.com/office/officeart/2008/layout/HorizontalMultiLevelHierarchy"/>
    <dgm:cxn modelId="{00290AFA-47B4-41AA-820F-6EEDBEACF609}" type="presParOf" srcId="{4708597E-765D-4D42-BB0A-AB583139214A}" destId="{DD3DC7BA-A777-429A-B108-BD1560082D01}" srcOrd="0" destOrd="0" presId="urn:microsoft.com/office/officeart/2008/layout/HorizontalMultiLevelHierarchy"/>
    <dgm:cxn modelId="{49DAE847-1C7C-4082-AAEB-1E138E6FCECE}" type="presParOf" srcId="{4708597E-765D-4D42-BB0A-AB583139214A}" destId="{2E3BAAF8-9801-4B2A-A74B-EF68F75738D5}" srcOrd="1" destOrd="0" presId="urn:microsoft.com/office/officeart/2008/layout/HorizontalMultiLevelHierarchy"/>
    <dgm:cxn modelId="{A2FAB91C-8ABF-43DB-BD70-67DBDEC23173}" type="presParOf" srcId="{FC0B382E-739E-4E8C-8F8B-075B6E096A45}" destId="{6C79BBAC-F079-444A-9D58-22D34C924DA8}" srcOrd="4" destOrd="0" presId="urn:microsoft.com/office/officeart/2008/layout/HorizontalMultiLevelHierarchy"/>
    <dgm:cxn modelId="{C3CA40BF-E744-4279-9D79-A9FAB1F94513}" type="presParOf" srcId="{6C79BBAC-F079-444A-9D58-22D34C924DA8}" destId="{03C11FAF-2B0D-4FE2-AEB0-95233FB8F318}" srcOrd="0" destOrd="0" presId="urn:microsoft.com/office/officeart/2008/layout/HorizontalMultiLevelHierarchy"/>
    <dgm:cxn modelId="{CE7D316A-7D22-4D66-8605-BEF73369737A}" type="presParOf" srcId="{FC0B382E-739E-4E8C-8F8B-075B6E096A45}" destId="{EE7F0FEB-D7CB-4C00-91F2-62502475BBAF}" srcOrd="5" destOrd="0" presId="urn:microsoft.com/office/officeart/2008/layout/HorizontalMultiLevelHierarchy"/>
    <dgm:cxn modelId="{268F60A6-5F6F-4E7B-80A8-D086E4367FB4}" type="presParOf" srcId="{EE7F0FEB-D7CB-4C00-91F2-62502475BBAF}" destId="{CE411765-1D71-476F-80CE-9DE7A98C849A}" srcOrd="0" destOrd="0" presId="urn:microsoft.com/office/officeart/2008/layout/HorizontalMultiLevelHierarchy"/>
    <dgm:cxn modelId="{4D397D9A-9A69-4E4F-8913-8DD3297CED66}" type="presParOf" srcId="{EE7F0FEB-D7CB-4C00-91F2-62502475BBAF}" destId="{BA68BD5C-10EF-41C8-8B6E-85D7622DFBE4}" srcOrd="1" destOrd="0" presId="urn:microsoft.com/office/officeart/2008/layout/HorizontalMultiLevelHierarchy"/>
    <dgm:cxn modelId="{99956E26-CB8C-48E9-AC07-A1A0B5A7E497}" type="presParOf" srcId="{FC0B382E-739E-4E8C-8F8B-075B6E096A45}" destId="{96FD42EF-1BB8-418E-BC83-3CF55984E24E}" srcOrd="6" destOrd="0" presId="urn:microsoft.com/office/officeart/2008/layout/HorizontalMultiLevelHierarchy"/>
    <dgm:cxn modelId="{CDE7C693-D7BA-47BE-A7D1-6DC58879095D}" type="presParOf" srcId="{96FD42EF-1BB8-418E-BC83-3CF55984E24E}" destId="{EBC2ACAD-7BEB-4F1B-90A1-388ADF4894A0}" srcOrd="0" destOrd="0" presId="urn:microsoft.com/office/officeart/2008/layout/HorizontalMultiLevelHierarchy"/>
    <dgm:cxn modelId="{51E8F93B-F736-4111-9EA3-609428D4754B}" type="presParOf" srcId="{FC0B382E-739E-4E8C-8F8B-075B6E096A45}" destId="{A44B8E9B-AD72-4D52-8C7F-ABCA48E03900}" srcOrd="7" destOrd="0" presId="urn:microsoft.com/office/officeart/2008/layout/HorizontalMultiLevelHierarchy"/>
    <dgm:cxn modelId="{BDBA9184-4560-42FD-BD20-5772FD0D6CBF}" type="presParOf" srcId="{A44B8E9B-AD72-4D52-8C7F-ABCA48E03900}" destId="{9BFDD7F2-B411-430C-A5B2-4A407CB2218A}" srcOrd="0" destOrd="0" presId="urn:microsoft.com/office/officeart/2008/layout/HorizontalMultiLevelHierarchy"/>
    <dgm:cxn modelId="{3835C371-50AF-4763-8979-2D7E85618632}" type="presParOf" srcId="{A44B8E9B-AD72-4D52-8C7F-ABCA48E03900}" destId="{6EB941FA-F633-41DD-87DB-8350A22D261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0E3625-5FAD-4E63-8783-043FC6B981D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TW" altLang="en-US"/>
        </a:p>
      </dgm:t>
    </dgm:pt>
    <dgm:pt modelId="{5EDB91D9-B9E1-4C0E-B08E-ED944D0E82AA}">
      <dgm:prSet phldrT="[文字]"/>
      <dgm:spPr/>
      <dgm:t>
        <a:bodyPr/>
        <a:lstStyle/>
        <a:p>
          <a:r>
            <a:rPr lang="zh-TW" altLang="en-US" dirty="0"/>
            <a:t>技術型高中</a:t>
          </a:r>
        </a:p>
      </dgm:t>
    </dgm:pt>
    <dgm:pt modelId="{BA38874B-585D-40F5-904C-CB19925E08B1}" type="parTrans" cxnId="{B58A1CE0-CE0B-4307-8B26-950965684DA8}">
      <dgm:prSet/>
      <dgm:spPr/>
      <dgm:t>
        <a:bodyPr/>
        <a:lstStyle/>
        <a:p>
          <a:endParaRPr lang="zh-TW" altLang="en-US"/>
        </a:p>
      </dgm:t>
    </dgm:pt>
    <dgm:pt modelId="{48C73581-8CA4-4D8D-9815-1320126D3AB9}" type="sibTrans" cxnId="{B58A1CE0-CE0B-4307-8B26-950965684DA8}">
      <dgm:prSet/>
      <dgm:spPr/>
      <dgm:t>
        <a:bodyPr/>
        <a:lstStyle/>
        <a:p>
          <a:endParaRPr lang="zh-TW" altLang="en-US"/>
        </a:p>
      </dgm:t>
    </dgm:pt>
    <dgm:pt modelId="{9301B384-1F30-4213-AAAE-489DE5DE9BA5}">
      <dgm:prSet phldrT="[文字]"/>
      <dgm:spPr/>
      <dgm:t>
        <a:bodyPr/>
        <a:lstStyle/>
        <a:p>
          <a:r>
            <a:rPr lang="zh-TW" altLang="en-US" dirty="0"/>
            <a:t>特色招生</a:t>
          </a:r>
          <a:r>
            <a:rPr lang="en-US" altLang="zh-TW" dirty="0"/>
            <a:t>(</a:t>
          </a:r>
          <a:r>
            <a:rPr lang="zh-TW" altLang="en-US" dirty="0"/>
            <a:t>專業群科</a:t>
          </a:r>
          <a:r>
            <a:rPr lang="en-US" altLang="zh-TW" dirty="0"/>
            <a:t>)</a:t>
          </a:r>
          <a:endParaRPr lang="zh-TW" altLang="en-US" dirty="0"/>
        </a:p>
      </dgm:t>
    </dgm:pt>
    <dgm:pt modelId="{9ECAD310-F9DA-4AC4-8131-7458B75F7259}" type="parTrans" cxnId="{A7A50B6D-0380-4B5A-B2BB-60D7F9964B1D}">
      <dgm:prSet/>
      <dgm:spPr/>
      <dgm:t>
        <a:bodyPr/>
        <a:lstStyle/>
        <a:p>
          <a:endParaRPr lang="zh-TW" altLang="en-US"/>
        </a:p>
      </dgm:t>
    </dgm:pt>
    <dgm:pt modelId="{9CA0F60C-BDF3-4CF5-B440-47E7B7D5D39C}" type="sibTrans" cxnId="{A7A50B6D-0380-4B5A-B2BB-60D7F9964B1D}">
      <dgm:prSet/>
      <dgm:spPr/>
      <dgm:t>
        <a:bodyPr/>
        <a:lstStyle/>
        <a:p>
          <a:endParaRPr lang="zh-TW" altLang="en-US"/>
        </a:p>
      </dgm:t>
    </dgm:pt>
    <dgm:pt modelId="{77EB3A43-A6A7-48A0-B4CB-AA1D05200F2E}">
      <dgm:prSet phldrT="[文字]"/>
      <dgm:spPr/>
      <dgm:t>
        <a:bodyPr/>
        <a:lstStyle/>
        <a:p>
          <a:r>
            <a:rPr lang="zh-TW" altLang="en-US" dirty="0"/>
            <a:t>實用技能班</a:t>
          </a:r>
        </a:p>
      </dgm:t>
    </dgm:pt>
    <dgm:pt modelId="{4F4C8B20-51D2-42CD-BFA3-9A59D8CBDD25}" type="parTrans" cxnId="{A19F2967-68EC-4FAE-B467-93271D1A0538}">
      <dgm:prSet/>
      <dgm:spPr/>
      <dgm:t>
        <a:bodyPr/>
        <a:lstStyle/>
        <a:p>
          <a:endParaRPr lang="zh-TW" altLang="en-US"/>
        </a:p>
      </dgm:t>
    </dgm:pt>
    <dgm:pt modelId="{987D23B4-BA37-4144-B920-118D46153E59}" type="sibTrans" cxnId="{A19F2967-68EC-4FAE-B467-93271D1A0538}">
      <dgm:prSet/>
      <dgm:spPr/>
      <dgm:t>
        <a:bodyPr/>
        <a:lstStyle/>
        <a:p>
          <a:endParaRPr lang="zh-TW" altLang="en-US"/>
        </a:p>
      </dgm:t>
    </dgm:pt>
    <dgm:pt modelId="{DF4F73A6-53B8-49A8-9198-AA5C41A691E7}">
      <dgm:prSet phldrT="[文字]"/>
      <dgm:spPr/>
      <dgm:t>
        <a:bodyPr/>
        <a:lstStyle/>
        <a:p>
          <a:r>
            <a:rPr lang="zh-TW" altLang="en-US" dirty="0"/>
            <a:t>技優甄審</a:t>
          </a:r>
        </a:p>
      </dgm:t>
    </dgm:pt>
    <dgm:pt modelId="{DE938286-BBCD-4898-BE07-941E8016928A}" type="parTrans" cxnId="{234FEE00-B02D-40D2-A896-0DF5125C72EF}">
      <dgm:prSet/>
      <dgm:spPr/>
      <dgm:t>
        <a:bodyPr/>
        <a:lstStyle/>
        <a:p>
          <a:endParaRPr lang="zh-TW" altLang="en-US"/>
        </a:p>
      </dgm:t>
    </dgm:pt>
    <dgm:pt modelId="{39C49984-4793-4B3B-AFE3-BDCAD9302B23}" type="sibTrans" cxnId="{234FEE00-B02D-40D2-A896-0DF5125C72EF}">
      <dgm:prSet/>
      <dgm:spPr/>
      <dgm:t>
        <a:bodyPr/>
        <a:lstStyle/>
        <a:p>
          <a:endParaRPr lang="zh-TW" altLang="en-US"/>
        </a:p>
      </dgm:t>
    </dgm:pt>
    <dgm:pt modelId="{CAD5B8D2-C3F5-4A55-8703-75573BE6FBFF}">
      <dgm:prSet phldrT="[文字]"/>
      <dgm:spPr/>
      <dgm:t>
        <a:bodyPr/>
        <a:lstStyle/>
        <a:p>
          <a:r>
            <a:rPr lang="zh-TW" altLang="en-US" dirty="0"/>
            <a:t>免試入學</a:t>
          </a:r>
        </a:p>
      </dgm:t>
    </dgm:pt>
    <dgm:pt modelId="{9EA3AD88-8DFE-4761-9B9E-C9F2A267C436}" type="parTrans" cxnId="{E4274D4B-BC28-4B59-AB31-7604FC7B1AE1}">
      <dgm:prSet/>
      <dgm:spPr/>
      <dgm:t>
        <a:bodyPr/>
        <a:lstStyle/>
        <a:p>
          <a:endParaRPr lang="zh-TW" altLang="en-US"/>
        </a:p>
      </dgm:t>
    </dgm:pt>
    <dgm:pt modelId="{0AC8A0C7-3432-453E-97A1-7CB8BF3E92F3}" type="sibTrans" cxnId="{E4274D4B-BC28-4B59-AB31-7604FC7B1AE1}">
      <dgm:prSet/>
      <dgm:spPr/>
      <dgm:t>
        <a:bodyPr/>
        <a:lstStyle/>
        <a:p>
          <a:endParaRPr lang="zh-TW" altLang="en-US"/>
        </a:p>
      </dgm:t>
    </dgm:pt>
    <dgm:pt modelId="{1BB32180-E904-44C7-AAE4-8E9C7F8F2588}">
      <dgm:prSet phldrT="[文字]"/>
      <dgm:spPr/>
      <dgm:t>
        <a:bodyPr/>
        <a:lstStyle/>
        <a:p>
          <a:r>
            <a:rPr lang="zh-TW" altLang="en-US" dirty="0"/>
            <a:t>完全免試</a:t>
          </a:r>
        </a:p>
      </dgm:t>
    </dgm:pt>
    <dgm:pt modelId="{AD2806B7-4B20-45AB-9A10-2A4B144FE58C}" type="parTrans" cxnId="{CD7D331E-6534-4A19-96B4-48448C0DD94A}">
      <dgm:prSet/>
      <dgm:spPr/>
      <dgm:t>
        <a:bodyPr/>
        <a:lstStyle/>
        <a:p>
          <a:endParaRPr lang="zh-TW" altLang="en-US"/>
        </a:p>
      </dgm:t>
    </dgm:pt>
    <dgm:pt modelId="{CBFD99BF-4819-480F-97B1-14BFDC1E49D2}" type="sibTrans" cxnId="{CD7D331E-6534-4A19-96B4-48448C0DD94A}">
      <dgm:prSet/>
      <dgm:spPr/>
      <dgm:t>
        <a:bodyPr/>
        <a:lstStyle/>
        <a:p>
          <a:endParaRPr lang="zh-TW" altLang="en-US"/>
        </a:p>
      </dgm:t>
    </dgm:pt>
    <dgm:pt modelId="{F6E29F84-BA21-4635-AD83-9F66D0DF51BE}" type="pres">
      <dgm:prSet presAssocID="{510E3625-5FAD-4E63-8783-043FC6B981DE}" presName="Name0" presStyleCnt="0">
        <dgm:presLayoutVars>
          <dgm:chPref val="1"/>
          <dgm:dir/>
          <dgm:animOne val="branch"/>
          <dgm:animLvl val="lvl"/>
          <dgm:resizeHandles val="exact"/>
        </dgm:presLayoutVars>
      </dgm:prSet>
      <dgm:spPr/>
      <dgm:t>
        <a:bodyPr/>
        <a:lstStyle/>
        <a:p>
          <a:endParaRPr lang="zh-TW" altLang="en-US"/>
        </a:p>
      </dgm:t>
    </dgm:pt>
    <dgm:pt modelId="{AFB1254F-0E45-4908-90B1-107C4ECFB9CE}" type="pres">
      <dgm:prSet presAssocID="{5EDB91D9-B9E1-4C0E-B08E-ED944D0E82AA}" presName="root1" presStyleCnt="0"/>
      <dgm:spPr/>
    </dgm:pt>
    <dgm:pt modelId="{54A691FF-C2D0-4C04-9A82-7821AEE40F86}" type="pres">
      <dgm:prSet presAssocID="{5EDB91D9-B9E1-4C0E-B08E-ED944D0E82AA}" presName="LevelOneTextNode" presStyleLbl="node0" presStyleIdx="0" presStyleCnt="1" custAng="5400000" custScaleY="65336" custLinFactX="-34441" custLinFactNeighborX="-100000" custLinFactNeighborY="508">
        <dgm:presLayoutVars>
          <dgm:chPref val="3"/>
        </dgm:presLayoutVars>
      </dgm:prSet>
      <dgm:spPr/>
      <dgm:t>
        <a:bodyPr/>
        <a:lstStyle/>
        <a:p>
          <a:endParaRPr lang="zh-TW" altLang="en-US"/>
        </a:p>
      </dgm:t>
    </dgm:pt>
    <dgm:pt modelId="{FC0B382E-739E-4E8C-8F8B-075B6E096A45}" type="pres">
      <dgm:prSet presAssocID="{5EDB91D9-B9E1-4C0E-B08E-ED944D0E82AA}" presName="level2hierChild" presStyleCnt="0"/>
      <dgm:spPr/>
    </dgm:pt>
    <dgm:pt modelId="{2FF7E122-1708-416B-A349-37490DA21105}" type="pres">
      <dgm:prSet presAssocID="{9ECAD310-F9DA-4AC4-8131-7458B75F7259}" presName="conn2-1" presStyleLbl="parChTrans1D2" presStyleIdx="0" presStyleCnt="5"/>
      <dgm:spPr/>
      <dgm:t>
        <a:bodyPr/>
        <a:lstStyle/>
        <a:p>
          <a:endParaRPr lang="zh-TW" altLang="en-US"/>
        </a:p>
      </dgm:t>
    </dgm:pt>
    <dgm:pt modelId="{C1471463-F326-4F4D-B236-C034E4EC5EEA}" type="pres">
      <dgm:prSet presAssocID="{9ECAD310-F9DA-4AC4-8131-7458B75F7259}" presName="connTx" presStyleLbl="parChTrans1D2" presStyleIdx="0" presStyleCnt="5"/>
      <dgm:spPr/>
      <dgm:t>
        <a:bodyPr/>
        <a:lstStyle/>
        <a:p>
          <a:endParaRPr lang="zh-TW" altLang="en-US"/>
        </a:p>
      </dgm:t>
    </dgm:pt>
    <dgm:pt modelId="{70FB6C22-8902-4928-B471-C583F405A5DC}" type="pres">
      <dgm:prSet presAssocID="{9301B384-1F30-4213-AAAE-489DE5DE9BA5}" presName="root2" presStyleCnt="0"/>
      <dgm:spPr/>
    </dgm:pt>
    <dgm:pt modelId="{67314EDF-1E8E-4C2E-A7E8-960911CD91D1}" type="pres">
      <dgm:prSet presAssocID="{9301B384-1F30-4213-AAAE-489DE5DE9BA5}" presName="LevelTwoTextNode" presStyleLbl="node2" presStyleIdx="0" presStyleCnt="5" custScaleX="128113" custLinFactNeighborX="39814">
        <dgm:presLayoutVars>
          <dgm:chPref val="3"/>
        </dgm:presLayoutVars>
      </dgm:prSet>
      <dgm:spPr/>
      <dgm:t>
        <a:bodyPr/>
        <a:lstStyle/>
        <a:p>
          <a:endParaRPr lang="zh-TW" altLang="en-US"/>
        </a:p>
      </dgm:t>
    </dgm:pt>
    <dgm:pt modelId="{75C9B607-CE98-4966-A727-38193335EB23}" type="pres">
      <dgm:prSet presAssocID="{9301B384-1F30-4213-AAAE-489DE5DE9BA5}" presName="level3hierChild" presStyleCnt="0"/>
      <dgm:spPr/>
    </dgm:pt>
    <dgm:pt modelId="{284F6FC8-AB76-4C80-823E-10A5C63D4D04}" type="pres">
      <dgm:prSet presAssocID="{AD2806B7-4B20-45AB-9A10-2A4B144FE58C}" presName="conn2-1" presStyleLbl="parChTrans1D2" presStyleIdx="1" presStyleCnt="5"/>
      <dgm:spPr/>
      <dgm:t>
        <a:bodyPr/>
        <a:lstStyle/>
        <a:p>
          <a:endParaRPr lang="zh-TW" altLang="en-US"/>
        </a:p>
      </dgm:t>
    </dgm:pt>
    <dgm:pt modelId="{41F0FBF1-1381-4E54-A6C4-A7F331B49D44}" type="pres">
      <dgm:prSet presAssocID="{AD2806B7-4B20-45AB-9A10-2A4B144FE58C}" presName="connTx" presStyleLbl="parChTrans1D2" presStyleIdx="1" presStyleCnt="5"/>
      <dgm:spPr/>
      <dgm:t>
        <a:bodyPr/>
        <a:lstStyle/>
        <a:p>
          <a:endParaRPr lang="zh-TW" altLang="en-US"/>
        </a:p>
      </dgm:t>
    </dgm:pt>
    <dgm:pt modelId="{1E87F12F-FADE-481B-B609-75C75FFADCC3}" type="pres">
      <dgm:prSet presAssocID="{1BB32180-E904-44C7-AAE4-8E9C7F8F2588}" presName="root2" presStyleCnt="0"/>
      <dgm:spPr/>
    </dgm:pt>
    <dgm:pt modelId="{D15644B8-F193-4181-9656-6BBFC21EE184}" type="pres">
      <dgm:prSet presAssocID="{1BB32180-E904-44C7-AAE4-8E9C7F8F2588}" presName="LevelTwoTextNode" presStyleLbl="node2" presStyleIdx="1" presStyleCnt="5" custScaleX="129669" custLinFactNeighborX="38756">
        <dgm:presLayoutVars>
          <dgm:chPref val="3"/>
        </dgm:presLayoutVars>
      </dgm:prSet>
      <dgm:spPr/>
      <dgm:t>
        <a:bodyPr/>
        <a:lstStyle/>
        <a:p>
          <a:endParaRPr lang="zh-TW" altLang="en-US"/>
        </a:p>
      </dgm:t>
    </dgm:pt>
    <dgm:pt modelId="{F24D1F63-913C-4E9F-AC9D-84094D8BF85D}" type="pres">
      <dgm:prSet presAssocID="{1BB32180-E904-44C7-AAE4-8E9C7F8F2588}" presName="level3hierChild" presStyleCnt="0"/>
      <dgm:spPr/>
    </dgm:pt>
    <dgm:pt modelId="{6C79BBAC-F079-444A-9D58-22D34C924DA8}" type="pres">
      <dgm:prSet presAssocID="{4F4C8B20-51D2-42CD-BFA3-9A59D8CBDD25}" presName="conn2-1" presStyleLbl="parChTrans1D2" presStyleIdx="2" presStyleCnt="5"/>
      <dgm:spPr/>
      <dgm:t>
        <a:bodyPr/>
        <a:lstStyle/>
        <a:p>
          <a:endParaRPr lang="zh-TW" altLang="en-US"/>
        </a:p>
      </dgm:t>
    </dgm:pt>
    <dgm:pt modelId="{03C11FAF-2B0D-4FE2-AEB0-95233FB8F318}" type="pres">
      <dgm:prSet presAssocID="{4F4C8B20-51D2-42CD-BFA3-9A59D8CBDD25}" presName="connTx" presStyleLbl="parChTrans1D2" presStyleIdx="2" presStyleCnt="5"/>
      <dgm:spPr/>
      <dgm:t>
        <a:bodyPr/>
        <a:lstStyle/>
        <a:p>
          <a:endParaRPr lang="zh-TW" altLang="en-US"/>
        </a:p>
      </dgm:t>
    </dgm:pt>
    <dgm:pt modelId="{EE7F0FEB-D7CB-4C00-91F2-62502475BBAF}" type="pres">
      <dgm:prSet presAssocID="{77EB3A43-A6A7-48A0-B4CB-AA1D05200F2E}" presName="root2" presStyleCnt="0"/>
      <dgm:spPr/>
    </dgm:pt>
    <dgm:pt modelId="{CE411765-1D71-476F-80CE-9DE7A98C849A}" type="pres">
      <dgm:prSet presAssocID="{77EB3A43-A6A7-48A0-B4CB-AA1D05200F2E}" presName="LevelTwoTextNode" presStyleLbl="node2" presStyleIdx="2" presStyleCnt="5" custScaleX="128113" custLinFactNeighborX="39814">
        <dgm:presLayoutVars>
          <dgm:chPref val="3"/>
        </dgm:presLayoutVars>
      </dgm:prSet>
      <dgm:spPr/>
      <dgm:t>
        <a:bodyPr/>
        <a:lstStyle/>
        <a:p>
          <a:endParaRPr lang="zh-TW" altLang="en-US"/>
        </a:p>
      </dgm:t>
    </dgm:pt>
    <dgm:pt modelId="{BA68BD5C-10EF-41C8-8B6E-85D7622DFBE4}" type="pres">
      <dgm:prSet presAssocID="{77EB3A43-A6A7-48A0-B4CB-AA1D05200F2E}" presName="level3hierChild" presStyleCnt="0"/>
      <dgm:spPr/>
    </dgm:pt>
    <dgm:pt modelId="{96FD42EF-1BB8-418E-BC83-3CF55984E24E}" type="pres">
      <dgm:prSet presAssocID="{DE938286-BBCD-4898-BE07-941E8016928A}" presName="conn2-1" presStyleLbl="parChTrans1D2" presStyleIdx="3" presStyleCnt="5"/>
      <dgm:spPr/>
      <dgm:t>
        <a:bodyPr/>
        <a:lstStyle/>
        <a:p>
          <a:endParaRPr lang="zh-TW" altLang="en-US"/>
        </a:p>
      </dgm:t>
    </dgm:pt>
    <dgm:pt modelId="{EBC2ACAD-7BEB-4F1B-90A1-388ADF4894A0}" type="pres">
      <dgm:prSet presAssocID="{DE938286-BBCD-4898-BE07-941E8016928A}" presName="connTx" presStyleLbl="parChTrans1D2" presStyleIdx="3" presStyleCnt="5"/>
      <dgm:spPr/>
      <dgm:t>
        <a:bodyPr/>
        <a:lstStyle/>
        <a:p>
          <a:endParaRPr lang="zh-TW" altLang="en-US"/>
        </a:p>
      </dgm:t>
    </dgm:pt>
    <dgm:pt modelId="{A44B8E9B-AD72-4D52-8C7F-ABCA48E03900}" type="pres">
      <dgm:prSet presAssocID="{DF4F73A6-53B8-49A8-9198-AA5C41A691E7}" presName="root2" presStyleCnt="0"/>
      <dgm:spPr/>
    </dgm:pt>
    <dgm:pt modelId="{9BFDD7F2-B411-430C-A5B2-4A407CB2218A}" type="pres">
      <dgm:prSet presAssocID="{DF4F73A6-53B8-49A8-9198-AA5C41A691E7}" presName="LevelTwoTextNode" presStyleLbl="node2" presStyleIdx="3" presStyleCnt="5" custScaleX="128113" custLinFactNeighborX="39814">
        <dgm:presLayoutVars>
          <dgm:chPref val="3"/>
        </dgm:presLayoutVars>
      </dgm:prSet>
      <dgm:spPr/>
      <dgm:t>
        <a:bodyPr/>
        <a:lstStyle/>
        <a:p>
          <a:endParaRPr lang="zh-TW" altLang="en-US"/>
        </a:p>
      </dgm:t>
    </dgm:pt>
    <dgm:pt modelId="{6EB941FA-F633-41DD-87DB-8350A22D261F}" type="pres">
      <dgm:prSet presAssocID="{DF4F73A6-53B8-49A8-9198-AA5C41A691E7}" presName="level3hierChild" presStyleCnt="0"/>
      <dgm:spPr/>
    </dgm:pt>
    <dgm:pt modelId="{BBAF1DE3-B1DB-4E00-9671-98F6B257F5A6}" type="pres">
      <dgm:prSet presAssocID="{9EA3AD88-8DFE-4761-9B9E-C9F2A267C436}" presName="conn2-1" presStyleLbl="parChTrans1D2" presStyleIdx="4" presStyleCnt="5"/>
      <dgm:spPr/>
      <dgm:t>
        <a:bodyPr/>
        <a:lstStyle/>
        <a:p>
          <a:endParaRPr lang="zh-TW" altLang="en-US"/>
        </a:p>
      </dgm:t>
    </dgm:pt>
    <dgm:pt modelId="{FDDE3C04-3888-4118-A6DA-7C4E2C5F3B39}" type="pres">
      <dgm:prSet presAssocID="{9EA3AD88-8DFE-4761-9B9E-C9F2A267C436}" presName="connTx" presStyleLbl="parChTrans1D2" presStyleIdx="4" presStyleCnt="5"/>
      <dgm:spPr/>
      <dgm:t>
        <a:bodyPr/>
        <a:lstStyle/>
        <a:p>
          <a:endParaRPr lang="zh-TW" altLang="en-US"/>
        </a:p>
      </dgm:t>
    </dgm:pt>
    <dgm:pt modelId="{2DFA447C-6F36-46FF-BA30-E18EB5C1ACE9}" type="pres">
      <dgm:prSet presAssocID="{CAD5B8D2-C3F5-4A55-8703-75573BE6FBFF}" presName="root2" presStyleCnt="0"/>
      <dgm:spPr/>
    </dgm:pt>
    <dgm:pt modelId="{FFAF69CC-3EE8-466F-B8C8-F10C58F136F1}" type="pres">
      <dgm:prSet presAssocID="{CAD5B8D2-C3F5-4A55-8703-75573BE6FBFF}" presName="LevelTwoTextNode" presStyleLbl="node2" presStyleIdx="4" presStyleCnt="5" custScaleX="128113" custLinFactNeighborX="39814">
        <dgm:presLayoutVars>
          <dgm:chPref val="3"/>
        </dgm:presLayoutVars>
      </dgm:prSet>
      <dgm:spPr/>
      <dgm:t>
        <a:bodyPr/>
        <a:lstStyle/>
        <a:p>
          <a:endParaRPr lang="zh-TW" altLang="en-US"/>
        </a:p>
      </dgm:t>
    </dgm:pt>
    <dgm:pt modelId="{DECCC546-8FFC-4D74-A7FF-2B8B9823CF26}" type="pres">
      <dgm:prSet presAssocID="{CAD5B8D2-C3F5-4A55-8703-75573BE6FBFF}" presName="level3hierChild" presStyleCnt="0"/>
      <dgm:spPr/>
    </dgm:pt>
  </dgm:ptLst>
  <dgm:cxnLst>
    <dgm:cxn modelId="{4FE257E6-D476-49AC-926F-A2237C13BFD2}" type="presOf" srcId="{9ECAD310-F9DA-4AC4-8131-7458B75F7259}" destId="{2FF7E122-1708-416B-A349-37490DA21105}" srcOrd="0" destOrd="0" presId="urn:microsoft.com/office/officeart/2008/layout/HorizontalMultiLevelHierarchy"/>
    <dgm:cxn modelId="{CD7D331E-6534-4A19-96B4-48448C0DD94A}" srcId="{5EDB91D9-B9E1-4C0E-B08E-ED944D0E82AA}" destId="{1BB32180-E904-44C7-AAE4-8E9C7F8F2588}" srcOrd="1" destOrd="0" parTransId="{AD2806B7-4B20-45AB-9A10-2A4B144FE58C}" sibTransId="{CBFD99BF-4819-480F-97B1-14BFDC1E49D2}"/>
    <dgm:cxn modelId="{2C9B7CB0-381F-446A-AF5C-490C2EFE20B9}" type="presOf" srcId="{AD2806B7-4B20-45AB-9A10-2A4B144FE58C}" destId="{284F6FC8-AB76-4C80-823E-10A5C63D4D04}" srcOrd="0" destOrd="0" presId="urn:microsoft.com/office/officeart/2008/layout/HorizontalMultiLevelHierarchy"/>
    <dgm:cxn modelId="{234FEE00-B02D-40D2-A896-0DF5125C72EF}" srcId="{5EDB91D9-B9E1-4C0E-B08E-ED944D0E82AA}" destId="{DF4F73A6-53B8-49A8-9198-AA5C41A691E7}" srcOrd="3" destOrd="0" parTransId="{DE938286-BBCD-4898-BE07-941E8016928A}" sibTransId="{39C49984-4793-4B3B-AFE3-BDCAD9302B23}"/>
    <dgm:cxn modelId="{DA8A3D58-62A8-4DA7-AA0C-FC506143B6D8}" type="presOf" srcId="{9EA3AD88-8DFE-4761-9B9E-C9F2A267C436}" destId="{FDDE3C04-3888-4118-A6DA-7C4E2C5F3B39}" srcOrd="1" destOrd="0" presId="urn:microsoft.com/office/officeart/2008/layout/HorizontalMultiLevelHierarchy"/>
    <dgm:cxn modelId="{039B538A-3A84-4106-BC33-06294509BBF1}" type="presOf" srcId="{9EA3AD88-8DFE-4761-9B9E-C9F2A267C436}" destId="{BBAF1DE3-B1DB-4E00-9671-98F6B257F5A6}" srcOrd="0" destOrd="0" presId="urn:microsoft.com/office/officeart/2008/layout/HorizontalMultiLevelHierarchy"/>
    <dgm:cxn modelId="{41F776E4-717E-454C-9C10-50C7294F18F6}" type="presOf" srcId="{9301B384-1F30-4213-AAAE-489DE5DE9BA5}" destId="{67314EDF-1E8E-4C2E-A7E8-960911CD91D1}" srcOrd="0" destOrd="0" presId="urn:microsoft.com/office/officeart/2008/layout/HorizontalMultiLevelHierarchy"/>
    <dgm:cxn modelId="{B759DE26-A59D-4AF7-B4FA-B336D82E6C83}" type="presOf" srcId="{DE938286-BBCD-4898-BE07-941E8016928A}" destId="{96FD42EF-1BB8-418E-BC83-3CF55984E24E}" srcOrd="0" destOrd="0" presId="urn:microsoft.com/office/officeart/2008/layout/HorizontalMultiLevelHierarchy"/>
    <dgm:cxn modelId="{A89DAA67-B136-4AD0-B15A-65AF904D4810}" type="presOf" srcId="{CAD5B8D2-C3F5-4A55-8703-75573BE6FBFF}" destId="{FFAF69CC-3EE8-466F-B8C8-F10C58F136F1}" srcOrd="0" destOrd="0" presId="urn:microsoft.com/office/officeart/2008/layout/HorizontalMultiLevelHierarchy"/>
    <dgm:cxn modelId="{6D0E7C73-F0A6-43C0-9C22-C558A228481F}" type="presOf" srcId="{5EDB91D9-B9E1-4C0E-B08E-ED944D0E82AA}" destId="{54A691FF-C2D0-4C04-9A82-7821AEE40F86}" srcOrd="0" destOrd="0" presId="urn:microsoft.com/office/officeart/2008/layout/HorizontalMultiLevelHierarchy"/>
    <dgm:cxn modelId="{CB0BD360-E7E6-4464-93E2-B1E77282A222}" type="presOf" srcId="{4F4C8B20-51D2-42CD-BFA3-9A59D8CBDD25}" destId="{6C79BBAC-F079-444A-9D58-22D34C924DA8}" srcOrd="0" destOrd="0" presId="urn:microsoft.com/office/officeart/2008/layout/HorizontalMultiLevelHierarchy"/>
    <dgm:cxn modelId="{A19F2967-68EC-4FAE-B467-93271D1A0538}" srcId="{5EDB91D9-B9E1-4C0E-B08E-ED944D0E82AA}" destId="{77EB3A43-A6A7-48A0-B4CB-AA1D05200F2E}" srcOrd="2" destOrd="0" parTransId="{4F4C8B20-51D2-42CD-BFA3-9A59D8CBDD25}" sibTransId="{987D23B4-BA37-4144-B920-118D46153E59}"/>
    <dgm:cxn modelId="{45F142D9-73A4-4CE1-87CA-7B707A867939}" type="presOf" srcId="{DE938286-BBCD-4898-BE07-941E8016928A}" destId="{EBC2ACAD-7BEB-4F1B-90A1-388ADF4894A0}" srcOrd="1" destOrd="0" presId="urn:microsoft.com/office/officeart/2008/layout/HorizontalMultiLevelHierarchy"/>
    <dgm:cxn modelId="{A7A50B6D-0380-4B5A-B2BB-60D7F9964B1D}" srcId="{5EDB91D9-B9E1-4C0E-B08E-ED944D0E82AA}" destId="{9301B384-1F30-4213-AAAE-489DE5DE9BA5}" srcOrd="0" destOrd="0" parTransId="{9ECAD310-F9DA-4AC4-8131-7458B75F7259}" sibTransId="{9CA0F60C-BDF3-4CF5-B440-47E7B7D5D39C}"/>
    <dgm:cxn modelId="{EC90791F-DE55-4A33-94B9-D4692B1CB5A6}" type="presOf" srcId="{4F4C8B20-51D2-42CD-BFA3-9A59D8CBDD25}" destId="{03C11FAF-2B0D-4FE2-AEB0-95233FB8F318}" srcOrd="1" destOrd="0" presId="urn:microsoft.com/office/officeart/2008/layout/HorizontalMultiLevelHierarchy"/>
    <dgm:cxn modelId="{E4274D4B-BC28-4B59-AB31-7604FC7B1AE1}" srcId="{5EDB91D9-B9E1-4C0E-B08E-ED944D0E82AA}" destId="{CAD5B8D2-C3F5-4A55-8703-75573BE6FBFF}" srcOrd="4" destOrd="0" parTransId="{9EA3AD88-8DFE-4761-9B9E-C9F2A267C436}" sibTransId="{0AC8A0C7-3432-453E-97A1-7CB8BF3E92F3}"/>
    <dgm:cxn modelId="{6F563B30-1CD0-4976-872B-D22C95B5D3EB}" type="presOf" srcId="{9ECAD310-F9DA-4AC4-8131-7458B75F7259}" destId="{C1471463-F326-4F4D-B236-C034E4EC5EEA}" srcOrd="1" destOrd="0" presId="urn:microsoft.com/office/officeart/2008/layout/HorizontalMultiLevelHierarchy"/>
    <dgm:cxn modelId="{A18B5393-F851-48F7-9F19-857341588784}" type="presOf" srcId="{DF4F73A6-53B8-49A8-9198-AA5C41A691E7}" destId="{9BFDD7F2-B411-430C-A5B2-4A407CB2218A}" srcOrd="0" destOrd="0" presId="urn:microsoft.com/office/officeart/2008/layout/HorizontalMultiLevelHierarchy"/>
    <dgm:cxn modelId="{95FCBF7A-3BE2-414A-913D-18B48668D4C6}" type="presOf" srcId="{AD2806B7-4B20-45AB-9A10-2A4B144FE58C}" destId="{41F0FBF1-1381-4E54-A6C4-A7F331B49D44}" srcOrd="1" destOrd="0" presId="urn:microsoft.com/office/officeart/2008/layout/HorizontalMultiLevelHierarchy"/>
    <dgm:cxn modelId="{F357E1ED-5A1A-478C-93A2-9098A4086FE5}" type="presOf" srcId="{1BB32180-E904-44C7-AAE4-8E9C7F8F2588}" destId="{D15644B8-F193-4181-9656-6BBFC21EE184}" srcOrd="0" destOrd="0" presId="urn:microsoft.com/office/officeart/2008/layout/HorizontalMultiLevelHierarchy"/>
    <dgm:cxn modelId="{B58A1CE0-CE0B-4307-8B26-950965684DA8}" srcId="{510E3625-5FAD-4E63-8783-043FC6B981DE}" destId="{5EDB91D9-B9E1-4C0E-B08E-ED944D0E82AA}" srcOrd="0" destOrd="0" parTransId="{BA38874B-585D-40F5-904C-CB19925E08B1}" sibTransId="{48C73581-8CA4-4D8D-9815-1320126D3AB9}"/>
    <dgm:cxn modelId="{84FA5A48-1BFA-4813-A7B0-B18ACE186510}" type="presOf" srcId="{510E3625-5FAD-4E63-8783-043FC6B981DE}" destId="{F6E29F84-BA21-4635-AD83-9F66D0DF51BE}" srcOrd="0" destOrd="0" presId="urn:microsoft.com/office/officeart/2008/layout/HorizontalMultiLevelHierarchy"/>
    <dgm:cxn modelId="{9BAB0503-12BD-4322-A874-1924B6E3FA5E}" type="presOf" srcId="{77EB3A43-A6A7-48A0-B4CB-AA1D05200F2E}" destId="{CE411765-1D71-476F-80CE-9DE7A98C849A}" srcOrd="0" destOrd="0" presId="urn:microsoft.com/office/officeart/2008/layout/HorizontalMultiLevelHierarchy"/>
    <dgm:cxn modelId="{9D5D234E-C61E-4987-91EB-54EEB0D02650}" type="presParOf" srcId="{F6E29F84-BA21-4635-AD83-9F66D0DF51BE}" destId="{AFB1254F-0E45-4908-90B1-107C4ECFB9CE}" srcOrd="0" destOrd="0" presId="urn:microsoft.com/office/officeart/2008/layout/HorizontalMultiLevelHierarchy"/>
    <dgm:cxn modelId="{2FE66FDF-BF53-4693-ACC3-353FA83937A5}" type="presParOf" srcId="{AFB1254F-0E45-4908-90B1-107C4ECFB9CE}" destId="{54A691FF-C2D0-4C04-9A82-7821AEE40F86}" srcOrd="0" destOrd="0" presId="urn:microsoft.com/office/officeart/2008/layout/HorizontalMultiLevelHierarchy"/>
    <dgm:cxn modelId="{8749DC3A-4FAF-4DCE-B50E-25D94B904F0D}" type="presParOf" srcId="{AFB1254F-0E45-4908-90B1-107C4ECFB9CE}" destId="{FC0B382E-739E-4E8C-8F8B-075B6E096A45}" srcOrd="1" destOrd="0" presId="urn:microsoft.com/office/officeart/2008/layout/HorizontalMultiLevelHierarchy"/>
    <dgm:cxn modelId="{B0617F2C-9794-4CA5-957E-92E62727D8E8}" type="presParOf" srcId="{FC0B382E-739E-4E8C-8F8B-075B6E096A45}" destId="{2FF7E122-1708-416B-A349-37490DA21105}" srcOrd="0" destOrd="0" presId="urn:microsoft.com/office/officeart/2008/layout/HorizontalMultiLevelHierarchy"/>
    <dgm:cxn modelId="{D4F39638-3F80-4080-99F4-06F055BBAC1C}" type="presParOf" srcId="{2FF7E122-1708-416B-A349-37490DA21105}" destId="{C1471463-F326-4F4D-B236-C034E4EC5EEA}" srcOrd="0" destOrd="0" presId="urn:microsoft.com/office/officeart/2008/layout/HorizontalMultiLevelHierarchy"/>
    <dgm:cxn modelId="{BAB69C39-4FBE-4EF6-B867-B9534483DA36}" type="presParOf" srcId="{FC0B382E-739E-4E8C-8F8B-075B6E096A45}" destId="{70FB6C22-8902-4928-B471-C583F405A5DC}" srcOrd="1" destOrd="0" presId="urn:microsoft.com/office/officeart/2008/layout/HorizontalMultiLevelHierarchy"/>
    <dgm:cxn modelId="{929A9812-4A32-400A-99F9-9F41C965E7D9}" type="presParOf" srcId="{70FB6C22-8902-4928-B471-C583F405A5DC}" destId="{67314EDF-1E8E-4C2E-A7E8-960911CD91D1}" srcOrd="0" destOrd="0" presId="urn:microsoft.com/office/officeart/2008/layout/HorizontalMultiLevelHierarchy"/>
    <dgm:cxn modelId="{9E79B466-C943-41C0-B6ED-D177C2198AF1}" type="presParOf" srcId="{70FB6C22-8902-4928-B471-C583F405A5DC}" destId="{75C9B607-CE98-4966-A727-38193335EB23}" srcOrd="1" destOrd="0" presId="urn:microsoft.com/office/officeart/2008/layout/HorizontalMultiLevelHierarchy"/>
    <dgm:cxn modelId="{BD1731AC-CAAB-43CD-9C16-DBB248F2DC6D}" type="presParOf" srcId="{FC0B382E-739E-4E8C-8F8B-075B6E096A45}" destId="{284F6FC8-AB76-4C80-823E-10A5C63D4D04}" srcOrd="2" destOrd="0" presId="urn:microsoft.com/office/officeart/2008/layout/HorizontalMultiLevelHierarchy"/>
    <dgm:cxn modelId="{B13DAAAA-54DF-4869-B1EA-58B71A1E9107}" type="presParOf" srcId="{284F6FC8-AB76-4C80-823E-10A5C63D4D04}" destId="{41F0FBF1-1381-4E54-A6C4-A7F331B49D44}" srcOrd="0" destOrd="0" presId="urn:microsoft.com/office/officeart/2008/layout/HorizontalMultiLevelHierarchy"/>
    <dgm:cxn modelId="{2DE119B5-C674-4859-ADBB-A48F03A1BF50}" type="presParOf" srcId="{FC0B382E-739E-4E8C-8F8B-075B6E096A45}" destId="{1E87F12F-FADE-481B-B609-75C75FFADCC3}" srcOrd="3" destOrd="0" presId="urn:microsoft.com/office/officeart/2008/layout/HorizontalMultiLevelHierarchy"/>
    <dgm:cxn modelId="{A072023E-7869-4B6B-8EFA-0A80EA184B6F}" type="presParOf" srcId="{1E87F12F-FADE-481B-B609-75C75FFADCC3}" destId="{D15644B8-F193-4181-9656-6BBFC21EE184}" srcOrd="0" destOrd="0" presId="urn:microsoft.com/office/officeart/2008/layout/HorizontalMultiLevelHierarchy"/>
    <dgm:cxn modelId="{A5DE91BD-35D7-4E16-813E-9F174096F81F}" type="presParOf" srcId="{1E87F12F-FADE-481B-B609-75C75FFADCC3}" destId="{F24D1F63-913C-4E9F-AC9D-84094D8BF85D}" srcOrd="1" destOrd="0" presId="urn:microsoft.com/office/officeart/2008/layout/HorizontalMultiLevelHierarchy"/>
    <dgm:cxn modelId="{D7619611-FE3E-4BDE-B6D0-F2FAF1D649E8}" type="presParOf" srcId="{FC0B382E-739E-4E8C-8F8B-075B6E096A45}" destId="{6C79BBAC-F079-444A-9D58-22D34C924DA8}" srcOrd="4" destOrd="0" presId="urn:microsoft.com/office/officeart/2008/layout/HorizontalMultiLevelHierarchy"/>
    <dgm:cxn modelId="{24E1E1AE-50CB-4EB3-97B5-ED8F9B380769}" type="presParOf" srcId="{6C79BBAC-F079-444A-9D58-22D34C924DA8}" destId="{03C11FAF-2B0D-4FE2-AEB0-95233FB8F318}" srcOrd="0" destOrd="0" presId="urn:microsoft.com/office/officeart/2008/layout/HorizontalMultiLevelHierarchy"/>
    <dgm:cxn modelId="{491027DC-BD44-42B6-9B6E-C564B292513D}" type="presParOf" srcId="{FC0B382E-739E-4E8C-8F8B-075B6E096A45}" destId="{EE7F0FEB-D7CB-4C00-91F2-62502475BBAF}" srcOrd="5" destOrd="0" presId="urn:microsoft.com/office/officeart/2008/layout/HorizontalMultiLevelHierarchy"/>
    <dgm:cxn modelId="{5E68CFC8-C0A7-4D28-9F97-F7A967E74376}" type="presParOf" srcId="{EE7F0FEB-D7CB-4C00-91F2-62502475BBAF}" destId="{CE411765-1D71-476F-80CE-9DE7A98C849A}" srcOrd="0" destOrd="0" presId="urn:microsoft.com/office/officeart/2008/layout/HorizontalMultiLevelHierarchy"/>
    <dgm:cxn modelId="{2777FC01-D2DD-4D59-AF3B-DE6E63EF8B33}" type="presParOf" srcId="{EE7F0FEB-D7CB-4C00-91F2-62502475BBAF}" destId="{BA68BD5C-10EF-41C8-8B6E-85D7622DFBE4}" srcOrd="1" destOrd="0" presId="urn:microsoft.com/office/officeart/2008/layout/HorizontalMultiLevelHierarchy"/>
    <dgm:cxn modelId="{014167AC-2789-472F-AE8E-C3CA4E00C87A}" type="presParOf" srcId="{FC0B382E-739E-4E8C-8F8B-075B6E096A45}" destId="{96FD42EF-1BB8-418E-BC83-3CF55984E24E}" srcOrd="6" destOrd="0" presId="urn:microsoft.com/office/officeart/2008/layout/HorizontalMultiLevelHierarchy"/>
    <dgm:cxn modelId="{96D540A1-12AB-46AC-9668-573A5DE9A5A3}" type="presParOf" srcId="{96FD42EF-1BB8-418E-BC83-3CF55984E24E}" destId="{EBC2ACAD-7BEB-4F1B-90A1-388ADF4894A0}" srcOrd="0" destOrd="0" presId="urn:microsoft.com/office/officeart/2008/layout/HorizontalMultiLevelHierarchy"/>
    <dgm:cxn modelId="{55D61A96-2EDE-494F-BEA6-A2171593C0F9}" type="presParOf" srcId="{FC0B382E-739E-4E8C-8F8B-075B6E096A45}" destId="{A44B8E9B-AD72-4D52-8C7F-ABCA48E03900}" srcOrd="7" destOrd="0" presId="urn:microsoft.com/office/officeart/2008/layout/HorizontalMultiLevelHierarchy"/>
    <dgm:cxn modelId="{63F83C59-3E38-4CB4-BB35-6991F8F4C72F}" type="presParOf" srcId="{A44B8E9B-AD72-4D52-8C7F-ABCA48E03900}" destId="{9BFDD7F2-B411-430C-A5B2-4A407CB2218A}" srcOrd="0" destOrd="0" presId="urn:microsoft.com/office/officeart/2008/layout/HorizontalMultiLevelHierarchy"/>
    <dgm:cxn modelId="{79576DA0-93DF-4A6E-8581-7EF47BACF30B}" type="presParOf" srcId="{A44B8E9B-AD72-4D52-8C7F-ABCA48E03900}" destId="{6EB941FA-F633-41DD-87DB-8350A22D261F}" srcOrd="1" destOrd="0" presId="urn:microsoft.com/office/officeart/2008/layout/HorizontalMultiLevelHierarchy"/>
    <dgm:cxn modelId="{904A21AB-312E-4A59-B0EE-0EDC56122978}" type="presParOf" srcId="{FC0B382E-739E-4E8C-8F8B-075B6E096A45}" destId="{BBAF1DE3-B1DB-4E00-9671-98F6B257F5A6}" srcOrd="8" destOrd="0" presId="urn:microsoft.com/office/officeart/2008/layout/HorizontalMultiLevelHierarchy"/>
    <dgm:cxn modelId="{7CA4F3E0-1F54-471F-B4D0-1FBC63071550}" type="presParOf" srcId="{BBAF1DE3-B1DB-4E00-9671-98F6B257F5A6}" destId="{FDDE3C04-3888-4118-A6DA-7C4E2C5F3B39}" srcOrd="0" destOrd="0" presId="urn:microsoft.com/office/officeart/2008/layout/HorizontalMultiLevelHierarchy"/>
    <dgm:cxn modelId="{2EBF8EEB-C49F-4F33-8A8C-E6756E1E134E}" type="presParOf" srcId="{FC0B382E-739E-4E8C-8F8B-075B6E096A45}" destId="{2DFA447C-6F36-46FF-BA30-E18EB5C1ACE9}" srcOrd="9" destOrd="0" presId="urn:microsoft.com/office/officeart/2008/layout/HorizontalMultiLevelHierarchy"/>
    <dgm:cxn modelId="{01FB0C9A-F64E-4860-80F2-7A07B46F30FE}" type="presParOf" srcId="{2DFA447C-6F36-46FF-BA30-E18EB5C1ACE9}" destId="{FFAF69CC-3EE8-466F-B8C8-F10C58F136F1}" srcOrd="0" destOrd="0" presId="urn:microsoft.com/office/officeart/2008/layout/HorizontalMultiLevelHierarchy"/>
    <dgm:cxn modelId="{884FB982-6367-4CB9-AF91-56AB433FD93D}" type="presParOf" srcId="{2DFA447C-6F36-46FF-BA30-E18EB5C1ACE9}" destId="{DECCC546-8FFC-4D74-A7FF-2B8B9823CF2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0E3625-5FAD-4E63-8783-043FC6B981D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TW" altLang="en-US"/>
        </a:p>
      </dgm:t>
    </dgm:pt>
    <dgm:pt modelId="{5EDB91D9-B9E1-4C0E-B08E-ED944D0E82AA}">
      <dgm:prSet phldrT="[文字]"/>
      <dgm:spPr/>
      <dgm:t>
        <a:bodyPr/>
        <a:lstStyle/>
        <a:p>
          <a:r>
            <a:rPr lang="zh-TW" altLang="en-US" dirty="0"/>
            <a:t>五專</a:t>
          </a:r>
        </a:p>
      </dgm:t>
    </dgm:pt>
    <dgm:pt modelId="{BA38874B-585D-40F5-904C-CB19925E08B1}" type="parTrans" cxnId="{B58A1CE0-CE0B-4307-8B26-950965684DA8}">
      <dgm:prSet/>
      <dgm:spPr/>
      <dgm:t>
        <a:bodyPr/>
        <a:lstStyle/>
        <a:p>
          <a:endParaRPr lang="zh-TW" altLang="en-US"/>
        </a:p>
      </dgm:t>
    </dgm:pt>
    <dgm:pt modelId="{48C73581-8CA4-4D8D-9815-1320126D3AB9}" type="sibTrans" cxnId="{B58A1CE0-CE0B-4307-8B26-950965684DA8}">
      <dgm:prSet/>
      <dgm:spPr/>
      <dgm:t>
        <a:bodyPr/>
        <a:lstStyle/>
        <a:p>
          <a:endParaRPr lang="zh-TW" altLang="en-US"/>
        </a:p>
      </dgm:t>
    </dgm:pt>
    <dgm:pt modelId="{9301B384-1F30-4213-AAAE-489DE5DE9BA5}">
      <dgm:prSet phldrT="[文字]"/>
      <dgm:spPr/>
      <dgm:t>
        <a:bodyPr/>
        <a:lstStyle/>
        <a:p>
          <a:r>
            <a:rPr lang="zh-TW" altLang="en-US"/>
            <a:t>五專特色招生</a:t>
          </a:r>
        </a:p>
      </dgm:t>
    </dgm:pt>
    <dgm:pt modelId="{9ECAD310-F9DA-4AC4-8131-7458B75F7259}" type="parTrans" cxnId="{A7A50B6D-0380-4B5A-B2BB-60D7F9964B1D}">
      <dgm:prSet/>
      <dgm:spPr/>
      <dgm:t>
        <a:bodyPr/>
        <a:lstStyle/>
        <a:p>
          <a:endParaRPr lang="zh-TW" altLang="en-US"/>
        </a:p>
      </dgm:t>
    </dgm:pt>
    <dgm:pt modelId="{9CA0F60C-BDF3-4CF5-B440-47E7B7D5D39C}" type="sibTrans" cxnId="{A7A50B6D-0380-4B5A-B2BB-60D7F9964B1D}">
      <dgm:prSet/>
      <dgm:spPr/>
      <dgm:t>
        <a:bodyPr/>
        <a:lstStyle/>
        <a:p>
          <a:endParaRPr lang="zh-TW" altLang="en-US"/>
        </a:p>
      </dgm:t>
    </dgm:pt>
    <dgm:pt modelId="{77EB3A43-A6A7-48A0-B4CB-AA1D05200F2E}">
      <dgm:prSet phldrT="[文字]"/>
      <dgm:spPr/>
      <dgm:t>
        <a:bodyPr/>
        <a:lstStyle/>
        <a:p>
          <a:r>
            <a:rPr lang="zh-TW" altLang="en-US"/>
            <a:t>五專優先免試</a:t>
          </a:r>
        </a:p>
      </dgm:t>
    </dgm:pt>
    <dgm:pt modelId="{4F4C8B20-51D2-42CD-BFA3-9A59D8CBDD25}" type="parTrans" cxnId="{A19F2967-68EC-4FAE-B467-93271D1A0538}">
      <dgm:prSet/>
      <dgm:spPr/>
      <dgm:t>
        <a:bodyPr/>
        <a:lstStyle/>
        <a:p>
          <a:endParaRPr lang="zh-TW" altLang="en-US"/>
        </a:p>
      </dgm:t>
    </dgm:pt>
    <dgm:pt modelId="{987D23B4-BA37-4144-B920-118D46153E59}" type="sibTrans" cxnId="{A19F2967-68EC-4FAE-B467-93271D1A0538}">
      <dgm:prSet/>
      <dgm:spPr/>
      <dgm:t>
        <a:bodyPr/>
        <a:lstStyle/>
        <a:p>
          <a:endParaRPr lang="zh-TW" altLang="en-US"/>
        </a:p>
      </dgm:t>
    </dgm:pt>
    <dgm:pt modelId="{DF4F73A6-53B8-49A8-9198-AA5C41A691E7}">
      <dgm:prSet phldrT="[文字]"/>
      <dgm:spPr/>
      <dgm:t>
        <a:bodyPr/>
        <a:lstStyle/>
        <a:p>
          <a:r>
            <a:rPr lang="zh-TW" altLang="en-US" dirty="0"/>
            <a:t>五專聯合免試</a:t>
          </a:r>
        </a:p>
      </dgm:t>
    </dgm:pt>
    <dgm:pt modelId="{DE938286-BBCD-4898-BE07-941E8016928A}" type="parTrans" cxnId="{234FEE00-B02D-40D2-A896-0DF5125C72EF}">
      <dgm:prSet/>
      <dgm:spPr/>
      <dgm:t>
        <a:bodyPr/>
        <a:lstStyle/>
        <a:p>
          <a:endParaRPr lang="zh-TW" altLang="en-US"/>
        </a:p>
      </dgm:t>
    </dgm:pt>
    <dgm:pt modelId="{39C49984-4793-4B3B-AFE3-BDCAD9302B23}" type="sibTrans" cxnId="{234FEE00-B02D-40D2-A896-0DF5125C72EF}">
      <dgm:prSet/>
      <dgm:spPr/>
      <dgm:t>
        <a:bodyPr/>
        <a:lstStyle/>
        <a:p>
          <a:endParaRPr lang="zh-TW" altLang="en-US"/>
        </a:p>
      </dgm:t>
    </dgm:pt>
    <dgm:pt modelId="{F6E29F84-BA21-4635-AD83-9F66D0DF51BE}" type="pres">
      <dgm:prSet presAssocID="{510E3625-5FAD-4E63-8783-043FC6B981DE}" presName="Name0" presStyleCnt="0">
        <dgm:presLayoutVars>
          <dgm:chPref val="1"/>
          <dgm:dir/>
          <dgm:animOne val="branch"/>
          <dgm:animLvl val="lvl"/>
          <dgm:resizeHandles val="exact"/>
        </dgm:presLayoutVars>
      </dgm:prSet>
      <dgm:spPr/>
      <dgm:t>
        <a:bodyPr/>
        <a:lstStyle/>
        <a:p>
          <a:endParaRPr lang="zh-TW" altLang="en-US"/>
        </a:p>
      </dgm:t>
    </dgm:pt>
    <dgm:pt modelId="{AFB1254F-0E45-4908-90B1-107C4ECFB9CE}" type="pres">
      <dgm:prSet presAssocID="{5EDB91D9-B9E1-4C0E-B08E-ED944D0E82AA}" presName="root1" presStyleCnt="0"/>
      <dgm:spPr/>
    </dgm:pt>
    <dgm:pt modelId="{54A691FF-C2D0-4C04-9A82-7821AEE40F86}" type="pres">
      <dgm:prSet presAssocID="{5EDB91D9-B9E1-4C0E-B08E-ED944D0E82AA}" presName="LevelOneTextNode" presStyleLbl="node0" presStyleIdx="0" presStyleCnt="1" custAng="5400000" custScaleY="65336" custLinFactX="-34441" custLinFactNeighborX="-100000" custLinFactNeighborY="508">
        <dgm:presLayoutVars>
          <dgm:chPref val="3"/>
        </dgm:presLayoutVars>
      </dgm:prSet>
      <dgm:spPr/>
      <dgm:t>
        <a:bodyPr/>
        <a:lstStyle/>
        <a:p>
          <a:endParaRPr lang="zh-TW" altLang="en-US"/>
        </a:p>
      </dgm:t>
    </dgm:pt>
    <dgm:pt modelId="{FC0B382E-739E-4E8C-8F8B-075B6E096A45}" type="pres">
      <dgm:prSet presAssocID="{5EDB91D9-B9E1-4C0E-B08E-ED944D0E82AA}" presName="level2hierChild" presStyleCnt="0"/>
      <dgm:spPr/>
    </dgm:pt>
    <dgm:pt modelId="{2FF7E122-1708-416B-A349-37490DA21105}" type="pres">
      <dgm:prSet presAssocID="{9ECAD310-F9DA-4AC4-8131-7458B75F7259}" presName="conn2-1" presStyleLbl="parChTrans1D2" presStyleIdx="0" presStyleCnt="3"/>
      <dgm:spPr/>
      <dgm:t>
        <a:bodyPr/>
        <a:lstStyle/>
        <a:p>
          <a:endParaRPr lang="zh-TW" altLang="en-US"/>
        </a:p>
      </dgm:t>
    </dgm:pt>
    <dgm:pt modelId="{C1471463-F326-4F4D-B236-C034E4EC5EEA}" type="pres">
      <dgm:prSet presAssocID="{9ECAD310-F9DA-4AC4-8131-7458B75F7259}" presName="connTx" presStyleLbl="parChTrans1D2" presStyleIdx="0" presStyleCnt="3"/>
      <dgm:spPr/>
      <dgm:t>
        <a:bodyPr/>
        <a:lstStyle/>
        <a:p>
          <a:endParaRPr lang="zh-TW" altLang="en-US"/>
        </a:p>
      </dgm:t>
    </dgm:pt>
    <dgm:pt modelId="{70FB6C22-8902-4928-B471-C583F405A5DC}" type="pres">
      <dgm:prSet presAssocID="{9301B384-1F30-4213-AAAE-489DE5DE9BA5}" presName="root2" presStyleCnt="0"/>
      <dgm:spPr/>
    </dgm:pt>
    <dgm:pt modelId="{67314EDF-1E8E-4C2E-A7E8-960911CD91D1}" type="pres">
      <dgm:prSet presAssocID="{9301B384-1F30-4213-AAAE-489DE5DE9BA5}" presName="LevelTwoTextNode" presStyleLbl="node2" presStyleIdx="0" presStyleCnt="3" custScaleX="128113" custLinFactNeighborX="39814">
        <dgm:presLayoutVars>
          <dgm:chPref val="3"/>
        </dgm:presLayoutVars>
      </dgm:prSet>
      <dgm:spPr/>
      <dgm:t>
        <a:bodyPr/>
        <a:lstStyle/>
        <a:p>
          <a:endParaRPr lang="zh-TW" altLang="en-US"/>
        </a:p>
      </dgm:t>
    </dgm:pt>
    <dgm:pt modelId="{75C9B607-CE98-4966-A727-38193335EB23}" type="pres">
      <dgm:prSet presAssocID="{9301B384-1F30-4213-AAAE-489DE5DE9BA5}" presName="level3hierChild" presStyleCnt="0"/>
      <dgm:spPr/>
    </dgm:pt>
    <dgm:pt modelId="{6C79BBAC-F079-444A-9D58-22D34C924DA8}" type="pres">
      <dgm:prSet presAssocID="{4F4C8B20-51D2-42CD-BFA3-9A59D8CBDD25}" presName="conn2-1" presStyleLbl="parChTrans1D2" presStyleIdx="1" presStyleCnt="3"/>
      <dgm:spPr/>
      <dgm:t>
        <a:bodyPr/>
        <a:lstStyle/>
        <a:p>
          <a:endParaRPr lang="zh-TW" altLang="en-US"/>
        </a:p>
      </dgm:t>
    </dgm:pt>
    <dgm:pt modelId="{03C11FAF-2B0D-4FE2-AEB0-95233FB8F318}" type="pres">
      <dgm:prSet presAssocID="{4F4C8B20-51D2-42CD-BFA3-9A59D8CBDD25}" presName="connTx" presStyleLbl="parChTrans1D2" presStyleIdx="1" presStyleCnt="3"/>
      <dgm:spPr/>
      <dgm:t>
        <a:bodyPr/>
        <a:lstStyle/>
        <a:p>
          <a:endParaRPr lang="zh-TW" altLang="en-US"/>
        </a:p>
      </dgm:t>
    </dgm:pt>
    <dgm:pt modelId="{EE7F0FEB-D7CB-4C00-91F2-62502475BBAF}" type="pres">
      <dgm:prSet presAssocID="{77EB3A43-A6A7-48A0-B4CB-AA1D05200F2E}" presName="root2" presStyleCnt="0"/>
      <dgm:spPr/>
    </dgm:pt>
    <dgm:pt modelId="{CE411765-1D71-476F-80CE-9DE7A98C849A}" type="pres">
      <dgm:prSet presAssocID="{77EB3A43-A6A7-48A0-B4CB-AA1D05200F2E}" presName="LevelTwoTextNode" presStyleLbl="node2" presStyleIdx="1" presStyleCnt="3" custScaleX="128113" custLinFactNeighborX="39814">
        <dgm:presLayoutVars>
          <dgm:chPref val="3"/>
        </dgm:presLayoutVars>
      </dgm:prSet>
      <dgm:spPr/>
      <dgm:t>
        <a:bodyPr/>
        <a:lstStyle/>
        <a:p>
          <a:endParaRPr lang="zh-TW" altLang="en-US"/>
        </a:p>
      </dgm:t>
    </dgm:pt>
    <dgm:pt modelId="{BA68BD5C-10EF-41C8-8B6E-85D7622DFBE4}" type="pres">
      <dgm:prSet presAssocID="{77EB3A43-A6A7-48A0-B4CB-AA1D05200F2E}" presName="level3hierChild" presStyleCnt="0"/>
      <dgm:spPr/>
    </dgm:pt>
    <dgm:pt modelId="{96FD42EF-1BB8-418E-BC83-3CF55984E24E}" type="pres">
      <dgm:prSet presAssocID="{DE938286-BBCD-4898-BE07-941E8016928A}" presName="conn2-1" presStyleLbl="parChTrans1D2" presStyleIdx="2" presStyleCnt="3"/>
      <dgm:spPr/>
      <dgm:t>
        <a:bodyPr/>
        <a:lstStyle/>
        <a:p>
          <a:endParaRPr lang="zh-TW" altLang="en-US"/>
        </a:p>
      </dgm:t>
    </dgm:pt>
    <dgm:pt modelId="{EBC2ACAD-7BEB-4F1B-90A1-388ADF4894A0}" type="pres">
      <dgm:prSet presAssocID="{DE938286-BBCD-4898-BE07-941E8016928A}" presName="connTx" presStyleLbl="parChTrans1D2" presStyleIdx="2" presStyleCnt="3"/>
      <dgm:spPr/>
      <dgm:t>
        <a:bodyPr/>
        <a:lstStyle/>
        <a:p>
          <a:endParaRPr lang="zh-TW" altLang="en-US"/>
        </a:p>
      </dgm:t>
    </dgm:pt>
    <dgm:pt modelId="{A44B8E9B-AD72-4D52-8C7F-ABCA48E03900}" type="pres">
      <dgm:prSet presAssocID="{DF4F73A6-53B8-49A8-9198-AA5C41A691E7}" presName="root2" presStyleCnt="0"/>
      <dgm:spPr/>
    </dgm:pt>
    <dgm:pt modelId="{9BFDD7F2-B411-430C-A5B2-4A407CB2218A}" type="pres">
      <dgm:prSet presAssocID="{DF4F73A6-53B8-49A8-9198-AA5C41A691E7}" presName="LevelTwoTextNode" presStyleLbl="node2" presStyleIdx="2" presStyleCnt="3" custScaleX="128113" custLinFactNeighborX="39814">
        <dgm:presLayoutVars>
          <dgm:chPref val="3"/>
        </dgm:presLayoutVars>
      </dgm:prSet>
      <dgm:spPr/>
      <dgm:t>
        <a:bodyPr/>
        <a:lstStyle/>
        <a:p>
          <a:endParaRPr lang="zh-TW" altLang="en-US"/>
        </a:p>
      </dgm:t>
    </dgm:pt>
    <dgm:pt modelId="{6EB941FA-F633-41DD-87DB-8350A22D261F}" type="pres">
      <dgm:prSet presAssocID="{DF4F73A6-53B8-49A8-9198-AA5C41A691E7}" presName="level3hierChild" presStyleCnt="0"/>
      <dgm:spPr/>
    </dgm:pt>
  </dgm:ptLst>
  <dgm:cxnLst>
    <dgm:cxn modelId="{2F6DEA5C-680C-4D54-9344-DBCA0923FCD1}" type="presOf" srcId="{9ECAD310-F9DA-4AC4-8131-7458B75F7259}" destId="{2FF7E122-1708-416B-A349-37490DA21105}" srcOrd="0" destOrd="0" presId="urn:microsoft.com/office/officeart/2008/layout/HorizontalMultiLevelHierarchy"/>
    <dgm:cxn modelId="{92EEDDA7-78A0-483F-8B32-4C4D6989DE66}" type="presOf" srcId="{5EDB91D9-B9E1-4C0E-B08E-ED944D0E82AA}" destId="{54A691FF-C2D0-4C04-9A82-7821AEE40F86}" srcOrd="0" destOrd="0" presId="urn:microsoft.com/office/officeart/2008/layout/HorizontalMultiLevelHierarchy"/>
    <dgm:cxn modelId="{99263274-1CFB-4671-A88C-94ED9B1222F8}" type="presOf" srcId="{9301B384-1F30-4213-AAAE-489DE5DE9BA5}" destId="{67314EDF-1E8E-4C2E-A7E8-960911CD91D1}" srcOrd="0" destOrd="0" presId="urn:microsoft.com/office/officeart/2008/layout/HorizontalMultiLevelHierarchy"/>
    <dgm:cxn modelId="{A7A50B6D-0380-4B5A-B2BB-60D7F9964B1D}" srcId="{5EDB91D9-B9E1-4C0E-B08E-ED944D0E82AA}" destId="{9301B384-1F30-4213-AAAE-489DE5DE9BA5}" srcOrd="0" destOrd="0" parTransId="{9ECAD310-F9DA-4AC4-8131-7458B75F7259}" sibTransId="{9CA0F60C-BDF3-4CF5-B440-47E7B7D5D39C}"/>
    <dgm:cxn modelId="{A19F2967-68EC-4FAE-B467-93271D1A0538}" srcId="{5EDB91D9-B9E1-4C0E-B08E-ED944D0E82AA}" destId="{77EB3A43-A6A7-48A0-B4CB-AA1D05200F2E}" srcOrd="1" destOrd="0" parTransId="{4F4C8B20-51D2-42CD-BFA3-9A59D8CBDD25}" sibTransId="{987D23B4-BA37-4144-B920-118D46153E59}"/>
    <dgm:cxn modelId="{43F64107-F8B3-469C-9F4A-AE832DA5109D}" type="presOf" srcId="{510E3625-5FAD-4E63-8783-043FC6B981DE}" destId="{F6E29F84-BA21-4635-AD83-9F66D0DF51BE}" srcOrd="0" destOrd="0" presId="urn:microsoft.com/office/officeart/2008/layout/HorizontalMultiLevelHierarchy"/>
    <dgm:cxn modelId="{9604287E-EC25-4F41-A874-767B7FD3CB82}" type="presOf" srcId="{DF4F73A6-53B8-49A8-9198-AA5C41A691E7}" destId="{9BFDD7F2-B411-430C-A5B2-4A407CB2218A}" srcOrd="0" destOrd="0" presId="urn:microsoft.com/office/officeart/2008/layout/HorizontalMultiLevelHierarchy"/>
    <dgm:cxn modelId="{54A89F3F-E8CC-45D0-AE53-7385BE15DC0F}" type="presOf" srcId="{DE938286-BBCD-4898-BE07-941E8016928A}" destId="{96FD42EF-1BB8-418E-BC83-3CF55984E24E}" srcOrd="0" destOrd="0" presId="urn:microsoft.com/office/officeart/2008/layout/HorizontalMultiLevelHierarchy"/>
    <dgm:cxn modelId="{B58A1CE0-CE0B-4307-8B26-950965684DA8}" srcId="{510E3625-5FAD-4E63-8783-043FC6B981DE}" destId="{5EDB91D9-B9E1-4C0E-B08E-ED944D0E82AA}" srcOrd="0" destOrd="0" parTransId="{BA38874B-585D-40F5-904C-CB19925E08B1}" sibTransId="{48C73581-8CA4-4D8D-9815-1320126D3AB9}"/>
    <dgm:cxn modelId="{18018A94-740E-4344-95A3-9A5AE3438926}" type="presOf" srcId="{9ECAD310-F9DA-4AC4-8131-7458B75F7259}" destId="{C1471463-F326-4F4D-B236-C034E4EC5EEA}" srcOrd="1" destOrd="0" presId="urn:microsoft.com/office/officeart/2008/layout/HorizontalMultiLevelHierarchy"/>
    <dgm:cxn modelId="{EC576610-01CB-4155-A438-8F09A4CD2BFF}" type="presOf" srcId="{77EB3A43-A6A7-48A0-B4CB-AA1D05200F2E}" destId="{CE411765-1D71-476F-80CE-9DE7A98C849A}" srcOrd="0" destOrd="0" presId="urn:microsoft.com/office/officeart/2008/layout/HorizontalMultiLevelHierarchy"/>
    <dgm:cxn modelId="{DE495121-AD6E-4DE6-931F-EB36161EDD8B}" type="presOf" srcId="{4F4C8B20-51D2-42CD-BFA3-9A59D8CBDD25}" destId="{03C11FAF-2B0D-4FE2-AEB0-95233FB8F318}" srcOrd="1" destOrd="0" presId="urn:microsoft.com/office/officeart/2008/layout/HorizontalMultiLevelHierarchy"/>
    <dgm:cxn modelId="{234FEE00-B02D-40D2-A896-0DF5125C72EF}" srcId="{5EDB91D9-B9E1-4C0E-B08E-ED944D0E82AA}" destId="{DF4F73A6-53B8-49A8-9198-AA5C41A691E7}" srcOrd="2" destOrd="0" parTransId="{DE938286-BBCD-4898-BE07-941E8016928A}" sibTransId="{39C49984-4793-4B3B-AFE3-BDCAD9302B23}"/>
    <dgm:cxn modelId="{3599EF25-62B0-47DA-9593-C8E7E712CB44}" type="presOf" srcId="{DE938286-BBCD-4898-BE07-941E8016928A}" destId="{EBC2ACAD-7BEB-4F1B-90A1-388ADF4894A0}" srcOrd="1" destOrd="0" presId="urn:microsoft.com/office/officeart/2008/layout/HorizontalMultiLevelHierarchy"/>
    <dgm:cxn modelId="{A95EC019-FCDA-46DB-B657-F9AD17156B2A}" type="presOf" srcId="{4F4C8B20-51D2-42CD-BFA3-9A59D8CBDD25}" destId="{6C79BBAC-F079-444A-9D58-22D34C924DA8}" srcOrd="0" destOrd="0" presId="urn:microsoft.com/office/officeart/2008/layout/HorizontalMultiLevelHierarchy"/>
    <dgm:cxn modelId="{E97AEC21-6296-434B-90EC-77C669F8008C}" type="presParOf" srcId="{F6E29F84-BA21-4635-AD83-9F66D0DF51BE}" destId="{AFB1254F-0E45-4908-90B1-107C4ECFB9CE}" srcOrd="0" destOrd="0" presId="urn:microsoft.com/office/officeart/2008/layout/HorizontalMultiLevelHierarchy"/>
    <dgm:cxn modelId="{40CCBA3A-7B50-44E5-8F87-4A5A2660FB67}" type="presParOf" srcId="{AFB1254F-0E45-4908-90B1-107C4ECFB9CE}" destId="{54A691FF-C2D0-4C04-9A82-7821AEE40F86}" srcOrd="0" destOrd="0" presId="urn:microsoft.com/office/officeart/2008/layout/HorizontalMultiLevelHierarchy"/>
    <dgm:cxn modelId="{FE48B298-1903-4390-9160-6A79C2179947}" type="presParOf" srcId="{AFB1254F-0E45-4908-90B1-107C4ECFB9CE}" destId="{FC0B382E-739E-4E8C-8F8B-075B6E096A45}" srcOrd="1" destOrd="0" presId="urn:microsoft.com/office/officeart/2008/layout/HorizontalMultiLevelHierarchy"/>
    <dgm:cxn modelId="{F370BFD2-44E8-4FFC-A1C8-15DD20E3EEB4}" type="presParOf" srcId="{FC0B382E-739E-4E8C-8F8B-075B6E096A45}" destId="{2FF7E122-1708-416B-A349-37490DA21105}" srcOrd="0" destOrd="0" presId="urn:microsoft.com/office/officeart/2008/layout/HorizontalMultiLevelHierarchy"/>
    <dgm:cxn modelId="{898FDD79-FEBB-485C-8161-8503C0ECD886}" type="presParOf" srcId="{2FF7E122-1708-416B-A349-37490DA21105}" destId="{C1471463-F326-4F4D-B236-C034E4EC5EEA}" srcOrd="0" destOrd="0" presId="urn:microsoft.com/office/officeart/2008/layout/HorizontalMultiLevelHierarchy"/>
    <dgm:cxn modelId="{815ACCD8-0346-4D63-8764-A003F61100E3}" type="presParOf" srcId="{FC0B382E-739E-4E8C-8F8B-075B6E096A45}" destId="{70FB6C22-8902-4928-B471-C583F405A5DC}" srcOrd="1" destOrd="0" presId="urn:microsoft.com/office/officeart/2008/layout/HorizontalMultiLevelHierarchy"/>
    <dgm:cxn modelId="{9A7E6E15-3A17-4395-9868-E93B295F6575}" type="presParOf" srcId="{70FB6C22-8902-4928-B471-C583F405A5DC}" destId="{67314EDF-1E8E-4C2E-A7E8-960911CD91D1}" srcOrd="0" destOrd="0" presId="urn:microsoft.com/office/officeart/2008/layout/HorizontalMultiLevelHierarchy"/>
    <dgm:cxn modelId="{9EC6FF63-0E04-4FF6-9535-CF19BE9B9E71}" type="presParOf" srcId="{70FB6C22-8902-4928-B471-C583F405A5DC}" destId="{75C9B607-CE98-4966-A727-38193335EB23}" srcOrd="1" destOrd="0" presId="urn:microsoft.com/office/officeart/2008/layout/HorizontalMultiLevelHierarchy"/>
    <dgm:cxn modelId="{24298B05-0F22-4A64-BD05-E5CDD27B95F5}" type="presParOf" srcId="{FC0B382E-739E-4E8C-8F8B-075B6E096A45}" destId="{6C79BBAC-F079-444A-9D58-22D34C924DA8}" srcOrd="2" destOrd="0" presId="urn:microsoft.com/office/officeart/2008/layout/HorizontalMultiLevelHierarchy"/>
    <dgm:cxn modelId="{E34A4343-0525-4898-B792-88FB7E7AC3B6}" type="presParOf" srcId="{6C79BBAC-F079-444A-9D58-22D34C924DA8}" destId="{03C11FAF-2B0D-4FE2-AEB0-95233FB8F318}" srcOrd="0" destOrd="0" presId="urn:microsoft.com/office/officeart/2008/layout/HorizontalMultiLevelHierarchy"/>
    <dgm:cxn modelId="{78955744-BBA6-40EE-AA39-F0FB3BF603B3}" type="presParOf" srcId="{FC0B382E-739E-4E8C-8F8B-075B6E096A45}" destId="{EE7F0FEB-D7CB-4C00-91F2-62502475BBAF}" srcOrd="3" destOrd="0" presId="urn:microsoft.com/office/officeart/2008/layout/HorizontalMultiLevelHierarchy"/>
    <dgm:cxn modelId="{2D44BF0A-F24F-4113-9F13-506BA45BBCC7}" type="presParOf" srcId="{EE7F0FEB-D7CB-4C00-91F2-62502475BBAF}" destId="{CE411765-1D71-476F-80CE-9DE7A98C849A}" srcOrd="0" destOrd="0" presId="urn:microsoft.com/office/officeart/2008/layout/HorizontalMultiLevelHierarchy"/>
    <dgm:cxn modelId="{7B90A2E4-53E5-4803-9BB2-82AE9CA8C0C8}" type="presParOf" srcId="{EE7F0FEB-D7CB-4C00-91F2-62502475BBAF}" destId="{BA68BD5C-10EF-41C8-8B6E-85D7622DFBE4}" srcOrd="1" destOrd="0" presId="urn:microsoft.com/office/officeart/2008/layout/HorizontalMultiLevelHierarchy"/>
    <dgm:cxn modelId="{CCC3798C-C144-4CF6-8076-4A41D3D6F61A}" type="presParOf" srcId="{FC0B382E-739E-4E8C-8F8B-075B6E096A45}" destId="{96FD42EF-1BB8-418E-BC83-3CF55984E24E}" srcOrd="4" destOrd="0" presId="urn:microsoft.com/office/officeart/2008/layout/HorizontalMultiLevelHierarchy"/>
    <dgm:cxn modelId="{B6C9DB40-C4DD-4196-8CDA-E46223F0D0DE}" type="presParOf" srcId="{96FD42EF-1BB8-418E-BC83-3CF55984E24E}" destId="{EBC2ACAD-7BEB-4F1B-90A1-388ADF4894A0}" srcOrd="0" destOrd="0" presId="urn:microsoft.com/office/officeart/2008/layout/HorizontalMultiLevelHierarchy"/>
    <dgm:cxn modelId="{90B49823-908B-4E75-A1EF-916BEF2E59D1}" type="presParOf" srcId="{FC0B382E-739E-4E8C-8F8B-075B6E096A45}" destId="{A44B8E9B-AD72-4D52-8C7F-ABCA48E03900}" srcOrd="5" destOrd="0" presId="urn:microsoft.com/office/officeart/2008/layout/HorizontalMultiLevelHierarchy"/>
    <dgm:cxn modelId="{EC504B85-DE6B-44E9-B03D-743FEFF137B4}" type="presParOf" srcId="{A44B8E9B-AD72-4D52-8C7F-ABCA48E03900}" destId="{9BFDD7F2-B411-430C-A5B2-4A407CB2218A}" srcOrd="0" destOrd="0" presId="urn:microsoft.com/office/officeart/2008/layout/HorizontalMultiLevelHierarchy"/>
    <dgm:cxn modelId="{81D9F3C8-7024-4A9A-BF92-E94D9072499B}" type="presParOf" srcId="{A44B8E9B-AD72-4D52-8C7F-ABCA48E03900}" destId="{6EB941FA-F633-41DD-87DB-8350A22D261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2C41FD-B040-4716-AA00-DC68851C18F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TW" altLang="en-US"/>
        </a:p>
      </dgm:t>
    </dgm:pt>
    <dgm:pt modelId="{703B1F0B-CD49-4D76-BA7E-1BB073602897}">
      <dgm:prSet phldrT="[文字]"/>
      <dgm:spPr/>
      <dgm:t>
        <a:bodyPr/>
        <a:lstStyle/>
        <a:p>
          <a:r>
            <a:rPr lang="zh-TW" altLang="en-US" dirty="0">
              <a:latin typeface="標楷體" panose="03000509000000000000" pitchFamily="65" charset="-120"/>
              <a:ea typeface="標楷體" panose="03000509000000000000" pitchFamily="65" charset="-120"/>
            </a:rPr>
            <a:t>五專招生以「優先免試」和「聯合免試入學」為主要招生管道，七年一貫制系組則採「特色招生甄選入學」辦理招生。</a:t>
          </a:r>
        </a:p>
      </dgm:t>
    </dgm:pt>
    <dgm:pt modelId="{60C3AE4C-C849-46DA-A27C-C37102475BEC}" type="parTrans" cxnId="{F02C590F-5086-493C-96AF-7F02B0375165}">
      <dgm:prSet/>
      <dgm:spPr/>
      <dgm:t>
        <a:bodyPr/>
        <a:lstStyle/>
        <a:p>
          <a:endParaRPr lang="zh-TW" altLang="en-US"/>
        </a:p>
      </dgm:t>
    </dgm:pt>
    <dgm:pt modelId="{C6DE72C5-EAA1-491A-ACC3-2C832C69C4F1}" type="sibTrans" cxnId="{F02C590F-5086-493C-96AF-7F02B0375165}">
      <dgm:prSet/>
      <dgm:spPr/>
      <dgm:t>
        <a:bodyPr/>
        <a:lstStyle/>
        <a:p>
          <a:endParaRPr lang="zh-TW" altLang="en-US"/>
        </a:p>
      </dgm:t>
    </dgm:pt>
    <dgm:pt modelId="{9EB224C3-D477-496C-9121-7846B713AF47}">
      <dgm:prSet phldrT="[文字]"/>
      <dgm:spPr/>
      <dgm:t>
        <a:bodyPr/>
        <a:lstStyle/>
        <a:p>
          <a:r>
            <a:rPr lang="zh-TW" altLang="en-US" dirty="0">
              <a:latin typeface="標楷體" panose="03000509000000000000" pitchFamily="65" charset="-120"/>
              <a:ea typeface="標楷體" panose="03000509000000000000" pitchFamily="65" charset="-120"/>
            </a:rPr>
            <a:t>五專優先免試，全國一區，至多可選</a:t>
          </a:r>
          <a:r>
            <a:rPr lang="en-US" altLang="zh-TW" dirty="0">
              <a:latin typeface="標楷體" panose="03000509000000000000" pitchFamily="65" charset="-120"/>
              <a:ea typeface="標楷體" panose="03000509000000000000" pitchFamily="65" charset="-120"/>
            </a:rPr>
            <a:t>30</a:t>
          </a:r>
          <a:r>
            <a:rPr lang="zh-TW" altLang="en-US" dirty="0">
              <a:latin typeface="標楷體" panose="03000509000000000000" pitchFamily="65" charset="-120"/>
              <a:ea typeface="標楷體" panose="03000509000000000000" pitchFamily="65" charset="-120"/>
            </a:rPr>
            <a:t>個科系組志願，由電腦統一分發。</a:t>
          </a:r>
        </a:p>
      </dgm:t>
    </dgm:pt>
    <dgm:pt modelId="{B1E4ECF2-434A-4B6B-B945-D374DDC52082}" type="parTrans" cxnId="{86BBF865-E36B-49EC-9101-D4A00290F91E}">
      <dgm:prSet/>
      <dgm:spPr/>
      <dgm:t>
        <a:bodyPr/>
        <a:lstStyle/>
        <a:p>
          <a:endParaRPr lang="zh-TW" altLang="en-US"/>
        </a:p>
      </dgm:t>
    </dgm:pt>
    <dgm:pt modelId="{85814CA9-C3CC-4CAC-A95A-377F65C2DEDD}" type="sibTrans" cxnId="{86BBF865-E36B-49EC-9101-D4A00290F91E}">
      <dgm:prSet/>
      <dgm:spPr/>
      <dgm:t>
        <a:bodyPr/>
        <a:lstStyle/>
        <a:p>
          <a:endParaRPr lang="zh-TW" altLang="en-US"/>
        </a:p>
      </dgm:t>
    </dgm:pt>
    <dgm:pt modelId="{57EE6AAC-8AC4-4CAC-B589-05975E870EAA}" type="pres">
      <dgm:prSet presAssocID="{EC2C41FD-B040-4716-AA00-DC68851C18F3}" presName="Name0" presStyleCnt="0">
        <dgm:presLayoutVars>
          <dgm:chMax val="7"/>
          <dgm:chPref val="7"/>
          <dgm:dir/>
        </dgm:presLayoutVars>
      </dgm:prSet>
      <dgm:spPr/>
      <dgm:t>
        <a:bodyPr/>
        <a:lstStyle/>
        <a:p>
          <a:endParaRPr lang="zh-TW" altLang="en-US"/>
        </a:p>
      </dgm:t>
    </dgm:pt>
    <dgm:pt modelId="{DBD163C0-8FE3-4939-AF61-83272F74EF16}" type="pres">
      <dgm:prSet presAssocID="{EC2C41FD-B040-4716-AA00-DC68851C18F3}" presName="Name1" presStyleCnt="0"/>
      <dgm:spPr/>
    </dgm:pt>
    <dgm:pt modelId="{4CE333D0-4B31-49D1-AB11-5475D4693BB9}" type="pres">
      <dgm:prSet presAssocID="{EC2C41FD-B040-4716-AA00-DC68851C18F3}" presName="cycle" presStyleCnt="0"/>
      <dgm:spPr/>
    </dgm:pt>
    <dgm:pt modelId="{AC937C83-D513-4FBD-AE4F-1E8AE66013CA}" type="pres">
      <dgm:prSet presAssocID="{EC2C41FD-B040-4716-AA00-DC68851C18F3}" presName="srcNode" presStyleLbl="node1" presStyleIdx="0" presStyleCnt="2"/>
      <dgm:spPr/>
    </dgm:pt>
    <dgm:pt modelId="{5E0EC72E-E400-4617-AFE9-E127AFE37346}" type="pres">
      <dgm:prSet presAssocID="{EC2C41FD-B040-4716-AA00-DC68851C18F3}" presName="conn" presStyleLbl="parChTrans1D2" presStyleIdx="0" presStyleCnt="1"/>
      <dgm:spPr/>
      <dgm:t>
        <a:bodyPr/>
        <a:lstStyle/>
        <a:p>
          <a:endParaRPr lang="zh-TW" altLang="en-US"/>
        </a:p>
      </dgm:t>
    </dgm:pt>
    <dgm:pt modelId="{CE1807D1-C4BF-4E76-B40B-4A78863C2657}" type="pres">
      <dgm:prSet presAssocID="{EC2C41FD-B040-4716-AA00-DC68851C18F3}" presName="extraNode" presStyleLbl="node1" presStyleIdx="0" presStyleCnt="2"/>
      <dgm:spPr/>
    </dgm:pt>
    <dgm:pt modelId="{9ED1EA69-DDF5-4637-9A47-178AEB4CD30A}" type="pres">
      <dgm:prSet presAssocID="{EC2C41FD-B040-4716-AA00-DC68851C18F3}" presName="dstNode" presStyleLbl="node1" presStyleIdx="0" presStyleCnt="2"/>
      <dgm:spPr/>
    </dgm:pt>
    <dgm:pt modelId="{076F4C96-AAC8-4163-8B8A-52DBED489054}" type="pres">
      <dgm:prSet presAssocID="{703B1F0B-CD49-4D76-BA7E-1BB073602897}" presName="text_1" presStyleLbl="node1" presStyleIdx="0" presStyleCnt="2">
        <dgm:presLayoutVars>
          <dgm:bulletEnabled val="1"/>
        </dgm:presLayoutVars>
      </dgm:prSet>
      <dgm:spPr/>
      <dgm:t>
        <a:bodyPr/>
        <a:lstStyle/>
        <a:p>
          <a:endParaRPr lang="zh-TW" altLang="en-US"/>
        </a:p>
      </dgm:t>
    </dgm:pt>
    <dgm:pt modelId="{665FE004-0072-4164-8451-6D86517B58FF}" type="pres">
      <dgm:prSet presAssocID="{703B1F0B-CD49-4D76-BA7E-1BB073602897}" presName="accent_1" presStyleCnt="0"/>
      <dgm:spPr/>
    </dgm:pt>
    <dgm:pt modelId="{F50D32DE-1DB9-4858-84CD-0DB38B9A90EF}" type="pres">
      <dgm:prSet presAssocID="{703B1F0B-CD49-4D76-BA7E-1BB073602897}" presName="accentRepeatNode" presStyleLbl="solidFgAcc1" presStyleIdx="0" presStyleCnt="2"/>
      <dgm:spPr/>
    </dgm:pt>
    <dgm:pt modelId="{2DBFA76E-651F-4186-A79E-4603FC393416}" type="pres">
      <dgm:prSet presAssocID="{9EB224C3-D477-496C-9121-7846B713AF47}" presName="text_2" presStyleLbl="node1" presStyleIdx="1" presStyleCnt="2">
        <dgm:presLayoutVars>
          <dgm:bulletEnabled val="1"/>
        </dgm:presLayoutVars>
      </dgm:prSet>
      <dgm:spPr/>
      <dgm:t>
        <a:bodyPr/>
        <a:lstStyle/>
        <a:p>
          <a:endParaRPr lang="zh-TW" altLang="en-US"/>
        </a:p>
      </dgm:t>
    </dgm:pt>
    <dgm:pt modelId="{97D4300F-739C-4643-90C0-F0726F567A43}" type="pres">
      <dgm:prSet presAssocID="{9EB224C3-D477-496C-9121-7846B713AF47}" presName="accent_2" presStyleCnt="0"/>
      <dgm:spPr/>
    </dgm:pt>
    <dgm:pt modelId="{38994487-6225-407E-B542-1A8813B46A9B}" type="pres">
      <dgm:prSet presAssocID="{9EB224C3-D477-496C-9121-7846B713AF47}" presName="accentRepeatNode" presStyleLbl="solidFgAcc1" presStyleIdx="1" presStyleCnt="2"/>
      <dgm:spPr/>
    </dgm:pt>
  </dgm:ptLst>
  <dgm:cxnLst>
    <dgm:cxn modelId="{DDAB9286-D4AA-408B-ADF7-32B3741A4FC4}" type="presOf" srcId="{703B1F0B-CD49-4D76-BA7E-1BB073602897}" destId="{076F4C96-AAC8-4163-8B8A-52DBED489054}" srcOrd="0" destOrd="0" presId="urn:microsoft.com/office/officeart/2008/layout/VerticalCurvedList"/>
    <dgm:cxn modelId="{86BBF865-E36B-49EC-9101-D4A00290F91E}" srcId="{EC2C41FD-B040-4716-AA00-DC68851C18F3}" destId="{9EB224C3-D477-496C-9121-7846B713AF47}" srcOrd="1" destOrd="0" parTransId="{B1E4ECF2-434A-4B6B-B945-D374DDC52082}" sibTransId="{85814CA9-C3CC-4CAC-A95A-377F65C2DEDD}"/>
    <dgm:cxn modelId="{A2958171-B6DE-4568-A067-706EBBC09ACB}" type="presOf" srcId="{C6DE72C5-EAA1-491A-ACC3-2C832C69C4F1}" destId="{5E0EC72E-E400-4617-AFE9-E127AFE37346}" srcOrd="0" destOrd="0" presId="urn:microsoft.com/office/officeart/2008/layout/VerticalCurvedList"/>
    <dgm:cxn modelId="{03557297-504A-4586-815D-D08F8BD9FEE4}" type="presOf" srcId="{EC2C41FD-B040-4716-AA00-DC68851C18F3}" destId="{57EE6AAC-8AC4-4CAC-B589-05975E870EAA}" srcOrd="0" destOrd="0" presId="urn:microsoft.com/office/officeart/2008/layout/VerticalCurvedList"/>
    <dgm:cxn modelId="{F02C590F-5086-493C-96AF-7F02B0375165}" srcId="{EC2C41FD-B040-4716-AA00-DC68851C18F3}" destId="{703B1F0B-CD49-4D76-BA7E-1BB073602897}" srcOrd="0" destOrd="0" parTransId="{60C3AE4C-C849-46DA-A27C-C37102475BEC}" sibTransId="{C6DE72C5-EAA1-491A-ACC3-2C832C69C4F1}"/>
    <dgm:cxn modelId="{11DEC6BF-AA3C-4A1F-A495-6DB37D42DE9F}" type="presOf" srcId="{9EB224C3-D477-496C-9121-7846B713AF47}" destId="{2DBFA76E-651F-4186-A79E-4603FC393416}" srcOrd="0" destOrd="0" presId="urn:microsoft.com/office/officeart/2008/layout/VerticalCurvedList"/>
    <dgm:cxn modelId="{7C7E84EC-C4F1-47F9-8822-9610B71A0774}" type="presParOf" srcId="{57EE6AAC-8AC4-4CAC-B589-05975E870EAA}" destId="{DBD163C0-8FE3-4939-AF61-83272F74EF16}" srcOrd="0" destOrd="0" presId="urn:microsoft.com/office/officeart/2008/layout/VerticalCurvedList"/>
    <dgm:cxn modelId="{8CC24D7F-388C-4246-9393-4583678EEC7E}" type="presParOf" srcId="{DBD163C0-8FE3-4939-AF61-83272F74EF16}" destId="{4CE333D0-4B31-49D1-AB11-5475D4693BB9}" srcOrd="0" destOrd="0" presId="urn:microsoft.com/office/officeart/2008/layout/VerticalCurvedList"/>
    <dgm:cxn modelId="{0935AB35-EC18-4E5F-80B0-5DD3D0F1075B}" type="presParOf" srcId="{4CE333D0-4B31-49D1-AB11-5475D4693BB9}" destId="{AC937C83-D513-4FBD-AE4F-1E8AE66013CA}" srcOrd="0" destOrd="0" presId="urn:microsoft.com/office/officeart/2008/layout/VerticalCurvedList"/>
    <dgm:cxn modelId="{AD1E6A5F-952C-49A8-A50F-543919AF15B4}" type="presParOf" srcId="{4CE333D0-4B31-49D1-AB11-5475D4693BB9}" destId="{5E0EC72E-E400-4617-AFE9-E127AFE37346}" srcOrd="1" destOrd="0" presId="urn:microsoft.com/office/officeart/2008/layout/VerticalCurvedList"/>
    <dgm:cxn modelId="{F4423C96-B7B8-409F-97FD-B52EFBFB418D}" type="presParOf" srcId="{4CE333D0-4B31-49D1-AB11-5475D4693BB9}" destId="{CE1807D1-C4BF-4E76-B40B-4A78863C2657}" srcOrd="2" destOrd="0" presId="urn:microsoft.com/office/officeart/2008/layout/VerticalCurvedList"/>
    <dgm:cxn modelId="{3118BD37-2938-4736-A350-02124BBAA41B}" type="presParOf" srcId="{4CE333D0-4B31-49D1-AB11-5475D4693BB9}" destId="{9ED1EA69-DDF5-4637-9A47-178AEB4CD30A}" srcOrd="3" destOrd="0" presId="urn:microsoft.com/office/officeart/2008/layout/VerticalCurvedList"/>
    <dgm:cxn modelId="{1ECFED25-745A-4E6D-A8F5-64D6147C75EF}" type="presParOf" srcId="{DBD163C0-8FE3-4939-AF61-83272F74EF16}" destId="{076F4C96-AAC8-4163-8B8A-52DBED489054}" srcOrd="1" destOrd="0" presId="urn:microsoft.com/office/officeart/2008/layout/VerticalCurvedList"/>
    <dgm:cxn modelId="{574E3ACF-522B-4369-8277-489D8091575C}" type="presParOf" srcId="{DBD163C0-8FE3-4939-AF61-83272F74EF16}" destId="{665FE004-0072-4164-8451-6D86517B58FF}" srcOrd="2" destOrd="0" presId="urn:microsoft.com/office/officeart/2008/layout/VerticalCurvedList"/>
    <dgm:cxn modelId="{FED752B5-4783-4AED-9022-C0E816528C3D}" type="presParOf" srcId="{665FE004-0072-4164-8451-6D86517B58FF}" destId="{F50D32DE-1DB9-4858-84CD-0DB38B9A90EF}" srcOrd="0" destOrd="0" presId="urn:microsoft.com/office/officeart/2008/layout/VerticalCurvedList"/>
    <dgm:cxn modelId="{6429C8A1-52DD-4BB0-9524-04294EC7DD11}" type="presParOf" srcId="{DBD163C0-8FE3-4939-AF61-83272F74EF16}" destId="{2DBFA76E-651F-4186-A79E-4603FC393416}" srcOrd="3" destOrd="0" presId="urn:microsoft.com/office/officeart/2008/layout/VerticalCurvedList"/>
    <dgm:cxn modelId="{A472F9B6-FDCE-4433-8293-7385DA079373}" type="presParOf" srcId="{DBD163C0-8FE3-4939-AF61-83272F74EF16}" destId="{97D4300F-739C-4643-90C0-F0726F567A43}" srcOrd="4" destOrd="0" presId="urn:microsoft.com/office/officeart/2008/layout/VerticalCurvedList"/>
    <dgm:cxn modelId="{FD6FF7B7-0650-450E-B628-FD138E305935}" type="presParOf" srcId="{97D4300F-739C-4643-90C0-F0726F567A43}" destId="{38994487-6225-407E-B542-1A8813B46A9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D42EF-1BB8-418E-BC83-3CF55984E24E}">
      <dsp:nvSpPr>
        <dsp:cNvPr id="0" name=""/>
        <dsp:cNvSpPr/>
      </dsp:nvSpPr>
      <dsp:spPr>
        <a:xfrm>
          <a:off x="1984822" y="2231770"/>
          <a:ext cx="2775789" cy="1551696"/>
        </a:xfrm>
        <a:custGeom>
          <a:avLst/>
          <a:gdLst/>
          <a:ahLst/>
          <a:cxnLst/>
          <a:rect l="0" t="0" r="0" b="0"/>
          <a:pathLst>
            <a:path>
              <a:moveTo>
                <a:pt x="0" y="0"/>
              </a:moveTo>
              <a:lnTo>
                <a:pt x="1387894" y="0"/>
              </a:lnTo>
              <a:lnTo>
                <a:pt x="1387894" y="1551696"/>
              </a:lnTo>
              <a:lnTo>
                <a:pt x="2775789" y="155169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a:off x="3293215" y="2928117"/>
        <a:ext cx="159002" cy="159002"/>
      </dsp:txXfrm>
    </dsp:sp>
    <dsp:sp modelId="{6C79BBAC-F079-444A-9D58-22D34C924DA8}">
      <dsp:nvSpPr>
        <dsp:cNvPr id="0" name=""/>
        <dsp:cNvSpPr/>
      </dsp:nvSpPr>
      <dsp:spPr>
        <a:xfrm>
          <a:off x="1984822" y="2231770"/>
          <a:ext cx="2775789" cy="502267"/>
        </a:xfrm>
        <a:custGeom>
          <a:avLst/>
          <a:gdLst/>
          <a:ahLst/>
          <a:cxnLst/>
          <a:rect l="0" t="0" r="0" b="0"/>
          <a:pathLst>
            <a:path>
              <a:moveTo>
                <a:pt x="0" y="0"/>
              </a:moveTo>
              <a:lnTo>
                <a:pt x="1387894" y="0"/>
              </a:lnTo>
              <a:lnTo>
                <a:pt x="1387894" y="502267"/>
              </a:lnTo>
              <a:lnTo>
                <a:pt x="2775789" y="50226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302195" y="2412382"/>
        <a:ext cx="141043" cy="141043"/>
      </dsp:txXfrm>
    </dsp:sp>
    <dsp:sp modelId="{B38BFB40-65F4-48C4-A441-AF6A38A38BB0}">
      <dsp:nvSpPr>
        <dsp:cNvPr id="0" name=""/>
        <dsp:cNvSpPr/>
      </dsp:nvSpPr>
      <dsp:spPr>
        <a:xfrm>
          <a:off x="1984822" y="1701232"/>
          <a:ext cx="2801646" cy="530538"/>
        </a:xfrm>
        <a:custGeom>
          <a:avLst/>
          <a:gdLst/>
          <a:ahLst/>
          <a:cxnLst/>
          <a:rect l="0" t="0" r="0" b="0"/>
          <a:pathLst>
            <a:path>
              <a:moveTo>
                <a:pt x="0" y="530538"/>
              </a:moveTo>
              <a:lnTo>
                <a:pt x="1400823" y="530538"/>
              </a:lnTo>
              <a:lnTo>
                <a:pt x="1400823" y="0"/>
              </a:lnTo>
              <a:lnTo>
                <a:pt x="2801646"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314359" y="1895215"/>
        <a:ext cx="142571" cy="142571"/>
      </dsp:txXfrm>
    </dsp:sp>
    <dsp:sp modelId="{2FF7E122-1708-416B-A349-37490DA21105}">
      <dsp:nvSpPr>
        <dsp:cNvPr id="0" name=""/>
        <dsp:cNvSpPr/>
      </dsp:nvSpPr>
      <dsp:spPr>
        <a:xfrm>
          <a:off x="1984822" y="635180"/>
          <a:ext cx="2775789" cy="1596590"/>
        </a:xfrm>
        <a:custGeom>
          <a:avLst/>
          <a:gdLst/>
          <a:ahLst/>
          <a:cxnLst/>
          <a:rect l="0" t="0" r="0" b="0"/>
          <a:pathLst>
            <a:path>
              <a:moveTo>
                <a:pt x="0" y="1596590"/>
              </a:moveTo>
              <a:lnTo>
                <a:pt x="1387894" y="1596590"/>
              </a:lnTo>
              <a:lnTo>
                <a:pt x="1387894" y="0"/>
              </a:lnTo>
              <a:lnTo>
                <a:pt x="2775789"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a:off x="3292661" y="1353420"/>
        <a:ext cx="160110" cy="160110"/>
      </dsp:txXfrm>
    </dsp:sp>
    <dsp:sp modelId="{54A691FF-C2D0-4C04-9A82-7821AEE40F86}">
      <dsp:nvSpPr>
        <dsp:cNvPr id="0" name=""/>
        <dsp:cNvSpPr/>
      </dsp:nvSpPr>
      <dsp:spPr>
        <a:xfrm>
          <a:off x="121567" y="1811999"/>
          <a:ext cx="2886967"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zh-TW" altLang="en-US" sz="3800" kern="1200" dirty="0"/>
            <a:t>普通高中</a:t>
          </a:r>
        </a:p>
      </dsp:txBody>
      <dsp:txXfrm>
        <a:off x="121567" y="1811999"/>
        <a:ext cx="2886967" cy="839543"/>
      </dsp:txXfrm>
    </dsp:sp>
    <dsp:sp modelId="{67314EDF-1E8E-4C2E-A7E8-960911CD91D1}">
      <dsp:nvSpPr>
        <dsp:cNvPr id="0" name=""/>
        <dsp:cNvSpPr/>
      </dsp:nvSpPr>
      <dsp:spPr>
        <a:xfrm>
          <a:off x="4760611" y="215409"/>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a:t>直升</a:t>
          </a:r>
        </a:p>
      </dsp:txBody>
      <dsp:txXfrm>
        <a:off x="4760611" y="215409"/>
        <a:ext cx="3527849" cy="839543"/>
      </dsp:txXfrm>
    </dsp:sp>
    <dsp:sp modelId="{DD3DC7BA-A777-429A-B108-BD1560082D01}">
      <dsp:nvSpPr>
        <dsp:cNvPr id="0" name=""/>
        <dsp:cNvSpPr/>
      </dsp:nvSpPr>
      <dsp:spPr>
        <a:xfrm>
          <a:off x="4786468" y="1281460"/>
          <a:ext cx="3480953"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a:t>完全免試</a:t>
          </a:r>
        </a:p>
      </dsp:txBody>
      <dsp:txXfrm>
        <a:off x="4786468" y="1281460"/>
        <a:ext cx="3480953" cy="839543"/>
      </dsp:txXfrm>
    </dsp:sp>
    <dsp:sp modelId="{CE411765-1D71-476F-80CE-9DE7A98C849A}">
      <dsp:nvSpPr>
        <dsp:cNvPr id="0" name=""/>
        <dsp:cNvSpPr/>
      </dsp:nvSpPr>
      <dsp:spPr>
        <a:xfrm>
          <a:off x="4760611" y="2314266"/>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a:t>免試入學</a:t>
          </a:r>
        </a:p>
      </dsp:txBody>
      <dsp:txXfrm>
        <a:off x="4760611" y="2314266"/>
        <a:ext cx="3527849" cy="839543"/>
      </dsp:txXfrm>
    </dsp:sp>
    <dsp:sp modelId="{9BFDD7F2-B411-430C-A5B2-4A407CB2218A}">
      <dsp:nvSpPr>
        <dsp:cNvPr id="0" name=""/>
        <dsp:cNvSpPr/>
      </dsp:nvSpPr>
      <dsp:spPr>
        <a:xfrm>
          <a:off x="4760611" y="3363695"/>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a:t>特色招生</a:t>
          </a:r>
          <a:r>
            <a:rPr lang="en-US" altLang="zh-TW" sz="3100" kern="1200" dirty="0"/>
            <a:t>(</a:t>
          </a:r>
          <a:r>
            <a:rPr lang="zh-TW" altLang="en-US" sz="3100" kern="1200" dirty="0"/>
            <a:t>考試分發</a:t>
          </a:r>
          <a:r>
            <a:rPr lang="en-US" altLang="zh-TW" sz="3100" kern="1200" dirty="0"/>
            <a:t>)</a:t>
          </a:r>
          <a:endParaRPr lang="zh-TW" altLang="en-US" sz="3100" kern="1200" dirty="0"/>
        </a:p>
      </dsp:txBody>
      <dsp:txXfrm>
        <a:off x="4760611" y="3363695"/>
        <a:ext cx="3527849" cy="8395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F1DE3-B1DB-4E00-9671-98F6B257F5A6}">
      <dsp:nvSpPr>
        <dsp:cNvPr id="0" name=""/>
        <dsp:cNvSpPr/>
      </dsp:nvSpPr>
      <dsp:spPr>
        <a:xfrm>
          <a:off x="2304193" y="2229008"/>
          <a:ext cx="2434236" cy="1820915"/>
        </a:xfrm>
        <a:custGeom>
          <a:avLst/>
          <a:gdLst/>
          <a:ahLst/>
          <a:cxnLst/>
          <a:rect l="0" t="0" r="0" b="0"/>
          <a:pathLst>
            <a:path>
              <a:moveTo>
                <a:pt x="0" y="0"/>
              </a:moveTo>
              <a:lnTo>
                <a:pt x="1217118" y="0"/>
              </a:lnTo>
              <a:lnTo>
                <a:pt x="1217118" y="1820915"/>
              </a:lnTo>
              <a:lnTo>
                <a:pt x="2434236" y="182091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445313" y="3063467"/>
        <a:ext cx="151997" cy="151997"/>
      </dsp:txXfrm>
    </dsp:sp>
    <dsp:sp modelId="{96FD42EF-1BB8-418E-BC83-3CF55984E24E}">
      <dsp:nvSpPr>
        <dsp:cNvPr id="0" name=""/>
        <dsp:cNvSpPr/>
      </dsp:nvSpPr>
      <dsp:spPr>
        <a:xfrm>
          <a:off x="2304193" y="2229008"/>
          <a:ext cx="2434236" cy="900615"/>
        </a:xfrm>
        <a:custGeom>
          <a:avLst/>
          <a:gdLst/>
          <a:ahLst/>
          <a:cxnLst/>
          <a:rect l="0" t="0" r="0" b="0"/>
          <a:pathLst>
            <a:path>
              <a:moveTo>
                <a:pt x="0" y="0"/>
              </a:moveTo>
              <a:lnTo>
                <a:pt x="1217118" y="0"/>
              </a:lnTo>
              <a:lnTo>
                <a:pt x="1217118" y="900615"/>
              </a:lnTo>
              <a:lnTo>
                <a:pt x="2434236" y="90061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3456424" y="2614428"/>
        <a:ext cx="129774" cy="129774"/>
      </dsp:txXfrm>
    </dsp:sp>
    <dsp:sp modelId="{6C79BBAC-F079-444A-9D58-22D34C924DA8}">
      <dsp:nvSpPr>
        <dsp:cNvPr id="0" name=""/>
        <dsp:cNvSpPr/>
      </dsp:nvSpPr>
      <dsp:spPr>
        <a:xfrm>
          <a:off x="2304193" y="2163604"/>
          <a:ext cx="2434236" cy="91440"/>
        </a:xfrm>
        <a:custGeom>
          <a:avLst/>
          <a:gdLst/>
          <a:ahLst/>
          <a:cxnLst/>
          <a:rect l="0" t="0" r="0" b="0"/>
          <a:pathLst>
            <a:path>
              <a:moveTo>
                <a:pt x="0" y="65404"/>
              </a:moveTo>
              <a:lnTo>
                <a:pt x="1217118" y="65404"/>
              </a:lnTo>
              <a:lnTo>
                <a:pt x="1217118" y="45720"/>
              </a:lnTo>
              <a:lnTo>
                <a:pt x="2434236" y="45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TW" altLang="en-US" sz="800" kern="1200"/>
        </a:p>
      </dsp:txBody>
      <dsp:txXfrm>
        <a:off x="3460454" y="2148466"/>
        <a:ext cx="121715" cy="121715"/>
      </dsp:txXfrm>
    </dsp:sp>
    <dsp:sp modelId="{284F6FC8-AB76-4C80-823E-10A5C63D4D04}">
      <dsp:nvSpPr>
        <dsp:cNvPr id="0" name=""/>
        <dsp:cNvSpPr/>
      </dsp:nvSpPr>
      <dsp:spPr>
        <a:xfrm>
          <a:off x="2304193" y="1289024"/>
          <a:ext cx="2408687" cy="939984"/>
        </a:xfrm>
        <a:custGeom>
          <a:avLst/>
          <a:gdLst/>
          <a:ahLst/>
          <a:cxnLst/>
          <a:rect l="0" t="0" r="0" b="0"/>
          <a:pathLst>
            <a:path>
              <a:moveTo>
                <a:pt x="0" y="939984"/>
              </a:moveTo>
              <a:lnTo>
                <a:pt x="1204343" y="939984"/>
              </a:lnTo>
              <a:lnTo>
                <a:pt x="1204343" y="0"/>
              </a:lnTo>
              <a:lnTo>
                <a:pt x="2408687"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3443897" y="1694376"/>
        <a:ext cx="129280" cy="129280"/>
      </dsp:txXfrm>
    </dsp:sp>
    <dsp:sp modelId="{2FF7E122-1708-416B-A349-37490DA21105}">
      <dsp:nvSpPr>
        <dsp:cNvPr id="0" name=""/>
        <dsp:cNvSpPr/>
      </dsp:nvSpPr>
      <dsp:spPr>
        <a:xfrm>
          <a:off x="2304193" y="368724"/>
          <a:ext cx="2434236" cy="1860284"/>
        </a:xfrm>
        <a:custGeom>
          <a:avLst/>
          <a:gdLst/>
          <a:ahLst/>
          <a:cxnLst/>
          <a:rect l="0" t="0" r="0" b="0"/>
          <a:pathLst>
            <a:path>
              <a:moveTo>
                <a:pt x="0" y="1860284"/>
              </a:moveTo>
              <a:lnTo>
                <a:pt x="1217118" y="1860284"/>
              </a:lnTo>
              <a:lnTo>
                <a:pt x="1217118" y="0"/>
              </a:lnTo>
              <a:lnTo>
                <a:pt x="2434236"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444720" y="1222274"/>
        <a:ext cx="153184" cy="153184"/>
      </dsp:txXfrm>
    </dsp:sp>
    <dsp:sp modelId="{54A691FF-C2D0-4C04-9A82-7821AEE40F86}">
      <dsp:nvSpPr>
        <dsp:cNvPr id="0" name=""/>
        <dsp:cNvSpPr/>
      </dsp:nvSpPr>
      <dsp:spPr>
        <a:xfrm>
          <a:off x="670206" y="1860888"/>
          <a:ext cx="2531735"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zh-TW" altLang="en-US" sz="3400" kern="1200" dirty="0"/>
            <a:t>技術型高中</a:t>
          </a:r>
        </a:p>
      </dsp:txBody>
      <dsp:txXfrm>
        <a:off x="670206" y="1860888"/>
        <a:ext cx="2531735" cy="736239"/>
      </dsp:txXfrm>
    </dsp:sp>
    <dsp:sp modelId="{67314EDF-1E8E-4C2E-A7E8-960911CD91D1}">
      <dsp:nvSpPr>
        <dsp:cNvPr id="0" name=""/>
        <dsp:cNvSpPr/>
      </dsp:nvSpPr>
      <dsp:spPr>
        <a:xfrm>
          <a:off x="4738430" y="604"/>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a:t>特色招生</a:t>
          </a:r>
          <a:r>
            <a:rPr lang="en-US" altLang="zh-TW" sz="2700" kern="1200" dirty="0"/>
            <a:t>(</a:t>
          </a:r>
          <a:r>
            <a:rPr lang="zh-TW" altLang="en-US" sz="2700" kern="1200" dirty="0"/>
            <a:t>專業群科</a:t>
          </a:r>
          <a:r>
            <a:rPr lang="en-US" altLang="zh-TW" sz="2700" kern="1200" dirty="0"/>
            <a:t>)</a:t>
          </a:r>
          <a:endParaRPr lang="zh-TW" altLang="en-US" sz="2700" kern="1200" dirty="0"/>
        </a:p>
      </dsp:txBody>
      <dsp:txXfrm>
        <a:off x="4738430" y="604"/>
        <a:ext cx="3093758" cy="736239"/>
      </dsp:txXfrm>
    </dsp:sp>
    <dsp:sp modelId="{D15644B8-F193-4181-9656-6BBFC21EE184}">
      <dsp:nvSpPr>
        <dsp:cNvPr id="0" name=""/>
        <dsp:cNvSpPr/>
      </dsp:nvSpPr>
      <dsp:spPr>
        <a:xfrm>
          <a:off x="4712881" y="920904"/>
          <a:ext cx="3131333"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a:t>完全免試</a:t>
          </a:r>
        </a:p>
      </dsp:txBody>
      <dsp:txXfrm>
        <a:off x="4712881" y="920904"/>
        <a:ext cx="3131333" cy="736239"/>
      </dsp:txXfrm>
    </dsp:sp>
    <dsp:sp modelId="{CE411765-1D71-476F-80CE-9DE7A98C849A}">
      <dsp:nvSpPr>
        <dsp:cNvPr id="0" name=""/>
        <dsp:cNvSpPr/>
      </dsp:nvSpPr>
      <dsp:spPr>
        <a:xfrm>
          <a:off x="4738430" y="1841204"/>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a:t>實用技能班</a:t>
          </a:r>
        </a:p>
      </dsp:txBody>
      <dsp:txXfrm>
        <a:off x="4738430" y="1841204"/>
        <a:ext cx="3093758" cy="736239"/>
      </dsp:txXfrm>
    </dsp:sp>
    <dsp:sp modelId="{9BFDD7F2-B411-430C-A5B2-4A407CB2218A}">
      <dsp:nvSpPr>
        <dsp:cNvPr id="0" name=""/>
        <dsp:cNvSpPr/>
      </dsp:nvSpPr>
      <dsp:spPr>
        <a:xfrm>
          <a:off x="4738430" y="2761503"/>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a:t>技優甄審</a:t>
          </a:r>
        </a:p>
      </dsp:txBody>
      <dsp:txXfrm>
        <a:off x="4738430" y="2761503"/>
        <a:ext cx="3093758" cy="736239"/>
      </dsp:txXfrm>
    </dsp:sp>
    <dsp:sp modelId="{FFAF69CC-3EE8-466F-B8C8-F10C58F136F1}">
      <dsp:nvSpPr>
        <dsp:cNvPr id="0" name=""/>
        <dsp:cNvSpPr/>
      </dsp:nvSpPr>
      <dsp:spPr>
        <a:xfrm>
          <a:off x="4738430" y="3681803"/>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a:t>免試入學</a:t>
          </a:r>
        </a:p>
      </dsp:txBody>
      <dsp:txXfrm>
        <a:off x="4738430" y="3681803"/>
        <a:ext cx="3093758" cy="7362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D42EF-1BB8-418E-BC83-3CF55984E24E}">
      <dsp:nvSpPr>
        <dsp:cNvPr id="0" name=""/>
        <dsp:cNvSpPr/>
      </dsp:nvSpPr>
      <dsp:spPr>
        <a:xfrm>
          <a:off x="1984822" y="2231770"/>
          <a:ext cx="2775789" cy="1026982"/>
        </a:xfrm>
        <a:custGeom>
          <a:avLst/>
          <a:gdLst/>
          <a:ahLst/>
          <a:cxnLst/>
          <a:rect l="0" t="0" r="0" b="0"/>
          <a:pathLst>
            <a:path>
              <a:moveTo>
                <a:pt x="0" y="0"/>
              </a:moveTo>
              <a:lnTo>
                <a:pt x="1387894" y="0"/>
              </a:lnTo>
              <a:lnTo>
                <a:pt x="1387894" y="1026982"/>
              </a:lnTo>
              <a:lnTo>
                <a:pt x="2775789" y="102698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298725" y="2671269"/>
        <a:ext cx="147983" cy="147983"/>
      </dsp:txXfrm>
    </dsp:sp>
    <dsp:sp modelId="{6C79BBAC-F079-444A-9D58-22D34C924DA8}">
      <dsp:nvSpPr>
        <dsp:cNvPr id="0" name=""/>
        <dsp:cNvSpPr/>
      </dsp:nvSpPr>
      <dsp:spPr>
        <a:xfrm>
          <a:off x="1984822" y="2163604"/>
          <a:ext cx="2775789" cy="91440"/>
        </a:xfrm>
        <a:custGeom>
          <a:avLst/>
          <a:gdLst/>
          <a:ahLst/>
          <a:cxnLst/>
          <a:rect l="0" t="0" r="0" b="0"/>
          <a:pathLst>
            <a:path>
              <a:moveTo>
                <a:pt x="0" y="68166"/>
              </a:moveTo>
              <a:lnTo>
                <a:pt x="1387894" y="68166"/>
              </a:lnTo>
              <a:lnTo>
                <a:pt x="1387894" y="45720"/>
              </a:lnTo>
              <a:lnTo>
                <a:pt x="2775789" y="45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3303320" y="2139927"/>
        <a:ext cx="138793" cy="138793"/>
      </dsp:txXfrm>
    </dsp:sp>
    <dsp:sp modelId="{2FF7E122-1708-416B-A349-37490DA21105}">
      <dsp:nvSpPr>
        <dsp:cNvPr id="0" name=""/>
        <dsp:cNvSpPr/>
      </dsp:nvSpPr>
      <dsp:spPr>
        <a:xfrm>
          <a:off x="1984822" y="1159895"/>
          <a:ext cx="2775789" cy="1071875"/>
        </a:xfrm>
        <a:custGeom>
          <a:avLst/>
          <a:gdLst/>
          <a:ahLst/>
          <a:cxnLst/>
          <a:rect l="0" t="0" r="0" b="0"/>
          <a:pathLst>
            <a:path>
              <a:moveTo>
                <a:pt x="0" y="1071875"/>
              </a:moveTo>
              <a:lnTo>
                <a:pt x="1387894" y="1071875"/>
              </a:lnTo>
              <a:lnTo>
                <a:pt x="1387894" y="0"/>
              </a:lnTo>
              <a:lnTo>
                <a:pt x="2775789"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298328" y="1621444"/>
        <a:ext cx="148777" cy="148777"/>
      </dsp:txXfrm>
    </dsp:sp>
    <dsp:sp modelId="{54A691FF-C2D0-4C04-9A82-7821AEE40F86}">
      <dsp:nvSpPr>
        <dsp:cNvPr id="0" name=""/>
        <dsp:cNvSpPr/>
      </dsp:nvSpPr>
      <dsp:spPr>
        <a:xfrm>
          <a:off x="121567" y="1811999"/>
          <a:ext cx="2886967"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zh-TW" altLang="en-US" sz="3800" kern="1200" dirty="0"/>
            <a:t>五專</a:t>
          </a:r>
        </a:p>
      </dsp:txBody>
      <dsp:txXfrm>
        <a:off x="121567" y="1811999"/>
        <a:ext cx="2886967" cy="839543"/>
      </dsp:txXfrm>
    </dsp:sp>
    <dsp:sp modelId="{67314EDF-1E8E-4C2E-A7E8-960911CD91D1}">
      <dsp:nvSpPr>
        <dsp:cNvPr id="0" name=""/>
        <dsp:cNvSpPr/>
      </dsp:nvSpPr>
      <dsp:spPr>
        <a:xfrm>
          <a:off x="4760611" y="740123"/>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zh-TW" altLang="en-US" sz="3500" kern="1200"/>
            <a:t>五專特色招生</a:t>
          </a:r>
        </a:p>
      </dsp:txBody>
      <dsp:txXfrm>
        <a:off x="4760611" y="740123"/>
        <a:ext cx="3527849" cy="839543"/>
      </dsp:txXfrm>
    </dsp:sp>
    <dsp:sp modelId="{CE411765-1D71-476F-80CE-9DE7A98C849A}">
      <dsp:nvSpPr>
        <dsp:cNvPr id="0" name=""/>
        <dsp:cNvSpPr/>
      </dsp:nvSpPr>
      <dsp:spPr>
        <a:xfrm>
          <a:off x="4760611" y="1789552"/>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zh-TW" altLang="en-US" sz="3500" kern="1200"/>
            <a:t>五專優先免試</a:t>
          </a:r>
        </a:p>
      </dsp:txBody>
      <dsp:txXfrm>
        <a:off x="4760611" y="1789552"/>
        <a:ext cx="3527849" cy="839543"/>
      </dsp:txXfrm>
    </dsp:sp>
    <dsp:sp modelId="{9BFDD7F2-B411-430C-A5B2-4A407CB2218A}">
      <dsp:nvSpPr>
        <dsp:cNvPr id="0" name=""/>
        <dsp:cNvSpPr/>
      </dsp:nvSpPr>
      <dsp:spPr>
        <a:xfrm>
          <a:off x="4760611" y="2838981"/>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zh-TW" altLang="en-US" sz="3500" kern="1200" dirty="0"/>
            <a:t>五專聯合免試</a:t>
          </a:r>
        </a:p>
      </dsp:txBody>
      <dsp:txXfrm>
        <a:off x="4760611" y="2838981"/>
        <a:ext cx="3527849" cy="8395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xmlns="" id="{659594F2-2048-4D6F-9DB6-C7596487959A}"/>
              </a:ext>
            </a:extLst>
          </p:cNvPr>
          <p:cNvSpPr>
            <a:spLocks noGrp="1" noChangeArrowheads="1"/>
          </p:cNvSpPr>
          <p:nvPr>
            <p:ph type="hdr" sz="quarter"/>
          </p:nvPr>
        </p:nvSpPr>
        <p:spPr bwMode="auto">
          <a:xfrm>
            <a:off x="0" y="0"/>
            <a:ext cx="43021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微軟正黑體"/>
                <a:cs typeface="微軟正黑體"/>
              </a:defRPr>
            </a:lvl1pPr>
          </a:lstStyle>
          <a:p>
            <a:pPr>
              <a:defRPr/>
            </a:pPr>
            <a:endParaRPr lang="en-US" altLang="zh-TW"/>
          </a:p>
        </p:txBody>
      </p:sp>
      <p:sp>
        <p:nvSpPr>
          <p:cNvPr id="155651" name="Rectangle 3">
            <a:extLst>
              <a:ext uri="{FF2B5EF4-FFF2-40B4-BE49-F238E27FC236}">
                <a16:creationId xmlns:a16="http://schemas.microsoft.com/office/drawing/2014/main" xmlns="" id="{ACC75166-C7D0-47D5-A79C-F494025B9903}"/>
              </a:ext>
            </a:extLst>
          </p:cNvPr>
          <p:cNvSpPr>
            <a:spLocks noGrp="1" noChangeArrowheads="1"/>
          </p:cNvSpPr>
          <p:nvPr>
            <p:ph type="dt" sz="quarter" idx="1"/>
          </p:nvPr>
        </p:nvSpPr>
        <p:spPr bwMode="auto">
          <a:xfrm>
            <a:off x="5621338" y="0"/>
            <a:ext cx="4303712"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微軟正黑體"/>
                <a:cs typeface="微軟正黑體"/>
              </a:defRPr>
            </a:lvl1pPr>
          </a:lstStyle>
          <a:p>
            <a:pPr>
              <a:defRPr/>
            </a:pPr>
            <a:fld id="{DEC08C01-EDE6-4DCC-92BC-C7BDC4D73A61}" type="datetimeFigureOut">
              <a:rPr lang="zh-TW" altLang="en-US"/>
              <a:pPr>
                <a:defRPr/>
              </a:pPr>
              <a:t>2020/3/23</a:t>
            </a:fld>
            <a:endParaRPr lang="en-US" altLang="zh-TW"/>
          </a:p>
        </p:txBody>
      </p:sp>
      <p:sp>
        <p:nvSpPr>
          <p:cNvPr id="155652" name="Rectangle 4">
            <a:extLst>
              <a:ext uri="{FF2B5EF4-FFF2-40B4-BE49-F238E27FC236}">
                <a16:creationId xmlns:a16="http://schemas.microsoft.com/office/drawing/2014/main" xmlns="" id="{EDA343E9-9B0E-4D8D-9CDC-E9D428DBF294}"/>
              </a:ext>
            </a:extLst>
          </p:cNvPr>
          <p:cNvSpPr>
            <a:spLocks noGrp="1" noChangeArrowheads="1"/>
          </p:cNvSpPr>
          <p:nvPr>
            <p:ph type="ftr" sz="quarter" idx="2"/>
          </p:nvPr>
        </p:nvSpPr>
        <p:spPr bwMode="auto">
          <a:xfrm>
            <a:off x="0" y="6456363"/>
            <a:ext cx="430212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微軟正黑體"/>
                <a:cs typeface="微軟正黑體"/>
              </a:defRPr>
            </a:lvl1pPr>
          </a:lstStyle>
          <a:p>
            <a:pPr>
              <a:defRPr/>
            </a:pPr>
            <a:endParaRPr lang="en-US" altLang="zh-TW"/>
          </a:p>
        </p:txBody>
      </p:sp>
      <p:sp>
        <p:nvSpPr>
          <p:cNvPr id="155653" name="Rectangle 5">
            <a:extLst>
              <a:ext uri="{FF2B5EF4-FFF2-40B4-BE49-F238E27FC236}">
                <a16:creationId xmlns:a16="http://schemas.microsoft.com/office/drawing/2014/main" xmlns="" id="{CCB49815-A848-4A13-AB79-284542FD3281}"/>
              </a:ext>
            </a:extLst>
          </p:cNvPr>
          <p:cNvSpPr>
            <a:spLocks noGrp="1" noChangeArrowheads="1"/>
          </p:cNvSpPr>
          <p:nvPr>
            <p:ph type="sldNum" sz="quarter" idx="3"/>
          </p:nvPr>
        </p:nvSpPr>
        <p:spPr bwMode="auto">
          <a:xfrm>
            <a:off x="5621338" y="6456363"/>
            <a:ext cx="4303712"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E9919ED-2764-4FF9-8DDE-01C3091F0C2B}" type="slidenum">
              <a:rPr lang="zh-TW" altLang="en-US"/>
              <a:pPr>
                <a:defRPr/>
              </a:pPr>
              <a:t>‹#›</a:t>
            </a:fld>
            <a:endParaRPr lang="en-US" altLang="zh-TW"/>
          </a:p>
        </p:txBody>
      </p:sp>
    </p:spTree>
    <p:extLst>
      <p:ext uri="{BB962C8B-B14F-4D97-AF65-F5344CB8AC3E}">
        <p14:creationId xmlns:p14="http://schemas.microsoft.com/office/powerpoint/2010/main" val="3689742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xmlns="" id="{BC78F405-4BFC-44D9-AB37-3254BEB2EB43}"/>
              </a:ext>
            </a:extLst>
          </p:cNvPr>
          <p:cNvSpPr>
            <a:spLocks noGrp="1"/>
          </p:cNvSpPr>
          <p:nvPr>
            <p:ph type="hdr" sz="quarter"/>
          </p:nvPr>
        </p:nvSpPr>
        <p:spPr>
          <a:xfrm>
            <a:off x="0" y="0"/>
            <a:ext cx="4302125" cy="341313"/>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mn-ea"/>
                <a:cs typeface="+mn-cs"/>
              </a:defRPr>
            </a:lvl1pPr>
          </a:lstStyle>
          <a:p>
            <a:pPr>
              <a:defRPr/>
            </a:pPr>
            <a:endParaRPr lang="zh-TW" altLang="en-US"/>
          </a:p>
        </p:txBody>
      </p:sp>
      <p:sp>
        <p:nvSpPr>
          <p:cNvPr id="3" name="日期版面配置區 2">
            <a:extLst>
              <a:ext uri="{FF2B5EF4-FFF2-40B4-BE49-F238E27FC236}">
                <a16:creationId xmlns:a16="http://schemas.microsoft.com/office/drawing/2014/main" xmlns="" id="{29F4081B-BB47-48DE-8D29-0D1B501AE5DE}"/>
              </a:ext>
            </a:extLst>
          </p:cNvPr>
          <p:cNvSpPr>
            <a:spLocks noGrp="1"/>
          </p:cNvSpPr>
          <p:nvPr>
            <p:ph type="dt" idx="1"/>
          </p:nvPr>
        </p:nvSpPr>
        <p:spPr>
          <a:xfrm>
            <a:off x="5621338" y="0"/>
            <a:ext cx="4303712" cy="341313"/>
          </a:xfrm>
          <a:prstGeom prst="rect">
            <a:avLst/>
          </a:prstGeom>
        </p:spPr>
        <p:txBody>
          <a:bodyPr vert="horz" lIns="91440" tIns="45720" rIns="91440" bIns="45720" rtlCol="0"/>
          <a:lstStyle>
            <a:lvl1pPr algn="r" eaLnBrk="1" fontAlgn="auto" hangingPunct="1">
              <a:spcBef>
                <a:spcPts val="0"/>
              </a:spcBef>
              <a:spcAft>
                <a:spcPts val="0"/>
              </a:spcAft>
              <a:defRPr kumimoji="0" sz="1200">
                <a:latin typeface="+mn-lt"/>
                <a:ea typeface="+mn-ea"/>
                <a:cs typeface="+mn-cs"/>
              </a:defRPr>
            </a:lvl1pPr>
          </a:lstStyle>
          <a:p>
            <a:pPr>
              <a:defRPr/>
            </a:pPr>
            <a:fld id="{7F47F5EB-99C0-423A-A71F-7BC79CE75A3E}" type="datetimeFigureOut">
              <a:rPr lang="zh-TW" altLang="en-US"/>
              <a:pPr>
                <a:defRPr/>
              </a:pPr>
              <a:t>2020/3/23</a:t>
            </a:fld>
            <a:endParaRPr lang="zh-TW" altLang="en-US"/>
          </a:p>
        </p:txBody>
      </p:sp>
      <p:sp>
        <p:nvSpPr>
          <p:cNvPr id="4" name="投影片圖像版面配置區 3">
            <a:extLst>
              <a:ext uri="{FF2B5EF4-FFF2-40B4-BE49-F238E27FC236}">
                <a16:creationId xmlns:a16="http://schemas.microsoft.com/office/drawing/2014/main" xmlns="" id="{08DC2B4F-B535-490E-9730-F7ECF8E5BD7D}"/>
              </a:ext>
            </a:extLst>
          </p:cNvPr>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xmlns="" id="{619AD093-542A-4DEB-A15C-55DBA96AA943}"/>
              </a:ext>
            </a:extLst>
          </p:cNvPr>
          <p:cNvSpPr>
            <a:spLocks noGrp="1"/>
          </p:cNvSpPr>
          <p:nvPr>
            <p:ph type="body" sz="quarter" idx="3"/>
          </p:nvPr>
        </p:nvSpPr>
        <p:spPr>
          <a:xfrm>
            <a:off x="992188" y="3271838"/>
            <a:ext cx="7942262" cy="2674937"/>
          </a:xfrm>
          <a:prstGeom prst="rect">
            <a:avLst/>
          </a:prstGeom>
        </p:spPr>
        <p:txBody>
          <a:bodyPr vert="horz" lIns="91440" tIns="45720" rIns="91440" bIns="4572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xmlns="" id="{B95E645A-DFD7-436C-B2FF-C8CE6EEFE72E}"/>
              </a:ext>
            </a:extLst>
          </p:cNvPr>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mn-ea"/>
                <a:cs typeface="+mn-cs"/>
              </a:defRPr>
            </a:lvl1pPr>
          </a:lstStyle>
          <a:p>
            <a:pPr>
              <a:defRPr/>
            </a:pPr>
            <a:endParaRPr lang="zh-TW" altLang="en-US"/>
          </a:p>
        </p:txBody>
      </p:sp>
      <p:sp>
        <p:nvSpPr>
          <p:cNvPr id="7" name="投影片編號版面配置區 6">
            <a:extLst>
              <a:ext uri="{FF2B5EF4-FFF2-40B4-BE49-F238E27FC236}">
                <a16:creationId xmlns:a16="http://schemas.microsoft.com/office/drawing/2014/main" xmlns="" id="{E5ACE1E5-EB33-44B6-8A20-D2AC81BA39B7}"/>
              </a:ext>
            </a:extLst>
          </p:cNvPr>
          <p:cNvSpPr>
            <a:spLocks noGrp="1"/>
          </p:cNvSpPr>
          <p:nvPr>
            <p:ph type="sldNum" sz="quarter" idx="5"/>
          </p:nvPr>
        </p:nvSpPr>
        <p:spPr>
          <a:xfrm>
            <a:off x="5621338" y="6456363"/>
            <a:ext cx="4303712" cy="341312"/>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200">
                <a:latin typeface="Calibri" panose="020F0502020204030204" pitchFamily="34" charset="0"/>
                <a:ea typeface="新細明體" panose="02020500000000000000" pitchFamily="18" charset="-120"/>
              </a:defRPr>
            </a:lvl1pPr>
          </a:lstStyle>
          <a:p>
            <a:pPr>
              <a:defRPr/>
            </a:pPr>
            <a:fld id="{DDBB7D91-37F2-4C79-AF6B-E6378261BF4C}" type="slidenum">
              <a:rPr lang="zh-TW" altLang="en-US"/>
              <a:pPr>
                <a:defRPr/>
              </a:pPr>
              <a:t>‹#›</a:t>
            </a:fld>
            <a:endParaRPr lang="zh-TW" altLang="en-US"/>
          </a:p>
        </p:txBody>
      </p:sp>
    </p:spTree>
    <p:extLst>
      <p:ext uri="{BB962C8B-B14F-4D97-AF65-F5344CB8AC3E}">
        <p14:creationId xmlns:p14="http://schemas.microsoft.com/office/powerpoint/2010/main" val="17770473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xfrm>
            <a:off x="2462213" y="554038"/>
            <a:ext cx="4919662" cy="27670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ctangle 3"/>
          <p:cNvSpPr>
            <a:spLocks noGrp="1" noChangeArrowheads="1"/>
          </p:cNvSpPr>
          <p:nvPr>
            <p:ph type="body" idx="1"/>
          </p:nvPr>
        </p:nvSpPr>
        <p:spPr bwMode="auto">
          <a:xfrm>
            <a:off x="981075" y="3505200"/>
            <a:ext cx="7877175" cy="3321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15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B3F9F12-AA9A-43F2-A9AD-F7251F7B8EF1}" type="slidenum">
              <a:rPr kumimoji="0" lang="zh-TW" altLang="en-US" smtClean="0">
                <a:latin typeface="Calibri" panose="020F0502020204030204" pitchFamily="34" charset="0"/>
                <a:ea typeface="新細明體" panose="02020500000000000000" pitchFamily="18" charset="-120"/>
              </a:rPr>
              <a:pPr/>
              <a:t>53</a:t>
            </a:fld>
            <a:endParaRPr kumimoji="0" lang="zh-TW" altLang="en-US">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a16="http://schemas.microsoft.com/office/drawing/2014/main" xmlns="" id="{5CC68102-9C82-48DD-9FA1-8577EC671D20}"/>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a16="http://schemas.microsoft.com/office/drawing/2014/main" xmlns="" id="{D8AF40FE-80C6-4DEF-854F-3627AB2ACE9E}"/>
              </a:ext>
            </a:extLst>
          </p:cNvPr>
          <p:cNvSpPr>
            <a:spLocks noGrp="1"/>
          </p:cNvSpPr>
          <p:nvPr>
            <p:ph type="hdr" sz="quarter"/>
          </p:nvPr>
        </p:nvSpPr>
        <p:spPr/>
        <p:txBody>
          <a:bodyPr/>
          <a:lstStyle/>
          <a:p>
            <a:pPr>
              <a:defRPr/>
            </a:pPr>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36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48C39F7-B308-4F58-B660-8A9399B2C814}" type="slidenum">
              <a:rPr kumimoji="0" lang="zh-TW" altLang="en-US" smtClean="0">
                <a:solidFill>
                  <a:srgbClr val="000000"/>
                </a:solidFill>
                <a:latin typeface="Calibri" panose="020F0502020204030204" pitchFamily="34" charset="0"/>
                <a:ea typeface="新細明體" panose="02020500000000000000" pitchFamily="18" charset="-120"/>
              </a:rPr>
              <a:pPr/>
              <a:t>54</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3605" name="頁尾版面配置區 1"/>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3606" name="頁首版面配置區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56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EFAE5CD-A67A-427F-B1BE-D894B7BD0237}" type="slidenum">
              <a:rPr kumimoji="0" lang="zh-TW" altLang="en-US" smtClean="0">
                <a:solidFill>
                  <a:srgbClr val="000000"/>
                </a:solidFill>
                <a:latin typeface="Calibri" panose="020F0502020204030204" pitchFamily="34" charset="0"/>
                <a:ea typeface="新細明體" panose="02020500000000000000" pitchFamily="18" charset="-120"/>
              </a:rPr>
              <a:pPr/>
              <a:t>55</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3" name="頁尾版面配置區 1"/>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4" name="頁首版面配置區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56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EFAE5CD-A67A-427F-B1BE-D894B7BD0237}" type="slidenum">
              <a:rPr kumimoji="0" lang="zh-TW" altLang="en-US" smtClean="0">
                <a:solidFill>
                  <a:srgbClr val="000000"/>
                </a:solidFill>
                <a:latin typeface="Calibri" panose="020F0502020204030204" pitchFamily="34" charset="0"/>
                <a:ea typeface="新細明體" panose="02020500000000000000" pitchFamily="18" charset="-120"/>
              </a:rPr>
              <a:pPr/>
              <a:t>56</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3" name="頁尾版面配置區 1"/>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4" name="頁首版面配置區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347388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97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0715672-3DD7-4DA7-9959-3FFFD7725D83}" type="slidenum">
              <a:rPr kumimoji="0" lang="zh-TW" altLang="en-US" smtClean="0">
                <a:solidFill>
                  <a:srgbClr val="000000"/>
                </a:solidFill>
                <a:latin typeface="Calibri" panose="020F0502020204030204" pitchFamily="34" charset="0"/>
                <a:ea typeface="新細明體" panose="02020500000000000000" pitchFamily="18" charset="-120"/>
              </a:rPr>
              <a:pPr/>
              <a:t>62</a:t>
            </a:fld>
            <a:endParaRPr kumimoji="0" lang="zh-TW" altLang="en-US">
              <a:solidFill>
                <a:srgbClr val="000000"/>
              </a:solidFill>
              <a:latin typeface="Calibri" panose="020F0502020204030204" pitchFamily="34" charset="0"/>
              <a:ea typeface="新細明體" panose="02020500000000000000" pitchFamily="18" charset="-12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617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E621C6D-21F5-4B61-94B0-D6BB3C184926}" type="slidenum">
              <a:rPr kumimoji="0" lang="zh-TW" altLang="en-US" smtClean="0">
                <a:solidFill>
                  <a:srgbClr val="000000"/>
                </a:solidFill>
                <a:latin typeface="Calibri" panose="020F0502020204030204" pitchFamily="34" charset="0"/>
                <a:ea typeface="新細明體" panose="02020500000000000000" pitchFamily="18" charset="-120"/>
              </a:rPr>
              <a:pPr/>
              <a:t>63</a:t>
            </a:fld>
            <a:endParaRPr kumimoji="0" lang="zh-TW" altLang="en-US">
              <a:solidFill>
                <a:srgbClr val="000000"/>
              </a:solidFill>
              <a:latin typeface="Calibri" panose="020F0502020204030204" pitchFamily="34" charset="0"/>
              <a:ea typeface="新細明體" panose="02020500000000000000" pitchFamily="18" charset="-12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63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45F4334-D76D-47DB-A7A2-DEE9BC6ABE88}" type="slidenum">
              <a:rPr kumimoji="0" lang="zh-TW" altLang="en-US" smtClean="0">
                <a:solidFill>
                  <a:srgbClr val="000000"/>
                </a:solidFill>
                <a:latin typeface="Calibri" panose="020F0502020204030204" pitchFamily="34" charset="0"/>
                <a:ea typeface="新細明體" panose="02020500000000000000" pitchFamily="18" charset="-120"/>
              </a:rPr>
              <a:pPr/>
              <a:t>64</a:t>
            </a:fld>
            <a:endParaRPr kumimoji="0" lang="zh-TW" altLang="en-US">
              <a:solidFill>
                <a:srgbClr val="000000"/>
              </a:solidFill>
              <a:latin typeface="Calibri" panose="020F0502020204030204" pitchFamily="34" charset="0"/>
              <a:ea typeface="新細明體" panose="02020500000000000000" pitchFamily="18" charset="-12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658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34AFA82-A313-4678-939A-67AEDA19A2EB}" type="slidenum">
              <a:rPr kumimoji="0" lang="zh-TW" altLang="en-US" smtClean="0">
                <a:latin typeface="Calibri" panose="020F0502020204030204" pitchFamily="34" charset="0"/>
                <a:ea typeface="新細明體" panose="02020500000000000000" pitchFamily="18" charset="-120"/>
              </a:rPr>
              <a:pPr/>
              <a:t>65</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771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28A616A-A03E-4B01-904E-37BFF65E5369}" type="slidenum">
              <a:rPr kumimoji="0" lang="zh-TW" altLang="en-US" smtClean="0">
                <a:latin typeface="Calibri" panose="020F0502020204030204" pitchFamily="34" charset="0"/>
                <a:ea typeface="新細明體" panose="02020500000000000000" pitchFamily="18" charset="-120"/>
              </a:rPr>
              <a:pPr/>
              <a:t>76</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792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5FE90A4-457B-401A-A6FA-C6B082863BB5}" type="slidenum">
              <a:rPr lang="zh-TW" altLang="en-US" smtClean="0">
                <a:solidFill>
                  <a:srgbClr val="000000"/>
                </a:solidFill>
                <a:ea typeface="新細明體" panose="02020500000000000000" pitchFamily="18" charset="-120"/>
              </a:rPr>
              <a:pPr/>
              <a:t>77</a:t>
            </a:fld>
            <a:endParaRPr lang="zh-TW" altLang="en-US">
              <a:solidFill>
                <a:srgbClr val="000000"/>
              </a:solidFill>
              <a:ea typeface="新細明體" panose="02020500000000000000" pitchFamily="18"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942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8B97A2A-E5CA-47C3-91EF-56A114EDE9ED}" type="slidenum">
              <a:rPr kumimoji="0" lang="zh-TW" altLang="en-US" smtClean="0">
                <a:latin typeface="Calibri" panose="020F0502020204030204" pitchFamily="34" charset="0"/>
                <a:ea typeface="新細明體" panose="02020500000000000000" pitchFamily="18" charset="-120"/>
              </a:rPr>
              <a:pPr/>
              <a:t>2</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1252"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9163FB5-7586-4B75-9998-E8BEEBE7674D}" type="slidenum">
              <a:rPr kumimoji="0" lang="zh-TW" altLang="en-US" smtClean="0">
                <a:latin typeface="Calibri" panose="020F0502020204030204" pitchFamily="34" charset="0"/>
                <a:ea typeface="新細明體" panose="02020500000000000000" pitchFamily="18" charset="-120"/>
              </a:rPr>
              <a:pPr/>
              <a:t>78</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5348"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6B85EF2-A16F-42C9-B651-D0367FB5201F}" type="slidenum">
              <a:rPr kumimoji="0" lang="zh-TW" altLang="en-US" smtClean="0">
                <a:latin typeface="Calibri" panose="020F0502020204030204" pitchFamily="34" charset="0"/>
                <a:ea typeface="新細明體" panose="02020500000000000000" pitchFamily="18" charset="-120"/>
              </a:rPr>
              <a:pPr/>
              <a:t>81</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73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66C6375-F7D8-41F7-B7FF-8486D5FD2682}" type="slidenum">
              <a:rPr kumimoji="0" lang="zh-TW" altLang="en-US" smtClean="0">
                <a:latin typeface="Calibri" panose="020F0502020204030204" pitchFamily="34" charset="0"/>
                <a:ea typeface="新細明體" panose="02020500000000000000" pitchFamily="18" charset="-120"/>
              </a:rPr>
              <a:pPr/>
              <a:t>82</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14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2D48F1B-ED7C-433C-BD97-9DB275D4D181}" type="slidenum">
              <a:rPr kumimoji="0" lang="zh-TW" altLang="en-US" smtClean="0">
                <a:solidFill>
                  <a:srgbClr val="000000"/>
                </a:solidFill>
                <a:latin typeface="Calibri" panose="020F0502020204030204" pitchFamily="34" charset="0"/>
                <a:ea typeface="新細明體" panose="02020500000000000000" pitchFamily="18" charset="-120"/>
              </a:rPr>
              <a:pPr/>
              <a:t>85</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a16="http://schemas.microsoft.com/office/drawing/2014/main" xmlns="" id="{D4186654-FEB8-4ADB-A3D7-04470788F561}"/>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a16="http://schemas.microsoft.com/office/drawing/2014/main" xmlns="" id="{9EF10AD7-1CBE-4145-B4C9-60176AD76F10}"/>
              </a:ext>
            </a:extLst>
          </p:cNvPr>
          <p:cNvSpPr>
            <a:spLocks noGrp="1"/>
          </p:cNvSpPr>
          <p:nvPr>
            <p:ph type="hdr" sz="quarter"/>
          </p:nvPr>
        </p:nvSpPr>
        <p:spPr/>
        <p:txBody>
          <a:bodyPr/>
          <a:lstStyle/>
          <a:p>
            <a:pPr>
              <a:defRPr/>
            </a:pPr>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35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598B173-7696-43FA-9DD0-597BECE95BFD}" type="slidenum">
              <a:rPr kumimoji="0" lang="zh-TW" altLang="en-US" smtClean="0">
                <a:solidFill>
                  <a:srgbClr val="000000"/>
                </a:solidFill>
                <a:latin typeface="Calibri" panose="020F0502020204030204" pitchFamily="34" charset="0"/>
                <a:ea typeface="新細明體" panose="02020500000000000000" pitchFamily="18" charset="-120"/>
              </a:rPr>
              <a:pPr/>
              <a:t>86</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a16="http://schemas.microsoft.com/office/drawing/2014/main" xmlns="" id="{16C87000-0F50-4BB4-ABBA-31F2E2CEAA82}"/>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a16="http://schemas.microsoft.com/office/drawing/2014/main" xmlns="" id="{784C0475-F9B4-4FE2-9AA3-20E424F43B73}"/>
              </a:ext>
            </a:extLst>
          </p:cNvPr>
          <p:cNvSpPr>
            <a:spLocks noGrp="1"/>
          </p:cNvSpPr>
          <p:nvPr>
            <p:ph type="hdr" sz="quarter"/>
          </p:nvPr>
        </p:nvSpPr>
        <p:spPr/>
        <p:txBody>
          <a:bodyPr/>
          <a:lstStyle/>
          <a:p>
            <a:pPr>
              <a:defRPr/>
            </a:pPr>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55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75846C8-8916-4251-AA43-8D62139CA206}" type="slidenum">
              <a:rPr kumimoji="0" lang="zh-TW" altLang="en-US" smtClean="0">
                <a:solidFill>
                  <a:srgbClr val="000000"/>
                </a:solidFill>
                <a:latin typeface="Calibri" panose="020F0502020204030204" pitchFamily="34" charset="0"/>
                <a:ea typeface="新細明體" panose="02020500000000000000" pitchFamily="18" charset="-120"/>
              </a:rPr>
              <a:pPr/>
              <a:t>87</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a16="http://schemas.microsoft.com/office/drawing/2014/main" xmlns="" id="{DC254A2E-0E4D-4BA1-B17A-CF1951BAB656}"/>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a16="http://schemas.microsoft.com/office/drawing/2014/main" xmlns="" id="{4F88AB7E-228A-4588-8761-0C81B111CB26}"/>
              </a:ext>
            </a:extLst>
          </p:cNvPr>
          <p:cNvSpPr>
            <a:spLocks noGrp="1"/>
          </p:cNvSpPr>
          <p:nvPr>
            <p:ph type="hdr" sz="quarter"/>
          </p:nvPr>
        </p:nvSpPr>
        <p:spPr/>
        <p:txBody>
          <a:bodyPr/>
          <a:lstStyle/>
          <a:p>
            <a:pPr>
              <a:defRPr/>
            </a:pPr>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76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7EC2DFB-5A4D-4EC2-B2DF-E5D5B7D45917}" type="slidenum">
              <a:rPr kumimoji="0" lang="zh-TW" altLang="en-US" smtClean="0">
                <a:solidFill>
                  <a:srgbClr val="000000"/>
                </a:solidFill>
                <a:latin typeface="Calibri" panose="020F0502020204030204" pitchFamily="34" charset="0"/>
                <a:ea typeface="新細明體" panose="02020500000000000000" pitchFamily="18" charset="-120"/>
              </a:rPr>
              <a:pPr/>
              <a:t>88</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a16="http://schemas.microsoft.com/office/drawing/2014/main" xmlns="" id="{3D0661F6-C7B1-497A-8DB6-A1FF04D37C50}"/>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a16="http://schemas.microsoft.com/office/drawing/2014/main" xmlns="" id="{DFDB902D-EFA6-440C-99CA-33DB7A6BED6E}"/>
              </a:ext>
            </a:extLst>
          </p:cNvPr>
          <p:cNvSpPr>
            <a:spLocks noGrp="1"/>
          </p:cNvSpPr>
          <p:nvPr>
            <p:ph type="hdr" sz="quarter"/>
          </p:nvPr>
        </p:nvSpPr>
        <p:spPr/>
        <p:txBody>
          <a:bodyPr/>
          <a:lstStyle/>
          <a:p>
            <a:pPr>
              <a:defRPr/>
            </a:pPr>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007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85AAD34-49DD-4980-9780-CCFF6171B688}" type="slidenum">
              <a:rPr kumimoji="0" lang="zh-TW" altLang="en-US" smtClean="0">
                <a:latin typeface="Calibri" panose="020F0502020204030204" pitchFamily="34" charset="0"/>
                <a:ea typeface="新細明體" panose="02020500000000000000" pitchFamily="18" charset="-120"/>
              </a:rPr>
              <a:pPr/>
              <a:t>90</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06852"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16AD3EA-3A45-4C38-8B0B-9392D4D7AA5C}" type="slidenum">
              <a:rPr kumimoji="0" lang="zh-TW" altLang="en-US" smtClean="0">
                <a:latin typeface="Calibri" panose="020F0502020204030204" pitchFamily="34" charset="0"/>
                <a:ea typeface="新細明體" panose="02020500000000000000" pitchFamily="18" charset="-120"/>
              </a:rPr>
              <a:pPr/>
              <a:t>95</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096236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10948"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58136A6-04BD-479E-B728-614EC09A02A9}" type="slidenum">
              <a:rPr kumimoji="0" lang="zh-TW" altLang="en-US" smtClean="0">
                <a:latin typeface="Calibri" panose="020F0502020204030204" pitchFamily="34" charset="0"/>
                <a:ea typeface="新細明體" panose="02020500000000000000" pitchFamily="18" charset="-120"/>
              </a:rPr>
              <a:pPr/>
              <a:t>98</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473099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993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AB3DD7E-DEFF-4D81-A485-37192223FD90}" type="slidenum">
              <a:rPr kumimoji="0" lang="zh-TW" altLang="en-US" smtClean="0">
                <a:latin typeface="Calibri" panose="020F0502020204030204" pitchFamily="34" charset="0"/>
                <a:ea typeface="新細明體" panose="02020500000000000000" pitchFamily="18" charset="-120"/>
              </a:rPr>
              <a:pPr/>
              <a:t>7</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zh-TW" altLang="en-US" sz="3600">
                <a:solidFill>
                  <a:srgbClr val="C00000"/>
                </a:solidFill>
                <a:latin typeface="Book Antiqua" panose="02040602050305030304" pitchFamily="18" charset="0"/>
                <a:ea typeface="標楷體" panose="03000509000000000000" pitchFamily="65" charset="-120"/>
              </a:rPr>
              <a:t>同學年度同項競賽擇優</a:t>
            </a:r>
            <a:r>
              <a:rPr lang="en-US" altLang="zh-TW" sz="3600">
                <a:solidFill>
                  <a:srgbClr val="C00000"/>
                </a:solidFill>
                <a:latin typeface="Book Antiqua" panose="02040602050305030304" pitchFamily="18" charset="0"/>
                <a:ea typeface="標楷體" panose="03000509000000000000" pitchFamily="65" charset="-120"/>
              </a:rPr>
              <a:t>1</a:t>
            </a:r>
            <a:r>
              <a:rPr lang="zh-TW" altLang="en-US" sz="3600">
                <a:solidFill>
                  <a:srgbClr val="C00000"/>
                </a:solidFill>
                <a:latin typeface="Book Antiqua" panose="02040602050305030304" pitchFamily="18" charset="0"/>
                <a:ea typeface="標楷體" panose="03000509000000000000" pitchFamily="65" charset="-120"/>
              </a:rPr>
              <a:t>次採計。</a:t>
            </a:r>
            <a:r>
              <a:rPr lang="en-US" altLang="zh-TW" sz="3600">
                <a:solidFill>
                  <a:srgbClr val="C00000"/>
                </a:solidFill>
                <a:latin typeface="Book Antiqua" panose="02040602050305030304" pitchFamily="18" charset="0"/>
                <a:ea typeface="標楷體" panose="03000509000000000000" pitchFamily="65" charset="-120"/>
              </a:rPr>
              <a:t>(</a:t>
            </a:r>
            <a:r>
              <a:rPr lang="zh-TW" altLang="en-US" sz="3600">
                <a:solidFill>
                  <a:srgbClr val="C00000"/>
                </a:solidFill>
                <a:latin typeface="Book Antiqua" panose="02040602050305030304" pitchFamily="18" charset="0"/>
                <a:ea typeface="標楷體" panose="03000509000000000000" pitchFamily="65" charset="-120"/>
              </a:rPr>
              <a:t>大免有，優免沒有</a:t>
            </a:r>
            <a:r>
              <a:rPr lang="en-US" altLang="zh-TW" sz="3600">
                <a:solidFill>
                  <a:srgbClr val="C00000"/>
                </a:solidFill>
                <a:latin typeface="Book Antiqua" panose="02040602050305030304" pitchFamily="18" charset="0"/>
                <a:ea typeface="標楷體" panose="03000509000000000000" pitchFamily="65" charset="-120"/>
              </a:rPr>
              <a:t>)</a:t>
            </a:r>
          </a:p>
          <a:p>
            <a:endParaRPr lang="zh-TW" altLang="en-US"/>
          </a:p>
        </p:txBody>
      </p:sp>
      <p:sp>
        <p:nvSpPr>
          <p:cNvPr id="2129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A46E9A5-A39B-4D44-8DE5-0404C2A02F20}" type="slidenum">
              <a:rPr kumimoji="0" lang="zh-TW" altLang="en-US" smtClean="0">
                <a:latin typeface="Calibri" panose="020F0502020204030204" pitchFamily="34" charset="0"/>
                <a:ea typeface="新細明體" panose="02020500000000000000" pitchFamily="18" charset="-120"/>
              </a:rPr>
              <a:pPr/>
              <a:t>99</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117192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zh-TW" altLang="en-US" sz="3600">
                <a:solidFill>
                  <a:srgbClr val="C00000"/>
                </a:solidFill>
                <a:latin typeface="Book Antiqua" panose="02040602050305030304" pitchFamily="18" charset="0"/>
                <a:ea typeface="標楷體" panose="03000509000000000000" pitchFamily="65" charset="-120"/>
              </a:rPr>
              <a:t>同學年度同項競賽擇優</a:t>
            </a:r>
            <a:r>
              <a:rPr lang="en-US" altLang="zh-TW" sz="3600">
                <a:solidFill>
                  <a:srgbClr val="C00000"/>
                </a:solidFill>
                <a:latin typeface="Book Antiqua" panose="02040602050305030304" pitchFamily="18" charset="0"/>
                <a:ea typeface="標楷體" panose="03000509000000000000" pitchFamily="65" charset="-120"/>
              </a:rPr>
              <a:t>1</a:t>
            </a:r>
            <a:r>
              <a:rPr lang="zh-TW" altLang="en-US" sz="3600">
                <a:solidFill>
                  <a:srgbClr val="C00000"/>
                </a:solidFill>
                <a:latin typeface="Book Antiqua" panose="02040602050305030304" pitchFamily="18" charset="0"/>
                <a:ea typeface="標楷體" panose="03000509000000000000" pitchFamily="65" charset="-120"/>
              </a:rPr>
              <a:t>次採計。</a:t>
            </a:r>
            <a:r>
              <a:rPr lang="en-US" altLang="zh-TW" sz="3600">
                <a:solidFill>
                  <a:srgbClr val="C00000"/>
                </a:solidFill>
                <a:latin typeface="Book Antiqua" panose="02040602050305030304" pitchFamily="18" charset="0"/>
                <a:ea typeface="標楷體" panose="03000509000000000000" pitchFamily="65" charset="-120"/>
              </a:rPr>
              <a:t>(</a:t>
            </a:r>
            <a:r>
              <a:rPr lang="zh-TW" altLang="en-US" sz="3600">
                <a:solidFill>
                  <a:srgbClr val="C00000"/>
                </a:solidFill>
                <a:latin typeface="Book Antiqua" panose="02040602050305030304" pitchFamily="18" charset="0"/>
                <a:ea typeface="標楷體" panose="03000509000000000000" pitchFamily="65" charset="-120"/>
              </a:rPr>
              <a:t>大免有，優免沒有</a:t>
            </a:r>
            <a:r>
              <a:rPr lang="en-US" altLang="zh-TW" sz="3600">
                <a:solidFill>
                  <a:srgbClr val="C00000"/>
                </a:solidFill>
                <a:latin typeface="Book Antiqua" panose="02040602050305030304" pitchFamily="18" charset="0"/>
                <a:ea typeface="標楷體" panose="03000509000000000000" pitchFamily="65" charset="-120"/>
              </a:rPr>
              <a:t>)</a:t>
            </a:r>
          </a:p>
          <a:p>
            <a:endParaRPr lang="zh-TW" altLang="en-US"/>
          </a:p>
        </p:txBody>
      </p:sp>
      <p:sp>
        <p:nvSpPr>
          <p:cNvPr id="2150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68A5430-571E-46B9-9D38-7087B9A0E165}" type="slidenum">
              <a:rPr kumimoji="0" lang="zh-TW" altLang="en-US" smtClean="0">
                <a:latin typeface="Calibri" panose="020F0502020204030204" pitchFamily="34" charset="0"/>
                <a:ea typeface="新細明體" panose="02020500000000000000" pitchFamily="18" charset="-120"/>
              </a:rPr>
              <a:pPr/>
              <a:t>100</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4275724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222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D4F5457-7FE1-4C56-87E0-7C35ED644C64}" type="slidenum">
              <a:rPr kumimoji="0" lang="zh-TW" altLang="en-US" smtClean="0">
                <a:latin typeface="Calibri" panose="020F0502020204030204" pitchFamily="34" charset="0"/>
                <a:ea typeface="新細明體" panose="02020500000000000000" pitchFamily="18" charset="-120"/>
              </a:rPr>
              <a:pPr/>
              <a:t>106</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39890207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242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2E06B6A-786C-4F70-9FB9-D8A0B16EBA01}" type="slidenum">
              <a:rPr kumimoji="0" lang="zh-TW" altLang="en-US" smtClean="0">
                <a:latin typeface="Calibri" panose="020F0502020204030204" pitchFamily="34" charset="0"/>
                <a:ea typeface="新細明體" panose="02020500000000000000" pitchFamily="18" charset="-120"/>
              </a:rPr>
              <a:pPr/>
              <a:t>107</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008033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283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7F1373E-9F04-44FB-93CD-BECA1431922A}" type="slidenum">
              <a:rPr kumimoji="0" lang="zh-TW" altLang="en-US" smtClean="0">
                <a:latin typeface="Calibri" panose="020F0502020204030204" pitchFamily="34" charset="0"/>
                <a:ea typeface="新細明體" panose="02020500000000000000" pitchFamily="18" charset="-120"/>
              </a:rPr>
              <a:pPr/>
              <a:t>110</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16445298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4500"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0D09E3B-B264-4476-9D6E-E4A9C253AC00}" type="slidenum">
              <a:rPr kumimoji="0" lang="zh-TW" altLang="en-US" smtClean="0">
                <a:latin typeface="Calibri" panose="020F0502020204030204" pitchFamily="34" charset="0"/>
                <a:ea typeface="新細明體" panose="02020500000000000000" pitchFamily="18" charset="-120"/>
              </a:rPr>
              <a:pPr/>
              <a:t>115</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34491203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42692"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CF3A1A3-D614-40E4-B0D1-AD4CF887653E}" type="slidenum">
              <a:rPr kumimoji="0" lang="zh-TW" altLang="en-US" smtClean="0">
                <a:latin typeface="Calibri" panose="020F0502020204030204" pitchFamily="34" charset="0"/>
                <a:ea typeface="新細明體" panose="02020500000000000000" pitchFamily="18" charset="-120"/>
              </a:rPr>
              <a:pPr/>
              <a:t>121</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013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5DE93D0-62E0-45C5-935A-4754A9AF4B22}" type="slidenum">
              <a:rPr kumimoji="0" lang="zh-TW" altLang="en-US" smtClean="0">
                <a:latin typeface="Calibri" panose="020F0502020204030204" pitchFamily="34" charset="0"/>
                <a:ea typeface="新細明體" panose="02020500000000000000" pitchFamily="18" charset="-120"/>
              </a:rPr>
              <a:pPr/>
              <a:t>8</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034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31D297E-32BB-4D20-AAFC-7EFF94F5449A}" type="slidenum">
              <a:rPr kumimoji="0" lang="zh-TW" altLang="en-US" smtClean="0">
                <a:latin typeface="Calibri" panose="020F0502020204030204" pitchFamily="34" charset="0"/>
                <a:ea typeface="新細明體" panose="02020500000000000000" pitchFamily="18" charset="-120"/>
              </a:rPr>
              <a:pPr/>
              <a:t>9</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05476"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4F25B95-56C5-4921-A6F1-A20FC6031381}" type="slidenum">
              <a:rPr kumimoji="0" lang="zh-TW" altLang="en-US" smtClean="0">
                <a:latin typeface="Calibri" panose="020F0502020204030204" pitchFamily="34" charset="0"/>
                <a:ea typeface="新細明體" panose="02020500000000000000" pitchFamily="18" charset="-120"/>
              </a:rPr>
              <a:pPr/>
              <a:t>10</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218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A9F7140-C2B8-4129-B702-29C7D9630C86}" type="slidenum">
              <a:rPr kumimoji="0" lang="en-US" altLang="zh-TW" smtClean="0">
                <a:solidFill>
                  <a:srgbClr val="000000"/>
                </a:solidFill>
                <a:latin typeface="Calibri" panose="020F0502020204030204" pitchFamily="34" charset="0"/>
                <a:ea typeface="新細明體" panose="02020500000000000000" pitchFamily="18" charset="-120"/>
              </a:rPr>
              <a:pPr/>
              <a:t>25</a:t>
            </a:fld>
            <a:endParaRPr kumimoji="0" lang="en-US" altLang="zh-TW">
              <a:solidFill>
                <a:srgbClr val="000000"/>
              </a:solidFill>
              <a:latin typeface="Calibri" panose="020F0502020204030204" pitchFamily="34" charset="0"/>
              <a:ea typeface="新細明體" panose="02020500000000000000" pitchFamily="18"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239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7A33E97-1384-471D-A6FC-5784CE26045D}" type="slidenum">
              <a:rPr kumimoji="0" lang="zh-TW" altLang="en-US" smtClean="0">
                <a:latin typeface="Calibri" panose="020F0502020204030204" pitchFamily="34" charset="0"/>
                <a:ea typeface="新細明體" panose="02020500000000000000" pitchFamily="18" charset="-120"/>
              </a:rPr>
              <a:pPr/>
              <a:t>26</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25956"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3120102-70DF-426B-ABD3-FA1DBA8A8869}" type="slidenum">
              <a:rPr kumimoji="0" lang="zh-TW" altLang="en-US" smtClean="0">
                <a:latin typeface="Calibri" panose="020F0502020204030204" pitchFamily="34" charset="0"/>
                <a:ea typeface="新細明體" panose="02020500000000000000" pitchFamily="18" charset="-120"/>
              </a:rPr>
              <a:pPr/>
              <a:t>27</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2147483646 w 372"/>
              <a:gd name="T1" fmla="*/ 2147483646 h 166"/>
              <a:gd name="T2" fmla="*/ 2147483646 w 372"/>
              <a:gd name="T3" fmla="*/ 2147483646 h 166"/>
              <a:gd name="T4" fmla="*/ 2147483646 w 372"/>
              <a:gd name="T5" fmla="*/ 2147483646 h 166"/>
              <a:gd name="T6" fmla="*/ 2147483646 w 372"/>
              <a:gd name="T7" fmla="*/ 2147483646 h 166"/>
              <a:gd name="T8" fmla="*/ 2147483646 w 372"/>
              <a:gd name="T9" fmla="*/ 2147483646 h 166"/>
              <a:gd name="T10" fmla="*/ 2147483646 w 372"/>
              <a:gd name="T11" fmla="*/ 2147483646 h 166"/>
              <a:gd name="T12" fmla="*/ 2147483646 w 372"/>
              <a:gd name="T13" fmla="*/ 214748364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166"/>
              <a:gd name="T35" fmla="*/ 372 w 372"/>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xmlns="" id="{795DE7ED-EA8C-4F58-A58E-2F913ADC977A}"/>
              </a:ext>
            </a:extLst>
          </p:cNvPr>
          <p:cNvSpPr>
            <a:spLocks noGrp="1"/>
          </p:cNvSpPr>
          <p:nvPr>
            <p:ph type="dt" sz="half" idx="10"/>
          </p:nvPr>
        </p:nvSpPr>
        <p:spPr/>
        <p:txBody>
          <a:bodyPr/>
          <a:lstStyle>
            <a:lvl1pPr>
              <a:defRPr/>
            </a:lvl1pPr>
          </a:lstStyle>
          <a:p>
            <a:pPr>
              <a:defRPr/>
            </a:pPr>
            <a:fld id="{14CA9814-75E6-4160-BEDB-4DD69F51398B}" type="datetime1">
              <a:rPr lang="zh-TW" altLang="en-US"/>
              <a:pPr>
                <a:defRPr/>
              </a:pPr>
              <a:t>2020/3/23</a:t>
            </a:fld>
            <a:endParaRPr lang="zh-TW" altLang="en-US"/>
          </a:p>
        </p:txBody>
      </p:sp>
      <p:sp>
        <p:nvSpPr>
          <p:cNvPr id="6" name="Footer Placeholder 4">
            <a:extLst>
              <a:ext uri="{FF2B5EF4-FFF2-40B4-BE49-F238E27FC236}">
                <a16:creationId xmlns:a16="http://schemas.microsoft.com/office/drawing/2014/main" xmlns="" id="{2C5EA1C6-A64E-49D0-9790-046B8C9DCF6D}"/>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9FD18143-956B-4A73-8CF6-E28EA9210E61}"/>
              </a:ext>
            </a:extLst>
          </p:cNvPr>
          <p:cNvSpPr>
            <a:spLocks noGrp="1"/>
          </p:cNvSpPr>
          <p:nvPr>
            <p:ph type="sldNum" sz="quarter" idx="12"/>
          </p:nvPr>
        </p:nvSpPr>
        <p:spPr>
          <a:xfrm>
            <a:off x="531813" y="4529138"/>
            <a:ext cx="779462" cy="365125"/>
          </a:xfrm>
        </p:spPr>
        <p:txBody>
          <a:bodyPr/>
          <a:lstStyle>
            <a:lvl1pPr>
              <a:defRPr/>
            </a:lvl1pPr>
          </a:lstStyle>
          <a:p>
            <a:pPr>
              <a:defRPr/>
            </a:pPr>
            <a:fld id="{76F8C464-89E2-49BE-9614-3950C6852F38}" type="slidenum">
              <a:rPr lang="zh-TW" altLang="en-US"/>
              <a:pPr>
                <a:defRPr/>
              </a:pPr>
              <a:t>‹#›</a:t>
            </a:fld>
            <a:endParaRPr lang="zh-TW" altLang="en-US"/>
          </a:p>
        </p:txBody>
      </p:sp>
    </p:spTree>
    <p:extLst>
      <p:ext uri="{BB962C8B-B14F-4D97-AF65-F5344CB8AC3E}">
        <p14:creationId xmlns:p14="http://schemas.microsoft.com/office/powerpoint/2010/main" val="348942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xmlns="" id="{DBC73B33-1F0B-4F5A-BA91-B5B8400A4BCA}"/>
              </a:ext>
            </a:extLst>
          </p:cNvPr>
          <p:cNvSpPr>
            <a:spLocks noGrp="1"/>
          </p:cNvSpPr>
          <p:nvPr>
            <p:ph type="dt" sz="half" idx="10"/>
          </p:nvPr>
        </p:nvSpPr>
        <p:spPr/>
        <p:txBody>
          <a:bodyPr/>
          <a:lstStyle>
            <a:lvl1pPr>
              <a:defRPr/>
            </a:lvl1pPr>
          </a:lstStyle>
          <a:p>
            <a:pPr>
              <a:defRPr/>
            </a:pPr>
            <a:fld id="{63E3ADAC-E40B-44BB-B6AF-F8DC3A3F3019}" type="datetime1">
              <a:rPr lang="zh-TW" altLang="en-US"/>
              <a:pPr>
                <a:defRPr/>
              </a:pPr>
              <a:t>2020/3/23</a:t>
            </a:fld>
            <a:endParaRPr lang="zh-TW" altLang="en-US"/>
          </a:p>
        </p:txBody>
      </p:sp>
      <p:sp>
        <p:nvSpPr>
          <p:cNvPr id="6" name="Footer Placeholder 4">
            <a:extLst>
              <a:ext uri="{FF2B5EF4-FFF2-40B4-BE49-F238E27FC236}">
                <a16:creationId xmlns:a16="http://schemas.microsoft.com/office/drawing/2014/main" xmlns="" id="{1570C674-1FB9-449D-BC1C-E22E458299A6}"/>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0FFC9AC6-392D-4657-B256-F07B654C29E1}"/>
              </a:ext>
            </a:extLst>
          </p:cNvPr>
          <p:cNvSpPr>
            <a:spLocks noGrp="1"/>
          </p:cNvSpPr>
          <p:nvPr>
            <p:ph type="sldNum" sz="quarter" idx="12"/>
          </p:nvPr>
        </p:nvSpPr>
        <p:spPr>
          <a:xfrm>
            <a:off x="531813" y="3244850"/>
            <a:ext cx="779462" cy="365125"/>
          </a:xfrm>
        </p:spPr>
        <p:txBody>
          <a:bodyPr/>
          <a:lstStyle>
            <a:lvl1pPr>
              <a:defRPr/>
            </a:lvl1pPr>
          </a:lstStyle>
          <a:p>
            <a:pPr>
              <a:defRPr/>
            </a:pPr>
            <a:fld id="{06C39BCA-09EE-44F8-9940-B736EB93F601}" type="slidenum">
              <a:rPr lang="zh-TW" altLang="en-US"/>
              <a:pPr>
                <a:defRPr/>
              </a:pPr>
              <a:t>‹#›</a:t>
            </a:fld>
            <a:endParaRPr lang="zh-TW" altLang="en-US"/>
          </a:p>
        </p:txBody>
      </p:sp>
    </p:spTree>
    <p:extLst>
      <p:ext uri="{BB962C8B-B14F-4D97-AF65-F5344CB8AC3E}">
        <p14:creationId xmlns:p14="http://schemas.microsoft.com/office/powerpoint/2010/main" val="2279401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3">
            <a:extLst>
              <a:ext uri="{FF2B5EF4-FFF2-40B4-BE49-F238E27FC236}">
                <a16:creationId xmlns:a16="http://schemas.microsoft.com/office/drawing/2014/main" xmlns="" id="{BB9790E1-7EF4-416D-837B-3D483ED095A7}"/>
              </a:ext>
            </a:extLst>
          </p:cNvPr>
          <p:cNvSpPr txBox="1">
            <a:spLocks noChangeArrowheads="1"/>
          </p:cNvSpPr>
          <p:nvPr/>
        </p:nvSpPr>
        <p:spPr bwMode="auto">
          <a:xfrm>
            <a:off x="2466975" y="647700"/>
            <a:ext cx="609600" cy="585788"/>
          </a:xfrm>
          <a:prstGeom prst="rect">
            <a:avLst/>
          </a:prstGeom>
          <a:noFill/>
          <a:ln>
            <a:noFill/>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7" name="TextBox 14">
            <a:extLst>
              <a:ext uri="{FF2B5EF4-FFF2-40B4-BE49-F238E27FC236}">
                <a16:creationId xmlns:a16="http://schemas.microsoft.com/office/drawing/2014/main" xmlns="" id="{529994DC-DCA4-4731-9A4B-7315D893293F}"/>
              </a:ext>
            </a:extLst>
          </p:cNvPr>
          <p:cNvSpPr txBox="1">
            <a:spLocks noChangeArrowheads="1"/>
          </p:cNvSpPr>
          <p:nvPr/>
        </p:nvSpPr>
        <p:spPr bwMode="auto">
          <a:xfrm>
            <a:off x="11114088" y="2905125"/>
            <a:ext cx="609600" cy="584200"/>
          </a:xfrm>
          <a:prstGeom prst="rect">
            <a:avLst/>
          </a:prstGeom>
          <a:noFill/>
          <a:ln>
            <a:noFill/>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a16="http://schemas.microsoft.com/office/drawing/2014/main" xmlns="" id="{5C97F476-02CD-46C6-AC78-5FAF514B051B}"/>
              </a:ext>
            </a:extLst>
          </p:cNvPr>
          <p:cNvSpPr>
            <a:spLocks noGrp="1"/>
          </p:cNvSpPr>
          <p:nvPr>
            <p:ph type="dt" sz="half" idx="14"/>
          </p:nvPr>
        </p:nvSpPr>
        <p:spPr/>
        <p:txBody>
          <a:bodyPr/>
          <a:lstStyle>
            <a:lvl1pPr>
              <a:defRPr/>
            </a:lvl1pPr>
          </a:lstStyle>
          <a:p>
            <a:pPr>
              <a:defRPr/>
            </a:pPr>
            <a:fld id="{1F436FAB-8C25-41E8-A9DA-F47A7F55D5D1}" type="datetime1">
              <a:rPr lang="zh-TW" altLang="en-US"/>
              <a:pPr>
                <a:defRPr/>
              </a:pPr>
              <a:t>2020/3/23</a:t>
            </a:fld>
            <a:endParaRPr lang="zh-TW" altLang="en-US"/>
          </a:p>
        </p:txBody>
      </p:sp>
      <p:sp>
        <p:nvSpPr>
          <p:cNvPr id="9" name="Footer Placeholder 4">
            <a:extLst>
              <a:ext uri="{FF2B5EF4-FFF2-40B4-BE49-F238E27FC236}">
                <a16:creationId xmlns:a16="http://schemas.microsoft.com/office/drawing/2014/main" xmlns="" id="{9D29A355-F58A-4913-B924-081997F40A7E}"/>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xmlns="" id="{B68A393A-9513-4675-92FC-909907FC23AB}"/>
              </a:ext>
            </a:extLst>
          </p:cNvPr>
          <p:cNvSpPr>
            <a:spLocks noGrp="1"/>
          </p:cNvSpPr>
          <p:nvPr>
            <p:ph type="sldNum" sz="quarter" idx="16"/>
          </p:nvPr>
        </p:nvSpPr>
        <p:spPr>
          <a:xfrm>
            <a:off x="531813" y="3244850"/>
            <a:ext cx="779462" cy="365125"/>
          </a:xfrm>
        </p:spPr>
        <p:txBody>
          <a:bodyPr/>
          <a:lstStyle>
            <a:lvl1pPr>
              <a:defRPr/>
            </a:lvl1pPr>
          </a:lstStyle>
          <a:p>
            <a:pPr>
              <a:defRPr/>
            </a:pPr>
            <a:fld id="{403D136E-9E49-4252-8B36-866A4C361231}" type="slidenum">
              <a:rPr lang="zh-TW" altLang="en-US"/>
              <a:pPr>
                <a:defRPr/>
              </a:pPr>
              <a:t>‹#›</a:t>
            </a:fld>
            <a:endParaRPr lang="zh-TW" altLang="en-US"/>
          </a:p>
        </p:txBody>
      </p:sp>
    </p:spTree>
    <p:extLst>
      <p:ext uri="{BB962C8B-B14F-4D97-AF65-F5344CB8AC3E}">
        <p14:creationId xmlns:p14="http://schemas.microsoft.com/office/powerpoint/2010/main" val="3659312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1277303C-36A9-4FD7-8280-D08FB8AC6A6C}"/>
              </a:ext>
            </a:extLst>
          </p:cNvPr>
          <p:cNvSpPr>
            <a:spLocks noGrp="1"/>
          </p:cNvSpPr>
          <p:nvPr>
            <p:ph type="dt" sz="half" idx="10"/>
          </p:nvPr>
        </p:nvSpPr>
        <p:spPr/>
        <p:txBody>
          <a:bodyPr/>
          <a:lstStyle>
            <a:lvl1pPr>
              <a:defRPr/>
            </a:lvl1pPr>
          </a:lstStyle>
          <a:p>
            <a:pPr>
              <a:defRPr/>
            </a:pPr>
            <a:fld id="{1EFE16DD-02E2-458B-B514-B80E0CB2CF8D}" type="datetime1">
              <a:rPr lang="zh-TW" altLang="en-US"/>
              <a:pPr>
                <a:defRPr/>
              </a:pPr>
              <a:t>2020/3/23</a:t>
            </a:fld>
            <a:endParaRPr lang="zh-TW" altLang="en-US"/>
          </a:p>
        </p:txBody>
      </p:sp>
      <p:sp>
        <p:nvSpPr>
          <p:cNvPr id="7" name="Footer Placeholder 5">
            <a:extLst>
              <a:ext uri="{FF2B5EF4-FFF2-40B4-BE49-F238E27FC236}">
                <a16:creationId xmlns:a16="http://schemas.microsoft.com/office/drawing/2014/main" xmlns="" id="{203ECAF7-3083-41B0-BC80-A54802EA888F}"/>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988A72A6-505B-4E4A-8875-A007A7B87170}"/>
              </a:ext>
            </a:extLst>
          </p:cNvPr>
          <p:cNvSpPr>
            <a:spLocks noGrp="1"/>
          </p:cNvSpPr>
          <p:nvPr>
            <p:ph type="sldNum" sz="quarter" idx="12"/>
          </p:nvPr>
        </p:nvSpPr>
        <p:spPr>
          <a:xfrm>
            <a:off x="531813" y="4983163"/>
            <a:ext cx="779462" cy="365125"/>
          </a:xfrm>
        </p:spPr>
        <p:txBody>
          <a:bodyPr/>
          <a:lstStyle>
            <a:lvl1pPr>
              <a:defRPr/>
            </a:lvl1pPr>
          </a:lstStyle>
          <a:p>
            <a:pPr>
              <a:defRPr/>
            </a:pPr>
            <a:fld id="{25719667-6EED-4EAE-A3B0-71D99504A05B}" type="slidenum">
              <a:rPr lang="zh-TW" altLang="en-US"/>
              <a:pPr>
                <a:defRPr/>
              </a:pPr>
              <a:t>‹#›</a:t>
            </a:fld>
            <a:endParaRPr lang="zh-TW" altLang="en-US"/>
          </a:p>
        </p:txBody>
      </p:sp>
    </p:spTree>
    <p:extLst>
      <p:ext uri="{BB962C8B-B14F-4D97-AF65-F5344CB8AC3E}">
        <p14:creationId xmlns:p14="http://schemas.microsoft.com/office/powerpoint/2010/main" val="1152271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6">
            <a:extLst>
              <a:ext uri="{FF2B5EF4-FFF2-40B4-BE49-F238E27FC236}">
                <a16:creationId xmlns:a16="http://schemas.microsoft.com/office/drawing/2014/main" xmlns="" id="{22D6E8FA-3A0A-4499-957F-ABB529B1FD48}"/>
              </a:ext>
            </a:extLst>
          </p:cNvPr>
          <p:cNvSpPr txBox="1">
            <a:spLocks noChangeArrowheads="1"/>
          </p:cNvSpPr>
          <p:nvPr/>
        </p:nvSpPr>
        <p:spPr bwMode="auto">
          <a:xfrm>
            <a:off x="2466975" y="647700"/>
            <a:ext cx="609600" cy="585788"/>
          </a:xfrm>
          <a:prstGeom prst="rect">
            <a:avLst/>
          </a:prstGeom>
          <a:noFill/>
          <a:ln>
            <a:noFill/>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7" name="TextBox 17">
            <a:extLst>
              <a:ext uri="{FF2B5EF4-FFF2-40B4-BE49-F238E27FC236}">
                <a16:creationId xmlns:a16="http://schemas.microsoft.com/office/drawing/2014/main" xmlns="" id="{7D115396-7192-4C28-8162-8DDCF2D561F2}"/>
              </a:ext>
            </a:extLst>
          </p:cNvPr>
          <p:cNvSpPr txBox="1">
            <a:spLocks noChangeArrowheads="1"/>
          </p:cNvSpPr>
          <p:nvPr/>
        </p:nvSpPr>
        <p:spPr bwMode="auto">
          <a:xfrm>
            <a:off x="11114088" y="2905125"/>
            <a:ext cx="609600" cy="584200"/>
          </a:xfrm>
          <a:prstGeom prst="rect">
            <a:avLst/>
          </a:prstGeom>
          <a:noFill/>
          <a:ln>
            <a:noFill/>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a16="http://schemas.microsoft.com/office/drawing/2014/main" xmlns="" id="{FA86FC14-206C-4069-A6E8-80B9AEF9A953}"/>
              </a:ext>
            </a:extLst>
          </p:cNvPr>
          <p:cNvSpPr>
            <a:spLocks noGrp="1"/>
          </p:cNvSpPr>
          <p:nvPr>
            <p:ph type="dt" sz="half" idx="14"/>
          </p:nvPr>
        </p:nvSpPr>
        <p:spPr/>
        <p:txBody>
          <a:bodyPr/>
          <a:lstStyle>
            <a:lvl1pPr>
              <a:defRPr/>
            </a:lvl1pPr>
          </a:lstStyle>
          <a:p>
            <a:pPr>
              <a:defRPr/>
            </a:pPr>
            <a:fld id="{7016BBAF-1D3D-4A09-AAEF-D9BAA100A091}" type="datetime1">
              <a:rPr lang="zh-TW" altLang="en-US"/>
              <a:pPr>
                <a:defRPr/>
              </a:pPr>
              <a:t>2020/3/23</a:t>
            </a:fld>
            <a:endParaRPr lang="zh-TW" altLang="en-US"/>
          </a:p>
        </p:txBody>
      </p:sp>
      <p:sp>
        <p:nvSpPr>
          <p:cNvPr id="9" name="Footer Placeholder 5">
            <a:extLst>
              <a:ext uri="{FF2B5EF4-FFF2-40B4-BE49-F238E27FC236}">
                <a16:creationId xmlns:a16="http://schemas.microsoft.com/office/drawing/2014/main" xmlns="" id="{CE3506A4-90DD-4733-BB39-0C277F443188}"/>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xmlns="" id="{42C4075E-3BAB-4110-9F7C-93DB93166ADD}"/>
              </a:ext>
            </a:extLst>
          </p:cNvPr>
          <p:cNvSpPr>
            <a:spLocks noGrp="1"/>
          </p:cNvSpPr>
          <p:nvPr>
            <p:ph type="sldNum" sz="quarter" idx="16"/>
          </p:nvPr>
        </p:nvSpPr>
        <p:spPr>
          <a:xfrm>
            <a:off x="531813" y="4983163"/>
            <a:ext cx="779462" cy="365125"/>
          </a:xfrm>
        </p:spPr>
        <p:txBody>
          <a:bodyPr/>
          <a:lstStyle>
            <a:lvl1pPr>
              <a:defRPr/>
            </a:lvl1pPr>
          </a:lstStyle>
          <a:p>
            <a:pPr>
              <a:defRPr/>
            </a:pPr>
            <a:fld id="{E3C366EA-5BCB-4E5E-92A1-D8B96022018B}" type="slidenum">
              <a:rPr lang="zh-TW" altLang="en-US"/>
              <a:pPr>
                <a:defRPr/>
              </a:pPr>
              <a:t>‹#›</a:t>
            </a:fld>
            <a:endParaRPr lang="zh-TW" altLang="en-US"/>
          </a:p>
        </p:txBody>
      </p:sp>
    </p:spTree>
    <p:extLst>
      <p:ext uri="{BB962C8B-B14F-4D97-AF65-F5344CB8AC3E}">
        <p14:creationId xmlns:p14="http://schemas.microsoft.com/office/powerpoint/2010/main" val="2807528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000ED576-A230-4CD4-A6C8-26443CC1B7E9}"/>
              </a:ext>
            </a:extLst>
          </p:cNvPr>
          <p:cNvSpPr>
            <a:spLocks noGrp="1"/>
          </p:cNvSpPr>
          <p:nvPr>
            <p:ph type="dt" sz="half" idx="14"/>
          </p:nvPr>
        </p:nvSpPr>
        <p:spPr/>
        <p:txBody>
          <a:bodyPr/>
          <a:lstStyle>
            <a:lvl1pPr>
              <a:defRPr/>
            </a:lvl1pPr>
          </a:lstStyle>
          <a:p>
            <a:pPr>
              <a:defRPr/>
            </a:pPr>
            <a:fld id="{020DB24F-7EC8-45E9-8D17-EEB60D4C6A61}" type="datetime1">
              <a:rPr lang="zh-TW" altLang="en-US"/>
              <a:pPr>
                <a:defRPr/>
              </a:pPr>
              <a:t>2020/3/23</a:t>
            </a:fld>
            <a:endParaRPr lang="zh-TW" altLang="en-US"/>
          </a:p>
        </p:txBody>
      </p:sp>
      <p:sp>
        <p:nvSpPr>
          <p:cNvPr id="7" name="Footer Placeholder 5">
            <a:extLst>
              <a:ext uri="{FF2B5EF4-FFF2-40B4-BE49-F238E27FC236}">
                <a16:creationId xmlns:a16="http://schemas.microsoft.com/office/drawing/2014/main" xmlns="" id="{A1C42132-E9D2-4CF1-9CBD-F84E03859340}"/>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A9C5AE0C-13F9-484F-A39F-C863ADDC9032}"/>
              </a:ext>
            </a:extLst>
          </p:cNvPr>
          <p:cNvSpPr>
            <a:spLocks noGrp="1"/>
          </p:cNvSpPr>
          <p:nvPr>
            <p:ph type="sldNum" sz="quarter" idx="16"/>
          </p:nvPr>
        </p:nvSpPr>
        <p:spPr>
          <a:xfrm>
            <a:off x="531813" y="4983163"/>
            <a:ext cx="779462" cy="365125"/>
          </a:xfrm>
        </p:spPr>
        <p:txBody>
          <a:bodyPr/>
          <a:lstStyle>
            <a:lvl1pPr>
              <a:defRPr/>
            </a:lvl1pPr>
          </a:lstStyle>
          <a:p>
            <a:pPr>
              <a:defRPr/>
            </a:pPr>
            <a:fld id="{685ED485-6932-4394-8793-955FE71BFA10}" type="slidenum">
              <a:rPr lang="zh-TW" altLang="en-US"/>
              <a:pPr>
                <a:defRPr/>
              </a:pPr>
              <a:t>‹#›</a:t>
            </a:fld>
            <a:endParaRPr lang="zh-TW" altLang="en-US"/>
          </a:p>
        </p:txBody>
      </p:sp>
    </p:spTree>
    <p:extLst>
      <p:ext uri="{BB962C8B-B14F-4D97-AF65-F5344CB8AC3E}">
        <p14:creationId xmlns:p14="http://schemas.microsoft.com/office/powerpoint/2010/main" val="575024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B181B318-5D1D-41F9-AFBE-E67C3F868936}"/>
              </a:ext>
            </a:extLst>
          </p:cNvPr>
          <p:cNvSpPr>
            <a:spLocks noGrp="1"/>
          </p:cNvSpPr>
          <p:nvPr>
            <p:ph type="dt" sz="half" idx="10"/>
          </p:nvPr>
        </p:nvSpPr>
        <p:spPr/>
        <p:txBody>
          <a:bodyPr/>
          <a:lstStyle>
            <a:lvl1pPr>
              <a:defRPr/>
            </a:lvl1pPr>
          </a:lstStyle>
          <a:p>
            <a:pPr>
              <a:defRPr/>
            </a:pPr>
            <a:fld id="{7EBF29D1-CCB4-4275-8E1A-18F9DF8C4EFE}" type="datetime1">
              <a:rPr lang="zh-TW" altLang="en-US"/>
              <a:pPr>
                <a:defRPr/>
              </a:pPr>
              <a:t>2020/3/23</a:t>
            </a:fld>
            <a:endParaRPr lang="zh-TW" altLang="en-US"/>
          </a:p>
        </p:txBody>
      </p:sp>
      <p:sp>
        <p:nvSpPr>
          <p:cNvPr id="6" name="Footer Placeholder 4">
            <a:extLst>
              <a:ext uri="{FF2B5EF4-FFF2-40B4-BE49-F238E27FC236}">
                <a16:creationId xmlns:a16="http://schemas.microsoft.com/office/drawing/2014/main" xmlns="" id="{D60E9737-E6E5-4AA9-BA41-37882D3D5ACD}"/>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8A18244F-9468-43C5-8339-267332EE9B8D}"/>
              </a:ext>
            </a:extLst>
          </p:cNvPr>
          <p:cNvSpPr>
            <a:spLocks noGrp="1"/>
          </p:cNvSpPr>
          <p:nvPr>
            <p:ph type="sldNum" sz="quarter" idx="12"/>
          </p:nvPr>
        </p:nvSpPr>
        <p:spPr/>
        <p:txBody>
          <a:bodyPr/>
          <a:lstStyle>
            <a:lvl1pPr>
              <a:defRPr/>
            </a:lvl1pPr>
          </a:lstStyle>
          <a:p>
            <a:pPr>
              <a:defRPr/>
            </a:pPr>
            <a:fld id="{76F198C1-207C-41C9-A74F-B972F9326774}" type="slidenum">
              <a:rPr lang="zh-TW" altLang="en-US"/>
              <a:pPr>
                <a:defRPr/>
              </a:pPr>
              <a:t>‹#›</a:t>
            </a:fld>
            <a:endParaRPr lang="zh-TW" altLang="en-US"/>
          </a:p>
        </p:txBody>
      </p:sp>
    </p:spTree>
    <p:extLst>
      <p:ext uri="{BB962C8B-B14F-4D97-AF65-F5344CB8AC3E}">
        <p14:creationId xmlns:p14="http://schemas.microsoft.com/office/powerpoint/2010/main" val="3118415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Vertical Title 1"/>
          <p:cNvSpPr>
            <a:spLocks noGrp="1"/>
          </p:cNvSpPr>
          <p:nvPr>
            <p:ph type="title" orient="vert"/>
          </p:nvPr>
        </p:nvSpPr>
        <p:spPr>
          <a:xfrm>
            <a:off x="9294812" y="627405"/>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DD436A57-E9C2-4EBE-8293-B59B598F297F}"/>
              </a:ext>
            </a:extLst>
          </p:cNvPr>
          <p:cNvSpPr>
            <a:spLocks noGrp="1"/>
          </p:cNvSpPr>
          <p:nvPr>
            <p:ph type="dt" sz="half" idx="10"/>
          </p:nvPr>
        </p:nvSpPr>
        <p:spPr/>
        <p:txBody>
          <a:bodyPr/>
          <a:lstStyle>
            <a:lvl1pPr>
              <a:defRPr/>
            </a:lvl1pPr>
          </a:lstStyle>
          <a:p>
            <a:pPr>
              <a:defRPr/>
            </a:pPr>
            <a:fld id="{495ACF42-6951-4908-ADD6-7A851D8A7387}" type="datetime1">
              <a:rPr lang="zh-TW" altLang="en-US"/>
              <a:pPr>
                <a:defRPr/>
              </a:pPr>
              <a:t>2020/3/23</a:t>
            </a:fld>
            <a:endParaRPr lang="zh-TW" altLang="en-US"/>
          </a:p>
        </p:txBody>
      </p:sp>
      <p:sp>
        <p:nvSpPr>
          <p:cNvPr id="6" name="Footer Placeholder 4">
            <a:extLst>
              <a:ext uri="{FF2B5EF4-FFF2-40B4-BE49-F238E27FC236}">
                <a16:creationId xmlns:a16="http://schemas.microsoft.com/office/drawing/2014/main" xmlns="" id="{905916BB-D52B-4E70-A9E2-7F412CA44C75}"/>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D43A0EF5-61D9-428C-98C5-494A51F163FA}"/>
              </a:ext>
            </a:extLst>
          </p:cNvPr>
          <p:cNvSpPr>
            <a:spLocks noGrp="1"/>
          </p:cNvSpPr>
          <p:nvPr>
            <p:ph type="sldNum" sz="quarter" idx="12"/>
          </p:nvPr>
        </p:nvSpPr>
        <p:spPr/>
        <p:txBody>
          <a:bodyPr/>
          <a:lstStyle>
            <a:lvl1pPr>
              <a:defRPr/>
            </a:lvl1pPr>
          </a:lstStyle>
          <a:p>
            <a:pPr>
              <a:defRPr/>
            </a:pPr>
            <a:fld id="{3AE6F989-0FD9-47AE-A108-8EEF09DB05B1}" type="slidenum">
              <a:rPr lang="zh-TW" altLang="en-US"/>
              <a:pPr>
                <a:defRPr/>
              </a:pPr>
              <a:t>‹#›</a:t>
            </a:fld>
            <a:endParaRPr lang="zh-TW" altLang="en-US"/>
          </a:p>
        </p:txBody>
      </p:sp>
    </p:spTree>
    <p:extLst>
      <p:ext uri="{BB962C8B-B14F-4D97-AF65-F5344CB8AC3E}">
        <p14:creationId xmlns:p14="http://schemas.microsoft.com/office/powerpoint/2010/main" val="3393041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xmlns="" id="{798546B8-7C5B-4DDA-B89C-0F559B799E27}"/>
              </a:ext>
            </a:extLst>
          </p:cNvPr>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ctrTitle"/>
          </p:nvPr>
        </p:nvSpPr>
        <p:spPr>
          <a:xfrm>
            <a:off x="2589214" y="2514601"/>
            <a:ext cx="8915399" cy="2262781"/>
          </a:xfrm>
        </p:spPr>
        <p:txBody>
          <a:bodyPr anchor="b">
            <a:normAutofit/>
          </a:bodyPr>
          <a:lstStyle>
            <a:lvl1pPr>
              <a:defRPr sz="4050"/>
            </a:lvl1pPr>
          </a:lstStyle>
          <a:p>
            <a:r>
              <a:rPr lang="zh-TW" altLang="en-US"/>
              <a:t>按一下以編輯母片標題樣式</a:t>
            </a:r>
            <a:endParaRPr lang="en-US" dirty="0"/>
          </a:p>
        </p:txBody>
      </p:sp>
      <p:sp>
        <p:nvSpPr>
          <p:cNvPr id="3" name="Subtitle 2"/>
          <p:cNvSpPr>
            <a:spLocks noGrp="1"/>
          </p:cNvSpPr>
          <p:nvPr>
            <p:ph type="subTitle" idx="1"/>
          </p:nvPr>
        </p:nvSpPr>
        <p:spPr>
          <a:xfrm>
            <a:off x="2589214" y="4777381"/>
            <a:ext cx="891539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xmlns="" id="{F3E20B27-02A2-4B16-810C-352447EB68EE}"/>
              </a:ext>
            </a:extLst>
          </p:cNvPr>
          <p:cNvSpPr>
            <a:spLocks noGrp="1"/>
          </p:cNvSpPr>
          <p:nvPr>
            <p:ph type="dt" sz="half" idx="10"/>
          </p:nvPr>
        </p:nvSpPr>
        <p:spPr/>
        <p:txBody>
          <a:bodyPr/>
          <a:lstStyle>
            <a:lvl1pPr>
              <a:defRPr/>
            </a:lvl1pPr>
          </a:lstStyle>
          <a:p>
            <a:pPr>
              <a:defRPr/>
            </a:pPr>
            <a:fld id="{2EC4F121-3416-49AC-A1D0-959D207F7B45}" type="datetime1">
              <a:rPr lang="zh-TW" altLang="en-US"/>
              <a:pPr>
                <a:defRPr/>
              </a:pPr>
              <a:t>2020/3/23</a:t>
            </a:fld>
            <a:endParaRPr lang="zh-TW" altLang="en-US"/>
          </a:p>
        </p:txBody>
      </p:sp>
      <p:sp>
        <p:nvSpPr>
          <p:cNvPr id="6" name="Footer Placeholder 4">
            <a:extLst>
              <a:ext uri="{FF2B5EF4-FFF2-40B4-BE49-F238E27FC236}">
                <a16:creationId xmlns:a16="http://schemas.microsoft.com/office/drawing/2014/main" xmlns="" id="{95F66893-1A97-4051-8013-C2DEFB8AB2E4}"/>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7221FB31-83C5-4F23-BBF6-A47B0724763B}"/>
              </a:ext>
            </a:extLst>
          </p:cNvPr>
          <p:cNvSpPr>
            <a:spLocks noGrp="1"/>
          </p:cNvSpPr>
          <p:nvPr>
            <p:ph type="sldNum" sz="quarter" idx="12"/>
          </p:nvPr>
        </p:nvSpPr>
        <p:spPr>
          <a:xfrm>
            <a:off x="531813" y="4529138"/>
            <a:ext cx="779462" cy="365125"/>
          </a:xfrm>
        </p:spPr>
        <p:txBody>
          <a:bodyPr/>
          <a:lstStyle>
            <a:lvl1pPr>
              <a:defRPr/>
            </a:lvl1pPr>
          </a:lstStyle>
          <a:p>
            <a:pPr>
              <a:defRPr/>
            </a:pPr>
            <a:fld id="{ED5D6A1B-4461-4575-BF24-39F4179FABCD}" type="slidenum">
              <a:rPr lang="zh-TW" altLang="en-US"/>
              <a:pPr>
                <a:defRPr/>
              </a:pPr>
              <a:t>‹#›</a:t>
            </a:fld>
            <a:endParaRPr lang="zh-TW" altLang="en-US"/>
          </a:p>
        </p:txBody>
      </p:sp>
    </p:spTree>
    <p:extLst>
      <p:ext uri="{BB962C8B-B14F-4D97-AF65-F5344CB8AC3E}">
        <p14:creationId xmlns:p14="http://schemas.microsoft.com/office/powerpoint/2010/main" val="2303942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11F92198-E251-4BEF-8D34-04E11E3074CE}"/>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92926"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8D35AB7B-2D9C-46CF-B384-1256892DEE49}"/>
              </a:ext>
            </a:extLst>
          </p:cNvPr>
          <p:cNvSpPr>
            <a:spLocks noGrp="1"/>
          </p:cNvSpPr>
          <p:nvPr>
            <p:ph type="dt" sz="half" idx="10"/>
          </p:nvPr>
        </p:nvSpPr>
        <p:spPr/>
        <p:txBody>
          <a:bodyPr/>
          <a:lstStyle>
            <a:lvl1pPr>
              <a:defRPr/>
            </a:lvl1pPr>
          </a:lstStyle>
          <a:p>
            <a:pPr>
              <a:defRPr/>
            </a:pPr>
            <a:fld id="{2454997C-D1B3-4F4E-880A-FD028B177015}" type="datetime1">
              <a:rPr lang="zh-TW" altLang="en-US"/>
              <a:pPr>
                <a:defRPr/>
              </a:pPr>
              <a:t>2020/3/23</a:t>
            </a:fld>
            <a:endParaRPr lang="zh-TW" altLang="en-US"/>
          </a:p>
        </p:txBody>
      </p:sp>
      <p:sp>
        <p:nvSpPr>
          <p:cNvPr id="6" name="Footer Placeholder 4">
            <a:extLst>
              <a:ext uri="{FF2B5EF4-FFF2-40B4-BE49-F238E27FC236}">
                <a16:creationId xmlns:a16="http://schemas.microsoft.com/office/drawing/2014/main" xmlns="" id="{75FDAE1A-018D-43F2-BFCF-67C20DBB7131}"/>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B2E92B2A-C8B8-4B50-AB45-83D5B89A7212}"/>
              </a:ext>
            </a:extLst>
          </p:cNvPr>
          <p:cNvSpPr>
            <a:spLocks noGrp="1"/>
          </p:cNvSpPr>
          <p:nvPr>
            <p:ph type="sldNum" sz="quarter" idx="12"/>
          </p:nvPr>
        </p:nvSpPr>
        <p:spPr/>
        <p:txBody>
          <a:bodyPr/>
          <a:lstStyle>
            <a:lvl1pPr>
              <a:defRPr/>
            </a:lvl1pPr>
          </a:lstStyle>
          <a:p>
            <a:pPr>
              <a:defRPr/>
            </a:pPr>
            <a:fld id="{2D6A976E-043D-4EF5-A10F-29321EF89634}" type="slidenum">
              <a:rPr lang="zh-TW" altLang="en-US"/>
              <a:pPr>
                <a:defRPr/>
              </a:pPr>
              <a:t>‹#›</a:t>
            </a:fld>
            <a:endParaRPr lang="zh-TW" altLang="en-US"/>
          </a:p>
        </p:txBody>
      </p:sp>
    </p:spTree>
    <p:extLst>
      <p:ext uri="{BB962C8B-B14F-4D97-AF65-F5344CB8AC3E}">
        <p14:creationId xmlns:p14="http://schemas.microsoft.com/office/powerpoint/2010/main" val="775370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C1C5F890-A1DB-43DC-BB87-418713A7ADE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2058750"/>
            <a:ext cx="8915399" cy="1468800"/>
          </a:xfrm>
        </p:spPr>
        <p:txBody>
          <a:bodyPr anchor="b"/>
          <a:lstStyle>
            <a:lvl1pPr algn="l">
              <a:defRPr sz="3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3530129"/>
            <a:ext cx="891539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xmlns="" id="{B7CC44DC-3FB1-41C9-9628-CB67DA5511AB}"/>
              </a:ext>
            </a:extLst>
          </p:cNvPr>
          <p:cNvSpPr>
            <a:spLocks noGrp="1"/>
          </p:cNvSpPr>
          <p:nvPr>
            <p:ph type="dt" sz="half" idx="10"/>
          </p:nvPr>
        </p:nvSpPr>
        <p:spPr/>
        <p:txBody>
          <a:bodyPr/>
          <a:lstStyle>
            <a:lvl1pPr>
              <a:defRPr/>
            </a:lvl1pPr>
          </a:lstStyle>
          <a:p>
            <a:pPr>
              <a:defRPr/>
            </a:pPr>
            <a:fld id="{91232C69-CF17-40CF-98CA-1810E4E0D416}" type="datetime1">
              <a:rPr lang="zh-TW" altLang="en-US"/>
              <a:pPr>
                <a:defRPr/>
              </a:pPr>
              <a:t>2020/3/23</a:t>
            </a:fld>
            <a:endParaRPr lang="zh-TW" altLang="en-US"/>
          </a:p>
        </p:txBody>
      </p:sp>
      <p:sp>
        <p:nvSpPr>
          <p:cNvPr id="6" name="Footer Placeholder 4">
            <a:extLst>
              <a:ext uri="{FF2B5EF4-FFF2-40B4-BE49-F238E27FC236}">
                <a16:creationId xmlns:a16="http://schemas.microsoft.com/office/drawing/2014/main" xmlns="" id="{47B03900-3124-4010-B4A4-C2EE82630EE3}"/>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BDBE2F87-206B-419E-8E4D-32FBAA351339}"/>
              </a:ext>
            </a:extLst>
          </p:cNvPr>
          <p:cNvSpPr>
            <a:spLocks noGrp="1"/>
          </p:cNvSpPr>
          <p:nvPr>
            <p:ph type="sldNum" sz="quarter" idx="12"/>
          </p:nvPr>
        </p:nvSpPr>
        <p:spPr>
          <a:xfrm>
            <a:off x="531813" y="3244850"/>
            <a:ext cx="779462" cy="365125"/>
          </a:xfrm>
        </p:spPr>
        <p:txBody>
          <a:bodyPr/>
          <a:lstStyle>
            <a:lvl1pPr>
              <a:defRPr/>
            </a:lvl1pPr>
          </a:lstStyle>
          <a:p>
            <a:pPr>
              <a:defRPr/>
            </a:pPr>
            <a:fld id="{0FEA5B07-9F2B-4277-8CF9-E76FBC05035D}" type="slidenum">
              <a:rPr lang="zh-TW" altLang="en-US"/>
              <a:pPr>
                <a:defRPr/>
              </a:pPr>
              <a:t>‹#›</a:t>
            </a:fld>
            <a:endParaRPr lang="zh-TW" altLang="en-US"/>
          </a:p>
        </p:txBody>
      </p:sp>
    </p:spTree>
    <p:extLst>
      <p:ext uri="{BB962C8B-B14F-4D97-AF65-F5344CB8AC3E}">
        <p14:creationId xmlns:p14="http://schemas.microsoft.com/office/powerpoint/2010/main" val="638413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92925"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0AF8040F-0035-4646-AE60-9854F782A3E3}"/>
              </a:ext>
            </a:extLst>
          </p:cNvPr>
          <p:cNvSpPr>
            <a:spLocks noGrp="1"/>
          </p:cNvSpPr>
          <p:nvPr>
            <p:ph type="dt" sz="half" idx="10"/>
          </p:nvPr>
        </p:nvSpPr>
        <p:spPr/>
        <p:txBody>
          <a:bodyPr/>
          <a:lstStyle>
            <a:lvl1pPr>
              <a:defRPr/>
            </a:lvl1pPr>
          </a:lstStyle>
          <a:p>
            <a:pPr>
              <a:defRPr/>
            </a:pPr>
            <a:fld id="{47C83A30-B697-46A4-90FE-132A3359E78D}" type="datetime1">
              <a:rPr lang="zh-TW" altLang="en-US"/>
              <a:pPr>
                <a:defRPr/>
              </a:pPr>
              <a:t>2020/3/23</a:t>
            </a:fld>
            <a:endParaRPr lang="zh-TW" altLang="en-US"/>
          </a:p>
        </p:txBody>
      </p:sp>
      <p:sp>
        <p:nvSpPr>
          <p:cNvPr id="6" name="Footer Placeholder 4">
            <a:extLst>
              <a:ext uri="{FF2B5EF4-FFF2-40B4-BE49-F238E27FC236}">
                <a16:creationId xmlns:a16="http://schemas.microsoft.com/office/drawing/2014/main" xmlns="" id="{14D74F8F-607D-433F-9D5B-233D319BAE50}"/>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35453B26-85E2-48E5-8F1D-7C844F245132}"/>
              </a:ext>
            </a:extLst>
          </p:cNvPr>
          <p:cNvSpPr>
            <a:spLocks noGrp="1"/>
          </p:cNvSpPr>
          <p:nvPr>
            <p:ph type="sldNum" sz="quarter" idx="12"/>
          </p:nvPr>
        </p:nvSpPr>
        <p:spPr/>
        <p:txBody>
          <a:bodyPr/>
          <a:lstStyle>
            <a:lvl1pPr>
              <a:defRPr/>
            </a:lvl1pPr>
          </a:lstStyle>
          <a:p>
            <a:pPr>
              <a:defRPr/>
            </a:pPr>
            <a:fld id="{E814EF61-0EF2-426E-A98D-103D907F6B65}" type="slidenum">
              <a:rPr lang="zh-TW" altLang="en-US"/>
              <a:pPr>
                <a:defRPr/>
              </a:pPr>
              <a:t>‹#›</a:t>
            </a:fld>
            <a:endParaRPr lang="zh-TW" altLang="en-US"/>
          </a:p>
        </p:txBody>
      </p:sp>
    </p:spTree>
    <p:extLst>
      <p:ext uri="{BB962C8B-B14F-4D97-AF65-F5344CB8AC3E}">
        <p14:creationId xmlns:p14="http://schemas.microsoft.com/office/powerpoint/2010/main" val="1913190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F4E63BDE-ADEB-46F4-B10B-30CEE4129EDA}"/>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xmlns="" id="{7EE6BFD8-257C-4B86-9BA8-F2FD56F45B1C}"/>
              </a:ext>
            </a:extLst>
          </p:cNvPr>
          <p:cNvSpPr>
            <a:spLocks noGrp="1"/>
          </p:cNvSpPr>
          <p:nvPr>
            <p:ph type="dt" sz="half" idx="10"/>
          </p:nvPr>
        </p:nvSpPr>
        <p:spPr/>
        <p:txBody>
          <a:bodyPr/>
          <a:lstStyle>
            <a:lvl1pPr>
              <a:defRPr/>
            </a:lvl1pPr>
          </a:lstStyle>
          <a:p>
            <a:pPr>
              <a:defRPr/>
            </a:pPr>
            <a:fld id="{DA27AFA0-CD23-4B99-B21D-EDFE22BDF78B}" type="datetime1">
              <a:rPr lang="zh-TW" altLang="en-US"/>
              <a:pPr>
                <a:defRPr/>
              </a:pPr>
              <a:t>2020/3/23</a:t>
            </a:fld>
            <a:endParaRPr lang="zh-TW" altLang="en-US"/>
          </a:p>
        </p:txBody>
      </p:sp>
      <p:sp>
        <p:nvSpPr>
          <p:cNvPr id="7" name="Footer Placeholder 5">
            <a:extLst>
              <a:ext uri="{FF2B5EF4-FFF2-40B4-BE49-F238E27FC236}">
                <a16:creationId xmlns:a16="http://schemas.microsoft.com/office/drawing/2014/main" xmlns="" id="{D36891F9-683E-4D6E-9090-A594F035B3EA}"/>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xmlns="" id="{219EBDB2-E810-4F4D-924C-7C012FABB79D}"/>
              </a:ext>
            </a:extLst>
          </p:cNvPr>
          <p:cNvSpPr>
            <a:spLocks noGrp="1"/>
          </p:cNvSpPr>
          <p:nvPr>
            <p:ph type="sldNum" sz="quarter" idx="12"/>
          </p:nvPr>
        </p:nvSpPr>
        <p:spPr/>
        <p:txBody>
          <a:bodyPr/>
          <a:lstStyle>
            <a:lvl1pPr>
              <a:defRPr/>
            </a:lvl1pPr>
          </a:lstStyle>
          <a:p>
            <a:pPr>
              <a:defRPr/>
            </a:pPr>
            <a:fld id="{36EE540F-C1ED-4BAE-87B0-59C58AF577E2}" type="slidenum">
              <a:rPr lang="zh-TW" altLang="en-US"/>
              <a:pPr>
                <a:defRPr/>
              </a:pPr>
              <a:t>‹#›</a:t>
            </a:fld>
            <a:endParaRPr lang="zh-TW" altLang="en-US"/>
          </a:p>
        </p:txBody>
      </p:sp>
    </p:spTree>
    <p:extLst>
      <p:ext uri="{BB962C8B-B14F-4D97-AF65-F5344CB8AC3E}">
        <p14:creationId xmlns:p14="http://schemas.microsoft.com/office/powerpoint/2010/main" val="1878878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xmlns="" id="{1EA11677-352E-41D2-99C9-FEF1BA6EFCA9}"/>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xmlns="" id="{FFAD2925-AE45-441F-B82A-12E24045756F}"/>
              </a:ext>
            </a:extLst>
          </p:cNvPr>
          <p:cNvSpPr>
            <a:spLocks noGrp="1"/>
          </p:cNvSpPr>
          <p:nvPr>
            <p:ph type="dt" sz="half" idx="10"/>
          </p:nvPr>
        </p:nvSpPr>
        <p:spPr/>
        <p:txBody>
          <a:bodyPr/>
          <a:lstStyle>
            <a:lvl1pPr>
              <a:defRPr/>
            </a:lvl1pPr>
          </a:lstStyle>
          <a:p>
            <a:pPr>
              <a:defRPr/>
            </a:pPr>
            <a:fld id="{7D958890-3014-4230-8DB5-9293D9DCA3D2}" type="datetime1">
              <a:rPr lang="zh-TW" altLang="en-US"/>
              <a:pPr>
                <a:defRPr/>
              </a:pPr>
              <a:t>2020/3/23</a:t>
            </a:fld>
            <a:endParaRPr lang="zh-TW" altLang="en-US"/>
          </a:p>
        </p:txBody>
      </p:sp>
      <p:sp>
        <p:nvSpPr>
          <p:cNvPr id="9" name="Footer Placeholder 7">
            <a:extLst>
              <a:ext uri="{FF2B5EF4-FFF2-40B4-BE49-F238E27FC236}">
                <a16:creationId xmlns:a16="http://schemas.microsoft.com/office/drawing/2014/main" xmlns="" id="{8AD0113F-037D-44A4-8586-A912655C7814}"/>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xmlns="" id="{773485FB-417C-433F-91A8-2668B830DB02}"/>
              </a:ext>
            </a:extLst>
          </p:cNvPr>
          <p:cNvSpPr>
            <a:spLocks noGrp="1"/>
          </p:cNvSpPr>
          <p:nvPr>
            <p:ph type="sldNum" sz="quarter" idx="12"/>
          </p:nvPr>
        </p:nvSpPr>
        <p:spPr/>
        <p:txBody>
          <a:bodyPr/>
          <a:lstStyle>
            <a:lvl1pPr>
              <a:defRPr/>
            </a:lvl1pPr>
          </a:lstStyle>
          <a:p>
            <a:pPr>
              <a:defRPr/>
            </a:pPr>
            <a:fld id="{2222FFB8-92C0-4EF8-92CB-2D67D8E464C1}" type="slidenum">
              <a:rPr lang="zh-TW" altLang="en-US"/>
              <a:pPr>
                <a:defRPr/>
              </a:pPr>
              <a:t>‹#›</a:t>
            </a:fld>
            <a:endParaRPr lang="zh-TW" altLang="en-US"/>
          </a:p>
        </p:txBody>
      </p:sp>
    </p:spTree>
    <p:extLst>
      <p:ext uri="{BB962C8B-B14F-4D97-AF65-F5344CB8AC3E}">
        <p14:creationId xmlns:p14="http://schemas.microsoft.com/office/powerpoint/2010/main" val="1187463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xmlns="" id="{77465265-95CC-43D4-AC27-20272E84C105}"/>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xmlns="" id="{758F9C2B-D8C6-4A0B-A566-7E62962034BD}"/>
              </a:ext>
            </a:extLst>
          </p:cNvPr>
          <p:cNvSpPr>
            <a:spLocks noGrp="1"/>
          </p:cNvSpPr>
          <p:nvPr>
            <p:ph type="dt" sz="half" idx="10"/>
          </p:nvPr>
        </p:nvSpPr>
        <p:spPr/>
        <p:txBody>
          <a:bodyPr/>
          <a:lstStyle>
            <a:lvl1pPr>
              <a:defRPr/>
            </a:lvl1pPr>
          </a:lstStyle>
          <a:p>
            <a:pPr>
              <a:defRPr/>
            </a:pPr>
            <a:fld id="{71941E29-DF0F-49DE-B3FF-BCC8EB0F53FE}" type="datetime1">
              <a:rPr lang="zh-TW" altLang="en-US"/>
              <a:pPr>
                <a:defRPr/>
              </a:pPr>
              <a:t>2020/3/23</a:t>
            </a:fld>
            <a:endParaRPr lang="zh-TW" altLang="en-US"/>
          </a:p>
        </p:txBody>
      </p:sp>
      <p:sp>
        <p:nvSpPr>
          <p:cNvPr id="5" name="Footer Placeholder 3">
            <a:extLst>
              <a:ext uri="{FF2B5EF4-FFF2-40B4-BE49-F238E27FC236}">
                <a16:creationId xmlns:a16="http://schemas.microsoft.com/office/drawing/2014/main" xmlns="" id="{3BDE3858-E61F-488B-B666-B2CE4B8BCD94}"/>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xmlns="" id="{A9E52F84-EECD-4FFF-9076-ED9ED55DFEE9}"/>
              </a:ext>
            </a:extLst>
          </p:cNvPr>
          <p:cNvSpPr>
            <a:spLocks noGrp="1"/>
          </p:cNvSpPr>
          <p:nvPr>
            <p:ph type="sldNum" sz="quarter" idx="12"/>
          </p:nvPr>
        </p:nvSpPr>
        <p:spPr/>
        <p:txBody>
          <a:bodyPr/>
          <a:lstStyle>
            <a:lvl1pPr>
              <a:defRPr/>
            </a:lvl1pPr>
          </a:lstStyle>
          <a:p>
            <a:pPr>
              <a:defRPr/>
            </a:pPr>
            <a:fld id="{50AFC114-F0E0-47F9-A258-BDFAE5C6E7D4}" type="slidenum">
              <a:rPr lang="zh-TW" altLang="en-US"/>
              <a:pPr>
                <a:defRPr/>
              </a:pPr>
              <a:t>‹#›</a:t>
            </a:fld>
            <a:endParaRPr lang="zh-TW" altLang="en-US"/>
          </a:p>
        </p:txBody>
      </p:sp>
    </p:spTree>
    <p:extLst>
      <p:ext uri="{BB962C8B-B14F-4D97-AF65-F5344CB8AC3E}">
        <p14:creationId xmlns:p14="http://schemas.microsoft.com/office/powerpoint/2010/main" val="37044970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xmlns="" id="{EC22C46B-E97D-4BEE-829E-208FED209430}"/>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3" name="Date Placeholder 1">
            <a:extLst>
              <a:ext uri="{FF2B5EF4-FFF2-40B4-BE49-F238E27FC236}">
                <a16:creationId xmlns:a16="http://schemas.microsoft.com/office/drawing/2014/main" xmlns="" id="{28E4F578-A1DE-4A1E-BB7F-2A3E2E8166C3}"/>
              </a:ext>
            </a:extLst>
          </p:cNvPr>
          <p:cNvSpPr>
            <a:spLocks noGrp="1"/>
          </p:cNvSpPr>
          <p:nvPr>
            <p:ph type="dt" sz="half" idx="10"/>
          </p:nvPr>
        </p:nvSpPr>
        <p:spPr/>
        <p:txBody>
          <a:bodyPr/>
          <a:lstStyle>
            <a:lvl1pPr>
              <a:defRPr/>
            </a:lvl1pPr>
          </a:lstStyle>
          <a:p>
            <a:pPr>
              <a:defRPr/>
            </a:pPr>
            <a:fld id="{72A374C4-7194-488F-89BC-25C383BC6A3B}" type="datetime1">
              <a:rPr lang="zh-TW" altLang="en-US"/>
              <a:pPr>
                <a:defRPr/>
              </a:pPr>
              <a:t>2020/3/23</a:t>
            </a:fld>
            <a:endParaRPr lang="zh-TW" altLang="en-US"/>
          </a:p>
        </p:txBody>
      </p:sp>
      <p:sp>
        <p:nvSpPr>
          <p:cNvPr id="4" name="Footer Placeholder 2">
            <a:extLst>
              <a:ext uri="{FF2B5EF4-FFF2-40B4-BE49-F238E27FC236}">
                <a16:creationId xmlns:a16="http://schemas.microsoft.com/office/drawing/2014/main" xmlns="" id="{282384D7-720F-47DA-A2B5-39119C512E4C}"/>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xmlns="" id="{E3D91AD1-3778-4205-9EAC-734C6312D763}"/>
              </a:ext>
            </a:extLst>
          </p:cNvPr>
          <p:cNvSpPr>
            <a:spLocks noGrp="1"/>
          </p:cNvSpPr>
          <p:nvPr>
            <p:ph type="sldNum" sz="quarter" idx="12"/>
          </p:nvPr>
        </p:nvSpPr>
        <p:spPr/>
        <p:txBody>
          <a:bodyPr/>
          <a:lstStyle>
            <a:lvl1pPr>
              <a:defRPr/>
            </a:lvl1pPr>
          </a:lstStyle>
          <a:p>
            <a:pPr>
              <a:defRPr/>
            </a:pPr>
            <a:fld id="{D0D06098-D2B8-4FED-A5FC-9CAEECEBE87F}" type="slidenum">
              <a:rPr lang="zh-TW" altLang="en-US"/>
              <a:pPr>
                <a:defRPr/>
              </a:pPr>
              <a:t>‹#›</a:t>
            </a:fld>
            <a:endParaRPr lang="zh-TW" altLang="en-US"/>
          </a:p>
        </p:txBody>
      </p:sp>
    </p:spTree>
    <p:extLst>
      <p:ext uri="{BB962C8B-B14F-4D97-AF65-F5344CB8AC3E}">
        <p14:creationId xmlns:p14="http://schemas.microsoft.com/office/powerpoint/2010/main" val="1152770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687BF6AE-54AC-4264-88E0-19647D020338}"/>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446088"/>
            <a:ext cx="3505199" cy="976312"/>
          </a:xfrm>
        </p:spPr>
        <p:txBody>
          <a:bodyPr anchor="b"/>
          <a:lstStyle>
            <a:lvl1pPr algn="l">
              <a:defRPr sz="15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23483C47-AC92-484B-A540-73E7E161B58B}"/>
              </a:ext>
            </a:extLst>
          </p:cNvPr>
          <p:cNvSpPr>
            <a:spLocks noGrp="1"/>
          </p:cNvSpPr>
          <p:nvPr>
            <p:ph type="dt" sz="half" idx="10"/>
          </p:nvPr>
        </p:nvSpPr>
        <p:spPr/>
        <p:txBody>
          <a:bodyPr/>
          <a:lstStyle>
            <a:lvl1pPr>
              <a:defRPr/>
            </a:lvl1pPr>
          </a:lstStyle>
          <a:p>
            <a:pPr>
              <a:defRPr/>
            </a:pPr>
            <a:fld id="{C84DCE46-57D9-4AE0-88C9-1EEF74CDB6C0}" type="datetime1">
              <a:rPr lang="zh-TW" altLang="en-US"/>
              <a:pPr>
                <a:defRPr/>
              </a:pPr>
              <a:t>2020/3/23</a:t>
            </a:fld>
            <a:endParaRPr lang="zh-TW" altLang="en-US"/>
          </a:p>
        </p:txBody>
      </p:sp>
      <p:sp>
        <p:nvSpPr>
          <p:cNvPr id="7" name="Footer Placeholder 5">
            <a:extLst>
              <a:ext uri="{FF2B5EF4-FFF2-40B4-BE49-F238E27FC236}">
                <a16:creationId xmlns:a16="http://schemas.microsoft.com/office/drawing/2014/main" xmlns="" id="{DD38FE73-21CD-452B-BD9F-7BE2A56FD188}"/>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84012294-5123-4143-BFC2-2907E98156FF}"/>
              </a:ext>
            </a:extLst>
          </p:cNvPr>
          <p:cNvSpPr>
            <a:spLocks noGrp="1"/>
          </p:cNvSpPr>
          <p:nvPr>
            <p:ph type="sldNum" sz="quarter" idx="12"/>
          </p:nvPr>
        </p:nvSpPr>
        <p:spPr/>
        <p:txBody>
          <a:bodyPr/>
          <a:lstStyle>
            <a:lvl1pPr>
              <a:defRPr/>
            </a:lvl1pPr>
          </a:lstStyle>
          <a:p>
            <a:pPr>
              <a:defRPr/>
            </a:pPr>
            <a:fld id="{54A49FC5-C313-4756-BB64-63D328CA3DD5}" type="slidenum">
              <a:rPr lang="zh-TW" altLang="en-US"/>
              <a:pPr>
                <a:defRPr/>
              </a:pPr>
              <a:t>‹#›</a:t>
            </a:fld>
            <a:endParaRPr lang="zh-TW" altLang="en-US"/>
          </a:p>
        </p:txBody>
      </p:sp>
    </p:spTree>
    <p:extLst>
      <p:ext uri="{BB962C8B-B14F-4D97-AF65-F5344CB8AC3E}">
        <p14:creationId xmlns:p14="http://schemas.microsoft.com/office/powerpoint/2010/main" val="1688885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3CC06FDD-827C-4931-B807-0B31FE2299DD}"/>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0253EA16-BA23-486E-B472-54E7F2A8D3EA}"/>
              </a:ext>
            </a:extLst>
          </p:cNvPr>
          <p:cNvSpPr>
            <a:spLocks noGrp="1"/>
          </p:cNvSpPr>
          <p:nvPr>
            <p:ph type="dt" sz="half" idx="10"/>
          </p:nvPr>
        </p:nvSpPr>
        <p:spPr/>
        <p:txBody>
          <a:bodyPr/>
          <a:lstStyle>
            <a:lvl1pPr>
              <a:defRPr/>
            </a:lvl1pPr>
          </a:lstStyle>
          <a:p>
            <a:pPr>
              <a:defRPr/>
            </a:pPr>
            <a:fld id="{77935500-49B8-403F-BFB0-4E7E46C42C9E}" type="datetime1">
              <a:rPr lang="zh-TW" altLang="en-US"/>
              <a:pPr>
                <a:defRPr/>
              </a:pPr>
              <a:t>2020/3/23</a:t>
            </a:fld>
            <a:endParaRPr lang="zh-TW" altLang="en-US"/>
          </a:p>
        </p:txBody>
      </p:sp>
      <p:sp>
        <p:nvSpPr>
          <p:cNvPr id="7" name="Footer Placeholder 5">
            <a:extLst>
              <a:ext uri="{FF2B5EF4-FFF2-40B4-BE49-F238E27FC236}">
                <a16:creationId xmlns:a16="http://schemas.microsoft.com/office/drawing/2014/main" xmlns="" id="{766A80BB-31EE-4F52-A00B-F672732ED874}"/>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6B4F2C25-266A-4084-B3DA-EF4BDD73478C}"/>
              </a:ext>
            </a:extLst>
          </p:cNvPr>
          <p:cNvSpPr>
            <a:spLocks noGrp="1"/>
          </p:cNvSpPr>
          <p:nvPr>
            <p:ph type="sldNum" sz="quarter" idx="12"/>
          </p:nvPr>
        </p:nvSpPr>
        <p:spPr>
          <a:xfrm>
            <a:off x="531813" y="4983163"/>
            <a:ext cx="779462" cy="365125"/>
          </a:xfrm>
        </p:spPr>
        <p:txBody>
          <a:bodyPr/>
          <a:lstStyle>
            <a:lvl1pPr>
              <a:defRPr/>
            </a:lvl1pPr>
          </a:lstStyle>
          <a:p>
            <a:pPr>
              <a:defRPr/>
            </a:pPr>
            <a:fld id="{B7550430-1A20-41F7-AB90-FD9906673D04}" type="slidenum">
              <a:rPr lang="zh-TW" altLang="en-US"/>
              <a:pPr>
                <a:defRPr/>
              </a:pPr>
              <a:t>‹#›</a:t>
            </a:fld>
            <a:endParaRPr lang="zh-TW" altLang="en-US"/>
          </a:p>
        </p:txBody>
      </p:sp>
    </p:spTree>
    <p:extLst>
      <p:ext uri="{BB962C8B-B14F-4D97-AF65-F5344CB8AC3E}">
        <p14:creationId xmlns:p14="http://schemas.microsoft.com/office/powerpoint/2010/main" val="4287371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33EC7891-F5F1-4239-B08A-BF2868B9D0B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609600"/>
            <a:ext cx="8915399" cy="3117040"/>
          </a:xfrm>
        </p:spPr>
        <p:txBody>
          <a:bodyPr anchor="ctr">
            <a:normAutofit/>
          </a:bodyPr>
          <a:lstStyle>
            <a:lvl1pPr algn="l">
              <a:defRPr sz="36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xmlns="" id="{BC712CF3-1DFF-466C-A637-EBB0380D9678}"/>
              </a:ext>
            </a:extLst>
          </p:cNvPr>
          <p:cNvSpPr>
            <a:spLocks noGrp="1"/>
          </p:cNvSpPr>
          <p:nvPr>
            <p:ph type="dt" sz="half" idx="10"/>
          </p:nvPr>
        </p:nvSpPr>
        <p:spPr/>
        <p:txBody>
          <a:bodyPr/>
          <a:lstStyle>
            <a:lvl1pPr>
              <a:defRPr/>
            </a:lvl1pPr>
          </a:lstStyle>
          <a:p>
            <a:pPr>
              <a:defRPr/>
            </a:pPr>
            <a:fld id="{8466190F-7CFC-4F78-B50F-9F12ADE32CAA}" type="datetime1">
              <a:rPr lang="zh-TW" altLang="en-US"/>
              <a:pPr>
                <a:defRPr/>
              </a:pPr>
              <a:t>2020/3/23</a:t>
            </a:fld>
            <a:endParaRPr lang="zh-TW" altLang="en-US"/>
          </a:p>
        </p:txBody>
      </p:sp>
      <p:sp>
        <p:nvSpPr>
          <p:cNvPr id="6" name="Footer Placeholder 4">
            <a:extLst>
              <a:ext uri="{FF2B5EF4-FFF2-40B4-BE49-F238E27FC236}">
                <a16:creationId xmlns:a16="http://schemas.microsoft.com/office/drawing/2014/main" xmlns="" id="{95E395DB-AD47-4127-A87C-310E1CCE8D74}"/>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655CDEA8-0978-4127-BBF1-41BF10F4A19B}"/>
              </a:ext>
            </a:extLst>
          </p:cNvPr>
          <p:cNvSpPr>
            <a:spLocks noGrp="1"/>
          </p:cNvSpPr>
          <p:nvPr>
            <p:ph type="sldNum" sz="quarter" idx="12"/>
          </p:nvPr>
        </p:nvSpPr>
        <p:spPr>
          <a:xfrm>
            <a:off x="531813" y="3244850"/>
            <a:ext cx="779462" cy="365125"/>
          </a:xfrm>
        </p:spPr>
        <p:txBody>
          <a:bodyPr/>
          <a:lstStyle>
            <a:lvl1pPr>
              <a:defRPr/>
            </a:lvl1pPr>
          </a:lstStyle>
          <a:p>
            <a:pPr>
              <a:defRPr/>
            </a:pPr>
            <a:fld id="{828A7B5E-C0A1-448C-9A8A-AFB9C7C49DCC}" type="slidenum">
              <a:rPr lang="zh-TW" altLang="en-US"/>
              <a:pPr>
                <a:defRPr/>
              </a:pPr>
              <a:t>‹#›</a:t>
            </a:fld>
            <a:endParaRPr lang="zh-TW" altLang="en-US"/>
          </a:p>
        </p:txBody>
      </p:sp>
    </p:spTree>
    <p:extLst>
      <p:ext uri="{BB962C8B-B14F-4D97-AF65-F5344CB8AC3E}">
        <p14:creationId xmlns:p14="http://schemas.microsoft.com/office/powerpoint/2010/main" val="3673240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A97BD4C4-6669-443A-B66C-2AAAA181FD1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6" name="TextBox 13">
            <a:extLst>
              <a:ext uri="{FF2B5EF4-FFF2-40B4-BE49-F238E27FC236}">
                <a16:creationId xmlns:a16="http://schemas.microsoft.com/office/drawing/2014/main" xmlns="" id="{BB977151-D293-48C6-BE45-55B0D6AE3D44}"/>
              </a:ext>
            </a:extLst>
          </p:cNvPr>
          <p:cNvSpPr txBox="1">
            <a:spLocks noChangeArrowheads="1"/>
          </p:cNvSpPr>
          <p:nvPr/>
        </p:nvSpPr>
        <p:spPr bwMode="auto">
          <a:xfrm>
            <a:off x="2466975" y="647700"/>
            <a:ext cx="609600" cy="585788"/>
          </a:xfrm>
          <a:prstGeom prst="rect">
            <a:avLst/>
          </a:prstGeom>
          <a:noFill/>
          <a:ln>
            <a:noFill/>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4">
            <a:extLst>
              <a:ext uri="{FF2B5EF4-FFF2-40B4-BE49-F238E27FC236}">
                <a16:creationId xmlns:a16="http://schemas.microsoft.com/office/drawing/2014/main" xmlns="" id="{E15B6DEA-CBD4-45EB-8FEA-D6920F493957}"/>
              </a:ext>
            </a:extLst>
          </p:cNvPr>
          <p:cNvSpPr txBox="1">
            <a:spLocks noChangeArrowheads="1"/>
          </p:cNvSpPr>
          <p:nvPr/>
        </p:nvSpPr>
        <p:spPr bwMode="auto">
          <a:xfrm>
            <a:off x="11114088" y="2905125"/>
            <a:ext cx="609600" cy="584200"/>
          </a:xfrm>
          <a:prstGeom prst="rect">
            <a:avLst/>
          </a:prstGeom>
          <a:noFill/>
          <a:ln>
            <a:noFill/>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a16="http://schemas.microsoft.com/office/drawing/2014/main" xmlns="" id="{694B2922-1368-465A-883F-67F04D1BC015}"/>
              </a:ext>
            </a:extLst>
          </p:cNvPr>
          <p:cNvSpPr>
            <a:spLocks noGrp="1"/>
          </p:cNvSpPr>
          <p:nvPr>
            <p:ph type="dt" sz="half" idx="14"/>
          </p:nvPr>
        </p:nvSpPr>
        <p:spPr/>
        <p:txBody>
          <a:bodyPr/>
          <a:lstStyle>
            <a:lvl1pPr>
              <a:defRPr/>
            </a:lvl1pPr>
          </a:lstStyle>
          <a:p>
            <a:pPr>
              <a:defRPr/>
            </a:pPr>
            <a:fld id="{BFDB77C1-3BD4-457E-9704-B5B137CC55EB}" type="datetime1">
              <a:rPr lang="zh-TW" altLang="en-US"/>
              <a:pPr>
                <a:defRPr/>
              </a:pPr>
              <a:t>2020/3/23</a:t>
            </a:fld>
            <a:endParaRPr lang="zh-TW" altLang="en-US"/>
          </a:p>
        </p:txBody>
      </p:sp>
      <p:sp>
        <p:nvSpPr>
          <p:cNvPr id="9" name="Footer Placeholder 4">
            <a:extLst>
              <a:ext uri="{FF2B5EF4-FFF2-40B4-BE49-F238E27FC236}">
                <a16:creationId xmlns:a16="http://schemas.microsoft.com/office/drawing/2014/main" xmlns="" id="{27192732-B654-4009-9298-30EDCB156360}"/>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xmlns="" id="{28AF348B-1371-498C-87D8-4314DA5B1F52}"/>
              </a:ext>
            </a:extLst>
          </p:cNvPr>
          <p:cNvSpPr>
            <a:spLocks noGrp="1"/>
          </p:cNvSpPr>
          <p:nvPr>
            <p:ph type="sldNum" sz="quarter" idx="16"/>
          </p:nvPr>
        </p:nvSpPr>
        <p:spPr>
          <a:xfrm>
            <a:off x="531813" y="3244850"/>
            <a:ext cx="779462" cy="365125"/>
          </a:xfrm>
        </p:spPr>
        <p:txBody>
          <a:bodyPr/>
          <a:lstStyle>
            <a:lvl1pPr>
              <a:defRPr/>
            </a:lvl1pPr>
          </a:lstStyle>
          <a:p>
            <a:pPr>
              <a:defRPr/>
            </a:pPr>
            <a:fld id="{764FB535-A736-4676-A714-5DE0EBBFF02B}" type="slidenum">
              <a:rPr lang="zh-TW" altLang="en-US"/>
              <a:pPr>
                <a:defRPr/>
              </a:pPr>
              <a:t>‹#›</a:t>
            </a:fld>
            <a:endParaRPr lang="zh-TW" altLang="en-US"/>
          </a:p>
        </p:txBody>
      </p:sp>
    </p:spTree>
    <p:extLst>
      <p:ext uri="{BB962C8B-B14F-4D97-AF65-F5344CB8AC3E}">
        <p14:creationId xmlns:p14="http://schemas.microsoft.com/office/powerpoint/2010/main" val="3488314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AF5B9337-8FB2-4D7B-A5C2-5CEFA865AD82}"/>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2438402"/>
            <a:ext cx="8915400" cy="2724845"/>
          </a:xfrm>
        </p:spPr>
        <p:txBody>
          <a:bodyPr anchor="b">
            <a:normAutofit/>
          </a:bodyPr>
          <a:lstStyle>
            <a:lvl1pPr algn="l">
              <a:defRPr sz="36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5130083D-BD58-431E-B006-CB8C2FDB6258}"/>
              </a:ext>
            </a:extLst>
          </p:cNvPr>
          <p:cNvSpPr>
            <a:spLocks noGrp="1"/>
          </p:cNvSpPr>
          <p:nvPr>
            <p:ph type="dt" sz="half" idx="10"/>
          </p:nvPr>
        </p:nvSpPr>
        <p:spPr/>
        <p:txBody>
          <a:bodyPr/>
          <a:lstStyle>
            <a:lvl1pPr>
              <a:defRPr/>
            </a:lvl1pPr>
          </a:lstStyle>
          <a:p>
            <a:pPr>
              <a:defRPr/>
            </a:pPr>
            <a:fld id="{1A787F03-7F8C-470A-A4DC-858DBFF62711}" type="datetime1">
              <a:rPr lang="zh-TW" altLang="en-US"/>
              <a:pPr>
                <a:defRPr/>
              </a:pPr>
              <a:t>2020/3/23</a:t>
            </a:fld>
            <a:endParaRPr lang="zh-TW" altLang="en-US"/>
          </a:p>
        </p:txBody>
      </p:sp>
      <p:sp>
        <p:nvSpPr>
          <p:cNvPr id="7" name="Footer Placeholder 5">
            <a:extLst>
              <a:ext uri="{FF2B5EF4-FFF2-40B4-BE49-F238E27FC236}">
                <a16:creationId xmlns:a16="http://schemas.microsoft.com/office/drawing/2014/main" xmlns="" id="{75427546-397B-4A32-B745-51BDBFE09177}"/>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CCA6AC1B-CFF1-43FA-8059-B2708268B054}"/>
              </a:ext>
            </a:extLst>
          </p:cNvPr>
          <p:cNvSpPr>
            <a:spLocks noGrp="1"/>
          </p:cNvSpPr>
          <p:nvPr>
            <p:ph type="sldNum" sz="quarter" idx="12"/>
          </p:nvPr>
        </p:nvSpPr>
        <p:spPr>
          <a:xfrm>
            <a:off x="531813" y="4983163"/>
            <a:ext cx="779462" cy="365125"/>
          </a:xfrm>
        </p:spPr>
        <p:txBody>
          <a:bodyPr/>
          <a:lstStyle>
            <a:lvl1pPr>
              <a:defRPr/>
            </a:lvl1pPr>
          </a:lstStyle>
          <a:p>
            <a:pPr>
              <a:defRPr/>
            </a:pPr>
            <a:fld id="{928AF254-695D-4307-AE37-EF6B78519393}" type="slidenum">
              <a:rPr lang="zh-TW" altLang="en-US"/>
              <a:pPr>
                <a:defRPr/>
              </a:pPr>
              <a:t>‹#›</a:t>
            </a:fld>
            <a:endParaRPr lang="zh-TW" altLang="en-US"/>
          </a:p>
        </p:txBody>
      </p:sp>
    </p:spTree>
    <p:extLst>
      <p:ext uri="{BB962C8B-B14F-4D97-AF65-F5344CB8AC3E}">
        <p14:creationId xmlns:p14="http://schemas.microsoft.com/office/powerpoint/2010/main" val="40669706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85A2426C-DDB0-414D-914A-908325B4F7A4}"/>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6" name="TextBox 16">
            <a:extLst>
              <a:ext uri="{FF2B5EF4-FFF2-40B4-BE49-F238E27FC236}">
                <a16:creationId xmlns:a16="http://schemas.microsoft.com/office/drawing/2014/main" xmlns="" id="{A5D75DBE-240B-4556-AA86-469DD4B688AF}"/>
              </a:ext>
            </a:extLst>
          </p:cNvPr>
          <p:cNvSpPr txBox="1">
            <a:spLocks noChangeArrowheads="1"/>
          </p:cNvSpPr>
          <p:nvPr/>
        </p:nvSpPr>
        <p:spPr bwMode="auto">
          <a:xfrm>
            <a:off x="2466975" y="647700"/>
            <a:ext cx="609600" cy="585788"/>
          </a:xfrm>
          <a:prstGeom prst="rect">
            <a:avLst/>
          </a:prstGeom>
          <a:noFill/>
          <a:ln>
            <a:noFill/>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7">
            <a:extLst>
              <a:ext uri="{FF2B5EF4-FFF2-40B4-BE49-F238E27FC236}">
                <a16:creationId xmlns:a16="http://schemas.microsoft.com/office/drawing/2014/main" xmlns="" id="{E5F61E80-5E06-4301-A68C-853323705FD7}"/>
              </a:ext>
            </a:extLst>
          </p:cNvPr>
          <p:cNvSpPr txBox="1">
            <a:spLocks noChangeArrowheads="1"/>
          </p:cNvSpPr>
          <p:nvPr/>
        </p:nvSpPr>
        <p:spPr bwMode="auto">
          <a:xfrm>
            <a:off x="11114088" y="2905125"/>
            <a:ext cx="609600" cy="584200"/>
          </a:xfrm>
          <a:prstGeom prst="rect">
            <a:avLst/>
          </a:prstGeom>
          <a:noFill/>
          <a:ln>
            <a:noFill/>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1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a16="http://schemas.microsoft.com/office/drawing/2014/main" xmlns="" id="{841C025D-6321-4CB6-9382-6A5FB3D42768}"/>
              </a:ext>
            </a:extLst>
          </p:cNvPr>
          <p:cNvSpPr>
            <a:spLocks noGrp="1"/>
          </p:cNvSpPr>
          <p:nvPr>
            <p:ph type="dt" sz="half" idx="14"/>
          </p:nvPr>
        </p:nvSpPr>
        <p:spPr/>
        <p:txBody>
          <a:bodyPr/>
          <a:lstStyle>
            <a:lvl1pPr>
              <a:defRPr/>
            </a:lvl1pPr>
          </a:lstStyle>
          <a:p>
            <a:pPr>
              <a:defRPr/>
            </a:pPr>
            <a:fld id="{D18EB617-FC42-4A73-96E1-9BC733177A83}" type="datetime1">
              <a:rPr lang="zh-TW" altLang="en-US"/>
              <a:pPr>
                <a:defRPr/>
              </a:pPr>
              <a:t>2020/3/23</a:t>
            </a:fld>
            <a:endParaRPr lang="zh-TW" altLang="en-US"/>
          </a:p>
        </p:txBody>
      </p:sp>
      <p:sp>
        <p:nvSpPr>
          <p:cNvPr id="9" name="Footer Placeholder 5">
            <a:extLst>
              <a:ext uri="{FF2B5EF4-FFF2-40B4-BE49-F238E27FC236}">
                <a16:creationId xmlns:a16="http://schemas.microsoft.com/office/drawing/2014/main" xmlns="" id="{105165C2-6D02-4BC3-A91E-CDC891A3DA11}"/>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xmlns="" id="{C30C8651-CB23-48C1-9226-D21FC922950F}"/>
              </a:ext>
            </a:extLst>
          </p:cNvPr>
          <p:cNvSpPr>
            <a:spLocks noGrp="1"/>
          </p:cNvSpPr>
          <p:nvPr>
            <p:ph type="sldNum" sz="quarter" idx="16"/>
          </p:nvPr>
        </p:nvSpPr>
        <p:spPr>
          <a:xfrm>
            <a:off x="531813" y="4983163"/>
            <a:ext cx="779462" cy="365125"/>
          </a:xfrm>
        </p:spPr>
        <p:txBody>
          <a:bodyPr/>
          <a:lstStyle>
            <a:lvl1pPr>
              <a:defRPr/>
            </a:lvl1pPr>
          </a:lstStyle>
          <a:p>
            <a:pPr>
              <a:defRPr/>
            </a:pPr>
            <a:fld id="{99D82CC9-07B6-4EA1-8788-72A2FA674D0E}" type="slidenum">
              <a:rPr lang="zh-TW" altLang="en-US"/>
              <a:pPr>
                <a:defRPr/>
              </a:pPr>
              <a:t>‹#›</a:t>
            </a:fld>
            <a:endParaRPr lang="zh-TW" altLang="en-US"/>
          </a:p>
        </p:txBody>
      </p:sp>
    </p:spTree>
    <p:extLst>
      <p:ext uri="{BB962C8B-B14F-4D97-AF65-F5344CB8AC3E}">
        <p14:creationId xmlns:p14="http://schemas.microsoft.com/office/powerpoint/2010/main" val="3404800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xmlns="" id="{83F6ED37-2415-460B-8F3E-9B97947D5D5D}"/>
              </a:ext>
            </a:extLst>
          </p:cNvPr>
          <p:cNvSpPr>
            <a:spLocks noGrp="1"/>
          </p:cNvSpPr>
          <p:nvPr>
            <p:ph type="dt" sz="half" idx="10"/>
          </p:nvPr>
        </p:nvSpPr>
        <p:spPr/>
        <p:txBody>
          <a:bodyPr/>
          <a:lstStyle>
            <a:lvl1pPr>
              <a:defRPr/>
            </a:lvl1pPr>
          </a:lstStyle>
          <a:p>
            <a:pPr>
              <a:defRPr/>
            </a:pPr>
            <a:fld id="{49C01603-D65B-46DF-860A-6B751551CFFD}" type="datetime1">
              <a:rPr lang="zh-TW" altLang="en-US"/>
              <a:pPr>
                <a:defRPr/>
              </a:pPr>
              <a:t>2020/3/23</a:t>
            </a:fld>
            <a:endParaRPr lang="zh-TW" altLang="en-US"/>
          </a:p>
        </p:txBody>
      </p:sp>
      <p:sp>
        <p:nvSpPr>
          <p:cNvPr id="6" name="Footer Placeholder 4">
            <a:extLst>
              <a:ext uri="{FF2B5EF4-FFF2-40B4-BE49-F238E27FC236}">
                <a16:creationId xmlns:a16="http://schemas.microsoft.com/office/drawing/2014/main" xmlns="" id="{16D34C40-BBD3-47D8-A58D-3D020C77023C}"/>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704640D9-BB45-4FF4-A382-1362CE3FC79A}"/>
              </a:ext>
            </a:extLst>
          </p:cNvPr>
          <p:cNvSpPr>
            <a:spLocks noGrp="1"/>
          </p:cNvSpPr>
          <p:nvPr>
            <p:ph type="sldNum" sz="quarter" idx="12"/>
          </p:nvPr>
        </p:nvSpPr>
        <p:spPr>
          <a:xfrm>
            <a:off x="531813" y="3244850"/>
            <a:ext cx="779462" cy="365125"/>
          </a:xfrm>
        </p:spPr>
        <p:txBody>
          <a:bodyPr/>
          <a:lstStyle>
            <a:lvl1pPr>
              <a:defRPr/>
            </a:lvl1pPr>
          </a:lstStyle>
          <a:p>
            <a:pPr>
              <a:defRPr/>
            </a:pPr>
            <a:fld id="{B8A60AC1-3B6E-4597-A1AA-55423F91E2D9}" type="slidenum">
              <a:rPr lang="zh-TW" altLang="en-US"/>
              <a:pPr>
                <a:defRPr/>
              </a:pPr>
              <a:t>‹#›</a:t>
            </a:fld>
            <a:endParaRPr lang="zh-TW" altLang="en-US"/>
          </a:p>
        </p:txBody>
      </p:sp>
    </p:spTree>
    <p:extLst>
      <p:ext uri="{BB962C8B-B14F-4D97-AF65-F5344CB8AC3E}">
        <p14:creationId xmlns:p14="http://schemas.microsoft.com/office/powerpoint/2010/main" val="4288154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0B55F398-51BD-431C-ACD0-49D1F0E69F8E}"/>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627407"/>
            <a:ext cx="8915399" cy="2880020"/>
          </a:xfrm>
        </p:spPr>
        <p:txBody>
          <a:bodyPr anchor="ctr">
            <a:normAutofit/>
          </a:bodyPr>
          <a:lstStyle>
            <a:lvl1pPr algn="l">
              <a:defRPr sz="36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772FE40A-F6B7-4A7F-95DF-B915DDE7EC9D}"/>
              </a:ext>
            </a:extLst>
          </p:cNvPr>
          <p:cNvSpPr>
            <a:spLocks noGrp="1"/>
          </p:cNvSpPr>
          <p:nvPr>
            <p:ph type="dt" sz="half" idx="14"/>
          </p:nvPr>
        </p:nvSpPr>
        <p:spPr/>
        <p:txBody>
          <a:bodyPr/>
          <a:lstStyle>
            <a:lvl1pPr>
              <a:defRPr/>
            </a:lvl1pPr>
          </a:lstStyle>
          <a:p>
            <a:pPr>
              <a:defRPr/>
            </a:pPr>
            <a:fld id="{0BC3DA3A-306A-4D4A-9E8C-5F96B7359ECF}" type="datetime1">
              <a:rPr lang="zh-TW" altLang="en-US"/>
              <a:pPr>
                <a:defRPr/>
              </a:pPr>
              <a:t>2020/3/23</a:t>
            </a:fld>
            <a:endParaRPr lang="zh-TW" altLang="en-US"/>
          </a:p>
        </p:txBody>
      </p:sp>
      <p:sp>
        <p:nvSpPr>
          <p:cNvPr id="7" name="Footer Placeholder 5">
            <a:extLst>
              <a:ext uri="{FF2B5EF4-FFF2-40B4-BE49-F238E27FC236}">
                <a16:creationId xmlns:a16="http://schemas.microsoft.com/office/drawing/2014/main" xmlns="" id="{1DC74008-494C-4CAC-BBCC-9CBBA12BE16A}"/>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75C33BE3-2127-4832-AB34-DBF381A7CF67}"/>
              </a:ext>
            </a:extLst>
          </p:cNvPr>
          <p:cNvSpPr>
            <a:spLocks noGrp="1"/>
          </p:cNvSpPr>
          <p:nvPr>
            <p:ph type="sldNum" sz="quarter" idx="16"/>
          </p:nvPr>
        </p:nvSpPr>
        <p:spPr>
          <a:xfrm>
            <a:off x="531813" y="4983163"/>
            <a:ext cx="779462" cy="365125"/>
          </a:xfrm>
        </p:spPr>
        <p:txBody>
          <a:bodyPr/>
          <a:lstStyle>
            <a:lvl1pPr>
              <a:defRPr/>
            </a:lvl1pPr>
          </a:lstStyle>
          <a:p>
            <a:pPr>
              <a:defRPr/>
            </a:pPr>
            <a:fld id="{D0FDAB7E-C4CC-40AA-A460-F818A33BB5A3}" type="slidenum">
              <a:rPr lang="zh-TW" altLang="en-US"/>
              <a:pPr>
                <a:defRPr/>
              </a:pPr>
              <a:t>‹#›</a:t>
            </a:fld>
            <a:endParaRPr lang="zh-TW" altLang="en-US"/>
          </a:p>
        </p:txBody>
      </p:sp>
    </p:spTree>
    <p:extLst>
      <p:ext uri="{BB962C8B-B14F-4D97-AF65-F5344CB8AC3E}">
        <p14:creationId xmlns:p14="http://schemas.microsoft.com/office/powerpoint/2010/main" val="2603810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2C6EEEED-CFF3-464B-850E-9BA91A7A9788}"/>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21BADEBE-3AEE-4E70-9F20-F32070E2DE23}"/>
              </a:ext>
            </a:extLst>
          </p:cNvPr>
          <p:cNvSpPr>
            <a:spLocks noGrp="1"/>
          </p:cNvSpPr>
          <p:nvPr>
            <p:ph type="dt" sz="half" idx="10"/>
          </p:nvPr>
        </p:nvSpPr>
        <p:spPr/>
        <p:txBody>
          <a:bodyPr/>
          <a:lstStyle>
            <a:lvl1pPr>
              <a:defRPr/>
            </a:lvl1pPr>
          </a:lstStyle>
          <a:p>
            <a:pPr>
              <a:defRPr/>
            </a:pPr>
            <a:fld id="{9DEAE5E0-6F04-4889-83B4-B10298B1F179}" type="datetime1">
              <a:rPr lang="zh-TW" altLang="en-US"/>
              <a:pPr>
                <a:defRPr/>
              </a:pPr>
              <a:t>2020/3/23</a:t>
            </a:fld>
            <a:endParaRPr lang="zh-TW" altLang="en-US"/>
          </a:p>
        </p:txBody>
      </p:sp>
      <p:sp>
        <p:nvSpPr>
          <p:cNvPr id="6" name="Footer Placeholder 4">
            <a:extLst>
              <a:ext uri="{FF2B5EF4-FFF2-40B4-BE49-F238E27FC236}">
                <a16:creationId xmlns:a16="http://schemas.microsoft.com/office/drawing/2014/main" xmlns="" id="{B5E87D17-5FA8-4117-AD2E-97629E2F5C0F}"/>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50617AA1-8B19-44D3-8777-459B1A665F7C}"/>
              </a:ext>
            </a:extLst>
          </p:cNvPr>
          <p:cNvSpPr>
            <a:spLocks noGrp="1"/>
          </p:cNvSpPr>
          <p:nvPr>
            <p:ph type="sldNum" sz="quarter" idx="12"/>
          </p:nvPr>
        </p:nvSpPr>
        <p:spPr/>
        <p:txBody>
          <a:bodyPr/>
          <a:lstStyle>
            <a:lvl1pPr>
              <a:defRPr/>
            </a:lvl1pPr>
          </a:lstStyle>
          <a:p>
            <a:pPr>
              <a:defRPr/>
            </a:pPr>
            <a:fld id="{3CEAF2C9-E13E-4736-8307-635DB3BB9ED6}" type="slidenum">
              <a:rPr lang="zh-TW" altLang="en-US"/>
              <a:pPr>
                <a:defRPr/>
              </a:pPr>
              <a:t>‹#›</a:t>
            </a:fld>
            <a:endParaRPr lang="zh-TW" altLang="en-US"/>
          </a:p>
        </p:txBody>
      </p:sp>
    </p:spTree>
    <p:extLst>
      <p:ext uri="{BB962C8B-B14F-4D97-AF65-F5344CB8AC3E}">
        <p14:creationId xmlns:p14="http://schemas.microsoft.com/office/powerpoint/2010/main" val="1952880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9EC43437-59C5-4509-B791-3A9B661BD30C}"/>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Vertical Title 1"/>
          <p:cNvSpPr>
            <a:spLocks noGrp="1"/>
          </p:cNvSpPr>
          <p:nvPr>
            <p:ph type="title" orient="vert"/>
          </p:nvPr>
        </p:nvSpPr>
        <p:spPr>
          <a:xfrm>
            <a:off x="9294813" y="627407"/>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99F3157B-E6AF-4434-B137-8268B04BFD6A}"/>
              </a:ext>
            </a:extLst>
          </p:cNvPr>
          <p:cNvSpPr>
            <a:spLocks noGrp="1"/>
          </p:cNvSpPr>
          <p:nvPr>
            <p:ph type="dt" sz="half" idx="10"/>
          </p:nvPr>
        </p:nvSpPr>
        <p:spPr/>
        <p:txBody>
          <a:bodyPr/>
          <a:lstStyle>
            <a:lvl1pPr>
              <a:defRPr/>
            </a:lvl1pPr>
          </a:lstStyle>
          <a:p>
            <a:pPr>
              <a:defRPr/>
            </a:pPr>
            <a:fld id="{FAD3419C-DF11-4D89-B73F-8DF6B50A401E}" type="datetime1">
              <a:rPr lang="zh-TW" altLang="en-US"/>
              <a:pPr>
                <a:defRPr/>
              </a:pPr>
              <a:t>2020/3/23</a:t>
            </a:fld>
            <a:endParaRPr lang="zh-TW" altLang="en-US"/>
          </a:p>
        </p:txBody>
      </p:sp>
      <p:sp>
        <p:nvSpPr>
          <p:cNvPr id="6" name="Footer Placeholder 4">
            <a:extLst>
              <a:ext uri="{FF2B5EF4-FFF2-40B4-BE49-F238E27FC236}">
                <a16:creationId xmlns:a16="http://schemas.microsoft.com/office/drawing/2014/main" xmlns="" id="{1599C490-310B-4F45-9590-F3359393D3C2}"/>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2CC8871C-5595-444B-AB38-23EF3A03F21E}"/>
              </a:ext>
            </a:extLst>
          </p:cNvPr>
          <p:cNvSpPr>
            <a:spLocks noGrp="1"/>
          </p:cNvSpPr>
          <p:nvPr>
            <p:ph type="sldNum" sz="quarter" idx="12"/>
          </p:nvPr>
        </p:nvSpPr>
        <p:spPr/>
        <p:txBody>
          <a:bodyPr/>
          <a:lstStyle>
            <a:lvl1pPr>
              <a:defRPr/>
            </a:lvl1pPr>
          </a:lstStyle>
          <a:p>
            <a:pPr>
              <a:defRPr/>
            </a:pPr>
            <a:fld id="{8244783A-D94A-4C61-ADE5-771035D2DB25}" type="slidenum">
              <a:rPr lang="zh-TW" altLang="en-US"/>
              <a:pPr>
                <a:defRPr/>
              </a:pPr>
              <a:t>‹#›</a:t>
            </a:fld>
            <a:endParaRPr lang="zh-TW" altLang="en-US"/>
          </a:p>
        </p:txBody>
      </p:sp>
    </p:spTree>
    <p:extLst>
      <p:ext uri="{BB962C8B-B14F-4D97-AF65-F5344CB8AC3E}">
        <p14:creationId xmlns:p14="http://schemas.microsoft.com/office/powerpoint/2010/main" val="888899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1346017 w 372"/>
              <a:gd name="T1" fmla="*/ 777875 h 166"/>
              <a:gd name="T2" fmla="*/ 1374157 w 372"/>
              <a:gd name="T3" fmla="*/ 768503 h 166"/>
              <a:gd name="T4" fmla="*/ 1378847 w 372"/>
              <a:gd name="T5" fmla="*/ 763817 h 166"/>
              <a:gd name="T6" fmla="*/ 1735283 w 372"/>
              <a:gd name="T7" fmla="*/ 407681 h 166"/>
              <a:gd name="T8" fmla="*/ 1735283 w 372"/>
              <a:gd name="T9" fmla="*/ 365508 h 166"/>
              <a:gd name="T10" fmla="*/ 1378847 w 372"/>
              <a:gd name="T11" fmla="*/ 14058 h 166"/>
              <a:gd name="T12" fmla="*/ 1374157 w 372"/>
              <a:gd name="T13" fmla="*/ 9372 h 166"/>
              <a:gd name="T14" fmla="*/ 1346017 w 372"/>
              <a:gd name="T15" fmla="*/ 0 h 166"/>
              <a:gd name="T16" fmla="*/ 0 w 372"/>
              <a:gd name="T17" fmla="*/ 0 h 166"/>
              <a:gd name="T18" fmla="*/ 0 w 372"/>
              <a:gd name="T19" fmla="*/ 777875 h 166"/>
              <a:gd name="T20" fmla="*/ 1346017 w 372"/>
              <a:gd name="T21" fmla="*/ 777875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xmlns="" id="{948847D4-9C55-417F-97E6-244B4716CF8F}"/>
              </a:ext>
            </a:extLst>
          </p:cNvPr>
          <p:cNvSpPr>
            <a:spLocks noGrp="1"/>
          </p:cNvSpPr>
          <p:nvPr>
            <p:ph type="dt" sz="half" idx="10"/>
          </p:nvPr>
        </p:nvSpPr>
        <p:spPr/>
        <p:txBody>
          <a:bodyPr/>
          <a:lstStyle>
            <a:lvl1pPr>
              <a:defRPr/>
            </a:lvl1pPr>
          </a:lstStyle>
          <a:p>
            <a:pPr>
              <a:defRPr/>
            </a:pPr>
            <a:fld id="{64B09EB7-CD15-4378-B91E-73588519A100}" type="datetime1">
              <a:rPr lang="zh-TW" altLang="en-US"/>
              <a:pPr>
                <a:defRPr/>
              </a:pPr>
              <a:t>2020/3/23</a:t>
            </a:fld>
            <a:endParaRPr lang="zh-TW" altLang="en-US"/>
          </a:p>
        </p:txBody>
      </p:sp>
      <p:sp>
        <p:nvSpPr>
          <p:cNvPr id="6" name="Footer Placeholder 4">
            <a:extLst>
              <a:ext uri="{FF2B5EF4-FFF2-40B4-BE49-F238E27FC236}">
                <a16:creationId xmlns:a16="http://schemas.microsoft.com/office/drawing/2014/main" xmlns="" id="{7FA60397-27F0-4598-87C0-8DA8DA703871}"/>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B7374B63-3EEB-4597-A622-87AD267B1D3D}"/>
              </a:ext>
            </a:extLst>
          </p:cNvPr>
          <p:cNvSpPr>
            <a:spLocks noGrp="1"/>
          </p:cNvSpPr>
          <p:nvPr>
            <p:ph type="sldNum" sz="quarter" idx="12"/>
          </p:nvPr>
        </p:nvSpPr>
        <p:spPr>
          <a:xfrm>
            <a:off x="531813" y="4529138"/>
            <a:ext cx="779462" cy="365125"/>
          </a:xfrm>
        </p:spPr>
        <p:txBody>
          <a:bodyPr/>
          <a:lstStyle>
            <a:lvl1pPr>
              <a:defRPr/>
            </a:lvl1pPr>
          </a:lstStyle>
          <a:p>
            <a:pPr>
              <a:defRPr/>
            </a:pPr>
            <a:fld id="{0DADE3A3-E8FA-42DF-A3B9-24DA5D5F472B}" type="slidenum">
              <a:rPr lang="zh-TW" altLang="en-US"/>
              <a:pPr>
                <a:defRPr/>
              </a:pPr>
              <a:t>‹#›</a:t>
            </a:fld>
            <a:endParaRPr lang="zh-TW" altLang="en-US"/>
          </a:p>
        </p:txBody>
      </p:sp>
    </p:spTree>
    <p:extLst>
      <p:ext uri="{BB962C8B-B14F-4D97-AF65-F5344CB8AC3E}">
        <p14:creationId xmlns:p14="http://schemas.microsoft.com/office/powerpoint/2010/main" val="16626199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92925"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F72B9F02-9FEC-42ED-BA10-E8E1FA1D9101}"/>
              </a:ext>
            </a:extLst>
          </p:cNvPr>
          <p:cNvSpPr>
            <a:spLocks noGrp="1"/>
          </p:cNvSpPr>
          <p:nvPr>
            <p:ph type="dt" sz="half" idx="10"/>
          </p:nvPr>
        </p:nvSpPr>
        <p:spPr/>
        <p:txBody>
          <a:bodyPr/>
          <a:lstStyle>
            <a:lvl1pPr>
              <a:defRPr/>
            </a:lvl1pPr>
          </a:lstStyle>
          <a:p>
            <a:pPr>
              <a:defRPr/>
            </a:pPr>
            <a:fld id="{2E541175-7843-4607-8A04-E31C8FE3D2A6}" type="datetime1">
              <a:rPr lang="zh-TW" altLang="en-US"/>
              <a:pPr>
                <a:defRPr/>
              </a:pPr>
              <a:t>2020/3/23</a:t>
            </a:fld>
            <a:endParaRPr lang="zh-TW" altLang="en-US"/>
          </a:p>
        </p:txBody>
      </p:sp>
      <p:sp>
        <p:nvSpPr>
          <p:cNvPr id="6" name="Footer Placeholder 4">
            <a:extLst>
              <a:ext uri="{FF2B5EF4-FFF2-40B4-BE49-F238E27FC236}">
                <a16:creationId xmlns:a16="http://schemas.microsoft.com/office/drawing/2014/main" xmlns="" id="{FE73BD56-A75D-4A1F-B6EE-B58974FBAA68}"/>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3DE8AAC6-7CB6-4B83-A5EF-64D13863C683}"/>
              </a:ext>
            </a:extLst>
          </p:cNvPr>
          <p:cNvSpPr>
            <a:spLocks noGrp="1"/>
          </p:cNvSpPr>
          <p:nvPr>
            <p:ph type="sldNum" sz="quarter" idx="12"/>
          </p:nvPr>
        </p:nvSpPr>
        <p:spPr/>
        <p:txBody>
          <a:bodyPr/>
          <a:lstStyle>
            <a:lvl1pPr>
              <a:defRPr/>
            </a:lvl1pPr>
          </a:lstStyle>
          <a:p>
            <a:pPr>
              <a:defRPr/>
            </a:pPr>
            <a:fld id="{9DCBA665-F772-4A3A-A257-69D5D9DE5211}" type="slidenum">
              <a:rPr lang="zh-TW" altLang="en-US"/>
              <a:pPr>
                <a:defRPr/>
              </a:pPr>
              <a:t>‹#›</a:t>
            </a:fld>
            <a:endParaRPr lang="zh-TW" altLang="en-US"/>
          </a:p>
        </p:txBody>
      </p:sp>
    </p:spTree>
    <p:extLst>
      <p:ext uri="{BB962C8B-B14F-4D97-AF65-F5344CB8AC3E}">
        <p14:creationId xmlns:p14="http://schemas.microsoft.com/office/powerpoint/2010/main" val="2153016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5" name="Date Placeholder 3">
            <a:extLst>
              <a:ext uri="{FF2B5EF4-FFF2-40B4-BE49-F238E27FC236}">
                <a16:creationId xmlns:a16="http://schemas.microsoft.com/office/drawing/2014/main" xmlns="" id="{7C8417EA-EEBC-42B0-9A72-10DBC0057FA9}"/>
              </a:ext>
            </a:extLst>
          </p:cNvPr>
          <p:cNvSpPr>
            <a:spLocks noGrp="1"/>
          </p:cNvSpPr>
          <p:nvPr>
            <p:ph type="dt" sz="half" idx="10"/>
          </p:nvPr>
        </p:nvSpPr>
        <p:spPr/>
        <p:txBody>
          <a:bodyPr/>
          <a:lstStyle>
            <a:lvl1pPr>
              <a:defRPr/>
            </a:lvl1pPr>
          </a:lstStyle>
          <a:p>
            <a:pPr>
              <a:defRPr/>
            </a:pPr>
            <a:fld id="{16221F55-EE78-464A-B72C-E82DE1297B20}" type="datetime1">
              <a:rPr lang="zh-TW" altLang="en-US"/>
              <a:pPr>
                <a:defRPr/>
              </a:pPr>
              <a:t>2020/3/23</a:t>
            </a:fld>
            <a:endParaRPr lang="zh-TW" altLang="en-US"/>
          </a:p>
        </p:txBody>
      </p:sp>
      <p:sp>
        <p:nvSpPr>
          <p:cNvPr id="6" name="Footer Placeholder 4">
            <a:extLst>
              <a:ext uri="{FF2B5EF4-FFF2-40B4-BE49-F238E27FC236}">
                <a16:creationId xmlns:a16="http://schemas.microsoft.com/office/drawing/2014/main" xmlns="" id="{8CB25B3C-82B4-4935-8A7B-8967D3A54550}"/>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AEB1A314-B7A0-4760-B813-B1C95C150D02}"/>
              </a:ext>
            </a:extLst>
          </p:cNvPr>
          <p:cNvSpPr>
            <a:spLocks noGrp="1"/>
          </p:cNvSpPr>
          <p:nvPr>
            <p:ph type="sldNum" sz="quarter" idx="12"/>
          </p:nvPr>
        </p:nvSpPr>
        <p:spPr>
          <a:xfrm>
            <a:off x="531813" y="3244850"/>
            <a:ext cx="779462" cy="365125"/>
          </a:xfrm>
        </p:spPr>
        <p:txBody>
          <a:bodyPr/>
          <a:lstStyle>
            <a:lvl1pPr>
              <a:defRPr/>
            </a:lvl1pPr>
          </a:lstStyle>
          <a:p>
            <a:pPr>
              <a:defRPr/>
            </a:pPr>
            <a:fld id="{A46BF5B7-5E40-44EC-81B8-54DD34557F6F}" type="slidenum">
              <a:rPr lang="zh-TW" altLang="en-US"/>
              <a:pPr>
                <a:defRPr/>
              </a:pPr>
              <a:t>‹#›</a:t>
            </a:fld>
            <a:endParaRPr lang="zh-TW" altLang="en-US"/>
          </a:p>
        </p:txBody>
      </p:sp>
    </p:spTree>
    <p:extLst>
      <p:ext uri="{BB962C8B-B14F-4D97-AF65-F5344CB8AC3E}">
        <p14:creationId xmlns:p14="http://schemas.microsoft.com/office/powerpoint/2010/main" val="42778158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xmlns="" id="{426CBB6E-D9DF-4670-96AF-6FB8E3C8EF39}"/>
              </a:ext>
            </a:extLst>
          </p:cNvPr>
          <p:cNvSpPr>
            <a:spLocks noGrp="1"/>
          </p:cNvSpPr>
          <p:nvPr>
            <p:ph type="dt" sz="half" idx="10"/>
          </p:nvPr>
        </p:nvSpPr>
        <p:spPr/>
        <p:txBody>
          <a:bodyPr/>
          <a:lstStyle>
            <a:lvl1pPr>
              <a:defRPr/>
            </a:lvl1pPr>
          </a:lstStyle>
          <a:p>
            <a:pPr>
              <a:defRPr/>
            </a:pPr>
            <a:fld id="{8F3FEAAD-84FA-4FB7-A28F-412A793D405A}" type="datetime1">
              <a:rPr lang="zh-TW" altLang="en-US"/>
              <a:pPr>
                <a:defRPr/>
              </a:pPr>
              <a:t>2020/3/23</a:t>
            </a:fld>
            <a:endParaRPr lang="zh-TW" altLang="en-US"/>
          </a:p>
        </p:txBody>
      </p:sp>
      <p:sp>
        <p:nvSpPr>
          <p:cNvPr id="7" name="Footer Placeholder 5">
            <a:extLst>
              <a:ext uri="{FF2B5EF4-FFF2-40B4-BE49-F238E27FC236}">
                <a16:creationId xmlns:a16="http://schemas.microsoft.com/office/drawing/2014/main" xmlns="" id="{5E7B69C4-CA87-4140-961F-503C1D7A9C2E}"/>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xmlns="" id="{EE457527-85EF-4400-B3B7-BE2A9821609A}"/>
              </a:ext>
            </a:extLst>
          </p:cNvPr>
          <p:cNvSpPr>
            <a:spLocks noGrp="1"/>
          </p:cNvSpPr>
          <p:nvPr>
            <p:ph type="sldNum" sz="quarter" idx="12"/>
          </p:nvPr>
        </p:nvSpPr>
        <p:spPr/>
        <p:txBody>
          <a:bodyPr/>
          <a:lstStyle>
            <a:lvl1pPr>
              <a:defRPr/>
            </a:lvl1pPr>
          </a:lstStyle>
          <a:p>
            <a:pPr>
              <a:defRPr/>
            </a:pPr>
            <a:fld id="{5825F3AC-6376-4360-95A2-876F58873606}" type="slidenum">
              <a:rPr lang="zh-TW" altLang="en-US"/>
              <a:pPr>
                <a:defRPr/>
              </a:pPr>
              <a:t>‹#›</a:t>
            </a:fld>
            <a:endParaRPr lang="zh-TW" altLang="en-US"/>
          </a:p>
        </p:txBody>
      </p:sp>
    </p:spTree>
    <p:extLst>
      <p:ext uri="{BB962C8B-B14F-4D97-AF65-F5344CB8AC3E}">
        <p14:creationId xmlns:p14="http://schemas.microsoft.com/office/powerpoint/2010/main" val="28765206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xmlns="" id="{264B6A96-1D25-41C4-A143-1645B6FAF25C}"/>
              </a:ext>
            </a:extLst>
          </p:cNvPr>
          <p:cNvSpPr>
            <a:spLocks noGrp="1"/>
          </p:cNvSpPr>
          <p:nvPr>
            <p:ph type="dt" sz="half" idx="10"/>
          </p:nvPr>
        </p:nvSpPr>
        <p:spPr/>
        <p:txBody>
          <a:bodyPr/>
          <a:lstStyle>
            <a:lvl1pPr>
              <a:defRPr/>
            </a:lvl1pPr>
          </a:lstStyle>
          <a:p>
            <a:pPr>
              <a:defRPr/>
            </a:pPr>
            <a:fld id="{8F31AF42-CEAD-48B9-A45E-CFFCEDAF126B}" type="datetime1">
              <a:rPr lang="zh-TW" altLang="en-US"/>
              <a:pPr>
                <a:defRPr/>
              </a:pPr>
              <a:t>2020/3/23</a:t>
            </a:fld>
            <a:endParaRPr lang="zh-TW" altLang="en-US"/>
          </a:p>
        </p:txBody>
      </p:sp>
      <p:sp>
        <p:nvSpPr>
          <p:cNvPr id="9" name="Footer Placeholder 7">
            <a:extLst>
              <a:ext uri="{FF2B5EF4-FFF2-40B4-BE49-F238E27FC236}">
                <a16:creationId xmlns:a16="http://schemas.microsoft.com/office/drawing/2014/main" xmlns="" id="{CC328D81-04B3-4E0E-8464-E802D55D6845}"/>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xmlns="" id="{14DB71AF-CFD9-449F-9216-DB6FF83D8C64}"/>
              </a:ext>
            </a:extLst>
          </p:cNvPr>
          <p:cNvSpPr>
            <a:spLocks noGrp="1"/>
          </p:cNvSpPr>
          <p:nvPr>
            <p:ph type="sldNum" sz="quarter" idx="12"/>
          </p:nvPr>
        </p:nvSpPr>
        <p:spPr/>
        <p:txBody>
          <a:bodyPr/>
          <a:lstStyle>
            <a:lvl1pPr>
              <a:defRPr/>
            </a:lvl1pPr>
          </a:lstStyle>
          <a:p>
            <a:pPr>
              <a:defRPr/>
            </a:pPr>
            <a:fld id="{0861F5D3-6BEC-4EAB-9C26-13A3E61E7FF6}" type="slidenum">
              <a:rPr lang="zh-TW" altLang="en-US"/>
              <a:pPr>
                <a:defRPr/>
              </a:pPr>
              <a:t>‹#›</a:t>
            </a:fld>
            <a:endParaRPr lang="zh-TW" altLang="en-US"/>
          </a:p>
        </p:txBody>
      </p:sp>
    </p:spTree>
    <p:extLst>
      <p:ext uri="{BB962C8B-B14F-4D97-AF65-F5344CB8AC3E}">
        <p14:creationId xmlns:p14="http://schemas.microsoft.com/office/powerpoint/2010/main" val="3731958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xmlns="" id="{2443A699-B054-45EA-B60D-01AB834BF004}"/>
              </a:ext>
            </a:extLst>
          </p:cNvPr>
          <p:cNvSpPr>
            <a:spLocks noGrp="1"/>
          </p:cNvSpPr>
          <p:nvPr>
            <p:ph type="dt" sz="half" idx="10"/>
          </p:nvPr>
        </p:nvSpPr>
        <p:spPr/>
        <p:txBody>
          <a:bodyPr/>
          <a:lstStyle>
            <a:lvl1pPr>
              <a:defRPr/>
            </a:lvl1pPr>
          </a:lstStyle>
          <a:p>
            <a:pPr>
              <a:defRPr/>
            </a:pPr>
            <a:fld id="{2A7593D2-624F-4287-9C12-7129536BB37B}" type="datetime1">
              <a:rPr lang="zh-TW" altLang="en-US"/>
              <a:pPr>
                <a:defRPr/>
              </a:pPr>
              <a:t>2020/3/23</a:t>
            </a:fld>
            <a:endParaRPr lang="zh-TW" altLang="en-US"/>
          </a:p>
        </p:txBody>
      </p:sp>
      <p:sp>
        <p:nvSpPr>
          <p:cNvPr id="5" name="Footer Placeholder 3">
            <a:extLst>
              <a:ext uri="{FF2B5EF4-FFF2-40B4-BE49-F238E27FC236}">
                <a16:creationId xmlns:a16="http://schemas.microsoft.com/office/drawing/2014/main" xmlns="" id="{7F2CC08C-0E64-452B-8C14-72CAE3ADCFDC}"/>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xmlns="" id="{B7B7EB94-0BE5-423F-9AA8-836FE916090E}"/>
              </a:ext>
            </a:extLst>
          </p:cNvPr>
          <p:cNvSpPr>
            <a:spLocks noGrp="1"/>
          </p:cNvSpPr>
          <p:nvPr>
            <p:ph type="sldNum" sz="quarter" idx="12"/>
          </p:nvPr>
        </p:nvSpPr>
        <p:spPr/>
        <p:txBody>
          <a:bodyPr/>
          <a:lstStyle>
            <a:lvl1pPr>
              <a:defRPr/>
            </a:lvl1pPr>
          </a:lstStyle>
          <a:p>
            <a:pPr>
              <a:defRPr/>
            </a:pPr>
            <a:fld id="{AF61D36C-884E-4CA9-9A03-52130CE74821}" type="slidenum">
              <a:rPr lang="zh-TW" altLang="en-US"/>
              <a:pPr>
                <a:defRPr/>
              </a:pPr>
              <a:t>‹#›</a:t>
            </a:fld>
            <a:endParaRPr lang="zh-TW" altLang="en-US"/>
          </a:p>
        </p:txBody>
      </p:sp>
    </p:spTree>
    <p:extLst>
      <p:ext uri="{BB962C8B-B14F-4D97-AF65-F5344CB8AC3E}">
        <p14:creationId xmlns:p14="http://schemas.microsoft.com/office/powerpoint/2010/main" val="27911061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 name="Date Placeholder 1">
            <a:extLst>
              <a:ext uri="{FF2B5EF4-FFF2-40B4-BE49-F238E27FC236}">
                <a16:creationId xmlns:a16="http://schemas.microsoft.com/office/drawing/2014/main" xmlns="" id="{2EBC24DB-0BC7-430E-A3AB-7838A9B3EC7B}"/>
              </a:ext>
            </a:extLst>
          </p:cNvPr>
          <p:cNvSpPr>
            <a:spLocks noGrp="1"/>
          </p:cNvSpPr>
          <p:nvPr>
            <p:ph type="dt" sz="half" idx="10"/>
          </p:nvPr>
        </p:nvSpPr>
        <p:spPr/>
        <p:txBody>
          <a:bodyPr/>
          <a:lstStyle>
            <a:lvl1pPr>
              <a:defRPr/>
            </a:lvl1pPr>
          </a:lstStyle>
          <a:p>
            <a:pPr>
              <a:defRPr/>
            </a:pPr>
            <a:fld id="{58D99114-885A-4566-8FBF-E2D8F9F23B0F}" type="datetime1">
              <a:rPr lang="zh-TW" altLang="en-US"/>
              <a:pPr>
                <a:defRPr/>
              </a:pPr>
              <a:t>2020/3/23</a:t>
            </a:fld>
            <a:endParaRPr lang="zh-TW" altLang="en-US"/>
          </a:p>
        </p:txBody>
      </p:sp>
      <p:sp>
        <p:nvSpPr>
          <p:cNvPr id="4" name="Footer Placeholder 2">
            <a:extLst>
              <a:ext uri="{FF2B5EF4-FFF2-40B4-BE49-F238E27FC236}">
                <a16:creationId xmlns:a16="http://schemas.microsoft.com/office/drawing/2014/main" xmlns="" id="{C02FECD0-B14C-4C1F-87F6-A22BC6F3392A}"/>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xmlns="" id="{919228AC-EAF5-4437-835C-114E84A1D362}"/>
              </a:ext>
            </a:extLst>
          </p:cNvPr>
          <p:cNvSpPr>
            <a:spLocks noGrp="1"/>
          </p:cNvSpPr>
          <p:nvPr>
            <p:ph type="sldNum" sz="quarter" idx="12"/>
          </p:nvPr>
        </p:nvSpPr>
        <p:spPr/>
        <p:txBody>
          <a:bodyPr/>
          <a:lstStyle>
            <a:lvl1pPr>
              <a:defRPr/>
            </a:lvl1pPr>
          </a:lstStyle>
          <a:p>
            <a:pPr>
              <a:defRPr/>
            </a:pPr>
            <a:fld id="{BDECDA61-A3A2-4E4A-9B45-F3E57EBEE1F3}" type="slidenum">
              <a:rPr lang="zh-TW" altLang="en-US"/>
              <a:pPr>
                <a:defRPr/>
              </a:pPr>
              <a:t>‹#›</a:t>
            </a:fld>
            <a:endParaRPr lang="zh-TW" altLang="en-US"/>
          </a:p>
        </p:txBody>
      </p:sp>
    </p:spTree>
    <p:extLst>
      <p:ext uri="{BB962C8B-B14F-4D97-AF65-F5344CB8AC3E}">
        <p14:creationId xmlns:p14="http://schemas.microsoft.com/office/powerpoint/2010/main" val="2890395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xmlns="" id="{99B09B52-3FEC-4095-BCB7-4F45998C8DC4}"/>
              </a:ext>
            </a:extLst>
          </p:cNvPr>
          <p:cNvSpPr>
            <a:spLocks noGrp="1"/>
          </p:cNvSpPr>
          <p:nvPr>
            <p:ph type="dt" sz="half" idx="10"/>
          </p:nvPr>
        </p:nvSpPr>
        <p:spPr/>
        <p:txBody>
          <a:bodyPr/>
          <a:lstStyle>
            <a:lvl1pPr>
              <a:defRPr/>
            </a:lvl1pPr>
          </a:lstStyle>
          <a:p>
            <a:pPr>
              <a:defRPr/>
            </a:pPr>
            <a:fld id="{21C571B0-3FDA-4CBE-9813-96627253447C}" type="datetime1">
              <a:rPr lang="zh-TW" altLang="en-US"/>
              <a:pPr>
                <a:defRPr/>
              </a:pPr>
              <a:t>2020/3/23</a:t>
            </a:fld>
            <a:endParaRPr lang="zh-TW" altLang="en-US"/>
          </a:p>
        </p:txBody>
      </p:sp>
      <p:sp>
        <p:nvSpPr>
          <p:cNvPr id="7" name="Footer Placeholder 5">
            <a:extLst>
              <a:ext uri="{FF2B5EF4-FFF2-40B4-BE49-F238E27FC236}">
                <a16:creationId xmlns:a16="http://schemas.microsoft.com/office/drawing/2014/main" xmlns="" id="{DB338A58-8310-4B0A-B3CD-4CEA9BB04622}"/>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xmlns="" id="{32718126-458F-4ED2-8ADD-5FFF39FF32F9}"/>
              </a:ext>
            </a:extLst>
          </p:cNvPr>
          <p:cNvSpPr>
            <a:spLocks noGrp="1"/>
          </p:cNvSpPr>
          <p:nvPr>
            <p:ph type="sldNum" sz="quarter" idx="12"/>
          </p:nvPr>
        </p:nvSpPr>
        <p:spPr/>
        <p:txBody>
          <a:bodyPr/>
          <a:lstStyle>
            <a:lvl1pPr>
              <a:defRPr/>
            </a:lvl1pPr>
          </a:lstStyle>
          <a:p>
            <a:pPr>
              <a:defRPr/>
            </a:pPr>
            <a:fld id="{7FF74255-E86C-40F9-9ACF-D292E0977261}" type="slidenum">
              <a:rPr lang="zh-TW" altLang="en-US"/>
              <a:pPr>
                <a:defRPr/>
              </a:pPr>
              <a:t>‹#›</a:t>
            </a:fld>
            <a:endParaRPr lang="zh-TW" altLang="en-US"/>
          </a:p>
        </p:txBody>
      </p:sp>
    </p:spTree>
    <p:extLst>
      <p:ext uri="{BB962C8B-B14F-4D97-AF65-F5344CB8AC3E}">
        <p14:creationId xmlns:p14="http://schemas.microsoft.com/office/powerpoint/2010/main" val="4066824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6" name="Date Placeholder 4">
            <a:extLst>
              <a:ext uri="{FF2B5EF4-FFF2-40B4-BE49-F238E27FC236}">
                <a16:creationId xmlns:a16="http://schemas.microsoft.com/office/drawing/2014/main" xmlns="" id="{159B0187-A07D-4667-97B7-7FD61F73706C}"/>
              </a:ext>
            </a:extLst>
          </p:cNvPr>
          <p:cNvSpPr>
            <a:spLocks noGrp="1"/>
          </p:cNvSpPr>
          <p:nvPr>
            <p:ph type="dt" sz="half" idx="10"/>
          </p:nvPr>
        </p:nvSpPr>
        <p:spPr/>
        <p:txBody>
          <a:bodyPr/>
          <a:lstStyle>
            <a:lvl1pPr>
              <a:defRPr/>
            </a:lvl1pPr>
          </a:lstStyle>
          <a:p>
            <a:pPr>
              <a:defRPr/>
            </a:pPr>
            <a:fld id="{6F1B9A35-9E36-4669-8E98-23C09E3D29D3}" type="datetime1">
              <a:rPr lang="zh-TW" altLang="en-US"/>
              <a:pPr>
                <a:defRPr/>
              </a:pPr>
              <a:t>2020/3/23</a:t>
            </a:fld>
            <a:endParaRPr lang="zh-TW" altLang="en-US"/>
          </a:p>
        </p:txBody>
      </p:sp>
      <p:sp>
        <p:nvSpPr>
          <p:cNvPr id="7" name="Footer Placeholder 5">
            <a:extLst>
              <a:ext uri="{FF2B5EF4-FFF2-40B4-BE49-F238E27FC236}">
                <a16:creationId xmlns:a16="http://schemas.microsoft.com/office/drawing/2014/main" xmlns="" id="{DE969E9B-119E-4E7D-8CED-608ABCF80882}"/>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226F8761-62CB-41B3-BAA0-612BCA39DC14}"/>
              </a:ext>
            </a:extLst>
          </p:cNvPr>
          <p:cNvSpPr>
            <a:spLocks noGrp="1"/>
          </p:cNvSpPr>
          <p:nvPr>
            <p:ph type="sldNum" sz="quarter" idx="12"/>
          </p:nvPr>
        </p:nvSpPr>
        <p:spPr/>
        <p:txBody>
          <a:bodyPr/>
          <a:lstStyle>
            <a:lvl1pPr>
              <a:defRPr/>
            </a:lvl1pPr>
          </a:lstStyle>
          <a:p>
            <a:pPr>
              <a:defRPr/>
            </a:pPr>
            <a:fld id="{382339F6-3958-4DCA-AD29-F7D526B1A005}" type="slidenum">
              <a:rPr lang="zh-TW" altLang="en-US"/>
              <a:pPr>
                <a:defRPr/>
              </a:pPr>
              <a:t>‹#›</a:t>
            </a:fld>
            <a:endParaRPr lang="zh-TW" altLang="en-US"/>
          </a:p>
        </p:txBody>
      </p:sp>
    </p:spTree>
    <p:extLst>
      <p:ext uri="{BB962C8B-B14F-4D97-AF65-F5344CB8AC3E}">
        <p14:creationId xmlns:p14="http://schemas.microsoft.com/office/powerpoint/2010/main" val="1157606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6" name="Date Placeholder 4">
            <a:extLst>
              <a:ext uri="{FF2B5EF4-FFF2-40B4-BE49-F238E27FC236}">
                <a16:creationId xmlns:a16="http://schemas.microsoft.com/office/drawing/2014/main" xmlns="" id="{ECB1C634-E116-475C-9805-5E8464B352B3}"/>
              </a:ext>
            </a:extLst>
          </p:cNvPr>
          <p:cNvSpPr>
            <a:spLocks noGrp="1"/>
          </p:cNvSpPr>
          <p:nvPr>
            <p:ph type="dt" sz="half" idx="10"/>
          </p:nvPr>
        </p:nvSpPr>
        <p:spPr/>
        <p:txBody>
          <a:bodyPr/>
          <a:lstStyle>
            <a:lvl1pPr>
              <a:defRPr/>
            </a:lvl1pPr>
          </a:lstStyle>
          <a:p>
            <a:pPr>
              <a:defRPr/>
            </a:pPr>
            <a:fld id="{838DD624-10B1-4AD4-B4E9-C735DE21D640}" type="datetime1">
              <a:rPr lang="zh-TW" altLang="en-US"/>
              <a:pPr>
                <a:defRPr/>
              </a:pPr>
              <a:t>2020/3/23</a:t>
            </a:fld>
            <a:endParaRPr lang="zh-TW" altLang="en-US"/>
          </a:p>
        </p:txBody>
      </p:sp>
      <p:sp>
        <p:nvSpPr>
          <p:cNvPr id="7" name="Footer Placeholder 5">
            <a:extLst>
              <a:ext uri="{FF2B5EF4-FFF2-40B4-BE49-F238E27FC236}">
                <a16:creationId xmlns:a16="http://schemas.microsoft.com/office/drawing/2014/main" xmlns="" id="{CA279513-57AF-46AD-97E0-491362365386}"/>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94BD5ED8-D0FB-425C-8312-048F5D9A3E8A}"/>
              </a:ext>
            </a:extLst>
          </p:cNvPr>
          <p:cNvSpPr>
            <a:spLocks noGrp="1"/>
          </p:cNvSpPr>
          <p:nvPr>
            <p:ph type="sldNum" sz="quarter" idx="12"/>
          </p:nvPr>
        </p:nvSpPr>
        <p:spPr>
          <a:xfrm>
            <a:off x="531813" y="4983163"/>
            <a:ext cx="779462" cy="365125"/>
          </a:xfrm>
        </p:spPr>
        <p:txBody>
          <a:bodyPr/>
          <a:lstStyle>
            <a:lvl1pPr>
              <a:defRPr/>
            </a:lvl1pPr>
          </a:lstStyle>
          <a:p>
            <a:pPr>
              <a:defRPr/>
            </a:pPr>
            <a:fld id="{E8DFD3EC-7896-44CF-B403-216F3B6CFC33}" type="slidenum">
              <a:rPr lang="zh-TW" altLang="en-US"/>
              <a:pPr>
                <a:defRPr/>
              </a:pPr>
              <a:t>‹#›</a:t>
            </a:fld>
            <a:endParaRPr lang="zh-TW" altLang="en-US"/>
          </a:p>
        </p:txBody>
      </p:sp>
    </p:spTree>
    <p:extLst>
      <p:ext uri="{BB962C8B-B14F-4D97-AF65-F5344CB8AC3E}">
        <p14:creationId xmlns:p14="http://schemas.microsoft.com/office/powerpoint/2010/main" val="22984343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5" name="Date Placeholder 3">
            <a:extLst>
              <a:ext uri="{FF2B5EF4-FFF2-40B4-BE49-F238E27FC236}">
                <a16:creationId xmlns:a16="http://schemas.microsoft.com/office/drawing/2014/main" xmlns="" id="{3671F1A8-F820-46AE-B937-49357FBD6114}"/>
              </a:ext>
            </a:extLst>
          </p:cNvPr>
          <p:cNvSpPr>
            <a:spLocks noGrp="1"/>
          </p:cNvSpPr>
          <p:nvPr>
            <p:ph type="dt" sz="half" idx="10"/>
          </p:nvPr>
        </p:nvSpPr>
        <p:spPr/>
        <p:txBody>
          <a:bodyPr/>
          <a:lstStyle>
            <a:lvl1pPr>
              <a:defRPr/>
            </a:lvl1pPr>
          </a:lstStyle>
          <a:p>
            <a:pPr>
              <a:defRPr/>
            </a:pPr>
            <a:fld id="{CCC4D078-80A0-486F-9994-1DCF01F835A2}" type="datetime1">
              <a:rPr lang="zh-TW" altLang="en-US"/>
              <a:pPr>
                <a:defRPr/>
              </a:pPr>
              <a:t>2020/3/23</a:t>
            </a:fld>
            <a:endParaRPr lang="zh-TW" altLang="en-US"/>
          </a:p>
        </p:txBody>
      </p:sp>
      <p:sp>
        <p:nvSpPr>
          <p:cNvPr id="6" name="Footer Placeholder 4">
            <a:extLst>
              <a:ext uri="{FF2B5EF4-FFF2-40B4-BE49-F238E27FC236}">
                <a16:creationId xmlns:a16="http://schemas.microsoft.com/office/drawing/2014/main" xmlns="" id="{DE2E90C7-A616-47A7-90B9-856CEA44FF2C}"/>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FA7EB7F7-3A28-4C26-A99C-20D7EC47D128}"/>
              </a:ext>
            </a:extLst>
          </p:cNvPr>
          <p:cNvSpPr>
            <a:spLocks noGrp="1"/>
          </p:cNvSpPr>
          <p:nvPr>
            <p:ph type="sldNum" sz="quarter" idx="12"/>
          </p:nvPr>
        </p:nvSpPr>
        <p:spPr>
          <a:xfrm>
            <a:off x="531813" y="3244850"/>
            <a:ext cx="779462" cy="365125"/>
          </a:xfrm>
        </p:spPr>
        <p:txBody>
          <a:bodyPr/>
          <a:lstStyle>
            <a:lvl1pPr>
              <a:defRPr/>
            </a:lvl1pPr>
          </a:lstStyle>
          <a:p>
            <a:pPr>
              <a:defRPr/>
            </a:pPr>
            <a:fld id="{4C1C1220-A203-423F-9A4A-E7355AE9CDC0}" type="slidenum">
              <a:rPr lang="zh-TW" altLang="en-US"/>
              <a:pPr>
                <a:defRPr/>
              </a:pPr>
              <a:t>‹#›</a:t>
            </a:fld>
            <a:endParaRPr lang="zh-TW" altLang="en-US"/>
          </a:p>
        </p:txBody>
      </p:sp>
    </p:spTree>
    <p:extLst>
      <p:ext uri="{BB962C8B-B14F-4D97-AF65-F5344CB8AC3E}">
        <p14:creationId xmlns:p14="http://schemas.microsoft.com/office/powerpoint/2010/main" val="37349399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3">
            <a:extLst>
              <a:ext uri="{FF2B5EF4-FFF2-40B4-BE49-F238E27FC236}">
                <a16:creationId xmlns:a16="http://schemas.microsoft.com/office/drawing/2014/main" xmlns="" id="{AFD8D5C7-3BDB-4640-AB83-AC3D504195B8}"/>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7" name="TextBox 14">
            <a:extLst>
              <a:ext uri="{FF2B5EF4-FFF2-40B4-BE49-F238E27FC236}">
                <a16:creationId xmlns:a16="http://schemas.microsoft.com/office/drawing/2014/main" xmlns="" id="{E7643EF6-C2C9-4E67-A70B-48D7900D5C63}"/>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8" name="Date Placeholder 3">
            <a:extLst>
              <a:ext uri="{FF2B5EF4-FFF2-40B4-BE49-F238E27FC236}">
                <a16:creationId xmlns:a16="http://schemas.microsoft.com/office/drawing/2014/main" xmlns="" id="{7D11C00A-4999-4304-9146-D2209BFA2D6B}"/>
              </a:ext>
            </a:extLst>
          </p:cNvPr>
          <p:cNvSpPr>
            <a:spLocks noGrp="1"/>
          </p:cNvSpPr>
          <p:nvPr>
            <p:ph type="dt" sz="half" idx="14"/>
          </p:nvPr>
        </p:nvSpPr>
        <p:spPr/>
        <p:txBody>
          <a:bodyPr/>
          <a:lstStyle>
            <a:lvl1pPr>
              <a:defRPr/>
            </a:lvl1pPr>
          </a:lstStyle>
          <a:p>
            <a:pPr>
              <a:defRPr/>
            </a:pPr>
            <a:fld id="{7560A1C2-E2AC-4EC0-ADF9-12E84F88370A}" type="datetime1">
              <a:rPr lang="zh-TW" altLang="en-US"/>
              <a:pPr>
                <a:defRPr/>
              </a:pPr>
              <a:t>2020/3/23</a:t>
            </a:fld>
            <a:endParaRPr lang="zh-TW" altLang="en-US"/>
          </a:p>
        </p:txBody>
      </p:sp>
      <p:sp>
        <p:nvSpPr>
          <p:cNvPr id="9" name="Footer Placeholder 4">
            <a:extLst>
              <a:ext uri="{FF2B5EF4-FFF2-40B4-BE49-F238E27FC236}">
                <a16:creationId xmlns:a16="http://schemas.microsoft.com/office/drawing/2014/main" xmlns="" id="{2E18078B-F853-4286-A9AB-B36D55B42FBA}"/>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xmlns="" id="{320618FD-1FFC-4DD1-ADCE-5EA00F192EBC}"/>
              </a:ext>
            </a:extLst>
          </p:cNvPr>
          <p:cNvSpPr>
            <a:spLocks noGrp="1"/>
          </p:cNvSpPr>
          <p:nvPr>
            <p:ph type="sldNum" sz="quarter" idx="16"/>
          </p:nvPr>
        </p:nvSpPr>
        <p:spPr>
          <a:xfrm>
            <a:off x="531813" y="3244850"/>
            <a:ext cx="779462" cy="365125"/>
          </a:xfrm>
        </p:spPr>
        <p:txBody>
          <a:bodyPr/>
          <a:lstStyle>
            <a:lvl1pPr>
              <a:defRPr/>
            </a:lvl1pPr>
          </a:lstStyle>
          <a:p>
            <a:pPr>
              <a:defRPr/>
            </a:pPr>
            <a:fld id="{2265F809-01DD-4663-8512-1DB3DFAE38A0}" type="slidenum">
              <a:rPr lang="zh-TW" altLang="en-US"/>
              <a:pPr>
                <a:defRPr/>
              </a:pPr>
              <a:t>‹#›</a:t>
            </a:fld>
            <a:endParaRPr lang="zh-TW" altLang="en-US"/>
          </a:p>
        </p:txBody>
      </p:sp>
    </p:spTree>
    <p:extLst>
      <p:ext uri="{BB962C8B-B14F-4D97-AF65-F5344CB8AC3E}">
        <p14:creationId xmlns:p14="http://schemas.microsoft.com/office/powerpoint/2010/main" val="37377439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編輯母片文字樣式</a:t>
            </a:r>
          </a:p>
        </p:txBody>
      </p:sp>
      <p:sp>
        <p:nvSpPr>
          <p:cNvPr id="6" name="Date Placeholder 4">
            <a:extLst>
              <a:ext uri="{FF2B5EF4-FFF2-40B4-BE49-F238E27FC236}">
                <a16:creationId xmlns:a16="http://schemas.microsoft.com/office/drawing/2014/main" xmlns="" id="{A0E0ABC9-3582-44B5-B475-4D3FEB46B41F}"/>
              </a:ext>
            </a:extLst>
          </p:cNvPr>
          <p:cNvSpPr>
            <a:spLocks noGrp="1"/>
          </p:cNvSpPr>
          <p:nvPr>
            <p:ph type="dt" sz="half" idx="10"/>
          </p:nvPr>
        </p:nvSpPr>
        <p:spPr/>
        <p:txBody>
          <a:bodyPr/>
          <a:lstStyle>
            <a:lvl1pPr>
              <a:defRPr/>
            </a:lvl1pPr>
          </a:lstStyle>
          <a:p>
            <a:pPr>
              <a:defRPr/>
            </a:pPr>
            <a:fld id="{64A7E93F-F774-482B-9742-225FE77EDDD3}" type="datetime1">
              <a:rPr lang="zh-TW" altLang="en-US"/>
              <a:pPr>
                <a:defRPr/>
              </a:pPr>
              <a:t>2020/3/23</a:t>
            </a:fld>
            <a:endParaRPr lang="zh-TW" altLang="en-US"/>
          </a:p>
        </p:txBody>
      </p:sp>
      <p:sp>
        <p:nvSpPr>
          <p:cNvPr id="7" name="Footer Placeholder 5">
            <a:extLst>
              <a:ext uri="{FF2B5EF4-FFF2-40B4-BE49-F238E27FC236}">
                <a16:creationId xmlns:a16="http://schemas.microsoft.com/office/drawing/2014/main" xmlns="" id="{F28C2C24-2D79-44ED-BBFA-B11F7DA2E88C}"/>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B9F4B96B-C905-4E71-8164-AEA6617D4052}"/>
              </a:ext>
            </a:extLst>
          </p:cNvPr>
          <p:cNvSpPr>
            <a:spLocks noGrp="1"/>
          </p:cNvSpPr>
          <p:nvPr>
            <p:ph type="sldNum" sz="quarter" idx="12"/>
          </p:nvPr>
        </p:nvSpPr>
        <p:spPr>
          <a:xfrm>
            <a:off x="531813" y="4983163"/>
            <a:ext cx="779462" cy="365125"/>
          </a:xfrm>
        </p:spPr>
        <p:txBody>
          <a:bodyPr/>
          <a:lstStyle>
            <a:lvl1pPr>
              <a:defRPr/>
            </a:lvl1pPr>
          </a:lstStyle>
          <a:p>
            <a:pPr>
              <a:defRPr/>
            </a:pPr>
            <a:fld id="{ED96BBA8-BCC8-4B9E-AE59-F96755087A96}" type="slidenum">
              <a:rPr lang="zh-TW" altLang="en-US"/>
              <a:pPr>
                <a:defRPr/>
              </a:pPr>
              <a:t>‹#›</a:t>
            </a:fld>
            <a:endParaRPr lang="zh-TW" altLang="en-US"/>
          </a:p>
        </p:txBody>
      </p:sp>
    </p:spTree>
    <p:extLst>
      <p:ext uri="{BB962C8B-B14F-4D97-AF65-F5344CB8AC3E}">
        <p14:creationId xmlns:p14="http://schemas.microsoft.com/office/powerpoint/2010/main" val="6092371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6">
            <a:extLst>
              <a:ext uri="{FF2B5EF4-FFF2-40B4-BE49-F238E27FC236}">
                <a16:creationId xmlns:a16="http://schemas.microsoft.com/office/drawing/2014/main" xmlns="" id="{DB9401F4-1C2B-45D9-864C-07D1943048F1}"/>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7" name="TextBox 17">
            <a:extLst>
              <a:ext uri="{FF2B5EF4-FFF2-40B4-BE49-F238E27FC236}">
                <a16:creationId xmlns:a16="http://schemas.microsoft.com/office/drawing/2014/main" xmlns="" id="{F00E01B5-84CA-4D58-AE1A-B63EFF2DE68B}"/>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編輯母片文字樣式</a:t>
            </a:r>
          </a:p>
        </p:txBody>
      </p:sp>
      <p:sp>
        <p:nvSpPr>
          <p:cNvPr id="8" name="Date Placeholder 4">
            <a:extLst>
              <a:ext uri="{FF2B5EF4-FFF2-40B4-BE49-F238E27FC236}">
                <a16:creationId xmlns:a16="http://schemas.microsoft.com/office/drawing/2014/main" xmlns="" id="{F02F997E-83F9-4AE6-B931-CFDD2C7EC2F7}"/>
              </a:ext>
            </a:extLst>
          </p:cNvPr>
          <p:cNvSpPr>
            <a:spLocks noGrp="1"/>
          </p:cNvSpPr>
          <p:nvPr>
            <p:ph type="dt" sz="half" idx="14"/>
          </p:nvPr>
        </p:nvSpPr>
        <p:spPr/>
        <p:txBody>
          <a:bodyPr/>
          <a:lstStyle>
            <a:lvl1pPr>
              <a:defRPr/>
            </a:lvl1pPr>
          </a:lstStyle>
          <a:p>
            <a:pPr>
              <a:defRPr/>
            </a:pPr>
            <a:fld id="{5A7EC365-9A9B-41A6-9994-FC777B75B648}" type="datetime1">
              <a:rPr lang="zh-TW" altLang="en-US"/>
              <a:pPr>
                <a:defRPr/>
              </a:pPr>
              <a:t>2020/3/23</a:t>
            </a:fld>
            <a:endParaRPr lang="zh-TW" altLang="en-US"/>
          </a:p>
        </p:txBody>
      </p:sp>
      <p:sp>
        <p:nvSpPr>
          <p:cNvPr id="9" name="Footer Placeholder 5">
            <a:extLst>
              <a:ext uri="{FF2B5EF4-FFF2-40B4-BE49-F238E27FC236}">
                <a16:creationId xmlns:a16="http://schemas.microsoft.com/office/drawing/2014/main" xmlns="" id="{FDC26A97-CAB7-418B-B717-4D81592407E2}"/>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xmlns="" id="{05AFFBF6-8D42-48AB-A663-D6223AC95158}"/>
              </a:ext>
            </a:extLst>
          </p:cNvPr>
          <p:cNvSpPr>
            <a:spLocks noGrp="1"/>
          </p:cNvSpPr>
          <p:nvPr>
            <p:ph type="sldNum" sz="quarter" idx="16"/>
          </p:nvPr>
        </p:nvSpPr>
        <p:spPr>
          <a:xfrm>
            <a:off x="531813" y="4983163"/>
            <a:ext cx="779462" cy="365125"/>
          </a:xfrm>
        </p:spPr>
        <p:txBody>
          <a:bodyPr/>
          <a:lstStyle>
            <a:lvl1pPr>
              <a:defRPr/>
            </a:lvl1pPr>
          </a:lstStyle>
          <a:p>
            <a:pPr>
              <a:defRPr/>
            </a:pPr>
            <a:fld id="{083945C3-F38B-4BB5-BA16-6362D1B269AC}" type="slidenum">
              <a:rPr lang="zh-TW" altLang="en-US"/>
              <a:pPr>
                <a:defRPr/>
              </a:pPr>
              <a:t>‹#›</a:t>
            </a:fld>
            <a:endParaRPr lang="zh-TW" altLang="en-US"/>
          </a:p>
        </p:txBody>
      </p:sp>
    </p:spTree>
    <p:extLst>
      <p:ext uri="{BB962C8B-B14F-4D97-AF65-F5344CB8AC3E}">
        <p14:creationId xmlns:p14="http://schemas.microsoft.com/office/powerpoint/2010/main" val="9167475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編輯母片文字樣式</a:t>
            </a:r>
          </a:p>
        </p:txBody>
      </p:sp>
      <p:sp>
        <p:nvSpPr>
          <p:cNvPr id="6" name="Date Placeholder 4">
            <a:extLst>
              <a:ext uri="{FF2B5EF4-FFF2-40B4-BE49-F238E27FC236}">
                <a16:creationId xmlns:a16="http://schemas.microsoft.com/office/drawing/2014/main" xmlns="" id="{64CB0488-2483-4647-BF80-5518E0A5CA69}"/>
              </a:ext>
            </a:extLst>
          </p:cNvPr>
          <p:cNvSpPr>
            <a:spLocks noGrp="1"/>
          </p:cNvSpPr>
          <p:nvPr>
            <p:ph type="dt" sz="half" idx="14"/>
          </p:nvPr>
        </p:nvSpPr>
        <p:spPr/>
        <p:txBody>
          <a:bodyPr/>
          <a:lstStyle>
            <a:lvl1pPr>
              <a:defRPr/>
            </a:lvl1pPr>
          </a:lstStyle>
          <a:p>
            <a:pPr>
              <a:defRPr/>
            </a:pPr>
            <a:fld id="{4DE55712-D6B2-4C44-B7AB-A94159B15EBC}" type="datetime1">
              <a:rPr lang="zh-TW" altLang="en-US"/>
              <a:pPr>
                <a:defRPr/>
              </a:pPr>
              <a:t>2020/3/23</a:t>
            </a:fld>
            <a:endParaRPr lang="zh-TW" altLang="en-US"/>
          </a:p>
        </p:txBody>
      </p:sp>
      <p:sp>
        <p:nvSpPr>
          <p:cNvPr id="7" name="Footer Placeholder 5">
            <a:extLst>
              <a:ext uri="{FF2B5EF4-FFF2-40B4-BE49-F238E27FC236}">
                <a16:creationId xmlns:a16="http://schemas.microsoft.com/office/drawing/2014/main" xmlns="" id="{DB660DA0-9AB3-49DD-9E4E-119A7EAA0A9A}"/>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88C5F1ED-CF87-443A-85A4-DD8EA95C2A25}"/>
              </a:ext>
            </a:extLst>
          </p:cNvPr>
          <p:cNvSpPr>
            <a:spLocks noGrp="1"/>
          </p:cNvSpPr>
          <p:nvPr>
            <p:ph type="sldNum" sz="quarter" idx="16"/>
          </p:nvPr>
        </p:nvSpPr>
        <p:spPr>
          <a:xfrm>
            <a:off x="531813" y="4983163"/>
            <a:ext cx="779462" cy="365125"/>
          </a:xfrm>
        </p:spPr>
        <p:txBody>
          <a:bodyPr/>
          <a:lstStyle>
            <a:lvl1pPr>
              <a:defRPr/>
            </a:lvl1pPr>
          </a:lstStyle>
          <a:p>
            <a:pPr>
              <a:defRPr/>
            </a:pPr>
            <a:fld id="{DDE6985C-8BFB-420C-BC25-F4E54B202ED8}" type="slidenum">
              <a:rPr lang="zh-TW" altLang="en-US"/>
              <a:pPr>
                <a:defRPr/>
              </a:pPr>
              <a:t>‹#›</a:t>
            </a:fld>
            <a:endParaRPr lang="zh-TW" altLang="en-US"/>
          </a:p>
        </p:txBody>
      </p:sp>
    </p:spTree>
    <p:extLst>
      <p:ext uri="{BB962C8B-B14F-4D97-AF65-F5344CB8AC3E}">
        <p14:creationId xmlns:p14="http://schemas.microsoft.com/office/powerpoint/2010/main" val="9037922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C68A2D50-4396-4E65-871B-E5B043F39105}"/>
              </a:ext>
            </a:extLst>
          </p:cNvPr>
          <p:cNvSpPr>
            <a:spLocks noGrp="1"/>
          </p:cNvSpPr>
          <p:nvPr>
            <p:ph type="dt" sz="half" idx="10"/>
          </p:nvPr>
        </p:nvSpPr>
        <p:spPr/>
        <p:txBody>
          <a:bodyPr/>
          <a:lstStyle>
            <a:lvl1pPr>
              <a:defRPr/>
            </a:lvl1pPr>
          </a:lstStyle>
          <a:p>
            <a:pPr>
              <a:defRPr/>
            </a:pPr>
            <a:fld id="{B7C9B2B5-7D1E-4812-8AA5-4806D94A5A61}" type="datetime1">
              <a:rPr lang="zh-TW" altLang="en-US"/>
              <a:pPr>
                <a:defRPr/>
              </a:pPr>
              <a:t>2020/3/23</a:t>
            </a:fld>
            <a:endParaRPr lang="zh-TW" altLang="en-US"/>
          </a:p>
        </p:txBody>
      </p:sp>
      <p:sp>
        <p:nvSpPr>
          <p:cNvPr id="6" name="Footer Placeholder 4">
            <a:extLst>
              <a:ext uri="{FF2B5EF4-FFF2-40B4-BE49-F238E27FC236}">
                <a16:creationId xmlns:a16="http://schemas.microsoft.com/office/drawing/2014/main" xmlns="" id="{29362ADB-6A52-4722-B10C-B3F29604B43E}"/>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08BE0551-92F4-4676-BD72-F6E6D0BD794F}"/>
              </a:ext>
            </a:extLst>
          </p:cNvPr>
          <p:cNvSpPr>
            <a:spLocks noGrp="1"/>
          </p:cNvSpPr>
          <p:nvPr>
            <p:ph type="sldNum" sz="quarter" idx="12"/>
          </p:nvPr>
        </p:nvSpPr>
        <p:spPr/>
        <p:txBody>
          <a:bodyPr/>
          <a:lstStyle>
            <a:lvl1pPr>
              <a:defRPr/>
            </a:lvl1pPr>
          </a:lstStyle>
          <a:p>
            <a:pPr>
              <a:defRPr/>
            </a:pPr>
            <a:fld id="{B4F3B792-05B5-48A1-931D-80C04D214229}" type="slidenum">
              <a:rPr lang="zh-TW" altLang="en-US"/>
              <a:pPr>
                <a:defRPr/>
              </a:pPr>
              <a:t>‹#›</a:t>
            </a:fld>
            <a:endParaRPr lang="zh-TW" altLang="en-US"/>
          </a:p>
        </p:txBody>
      </p:sp>
    </p:spTree>
    <p:extLst>
      <p:ext uri="{BB962C8B-B14F-4D97-AF65-F5344CB8AC3E}">
        <p14:creationId xmlns:p14="http://schemas.microsoft.com/office/powerpoint/2010/main" val="38787562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Vertical Title 1"/>
          <p:cNvSpPr>
            <a:spLocks noGrp="1"/>
          </p:cNvSpPr>
          <p:nvPr>
            <p:ph type="title" orient="vert"/>
          </p:nvPr>
        </p:nvSpPr>
        <p:spPr>
          <a:xfrm>
            <a:off x="9294812" y="627405"/>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9EAB3F37-0E46-4AD3-B45C-4E6AC7714C13}"/>
              </a:ext>
            </a:extLst>
          </p:cNvPr>
          <p:cNvSpPr>
            <a:spLocks noGrp="1"/>
          </p:cNvSpPr>
          <p:nvPr>
            <p:ph type="dt" sz="half" idx="10"/>
          </p:nvPr>
        </p:nvSpPr>
        <p:spPr/>
        <p:txBody>
          <a:bodyPr/>
          <a:lstStyle>
            <a:lvl1pPr>
              <a:defRPr/>
            </a:lvl1pPr>
          </a:lstStyle>
          <a:p>
            <a:pPr>
              <a:defRPr/>
            </a:pPr>
            <a:fld id="{60026705-07D0-4DDB-850E-0AE482D01861}" type="datetime1">
              <a:rPr lang="zh-TW" altLang="en-US"/>
              <a:pPr>
                <a:defRPr/>
              </a:pPr>
              <a:t>2020/3/23</a:t>
            </a:fld>
            <a:endParaRPr lang="zh-TW" altLang="en-US"/>
          </a:p>
        </p:txBody>
      </p:sp>
      <p:sp>
        <p:nvSpPr>
          <p:cNvPr id="6" name="Footer Placeholder 4">
            <a:extLst>
              <a:ext uri="{FF2B5EF4-FFF2-40B4-BE49-F238E27FC236}">
                <a16:creationId xmlns:a16="http://schemas.microsoft.com/office/drawing/2014/main" xmlns="" id="{C499705C-905A-4D16-A02B-5D270CD6ECEB}"/>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5DF901D7-2B6A-4B8A-BCC1-CD792990198B}"/>
              </a:ext>
            </a:extLst>
          </p:cNvPr>
          <p:cNvSpPr>
            <a:spLocks noGrp="1"/>
          </p:cNvSpPr>
          <p:nvPr>
            <p:ph type="sldNum" sz="quarter" idx="12"/>
          </p:nvPr>
        </p:nvSpPr>
        <p:spPr/>
        <p:txBody>
          <a:bodyPr/>
          <a:lstStyle>
            <a:lvl1pPr>
              <a:defRPr/>
            </a:lvl1pPr>
          </a:lstStyle>
          <a:p>
            <a:pPr>
              <a:defRPr/>
            </a:pPr>
            <a:fld id="{4DD54E7D-A729-4348-B236-A9A30431C011}" type="slidenum">
              <a:rPr lang="zh-TW" altLang="en-US"/>
              <a:pPr>
                <a:defRPr/>
              </a:pPr>
              <a:t>‹#›</a:t>
            </a:fld>
            <a:endParaRPr lang="zh-TW" altLang="en-US"/>
          </a:p>
        </p:txBody>
      </p:sp>
    </p:spTree>
    <p:extLst>
      <p:ext uri="{BB962C8B-B14F-4D97-AF65-F5344CB8AC3E}">
        <p14:creationId xmlns:p14="http://schemas.microsoft.com/office/powerpoint/2010/main" val="41552125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xmlns="" id="{CD09B3FA-CDC1-42F1-95FD-C857427C1524}"/>
              </a:ext>
            </a:extLst>
          </p:cNvPr>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ctrTitle"/>
          </p:nvPr>
        </p:nvSpPr>
        <p:spPr>
          <a:xfrm>
            <a:off x="2589216" y="2514601"/>
            <a:ext cx="8915399" cy="2262781"/>
          </a:xfrm>
        </p:spPr>
        <p:txBody>
          <a:bodyPr anchor="b">
            <a:normAutofit/>
          </a:bodyPr>
          <a:lstStyle>
            <a:lvl1pPr>
              <a:defRPr sz="4051"/>
            </a:lvl1pPr>
          </a:lstStyle>
          <a:p>
            <a:r>
              <a:rPr lang="zh-TW" altLang="en-US"/>
              <a:t>按一下以編輯母片標題樣式</a:t>
            </a:r>
            <a:endParaRPr lang="en-US" dirty="0"/>
          </a:p>
        </p:txBody>
      </p:sp>
      <p:sp>
        <p:nvSpPr>
          <p:cNvPr id="3" name="Subtitle 2"/>
          <p:cNvSpPr>
            <a:spLocks noGrp="1"/>
          </p:cNvSpPr>
          <p:nvPr>
            <p:ph type="subTitle" idx="1"/>
          </p:nvPr>
        </p:nvSpPr>
        <p:spPr>
          <a:xfrm>
            <a:off x="2589216" y="4777385"/>
            <a:ext cx="8915399" cy="1126283"/>
          </a:xfrm>
        </p:spPr>
        <p:txBody>
          <a:bodyPr/>
          <a:lstStyle>
            <a:lvl1pPr marL="0" indent="0" algn="l">
              <a:buNone/>
              <a:defRPr>
                <a:solidFill>
                  <a:schemeClr val="tx1">
                    <a:lumMod val="65000"/>
                    <a:lumOff val="3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xmlns="" id="{759F351D-4197-4DFC-8B82-2318B2EBFB73}"/>
              </a:ext>
            </a:extLst>
          </p:cNvPr>
          <p:cNvSpPr>
            <a:spLocks noGrp="1"/>
          </p:cNvSpPr>
          <p:nvPr>
            <p:ph type="dt" sz="half" idx="10"/>
          </p:nvPr>
        </p:nvSpPr>
        <p:spPr/>
        <p:txBody>
          <a:bodyPr/>
          <a:lstStyle>
            <a:lvl1pPr>
              <a:defRPr/>
            </a:lvl1pPr>
          </a:lstStyle>
          <a:p>
            <a:pPr>
              <a:defRPr/>
            </a:pPr>
            <a:fld id="{425B9904-2B69-40D4-8EA4-3773B1FEE739}" type="datetime1">
              <a:rPr lang="zh-TW" altLang="en-US"/>
              <a:pPr>
                <a:defRPr/>
              </a:pPr>
              <a:t>2020/3/23</a:t>
            </a:fld>
            <a:endParaRPr lang="zh-TW" altLang="en-US"/>
          </a:p>
        </p:txBody>
      </p:sp>
      <p:sp>
        <p:nvSpPr>
          <p:cNvPr id="6" name="Footer Placeholder 4">
            <a:extLst>
              <a:ext uri="{FF2B5EF4-FFF2-40B4-BE49-F238E27FC236}">
                <a16:creationId xmlns:a16="http://schemas.microsoft.com/office/drawing/2014/main" xmlns="" id="{E87D0AD7-AE59-42CA-8A80-7DF82C82BF4D}"/>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4409C1DA-F41E-4C76-8343-0595DC56CD8E}"/>
              </a:ext>
            </a:extLst>
          </p:cNvPr>
          <p:cNvSpPr>
            <a:spLocks noGrp="1"/>
          </p:cNvSpPr>
          <p:nvPr>
            <p:ph type="sldNum" sz="quarter" idx="12"/>
          </p:nvPr>
        </p:nvSpPr>
        <p:spPr>
          <a:xfrm>
            <a:off x="531813" y="4529138"/>
            <a:ext cx="779462" cy="365125"/>
          </a:xfrm>
        </p:spPr>
        <p:txBody>
          <a:bodyPr/>
          <a:lstStyle>
            <a:lvl1pPr>
              <a:defRPr/>
            </a:lvl1pPr>
          </a:lstStyle>
          <a:p>
            <a:pPr>
              <a:defRPr/>
            </a:pPr>
            <a:fld id="{946BA277-ADD8-4FCF-BC83-7A2CAF962B1B}" type="slidenum">
              <a:rPr lang="zh-TW" altLang="en-US"/>
              <a:pPr>
                <a:defRPr/>
              </a:pPr>
              <a:t>‹#›</a:t>
            </a:fld>
            <a:endParaRPr lang="zh-TW" altLang="en-US"/>
          </a:p>
        </p:txBody>
      </p:sp>
    </p:spTree>
    <p:extLst>
      <p:ext uri="{BB962C8B-B14F-4D97-AF65-F5344CB8AC3E}">
        <p14:creationId xmlns:p14="http://schemas.microsoft.com/office/powerpoint/2010/main" val="1329115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xmlns="" id="{23C5B748-0D1D-4366-8796-D4BF23E3043C}"/>
              </a:ext>
            </a:extLst>
          </p:cNvPr>
          <p:cNvSpPr>
            <a:spLocks noGrp="1"/>
          </p:cNvSpPr>
          <p:nvPr>
            <p:ph type="dt" sz="half" idx="10"/>
          </p:nvPr>
        </p:nvSpPr>
        <p:spPr/>
        <p:txBody>
          <a:bodyPr/>
          <a:lstStyle>
            <a:lvl1pPr>
              <a:defRPr/>
            </a:lvl1pPr>
          </a:lstStyle>
          <a:p>
            <a:pPr>
              <a:defRPr/>
            </a:pPr>
            <a:fld id="{EF594423-0289-455A-BEFC-B7FAE7FFDE1B}" type="datetime1">
              <a:rPr lang="zh-TW" altLang="en-US"/>
              <a:pPr>
                <a:defRPr/>
              </a:pPr>
              <a:t>2020/3/23</a:t>
            </a:fld>
            <a:endParaRPr lang="zh-TW" altLang="en-US"/>
          </a:p>
        </p:txBody>
      </p:sp>
      <p:sp>
        <p:nvSpPr>
          <p:cNvPr id="9" name="Footer Placeholder 7">
            <a:extLst>
              <a:ext uri="{FF2B5EF4-FFF2-40B4-BE49-F238E27FC236}">
                <a16:creationId xmlns:a16="http://schemas.microsoft.com/office/drawing/2014/main" xmlns="" id="{BE6976C9-A7B1-4F81-868F-86AD00738A49}"/>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xmlns="" id="{C71E16F7-83C2-4D34-96A4-2DB92D02477A}"/>
              </a:ext>
            </a:extLst>
          </p:cNvPr>
          <p:cNvSpPr>
            <a:spLocks noGrp="1"/>
          </p:cNvSpPr>
          <p:nvPr>
            <p:ph type="sldNum" sz="quarter" idx="12"/>
          </p:nvPr>
        </p:nvSpPr>
        <p:spPr/>
        <p:txBody>
          <a:bodyPr/>
          <a:lstStyle>
            <a:lvl1pPr>
              <a:defRPr/>
            </a:lvl1pPr>
          </a:lstStyle>
          <a:p>
            <a:pPr>
              <a:defRPr/>
            </a:pPr>
            <a:fld id="{CCBF529B-C2D0-48A4-957F-7D8AA8A4CA75}" type="slidenum">
              <a:rPr lang="zh-TW" altLang="en-US"/>
              <a:pPr>
                <a:defRPr/>
              </a:pPr>
              <a:t>‹#›</a:t>
            </a:fld>
            <a:endParaRPr lang="zh-TW" altLang="en-US"/>
          </a:p>
        </p:txBody>
      </p:sp>
    </p:spTree>
    <p:extLst>
      <p:ext uri="{BB962C8B-B14F-4D97-AF65-F5344CB8AC3E}">
        <p14:creationId xmlns:p14="http://schemas.microsoft.com/office/powerpoint/2010/main" val="19993081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B0E5727E-546E-4165-9B2D-C168A477063C}"/>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92929"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56712997-D7ED-4D6E-947B-8F6E0FBBF9AC}"/>
              </a:ext>
            </a:extLst>
          </p:cNvPr>
          <p:cNvSpPr>
            <a:spLocks noGrp="1"/>
          </p:cNvSpPr>
          <p:nvPr>
            <p:ph type="dt" sz="half" idx="10"/>
          </p:nvPr>
        </p:nvSpPr>
        <p:spPr/>
        <p:txBody>
          <a:bodyPr/>
          <a:lstStyle>
            <a:lvl1pPr>
              <a:defRPr/>
            </a:lvl1pPr>
          </a:lstStyle>
          <a:p>
            <a:pPr>
              <a:defRPr/>
            </a:pPr>
            <a:fld id="{D171A901-0B39-46F4-BE9D-570E00BC3DA0}" type="datetime1">
              <a:rPr lang="zh-TW" altLang="en-US"/>
              <a:pPr>
                <a:defRPr/>
              </a:pPr>
              <a:t>2020/3/23</a:t>
            </a:fld>
            <a:endParaRPr lang="zh-TW" altLang="en-US"/>
          </a:p>
        </p:txBody>
      </p:sp>
      <p:sp>
        <p:nvSpPr>
          <p:cNvPr id="6" name="Footer Placeholder 4">
            <a:extLst>
              <a:ext uri="{FF2B5EF4-FFF2-40B4-BE49-F238E27FC236}">
                <a16:creationId xmlns:a16="http://schemas.microsoft.com/office/drawing/2014/main" xmlns="" id="{54FC9C48-0DC9-4CE2-9A7E-E317DD48800E}"/>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C37A83C5-D8F0-4FD9-9B65-80701FD7A409}"/>
              </a:ext>
            </a:extLst>
          </p:cNvPr>
          <p:cNvSpPr>
            <a:spLocks noGrp="1"/>
          </p:cNvSpPr>
          <p:nvPr>
            <p:ph type="sldNum" sz="quarter" idx="12"/>
          </p:nvPr>
        </p:nvSpPr>
        <p:spPr/>
        <p:txBody>
          <a:bodyPr/>
          <a:lstStyle>
            <a:lvl1pPr>
              <a:defRPr/>
            </a:lvl1pPr>
          </a:lstStyle>
          <a:p>
            <a:pPr>
              <a:defRPr/>
            </a:pPr>
            <a:fld id="{9B5F49C6-FE6D-43EB-94EA-6EDB723F9B6E}" type="slidenum">
              <a:rPr lang="zh-TW" altLang="en-US"/>
              <a:pPr>
                <a:defRPr/>
              </a:pPr>
              <a:t>‹#›</a:t>
            </a:fld>
            <a:endParaRPr lang="zh-TW" altLang="en-US"/>
          </a:p>
        </p:txBody>
      </p:sp>
    </p:spTree>
    <p:extLst>
      <p:ext uri="{BB962C8B-B14F-4D97-AF65-F5344CB8AC3E}">
        <p14:creationId xmlns:p14="http://schemas.microsoft.com/office/powerpoint/2010/main" val="2281978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ED7EB2EC-7A30-40BD-97E4-40CC8A032413}"/>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6" y="2058750"/>
            <a:ext cx="8915399" cy="1468800"/>
          </a:xfrm>
        </p:spPr>
        <p:txBody>
          <a:bodyPr anchor="b"/>
          <a:lstStyle>
            <a:lvl1pPr algn="l">
              <a:defRPr sz="3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6" y="3530129"/>
            <a:ext cx="8915399" cy="860400"/>
          </a:xfrm>
        </p:spPr>
        <p:txBody>
          <a:bodyPr/>
          <a:lstStyle>
            <a:lvl1pPr marL="0" indent="0" algn="l">
              <a:buNone/>
              <a:defRPr sz="1500">
                <a:solidFill>
                  <a:schemeClr val="tx1">
                    <a:lumMod val="65000"/>
                    <a:lumOff val="3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xmlns="" id="{6175DAAE-EA23-4313-933D-D55F06844367}"/>
              </a:ext>
            </a:extLst>
          </p:cNvPr>
          <p:cNvSpPr>
            <a:spLocks noGrp="1"/>
          </p:cNvSpPr>
          <p:nvPr>
            <p:ph type="dt" sz="half" idx="10"/>
          </p:nvPr>
        </p:nvSpPr>
        <p:spPr/>
        <p:txBody>
          <a:bodyPr/>
          <a:lstStyle>
            <a:lvl1pPr>
              <a:defRPr/>
            </a:lvl1pPr>
          </a:lstStyle>
          <a:p>
            <a:pPr>
              <a:defRPr/>
            </a:pPr>
            <a:fld id="{10DF9A73-F273-41D1-B871-DE0D9BDEEB19}" type="datetime1">
              <a:rPr lang="zh-TW" altLang="en-US"/>
              <a:pPr>
                <a:defRPr/>
              </a:pPr>
              <a:t>2020/3/23</a:t>
            </a:fld>
            <a:endParaRPr lang="zh-TW" altLang="en-US"/>
          </a:p>
        </p:txBody>
      </p:sp>
      <p:sp>
        <p:nvSpPr>
          <p:cNvPr id="6" name="Footer Placeholder 4">
            <a:extLst>
              <a:ext uri="{FF2B5EF4-FFF2-40B4-BE49-F238E27FC236}">
                <a16:creationId xmlns:a16="http://schemas.microsoft.com/office/drawing/2014/main" xmlns="" id="{6ABE3B47-7F6F-4850-9AC2-A8DEC192D01B}"/>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4EEDDE21-41C2-4DCE-8A2C-61EDFA314678}"/>
              </a:ext>
            </a:extLst>
          </p:cNvPr>
          <p:cNvSpPr>
            <a:spLocks noGrp="1"/>
          </p:cNvSpPr>
          <p:nvPr>
            <p:ph type="sldNum" sz="quarter" idx="12"/>
          </p:nvPr>
        </p:nvSpPr>
        <p:spPr>
          <a:xfrm>
            <a:off x="531813" y="3244850"/>
            <a:ext cx="779462" cy="365125"/>
          </a:xfrm>
        </p:spPr>
        <p:txBody>
          <a:bodyPr/>
          <a:lstStyle>
            <a:lvl1pPr>
              <a:defRPr/>
            </a:lvl1pPr>
          </a:lstStyle>
          <a:p>
            <a:pPr>
              <a:defRPr/>
            </a:pPr>
            <a:fld id="{6B3BA430-D225-46B1-BE73-02A86BC2243F}" type="slidenum">
              <a:rPr lang="zh-TW" altLang="en-US"/>
              <a:pPr>
                <a:defRPr/>
              </a:pPr>
              <a:t>‹#›</a:t>
            </a:fld>
            <a:endParaRPr lang="zh-TW" altLang="en-US"/>
          </a:p>
        </p:txBody>
      </p:sp>
    </p:spTree>
    <p:extLst>
      <p:ext uri="{BB962C8B-B14F-4D97-AF65-F5344CB8AC3E}">
        <p14:creationId xmlns:p14="http://schemas.microsoft.com/office/powerpoint/2010/main" val="4969886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A02CB9C0-1096-4D76-8781-9C0130941645}"/>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xmlns="" id="{9820940D-B5CE-4E3A-B574-3956E6A98BD0}"/>
              </a:ext>
            </a:extLst>
          </p:cNvPr>
          <p:cNvSpPr>
            <a:spLocks noGrp="1"/>
          </p:cNvSpPr>
          <p:nvPr>
            <p:ph type="dt" sz="half" idx="10"/>
          </p:nvPr>
        </p:nvSpPr>
        <p:spPr/>
        <p:txBody>
          <a:bodyPr/>
          <a:lstStyle>
            <a:lvl1pPr>
              <a:defRPr/>
            </a:lvl1pPr>
          </a:lstStyle>
          <a:p>
            <a:pPr>
              <a:defRPr/>
            </a:pPr>
            <a:fld id="{8565E222-B17E-4C43-B1A7-54490AF36EA5}" type="datetime1">
              <a:rPr lang="zh-TW" altLang="en-US"/>
              <a:pPr>
                <a:defRPr/>
              </a:pPr>
              <a:t>2020/3/23</a:t>
            </a:fld>
            <a:endParaRPr lang="zh-TW" altLang="en-US"/>
          </a:p>
        </p:txBody>
      </p:sp>
      <p:sp>
        <p:nvSpPr>
          <p:cNvPr id="7" name="Footer Placeholder 5">
            <a:extLst>
              <a:ext uri="{FF2B5EF4-FFF2-40B4-BE49-F238E27FC236}">
                <a16:creationId xmlns:a16="http://schemas.microsoft.com/office/drawing/2014/main" xmlns="" id="{9D4B9D48-17E6-4ADF-A9DB-56029451DFAA}"/>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xmlns="" id="{959B1F52-06A8-429B-A870-4A9CAF992B1A}"/>
              </a:ext>
            </a:extLst>
          </p:cNvPr>
          <p:cNvSpPr>
            <a:spLocks noGrp="1"/>
          </p:cNvSpPr>
          <p:nvPr>
            <p:ph type="sldNum" sz="quarter" idx="12"/>
          </p:nvPr>
        </p:nvSpPr>
        <p:spPr/>
        <p:txBody>
          <a:bodyPr/>
          <a:lstStyle>
            <a:lvl1pPr>
              <a:defRPr/>
            </a:lvl1pPr>
          </a:lstStyle>
          <a:p>
            <a:pPr>
              <a:defRPr/>
            </a:pPr>
            <a:fld id="{1A94870C-AC9D-4128-A4EC-22449284773A}" type="slidenum">
              <a:rPr lang="zh-TW" altLang="en-US"/>
              <a:pPr>
                <a:defRPr/>
              </a:pPr>
              <a:t>‹#›</a:t>
            </a:fld>
            <a:endParaRPr lang="zh-TW" altLang="en-US"/>
          </a:p>
        </p:txBody>
      </p:sp>
    </p:spTree>
    <p:extLst>
      <p:ext uri="{BB962C8B-B14F-4D97-AF65-F5344CB8AC3E}">
        <p14:creationId xmlns:p14="http://schemas.microsoft.com/office/powerpoint/2010/main" val="5834757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xmlns="" id="{69BF4A8D-BFA2-4EAB-A3ED-B4B29B3D3DF5}"/>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5" y="1972703"/>
            <a:ext cx="3992732" cy="576262"/>
          </a:xfrm>
        </p:spPr>
        <p:txBody>
          <a:bodyPr anchor="b">
            <a:noAutofit/>
          </a:bodyPr>
          <a:lstStyle>
            <a:lvl1pPr marL="0" indent="0">
              <a:buNone/>
              <a:defRPr sz="1800" b="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33" y="1969475"/>
            <a:ext cx="3999001" cy="576262"/>
          </a:xfrm>
        </p:spPr>
        <p:txBody>
          <a:bodyPr anchor="b">
            <a:noAutofit/>
          </a:bodyPr>
          <a:lstStyle>
            <a:lvl1pPr marL="0" indent="0">
              <a:buNone/>
              <a:defRPr sz="1800" b="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xmlns="" id="{15106521-E7B2-4DC3-86B0-EFAC3B24FA71}"/>
              </a:ext>
            </a:extLst>
          </p:cNvPr>
          <p:cNvSpPr>
            <a:spLocks noGrp="1"/>
          </p:cNvSpPr>
          <p:nvPr>
            <p:ph type="dt" sz="half" idx="10"/>
          </p:nvPr>
        </p:nvSpPr>
        <p:spPr/>
        <p:txBody>
          <a:bodyPr/>
          <a:lstStyle>
            <a:lvl1pPr>
              <a:defRPr/>
            </a:lvl1pPr>
          </a:lstStyle>
          <a:p>
            <a:pPr>
              <a:defRPr/>
            </a:pPr>
            <a:fld id="{23BE8650-DDBB-40A6-92EB-0AC59334969E}" type="datetime1">
              <a:rPr lang="zh-TW" altLang="en-US"/>
              <a:pPr>
                <a:defRPr/>
              </a:pPr>
              <a:t>2020/3/23</a:t>
            </a:fld>
            <a:endParaRPr lang="zh-TW" altLang="en-US"/>
          </a:p>
        </p:txBody>
      </p:sp>
      <p:sp>
        <p:nvSpPr>
          <p:cNvPr id="9" name="Footer Placeholder 7">
            <a:extLst>
              <a:ext uri="{FF2B5EF4-FFF2-40B4-BE49-F238E27FC236}">
                <a16:creationId xmlns:a16="http://schemas.microsoft.com/office/drawing/2014/main" xmlns="" id="{4A2B5FA8-823B-4710-BDAC-AF959FC648EF}"/>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xmlns="" id="{EA6E230B-ECFD-4D17-AF5D-9F4C3EF1269E}"/>
              </a:ext>
            </a:extLst>
          </p:cNvPr>
          <p:cNvSpPr>
            <a:spLocks noGrp="1"/>
          </p:cNvSpPr>
          <p:nvPr>
            <p:ph type="sldNum" sz="quarter" idx="12"/>
          </p:nvPr>
        </p:nvSpPr>
        <p:spPr/>
        <p:txBody>
          <a:bodyPr/>
          <a:lstStyle>
            <a:lvl1pPr>
              <a:defRPr/>
            </a:lvl1pPr>
          </a:lstStyle>
          <a:p>
            <a:pPr>
              <a:defRPr/>
            </a:pPr>
            <a:fld id="{7A914455-2E9B-4B94-BC58-AD8A00F93EA0}" type="slidenum">
              <a:rPr lang="zh-TW" altLang="en-US"/>
              <a:pPr>
                <a:defRPr/>
              </a:pPr>
              <a:t>‹#›</a:t>
            </a:fld>
            <a:endParaRPr lang="zh-TW" altLang="en-US"/>
          </a:p>
        </p:txBody>
      </p:sp>
    </p:spTree>
    <p:extLst>
      <p:ext uri="{BB962C8B-B14F-4D97-AF65-F5344CB8AC3E}">
        <p14:creationId xmlns:p14="http://schemas.microsoft.com/office/powerpoint/2010/main" val="6792013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xmlns="" id="{6FC5F463-1441-4378-B2C5-E77015CE06E9}"/>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xmlns="" id="{90A36542-7673-49C1-B67C-C1429D7BFB5C}"/>
              </a:ext>
            </a:extLst>
          </p:cNvPr>
          <p:cNvSpPr>
            <a:spLocks noGrp="1"/>
          </p:cNvSpPr>
          <p:nvPr>
            <p:ph type="dt" sz="half" idx="10"/>
          </p:nvPr>
        </p:nvSpPr>
        <p:spPr/>
        <p:txBody>
          <a:bodyPr/>
          <a:lstStyle>
            <a:lvl1pPr>
              <a:defRPr/>
            </a:lvl1pPr>
          </a:lstStyle>
          <a:p>
            <a:pPr>
              <a:defRPr/>
            </a:pPr>
            <a:fld id="{BE14D611-AE0C-453D-966A-97F05629FC74}" type="datetime1">
              <a:rPr lang="zh-TW" altLang="en-US"/>
              <a:pPr>
                <a:defRPr/>
              </a:pPr>
              <a:t>2020/3/23</a:t>
            </a:fld>
            <a:endParaRPr lang="zh-TW" altLang="en-US"/>
          </a:p>
        </p:txBody>
      </p:sp>
      <p:sp>
        <p:nvSpPr>
          <p:cNvPr id="5" name="Footer Placeholder 3">
            <a:extLst>
              <a:ext uri="{FF2B5EF4-FFF2-40B4-BE49-F238E27FC236}">
                <a16:creationId xmlns:a16="http://schemas.microsoft.com/office/drawing/2014/main" xmlns="" id="{57C8D674-1401-49DC-84B8-26CF1656488A}"/>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xmlns="" id="{666C62E5-DE79-4F33-8BE4-8F1910EAB467}"/>
              </a:ext>
            </a:extLst>
          </p:cNvPr>
          <p:cNvSpPr>
            <a:spLocks noGrp="1"/>
          </p:cNvSpPr>
          <p:nvPr>
            <p:ph type="sldNum" sz="quarter" idx="12"/>
          </p:nvPr>
        </p:nvSpPr>
        <p:spPr/>
        <p:txBody>
          <a:bodyPr/>
          <a:lstStyle>
            <a:lvl1pPr>
              <a:defRPr/>
            </a:lvl1pPr>
          </a:lstStyle>
          <a:p>
            <a:pPr>
              <a:defRPr/>
            </a:pPr>
            <a:fld id="{7EDE663E-5106-4F56-8D5D-440BAFD507A1}" type="slidenum">
              <a:rPr lang="zh-TW" altLang="en-US"/>
              <a:pPr>
                <a:defRPr/>
              </a:pPr>
              <a:t>‹#›</a:t>
            </a:fld>
            <a:endParaRPr lang="zh-TW" altLang="en-US"/>
          </a:p>
        </p:txBody>
      </p:sp>
    </p:spTree>
    <p:extLst>
      <p:ext uri="{BB962C8B-B14F-4D97-AF65-F5344CB8AC3E}">
        <p14:creationId xmlns:p14="http://schemas.microsoft.com/office/powerpoint/2010/main" val="32928818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xmlns="" id="{B5480F2D-BEEE-4C1C-8980-7AAC7B9957CD}"/>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3" name="Date Placeholder 1">
            <a:extLst>
              <a:ext uri="{FF2B5EF4-FFF2-40B4-BE49-F238E27FC236}">
                <a16:creationId xmlns:a16="http://schemas.microsoft.com/office/drawing/2014/main" xmlns="" id="{365B2895-A00D-4F43-AF1C-247E6505445B}"/>
              </a:ext>
            </a:extLst>
          </p:cNvPr>
          <p:cNvSpPr>
            <a:spLocks noGrp="1"/>
          </p:cNvSpPr>
          <p:nvPr>
            <p:ph type="dt" sz="half" idx="10"/>
          </p:nvPr>
        </p:nvSpPr>
        <p:spPr/>
        <p:txBody>
          <a:bodyPr/>
          <a:lstStyle>
            <a:lvl1pPr>
              <a:defRPr/>
            </a:lvl1pPr>
          </a:lstStyle>
          <a:p>
            <a:pPr>
              <a:defRPr/>
            </a:pPr>
            <a:fld id="{3783EE2A-6A67-4994-9B9E-D324DA27E3DC}" type="datetime1">
              <a:rPr lang="zh-TW" altLang="en-US"/>
              <a:pPr>
                <a:defRPr/>
              </a:pPr>
              <a:t>2020/3/23</a:t>
            </a:fld>
            <a:endParaRPr lang="zh-TW" altLang="en-US"/>
          </a:p>
        </p:txBody>
      </p:sp>
      <p:sp>
        <p:nvSpPr>
          <p:cNvPr id="4" name="Footer Placeholder 2">
            <a:extLst>
              <a:ext uri="{FF2B5EF4-FFF2-40B4-BE49-F238E27FC236}">
                <a16:creationId xmlns:a16="http://schemas.microsoft.com/office/drawing/2014/main" xmlns="" id="{A8DC6085-53DB-41B6-BBB0-6B34B7A043E7}"/>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xmlns="" id="{6BD0531A-31BB-4438-8789-1EEA051A5279}"/>
              </a:ext>
            </a:extLst>
          </p:cNvPr>
          <p:cNvSpPr>
            <a:spLocks noGrp="1"/>
          </p:cNvSpPr>
          <p:nvPr>
            <p:ph type="sldNum" sz="quarter" idx="12"/>
          </p:nvPr>
        </p:nvSpPr>
        <p:spPr/>
        <p:txBody>
          <a:bodyPr/>
          <a:lstStyle>
            <a:lvl1pPr>
              <a:defRPr/>
            </a:lvl1pPr>
          </a:lstStyle>
          <a:p>
            <a:pPr>
              <a:defRPr/>
            </a:pPr>
            <a:fld id="{9C50CA69-D77D-4EBA-89E0-D52E19C7FB45}" type="slidenum">
              <a:rPr lang="zh-TW" altLang="en-US"/>
              <a:pPr>
                <a:defRPr/>
              </a:pPr>
              <a:t>‹#›</a:t>
            </a:fld>
            <a:endParaRPr lang="zh-TW" altLang="en-US"/>
          </a:p>
        </p:txBody>
      </p:sp>
    </p:spTree>
    <p:extLst>
      <p:ext uri="{BB962C8B-B14F-4D97-AF65-F5344CB8AC3E}">
        <p14:creationId xmlns:p14="http://schemas.microsoft.com/office/powerpoint/2010/main" val="10619742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FA58C9BE-DA09-4B58-84E9-B4C138ACBE76}"/>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7" y="446088"/>
            <a:ext cx="3505199" cy="976312"/>
          </a:xfrm>
        </p:spPr>
        <p:txBody>
          <a:bodyPr anchor="b"/>
          <a:lstStyle>
            <a:lvl1pPr algn="l">
              <a:defRPr sz="15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94"/>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7" y="1598613"/>
            <a:ext cx="3505199" cy="4262436"/>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1E126A01-C041-47E9-842E-B658AFB84A62}"/>
              </a:ext>
            </a:extLst>
          </p:cNvPr>
          <p:cNvSpPr>
            <a:spLocks noGrp="1"/>
          </p:cNvSpPr>
          <p:nvPr>
            <p:ph type="dt" sz="half" idx="10"/>
          </p:nvPr>
        </p:nvSpPr>
        <p:spPr/>
        <p:txBody>
          <a:bodyPr/>
          <a:lstStyle>
            <a:lvl1pPr>
              <a:defRPr/>
            </a:lvl1pPr>
          </a:lstStyle>
          <a:p>
            <a:pPr>
              <a:defRPr/>
            </a:pPr>
            <a:fld id="{A55FEBC0-3462-43B1-A187-834BA9088BF7}" type="datetime1">
              <a:rPr lang="zh-TW" altLang="en-US"/>
              <a:pPr>
                <a:defRPr/>
              </a:pPr>
              <a:t>2020/3/23</a:t>
            </a:fld>
            <a:endParaRPr lang="zh-TW" altLang="en-US"/>
          </a:p>
        </p:txBody>
      </p:sp>
      <p:sp>
        <p:nvSpPr>
          <p:cNvPr id="7" name="Footer Placeholder 5">
            <a:extLst>
              <a:ext uri="{FF2B5EF4-FFF2-40B4-BE49-F238E27FC236}">
                <a16:creationId xmlns:a16="http://schemas.microsoft.com/office/drawing/2014/main" xmlns="" id="{0F5DE00D-AA2A-4A7E-8BEE-D03B5D568AEC}"/>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3F42C7AE-7A48-4A3F-A2CB-27E5CC97642C}"/>
              </a:ext>
            </a:extLst>
          </p:cNvPr>
          <p:cNvSpPr>
            <a:spLocks noGrp="1"/>
          </p:cNvSpPr>
          <p:nvPr>
            <p:ph type="sldNum" sz="quarter" idx="12"/>
          </p:nvPr>
        </p:nvSpPr>
        <p:spPr/>
        <p:txBody>
          <a:bodyPr/>
          <a:lstStyle>
            <a:lvl1pPr>
              <a:defRPr/>
            </a:lvl1pPr>
          </a:lstStyle>
          <a:p>
            <a:pPr>
              <a:defRPr/>
            </a:pPr>
            <a:fld id="{E0E444BA-A2B5-420C-AC44-E9B0DDB6423C}" type="slidenum">
              <a:rPr lang="zh-TW" altLang="en-US"/>
              <a:pPr>
                <a:defRPr/>
              </a:pPr>
              <a:t>‹#›</a:t>
            </a:fld>
            <a:endParaRPr lang="zh-TW" altLang="en-US"/>
          </a:p>
        </p:txBody>
      </p:sp>
    </p:spTree>
    <p:extLst>
      <p:ext uri="{BB962C8B-B14F-4D97-AF65-F5344CB8AC3E}">
        <p14:creationId xmlns:p14="http://schemas.microsoft.com/office/powerpoint/2010/main" val="2295808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49109B76-11F2-4576-A4F6-890D7E5C60AF}"/>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891" indent="0">
              <a:buNone/>
              <a:defRPr sz="1200"/>
            </a:lvl2pPr>
            <a:lvl3pPr marL="685783" indent="0">
              <a:buNone/>
              <a:defRPr sz="1200"/>
            </a:lvl3pPr>
            <a:lvl4pPr marL="1028674" indent="0">
              <a:buNone/>
              <a:defRPr sz="1200"/>
            </a:lvl4pPr>
            <a:lvl5pPr marL="1371566" indent="0">
              <a:buNone/>
              <a:defRPr sz="1200"/>
            </a:lvl5pPr>
            <a:lvl6pPr marL="1714457" indent="0">
              <a:buNone/>
              <a:defRPr sz="1200"/>
            </a:lvl6pPr>
            <a:lvl7pPr marL="2057349" indent="0">
              <a:buNone/>
              <a:defRPr sz="1200"/>
            </a:lvl7pPr>
            <a:lvl8pPr marL="2400240" indent="0">
              <a:buNone/>
              <a:defRPr sz="1200"/>
            </a:lvl8pPr>
            <a:lvl9pPr marL="2743131" indent="0">
              <a:buNone/>
              <a:defRPr sz="12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38F4DD10-D7CB-482C-8820-2B1858C1918C}"/>
              </a:ext>
            </a:extLst>
          </p:cNvPr>
          <p:cNvSpPr>
            <a:spLocks noGrp="1"/>
          </p:cNvSpPr>
          <p:nvPr>
            <p:ph type="dt" sz="half" idx="10"/>
          </p:nvPr>
        </p:nvSpPr>
        <p:spPr/>
        <p:txBody>
          <a:bodyPr/>
          <a:lstStyle>
            <a:lvl1pPr>
              <a:defRPr/>
            </a:lvl1pPr>
          </a:lstStyle>
          <a:p>
            <a:pPr>
              <a:defRPr/>
            </a:pPr>
            <a:fld id="{AF8EF9BB-D1EA-4B4A-A22B-E2D1229F8669}" type="datetime1">
              <a:rPr lang="zh-TW" altLang="en-US"/>
              <a:pPr>
                <a:defRPr/>
              </a:pPr>
              <a:t>2020/3/23</a:t>
            </a:fld>
            <a:endParaRPr lang="zh-TW" altLang="en-US"/>
          </a:p>
        </p:txBody>
      </p:sp>
      <p:sp>
        <p:nvSpPr>
          <p:cNvPr id="7" name="Footer Placeholder 5">
            <a:extLst>
              <a:ext uri="{FF2B5EF4-FFF2-40B4-BE49-F238E27FC236}">
                <a16:creationId xmlns:a16="http://schemas.microsoft.com/office/drawing/2014/main" xmlns="" id="{CB159A5F-4822-480F-8002-5FF1E2728EB2}"/>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A4FF17D3-3D87-4B45-A4EC-6C71D8890E33}"/>
              </a:ext>
            </a:extLst>
          </p:cNvPr>
          <p:cNvSpPr>
            <a:spLocks noGrp="1"/>
          </p:cNvSpPr>
          <p:nvPr>
            <p:ph type="sldNum" sz="quarter" idx="12"/>
          </p:nvPr>
        </p:nvSpPr>
        <p:spPr>
          <a:xfrm>
            <a:off x="531813" y="4983163"/>
            <a:ext cx="779462" cy="365125"/>
          </a:xfrm>
        </p:spPr>
        <p:txBody>
          <a:bodyPr/>
          <a:lstStyle>
            <a:lvl1pPr>
              <a:defRPr/>
            </a:lvl1pPr>
          </a:lstStyle>
          <a:p>
            <a:pPr>
              <a:defRPr/>
            </a:pPr>
            <a:fld id="{14CD4941-EBAA-4D1C-93BB-C10F88ECDE86}" type="slidenum">
              <a:rPr lang="zh-TW" altLang="en-US"/>
              <a:pPr>
                <a:defRPr/>
              </a:pPr>
              <a:t>‹#›</a:t>
            </a:fld>
            <a:endParaRPr lang="zh-TW" altLang="en-US"/>
          </a:p>
        </p:txBody>
      </p:sp>
    </p:spTree>
    <p:extLst>
      <p:ext uri="{BB962C8B-B14F-4D97-AF65-F5344CB8AC3E}">
        <p14:creationId xmlns:p14="http://schemas.microsoft.com/office/powerpoint/2010/main" val="4763530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E8E82486-E9FD-4D2C-B193-59560B5D693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6" y="609600"/>
            <a:ext cx="8915399" cy="3117040"/>
          </a:xfrm>
        </p:spPr>
        <p:txBody>
          <a:bodyPr anchor="ctr">
            <a:normAutofit/>
          </a:bodyPr>
          <a:lstStyle>
            <a:lvl1pPr algn="l">
              <a:defRPr sz="36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6" y="4354046"/>
            <a:ext cx="8915399" cy="1555864"/>
          </a:xfrm>
        </p:spPr>
        <p:txBody>
          <a:bodyPr anchor="ctr">
            <a:normAutofit/>
          </a:bodyPr>
          <a:lstStyle>
            <a:lvl1pPr marL="0" indent="0" algn="l">
              <a:buNone/>
              <a:defRPr sz="1351">
                <a:solidFill>
                  <a:schemeClr val="tx1">
                    <a:lumMod val="65000"/>
                    <a:lumOff val="3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xmlns="" id="{9DA91CFB-E884-42D2-8C6D-E6605C755F1A}"/>
              </a:ext>
            </a:extLst>
          </p:cNvPr>
          <p:cNvSpPr>
            <a:spLocks noGrp="1"/>
          </p:cNvSpPr>
          <p:nvPr>
            <p:ph type="dt" sz="half" idx="10"/>
          </p:nvPr>
        </p:nvSpPr>
        <p:spPr/>
        <p:txBody>
          <a:bodyPr/>
          <a:lstStyle>
            <a:lvl1pPr>
              <a:defRPr/>
            </a:lvl1pPr>
          </a:lstStyle>
          <a:p>
            <a:pPr>
              <a:defRPr/>
            </a:pPr>
            <a:fld id="{4E29DE45-59FF-4A1E-92FB-3C0505EE90AA}" type="datetime1">
              <a:rPr lang="zh-TW" altLang="en-US"/>
              <a:pPr>
                <a:defRPr/>
              </a:pPr>
              <a:t>2020/3/23</a:t>
            </a:fld>
            <a:endParaRPr lang="zh-TW" altLang="en-US"/>
          </a:p>
        </p:txBody>
      </p:sp>
      <p:sp>
        <p:nvSpPr>
          <p:cNvPr id="6" name="Footer Placeholder 4">
            <a:extLst>
              <a:ext uri="{FF2B5EF4-FFF2-40B4-BE49-F238E27FC236}">
                <a16:creationId xmlns:a16="http://schemas.microsoft.com/office/drawing/2014/main" xmlns="" id="{BBA0EB19-EBE7-47EB-8BE5-315AC52AC527}"/>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5FA4C7B7-FFF0-4DDB-A65D-8AFF10E5136A}"/>
              </a:ext>
            </a:extLst>
          </p:cNvPr>
          <p:cNvSpPr>
            <a:spLocks noGrp="1"/>
          </p:cNvSpPr>
          <p:nvPr>
            <p:ph type="sldNum" sz="quarter" idx="12"/>
          </p:nvPr>
        </p:nvSpPr>
        <p:spPr>
          <a:xfrm>
            <a:off x="531813" y="3244850"/>
            <a:ext cx="779462" cy="365125"/>
          </a:xfrm>
        </p:spPr>
        <p:txBody>
          <a:bodyPr/>
          <a:lstStyle>
            <a:lvl1pPr>
              <a:defRPr/>
            </a:lvl1pPr>
          </a:lstStyle>
          <a:p>
            <a:pPr>
              <a:defRPr/>
            </a:pPr>
            <a:fld id="{94F632D2-68DC-4C89-A4E1-001D819B812C}" type="slidenum">
              <a:rPr lang="zh-TW" altLang="en-US"/>
              <a:pPr>
                <a:defRPr/>
              </a:pPr>
              <a:t>‹#›</a:t>
            </a:fld>
            <a:endParaRPr lang="zh-TW" altLang="en-US"/>
          </a:p>
        </p:txBody>
      </p:sp>
    </p:spTree>
    <p:extLst>
      <p:ext uri="{BB962C8B-B14F-4D97-AF65-F5344CB8AC3E}">
        <p14:creationId xmlns:p14="http://schemas.microsoft.com/office/powerpoint/2010/main" val="13230588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A3C55AFD-72D2-4F52-84B1-3E9BB8D8B21D}"/>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6" name="TextBox 13">
            <a:extLst>
              <a:ext uri="{FF2B5EF4-FFF2-40B4-BE49-F238E27FC236}">
                <a16:creationId xmlns:a16="http://schemas.microsoft.com/office/drawing/2014/main" xmlns="" id="{F89556DA-07C2-4A5F-8195-E2D110D2FDB7}"/>
              </a:ext>
            </a:extLst>
          </p:cNvPr>
          <p:cNvSpPr txBox="1">
            <a:spLocks noChangeArrowheads="1"/>
          </p:cNvSpPr>
          <p:nvPr/>
        </p:nvSpPr>
        <p:spPr bwMode="auto">
          <a:xfrm>
            <a:off x="2466975" y="647700"/>
            <a:ext cx="609600" cy="585788"/>
          </a:xfrm>
          <a:prstGeom prst="rect">
            <a:avLst/>
          </a:prstGeom>
          <a:noFill/>
          <a:ln>
            <a:noFill/>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4">
            <a:extLst>
              <a:ext uri="{FF2B5EF4-FFF2-40B4-BE49-F238E27FC236}">
                <a16:creationId xmlns:a16="http://schemas.microsoft.com/office/drawing/2014/main" xmlns="" id="{D7CD0697-8014-4C96-8EE3-48ED1B0072E7}"/>
              </a:ext>
            </a:extLst>
          </p:cNvPr>
          <p:cNvSpPr txBox="1">
            <a:spLocks noChangeArrowheads="1"/>
          </p:cNvSpPr>
          <p:nvPr/>
        </p:nvSpPr>
        <p:spPr bwMode="auto">
          <a:xfrm>
            <a:off x="11114088" y="2905125"/>
            <a:ext cx="609600" cy="584200"/>
          </a:xfrm>
          <a:prstGeom prst="rect">
            <a:avLst/>
          </a:prstGeom>
          <a:noFill/>
          <a:ln>
            <a:noFill/>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2" name="Title 1"/>
          <p:cNvSpPr>
            <a:spLocks noGrp="1"/>
          </p:cNvSpPr>
          <p:nvPr>
            <p:ph type="title"/>
          </p:nvPr>
        </p:nvSpPr>
        <p:spPr>
          <a:xfrm>
            <a:off x="2849952"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3" y="3505200"/>
            <a:ext cx="7536555" cy="381000"/>
          </a:xfrm>
        </p:spPr>
        <p:txBody>
          <a:bodyPr anchor="ctr">
            <a:noAutofit/>
          </a:bodyPr>
          <a:lstStyle>
            <a:lvl1pPr marL="0" indent="0">
              <a:buFontTx/>
              <a:buNone/>
              <a:defRPr sz="1200">
                <a:solidFill>
                  <a:schemeClr val="tx1">
                    <a:lumMod val="50000"/>
                    <a:lumOff val="50000"/>
                  </a:schemeClr>
                </a:solidFill>
              </a:defRPr>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6" y="4354046"/>
            <a:ext cx="8915399" cy="1555864"/>
          </a:xfrm>
        </p:spPr>
        <p:txBody>
          <a:bodyPr anchor="ctr">
            <a:normAutofit/>
          </a:bodyPr>
          <a:lstStyle>
            <a:lvl1pPr marL="0" indent="0" algn="l">
              <a:buNone/>
              <a:defRPr sz="1351">
                <a:solidFill>
                  <a:schemeClr val="tx1">
                    <a:lumMod val="65000"/>
                    <a:lumOff val="3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a16="http://schemas.microsoft.com/office/drawing/2014/main" xmlns="" id="{1F2DAD4D-D365-47D1-8DA5-6248CF111106}"/>
              </a:ext>
            </a:extLst>
          </p:cNvPr>
          <p:cNvSpPr>
            <a:spLocks noGrp="1"/>
          </p:cNvSpPr>
          <p:nvPr>
            <p:ph type="dt" sz="half" idx="14"/>
          </p:nvPr>
        </p:nvSpPr>
        <p:spPr/>
        <p:txBody>
          <a:bodyPr/>
          <a:lstStyle>
            <a:lvl1pPr>
              <a:defRPr/>
            </a:lvl1pPr>
          </a:lstStyle>
          <a:p>
            <a:pPr>
              <a:defRPr/>
            </a:pPr>
            <a:fld id="{D23FB467-66D3-4146-AF3A-0BC1A648477F}" type="datetime1">
              <a:rPr lang="zh-TW" altLang="en-US"/>
              <a:pPr>
                <a:defRPr/>
              </a:pPr>
              <a:t>2020/3/23</a:t>
            </a:fld>
            <a:endParaRPr lang="zh-TW" altLang="en-US"/>
          </a:p>
        </p:txBody>
      </p:sp>
      <p:sp>
        <p:nvSpPr>
          <p:cNvPr id="9" name="Footer Placeholder 4">
            <a:extLst>
              <a:ext uri="{FF2B5EF4-FFF2-40B4-BE49-F238E27FC236}">
                <a16:creationId xmlns:a16="http://schemas.microsoft.com/office/drawing/2014/main" xmlns="" id="{B3B484BB-9A00-494B-9233-9EB60D8AE835}"/>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xmlns="" id="{A2BD7C67-84F9-4C10-AEEB-F2851BAC2CBB}"/>
              </a:ext>
            </a:extLst>
          </p:cNvPr>
          <p:cNvSpPr>
            <a:spLocks noGrp="1"/>
          </p:cNvSpPr>
          <p:nvPr>
            <p:ph type="sldNum" sz="quarter" idx="16"/>
          </p:nvPr>
        </p:nvSpPr>
        <p:spPr>
          <a:xfrm>
            <a:off x="531813" y="3244850"/>
            <a:ext cx="779462" cy="365125"/>
          </a:xfrm>
        </p:spPr>
        <p:txBody>
          <a:bodyPr/>
          <a:lstStyle>
            <a:lvl1pPr>
              <a:defRPr/>
            </a:lvl1pPr>
          </a:lstStyle>
          <a:p>
            <a:pPr>
              <a:defRPr/>
            </a:pPr>
            <a:fld id="{EFB760CE-914A-4D06-B497-7CD06A13DF01}" type="slidenum">
              <a:rPr lang="zh-TW" altLang="en-US"/>
              <a:pPr>
                <a:defRPr/>
              </a:pPr>
              <a:t>‹#›</a:t>
            </a:fld>
            <a:endParaRPr lang="zh-TW" altLang="en-US"/>
          </a:p>
        </p:txBody>
      </p:sp>
    </p:spTree>
    <p:extLst>
      <p:ext uri="{BB962C8B-B14F-4D97-AF65-F5344CB8AC3E}">
        <p14:creationId xmlns:p14="http://schemas.microsoft.com/office/powerpoint/2010/main" val="716390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xmlns="" id="{2B1674C8-2BC7-4940-8277-525B108161EE}"/>
              </a:ext>
            </a:extLst>
          </p:cNvPr>
          <p:cNvSpPr>
            <a:spLocks noGrp="1"/>
          </p:cNvSpPr>
          <p:nvPr>
            <p:ph type="dt" sz="half" idx="10"/>
          </p:nvPr>
        </p:nvSpPr>
        <p:spPr/>
        <p:txBody>
          <a:bodyPr/>
          <a:lstStyle>
            <a:lvl1pPr>
              <a:defRPr/>
            </a:lvl1pPr>
          </a:lstStyle>
          <a:p>
            <a:pPr>
              <a:defRPr/>
            </a:pPr>
            <a:fld id="{7C194111-61AE-481B-A7DF-48D51635A731}" type="datetime1">
              <a:rPr lang="zh-TW" altLang="en-US"/>
              <a:pPr>
                <a:defRPr/>
              </a:pPr>
              <a:t>2020/3/23</a:t>
            </a:fld>
            <a:endParaRPr lang="zh-TW" altLang="en-US"/>
          </a:p>
        </p:txBody>
      </p:sp>
      <p:sp>
        <p:nvSpPr>
          <p:cNvPr id="5" name="Footer Placeholder 3">
            <a:extLst>
              <a:ext uri="{FF2B5EF4-FFF2-40B4-BE49-F238E27FC236}">
                <a16:creationId xmlns:a16="http://schemas.microsoft.com/office/drawing/2014/main" xmlns="" id="{56ACA069-B503-4415-B252-99B5D668B088}"/>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xmlns="" id="{A3C2DD28-8DF3-4FFA-A8B1-CB11F055DE9E}"/>
              </a:ext>
            </a:extLst>
          </p:cNvPr>
          <p:cNvSpPr>
            <a:spLocks noGrp="1"/>
          </p:cNvSpPr>
          <p:nvPr>
            <p:ph type="sldNum" sz="quarter" idx="12"/>
          </p:nvPr>
        </p:nvSpPr>
        <p:spPr/>
        <p:txBody>
          <a:bodyPr/>
          <a:lstStyle>
            <a:lvl1pPr>
              <a:defRPr/>
            </a:lvl1pPr>
          </a:lstStyle>
          <a:p>
            <a:pPr>
              <a:defRPr/>
            </a:pPr>
            <a:fld id="{49BFB544-D8FA-4ED4-9A90-4D063DBAB891}" type="slidenum">
              <a:rPr lang="zh-TW" altLang="en-US"/>
              <a:pPr>
                <a:defRPr/>
              </a:pPr>
              <a:t>‹#›</a:t>
            </a:fld>
            <a:endParaRPr lang="zh-TW" altLang="en-US"/>
          </a:p>
        </p:txBody>
      </p:sp>
    </p:spTree>
    <p:extLst>
      <p:ext uri="{BB962C8B-B14F-4D97-AF65-F5344CB8AC3E}">
        <p14:creationId xmlns:p14="http://schemas.microsoft.com/office/powerpoint/2010/main" val="2500587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0CE5A912-E6A8-493B-AEA0-5969BF8A266F}"/>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2438403"/>
            <a:ext cx="8915400" cy="2724845"/>
          </a:xfrm>
        </p:spPr>
        <p:txBody>
          <a:bodyPr anchor="b">
            <a:normAutofit/>
          </a:bodyPr>
          <a:lstStyle>
            <a:lvl1pPr algn="l">
              <a:defRPr sz="36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D8239A3A-6972-4F2C-98AB-A7A075119386}"/>
              </a:ext>
            </a:extLst>
          </p:cNvPr>
          <p:cNvSpPr>
            <a:spLocks noGrp="1"/>
          </p:cNvSpPr>
          <p:nvPr>
            <p:ph type="dt" sz="half" idx="10"/>
          </p:nvPr>
        </p:nvSpPr>
        <p:spPr/>
        <p:txBody>
          <a:bodyPr/>
          <a:lstStyle>
            <a:lvl1pPr>
              <a:defRPr/>
            </a:lvl1pPr>
          </a:lstStyle>
          <a:p>
            <a:pPr>
              <a:defRPr/>
            </a:pPr>
            <a:fld id="{27958F94-D612-4996-9745-954F321B5BDE}" type="datetime1">
              <a:rPr lang="zh-TW" altLang="en-US"/>
              <a:pPr>
                <a:defRPr/>
              </a:pPr>
              <a:t>2020/3/23</a:t>
            </a:fld>
            <a:endParaRPr lang="zh-TW" altLang="en-US"/>
          </a:p>
        </p:txBody>
      </p:sp>
      <p:sp>
        <p:nvSpPr>
          <p:cNvPr id="7" name="Footer Placeholder 5">
            <a:extLst>
              <a:ext uri="{FF2B5EF4-FFF2-40B4-BE49-F238E27FC236}">
                <a16:creationId xmlns:a16="http://schemas.microsoft.com/office/drawing/2014/main" xmlns="" id="{FCC8BB1D-5AF2-4079-8C88-035AAF76F6A3}"/>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6774EE28-0A08-4375-8BD8-903B49D1FF0B}"/>
              </a:ext>
            </a:extLst>
          </p:cNvPr>
          <p:cNvSpPr>
            <a:spLocks noGrp="1"/>
          </p:cNvSpPr>
          <p:nvPr>
            <p:ph type="sldNum" sz="quarter" idx="12"/>
          </p:nvPr>
        </p:nvSpPr>
        <p:spPr>
          <a:xfrm>
            <a:off x="531813" y="4983163"/>
            <a:ext cx="779462" cy="365125"/>
          </a:xfrm>
        </p:spPr>
        <p:txBody>
          <a:bodyPr/>
          <a:lstStyle>
            <a:lvl1pPr>
              <a:defRPr/>
            </a:lvl1pPr>
          </a:lstStyle>
          <a:p>
            <a:pPr>
              <a:defRPr/>
            </a:pPr>
            <a:fld id="{9337DB17-8B69-46B7-B177-5CCA5D66730F}" type="slidenum">
              <a:rPr lang="zh-TW" altLang="en-US"/>
              <a:pPr>
                <a:defRPr/>
              </a:pPr>
              <a:t>‹#›</a:t>
            </a:fld>
            <a:endParaRPr lang="zh-TW" altLang="en-US"/>
          </a:p>
        </p:txBody>
      </p:sp>
    </p:spTree>
    <p:extLst>
      <p:ext uri="{BB962C8B-B14F-4D97-AF65-F5344CB8AC3E}">
        <p14:creationId xmlns:p14="http://schemas.microsoft.com/office/powerpoint/2010/main" val="38544336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F7FF9671-E119-4A1F-9B17-F3632896D130}"/>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6" name="TextBox 16">
            <a:extLst>
              <a:ext uri="{FF2B5EF4-FFF2-40B4-BE49-F238E27FC236}">
                <a16:creationId xmlns:a16="http://schemas.microsoft.com/office/drawing/2014/main" xmlns="" id="{9C980A77-9B9E-468F-8756-9A671E52B106}"/>
              </a:ext>
            </a:extLst>
          </p:cNvPr>
          <p:cNvSpPr txBox="1">
            <a:spLocks noChangeArrowheads="1"/>
          </p:cNvSpPr>
          <p:nvPr/>
        </p:nvSpPr>
        <p:spPr bwMode="auto">
          <a:xfrm>
            <a:off x="2466975" y="647700"/>
            <a:ext cx="609600" cy="585788"/>
          </a:xfrm>
          <a:prstGeom prst="rect">
            <a:avLst/>
          </a:prstGeom>
          <a:noFill/>
          <a:ln>
            <a:noFill/>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7">
            <a:extLst>
              <a:ext uri="{FF2B5EF4-FFF2-40B4-BE49-F238E27FC236}">
                <a16:creationId xmlns:a16="http://schemas.microsoft.com/office/drawing/2014/main" xmlns="" id="{5F092DFA-5DD4-4D56-937F-3DDAE58F8F89}"/>
              </a:ext>
            </a:extLst>
          </p:cNvPr>
          <p:cNvSpPr txBox="1">
            <a:spLocks noChangeArrowheads="1"/>
          </p:cNvSpPr>
          <p:nvPr/>
        </p:nvSpPr>
        <p:spPr bwMode="auto">
          <a:xfrm>
            <a:off x="11114088" y="2905125"/>
            <a:ext cx="609600" cy="584200"/>
          </a:xfrm>
          <a:prstGeom prst="rect">
            <a:avLst/>
          </a:prstGeom>
          <a:noFill/>
          <a:ln>
            <a:noFill/>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12" name="Title 1"/>
          <p:cNvSpPr>
            <a:spLocks noGrp="1"/>
          </p:cNvSpPr>
          <p:nvPr>
            <p:ph type="title"/>
          </p:nvPr>
        </p:nvSpPr>
        <p:spPr>
          <a:xfrm>
            <a:off x="2849952"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a16="http://schemas.microsoft.com/office/drawing/2014/main" xmlns="" id="{1CAE3D32-0376-4FF5-A9E2-2E4E0828A3C0}"/>
              </a:ext>
            </a:extLst>
          </p:cNvPr>
          <p:cNvSpPr>
            <a:spLocks noGrp="1"/>
          </p:cNvSpPr>
          <p:nvPr>
            <p:ph type="dt" sz="half" idx="14"/>
          </p:nvPr>
        </p:nvSpPr>
        <p:spPr/>
        <p:txBody>
          <a:bodyPr/>
          <a:lstStyle>
            <a:lvl1pPr>
              <a:defRPr/>
            </a:lvl1pPr>
          </a:lstStyle>
          <a:p>
            <a:pPr>
              <a:defRPr/>
            </a:pPr>
            <a:fld id="{4740E86C-1610-4E59-AB3A-59903303DEEC}" type="datetime1">
              <a:rPr lang="zh-TW" altLang="en-US"/>
              <a:pPr>
                <a:defRPr/>
              </a:pPr>
              <a:t>2020/3/23</a:t>
            </a:fld>
            <a:endParaRPr lang="zh-TW" altLang="en-US"/>
          </a:p>
        </p:txBody>
      </p:sp>
      <p:sp>
        <p:nvSpPr>
          <p:cNvPr id="9" name="Footer Placeholder 5">
            <a:extLst>
              <a:ext uri="{FF2B5EF4-FFF2-40B4-BE49-F238E27FC236}">
                <a16:creationId xmlns:a16="http://schemas.microsoft.com/office/drawing/2014/main" xmlns="" id="{AF006E1C-BE51-4CA0-A7F4-3424EEEF50D0}"/>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xmlns="" id="{C5B63389-211B-4B15-B168-E5216AAE3ABD}"/>
              </a:ext>
            </a:extLst>
          </p:cNvPr>
          <p:cNvSpPr>
            <a:spLocks noGrp="1"/>
          </p:cNvSpPr>
          <p:nvPr>
            <p:ph type="sldNum" sz="quarter" idx="16"/>
          </p:nvPr>
        </p:nvSpPr>
        <p:spPr>
          <a:xfrm>
            <a:off x="531813" y="4983163"/>
            <a:ext cx="779462" cy="365125"/>
          </a:xfrm>
        </p:spPr>
        <p:txBody>
          <a:bodyPr/>
          <a:lstStyle>
            <a:lvl1pPr>
              <a:defRPr/>
            </a:lvl1pPr>
          </a:lstStyle>
          <a:p>
            <a:pPr>
              <a:defRPr/>
            </a:pPr>
            <a:fld id="{38FEB871-C0E4-44CA-AB0B-4A375B3328B6}" type="slidenum">
              <a:rPr lang="zh-TW" altLang="en-US"/>
              <a:pPr>
                <a:defRPr/>
              </a:pPr>
              <a:t>‹#›</a:t>
            </a:fld>
            <a:endParaRPr lang="zh-TW" altLang="en-US"/>
          </a:p>
        </p:txBody>
      </p:sp>
    </p:spTree>
    <p:extLst>
      <p:ext uri="{BB962C8B-B14F-4D97-AF65-F5344CB8AC3E}">
        <p14:creationId xmlns:p14="http://schemas.microsoft.com/office/powerpoint/2010/main" val="5254240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1C636AAD-E797-47EC-8802-3F207CC7CAF3}"/>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6" y="627407"/>
            <a:ext cx="8915399" cy="2880020"/>
          </a:xfrm>
        </p:spPr>
        <p:txBody>
          <a:bodyPr anchor="ctr">
            <a:normAutofit/>
          </a:bodyPr>
          <a:lstStyle>
            <a:lvl1pPr algn="l">
              <a:defRPr sz="36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B22DCFC8-C0FC-4055-8C90-5EB128A00574}"/>
              </a:ext>
            </a:extLst>
          </p:cNvPr>
          <p:cNvSpPr>
            <a:spLocks noGrp="1"/>
          </p:cNvSpPr>
          <p:nvPr>
            <p:ph type="dt" sz="half" idx="14"/>
          </p:nvPr>
        </p:nvSpPr>
        <p:spPr/>
        <p:txBody>
          <a:bodyPr/>
          <a:lstStyle>
            <a:lvl1pPr>
              <a:defRPr/>
            </a:lvl1pPr>
          </a:lstStyle>
          <a:p>
            <a:pPr>
              <a:defRPr/>
            </a:pPr>
            <a:fld id="{1556A69A-80EF-4E6E-BDD1-D8A999FBDCE5}" type="datetime1">
              <a:rPr lang="zh-TW" altLang="en-US"/>
              <a:pPr>
                <a:defRPr/>
              </a:pPr>
              <a:t>2020/3/23</a:t>
            </a:fld>
            <a:endParaRPr lang="zh-TW" altLang="en-US"/>
          </a:p>
        </p:txBody>
      </p:sp>
      <p:sp>
        <p:nvSpPr>
          <p:cNvPr id="7" name="Footer Placeholder 5">
            <a:extLst>
              <a:ext uri="{FF2B5EF4-FFF2-40B4-BE49-F238E27FC236}">
                <a16:creationId xmlns:a16="http://schemas.microsoft.com/office/drawing/2014/main" xmlns="" id="{EDF1CCDC-9675-43A6-B660-CFE298895A84}"/>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CD4680DB-379C-4BB7-A0E0-F0E2DC84DF9C}"/>
              </a:ext>
            </a:extLst>
          </p:cNvPr>
          <p:cNvSpPr>
            <a:spLocks noGrp="1"/>
          </p:cNvSpPr>
          <p:nvPr>
            <p:ph type="sldNum" sz="quarter" idx="16"/>
          </p:nvPr>
        </p:nvSpPr>
        <p:spPr>
          <a:xfrm>
            <a:off x="531813" y="4983163"/>
            <a:ext cx="779462" cy="365125"/>
          </a:xfrm>
        </p:spPr>
        <p:txBody>
          <a:bodyPr/>
          <a:lstStyle>
            <a:lvl1pPr>
              <a:defRPr/>
            </a:lvl1pPr>
          </a:lstStyle>
          <a:p>
            <a:pPr>
              <a:defRPr/>
            </a:pPr>
            <a:fld id="{581C77A4-2522-4C57-B7A6-8C1760CF1E02}" type="slidenum">
              <a:rPr lang="zh-TW" altLang="en-US"/>
              <a:pPr>
                <a:defRPr/>
              </a:pPr>
              <a:t>‹#›</a:t>
            </a:fld>
            <a:endParaRPr lang="zh-TW" altLang="en-US"/>
          </a:p>
        </p:txBody>
      </p:sp>
    </p:spTree>
    <p:extLst>
      <p:ext uri="{BB962C8B-B14F-4D97-AF65-F5344CB8AC3E}">
        <p14:creationId xmlns:p14="http://schemas.microsoft.com/office/powerpoint/2010/main" val="1664686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44AC78AD-B6CF-4029-AC3A-AC3AD9C8C2B1}"/>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1D034645-D9E9-4485-BAC2-7A2152D96E54}"/>
              </a:ext>
            </a:extLst>
          </p:cNvPr>
          <p:cNvSpPr>
            <a:spLocks noGrp="1"/>
          </p:cNvSpPr>
          <p:nvPr>
            <p:ph type="dt" sz="half" idx="10"/>
          </p:nvPr>
        </p:nvSpPr>
        <p:spPr/>
        <p:txBody>
          <a:bodyPr/>
          <a:lstStyle>
            <a:lvl1pPr>
              <a:defRPr/>
            </a:lvl1pPr>
          </a:lstStyle>
          <a:p>
            <a:pPr>
              <a:defRPr/>
            </a:pPr>
            <a:fld id="{23D87923-5348-4822-85D3-CC52F75DE52B}" type="datetime1">
              <a:rPr lang="zh-TW" altLang="en-US"/>
              <a:pPr>
                <a:defRPr/>
              </a:pPr>
              <a:t>2020/3/23</a:t>
            </a:fld>
            <a:endParaRPr lang="zh-TW" altLang="en-US"/>
          </a:p>
        </p:txBody>
      </p:sp>
      <p:sp>
        <p:nvSpPr>
          <p:cNvPr id="6" name="Footer Placeholder 4">
            <a:extLst>
              <a:ext uri="{FF2B5EF4-FFF2-40B4-BE49-F238E27FC236}">
                <a16:creationId xmlns:a16="http://schemas.microsoft.com/office/drawing/2014/main" xmlns="" id="{6678BF04-D9D9-4FFB-9365-46A05A3D4562}"/>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52D7E580-8FBF-4C3C-8F9C-434CD9571605}"/>
              </a:ext>
            </a:extLst>
          </p:cNvPr>
          <p:cNvSpPr>
            <a:spLocks noGrp="1"/>
          </p:cNvSpPr>
          <p:nvPr>
            <p:ph type="sldNum" sz="quarter" idx="12"/>
          </p:nvPr>
        </p:nvSpPr>
        <p:spPr/>
        <p:txBody>
          <a:bodyPr/>
          <a:lstStyle>
            <a:lvl1pPr>
              <a:defRPr/>
            </a:lvl1pPr>
          </a:lstStyle>
          <a:p>
            <a:pPr>
              <a:defRPr/>
            </a:pPr>
            <a:fld id="{C0127D97-7A0A-4876-B75D-47ADF59C2133}" type="slidenum">
              <a:rPr lang="zh-TW" altLang="en-US"/>
              <a:pPr>
                <a:defRPr/>
              </a:pPr>
              <a:t>‹#›</a:t>
            </a:fld>
            <a:endParaRPr lang="zh-TW" altLang="en-US"/>
          </a:p>
        </p:txBody>
      </p:sp>
    </p:spTree>
    <p:extLst>
      <p:ext uri="{BB962C8B-B14F-4D97-AF65-F5344CB8AC3E}">
        <p14:creationId xmlns:p14="http://schemas.microsoft.com/office/powerpoint/2010/main" val="38699446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18B714AE-85A1-44FF-8FC5-E98447A802C6}"/>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Vertical Title 1"/>
          <p:cNvSpPr>
            <a:spLocks noGrp="1"/>
          </p:cNvSpPr>
          <p:nvPr>
            <p:ph type="title" orient="vert"/>
          </p:nvPr>
        </p:nvSpPr>
        <p:spPr>
          <a:xfrm>
            <a:off x="9294816" y="627411"/>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11"/>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5C501DD2-E213-4296-99D7-4CE4387034C0}"/>
              </a:ext>
            </a:extLst>
          </p:cNvPr>
          <p:cNvSpPr>
            <a:spLocks noGrp="1"/>
          </p:cNvSpPr>
          <p:nvPr>
            <p:ph type="dt" sz="half" idx="10"/>
          </p:nvPr>
        </p:nvSpPr>
        <p:spPr/>
        <p:txBody>
          <a:bodyPr/>
          <a:lstStyle>
            <a:lvl1pPr>
              <a:defRPr/>
            </a:lvl1pPr>
          </a:lstStyle>
          <a:p>
            <a:pPr>
              <a:defRPr/>
            </a:pPr>
            <a:fld id="{C0DE8B43-6CA4-47BB-AB6E-1D9897849956}" type="datetime1">
              <a:rPr lang="zh-TW" altLang="en-US"/>
              <a:pPr>
                <a:defRPr/>
              </a:pPr>
              <a:t>2020/3/23</a:t>
            </a:fld>
            <a:endParaRPr lang="zh-TW" altLang="en-US"/>
          </a:p>
        </p:txBody>
      </p:sp>
      <p:sp>
        <p:nvSpPr>
          <p:cNvPr id="6" name="Footer Placeholder 4">
            <a:extLst>
              <a:ext uri="{FF2B5EF4-FFF2-40B4-BE49-F238E27FC236}">
                <a16:creationId xmlns:a16="http://schemas.microsoft.com/office/drawing/2014/main" xmlns="" id="{011C682B-6BF9-4294-B416-FD57762579A5}"/>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A2730BED-9306-4D4B-987C-7C3F0EBC6DEA}"/>
              </a:ext>
            </a:extLst>
          </p:cNvPr>
          <p:cNvSpPr>
            <a:spLocks noGrp="1"/>
          </p:cNvSpPr>
          <p:nvPr>
            <p:ph type="sldNum" sz="quarter" idx="12"/>
          </p:nvPr>
        </p:nvSpPr>
        <p:spPr/>
        <p:txBody>
          <a:bodyPr/>
          <a:lstStyle>
            <a:lvl1pPr>
              <a:defRPr/>
            </a:lvl1pPr>
          </a:lstStyle>
          <a:p>
            <a:pPr>
              <a:defRPr/>
            </a:pPr>
            <a:fld id="{051B123F-419D-4695-8981-6F012A2E85D3}" type="slidenum">
              <a:rPr lang="zh-TW" altLang="en-US"/>
              <a:pPr>
                <a:defRPr/>
              </a:pPr>
              <a:t>‹#›</a:t>
            </a:fld>
            <a:endParaRPr lang="zh-TW" altLang="en-US"/>
          </a:p>
        </p:txBody>
      </p:sp>
    </p:spTree>
    <p:extLst>
      <p:ext uri="{BB962C8B-B14F-4D97-AF65-F5344CB8AC3E}">
        <p14:creationId xmlns:p14="http://schemas.microsoft.com/office/powerpoint/2010/main" val="18924869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a:t>按一下以編輯母片標題樣式</a:t>
            </a:r>
          </a:p>
        </p:txBody>
      </p:sp>
      <p:sp>
        <p:nvSpPr>
          <p:cNvPr id="3" name="副標題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dirty="0"/>
              <a:t>按一下以編輯母片副標題樣式</a:t>
            </a:r>
          </a:p>
        </p:txBody>
      </p:sp>
    </p:spTree>
    <p:extLst>
      <p:ext uri="{BB962C8B-B14F-4D97-AF65-F5344CB8AC3E}">
        <p14:creationId xmlns:p14="http://schemas.microsoft.com/office/powerpoint/2010/main" val="40324658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a:xfrm>
            <a:off x="609600" y="1600201"/>
            <a:ext cx="10972800" cy="4525963"/>
          </a:xfrm>
          <a:prstGeom prst="rect">
            <a:avLst/>
          </a:prstGeo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4587750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32600008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4871265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721840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 name="Date Placeholder 1">
            <a:extLst>
              <a:ext uri="{FF2B5EF4-FFF2-40B4-BE49-F238E27FC236}">
                <a16:creationId xmlns:a16="http://schemas.microsoft.com/office/drawing/2014/main" xmlns="" id="{A2938727-99B6-4D95-B0CA-5B5B8A3A2DA4}"/>
              </a:ext>
            </a:extLst>
          </p:cNvPr>
          <p:cNvSpPr>
            <a:spLocks noGrp="1"/>
          </p:cNvSpPr>
          <p:nvPr>
            <p:ph type="dt" sz="half" idx="10"/>
          </p:nvPr>
        </p:nvSpPr>
        <p:spPr/>
        <p:txBody>
          <a:bodyPr/>
          <a:lstStyle>
            <a:lvl1pPr>
              <a:defRPr/>
            </a:lvl1pPr>
          </a:lstStyle>
          <a:p>
            <a:pPr>
              <a:defRPr/>
            </a:pPr>
            <a:fld id="{FA774D4A-D7D3-4E38-A0BF-5058E518605D}" type="datetime1">
              <a:rPr lang="zh-TW" altLang="en-US"/>
              <a:pPr>
                <a:defRPr/>
              </a:pPr>
              <a:t>2020/3/23</a:t>
            </a:fld>
            <a:endParaRPr lang="zh-TW" altLang="en-US"/>
          </a:p>
        </p:txBody>
      </p:sp>
      <p:sp>
        <p:nvSpPr>
          <p:cNvPr id="4" name="Footer Placeholder 2">
            <a:extLst>
              <a:ext uri="{FF2B5EF4-FFF2-40B4-BE49-F238E27FC236}">
                <a16:creationId xmlns:a16="http://schemas.microsoft.com/office/drawing/2014/main" xmlns="" id="{38E3BAB6-8309-466B-8C5A-C879AC4B91D3}"/>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xmlns="" id="{9B80AA78-15DC-43F2-A07F-11DB18778EFA}"/>
              </a:ext>
            </a:extLst>
          </p:cNvPr>
          <p:cNvSpPr>
            <a:spLocks noGrp="1"/>
          </p:cNvSpPr>
          <p:nvPr>
            <p:ph type="sldNum" sz="quarter" idx="12"/>
          </p:nvPr>
        </p:nvSpPr>
        <p:spPr/>
        <p:txBody>
          <a:bodyPr/>
          <a:lstStyle>
            <a:lvl1pPr>
              <a:defRPr/>
            </a:lvl1pPr>
          </a:lstStyle>
          <a:p>
            <a:pPr>
              <a:defRPr/>
            </a:pPr>
            <a:fld id="{022D4A0F-F097-40A8-B67E-BCDFB85B4C5B}" type="slidenum">
              <a:rPr lang="zh-TW" altLang="en-US"/>
              <a:pPr>
                <a:defRPr/>
              </a:pPr>
              <a:t>‹#›</a:t>
            </a:fld>
            <a:endParaRPr lang="zh-TW" altLang="en-US"/>
          </a:p>
        </p:txBody>
      </p:sp>
    </p:spTree>
    <p:extLst>
      <p:ext uri="{BB962C8B-B14F-4D97-AF65-F5344CB8AC3E}">
        <p14:creationId xmlns:p14="http://schemas.microsoft.com/office/powerpoint/2010/main" val="2703457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7651155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5871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33240956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6399523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a:xfrm>
            <a:off x="609600" y="1600201"/>
            <a:ext cx="109728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0947025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1600201"/>
            <a:ext cx="2743200" cy="452596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0" y="1600201"/>
            <a:ext cx="80264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2443436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xmlns="" id="{0BC68031-2D13-4E8C-9082-F31EB48CEE51}"/>
              </a:ext>
            </a:extLst>
          </p:cNvPr>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ctrTitle"/>
          </p:nvPr>
        </p:nvSpPr>
        <p:spPr>
          <a:xfrm>
            <a:off x="2589214" y="2514601"/>
            <a:ext cx="8915399" cy="2262781"/>
          </a:xfrm>
        </p:spPr>
        <p:txBody>
          <a:bodyPr anchor="b">
            <a:normAutofit/>
          </a:bodyPr>
          <a:lstStyle>
            <a:lvl1pPr>
              <a:defRPr sz="4050"/>
            </a:lvl1pPr>
          </a:lstStyle>
          <a:p>
            <a:r>
              <a:rPr lang="zh-TW" altLang="en-US"/>
              <a:t>按一下以編輯母片標題樣式</a:t>
            </a:r>
            <a:endParaRPr lang="en-US" dirty="0"/>
          </a:p>
        </p:txBody>
      </p:sp>
      <p:sp>
        <p:nvSpPr>
          <p:cNvPr id="3" name="Subtitle 2"/>
          <p:cNvSpPr>
            <a:spLocks noGrp="1"/>
          </p:cNvSpPr>
          <p:nvPr>
            <p:ph type="subTitle" idx="1"/>
          </p:nvPr>
        </p:nvSpPr>
        <p:spPr>
          <a:xfrm>
            <a:off x="2589214" y="4777381"/>
            <a:ext cx="891539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xmlns="" id="{288DF7B2-085D-4AC8-8870-37FC45286C24}"/>
              </a:ext>
            </a:extLst>
          </p:cNvPr>
          <p:cNvSpPr>
            <a:spLocks noGrp="1"/>
          </p:cNvSpPr>
          <p:nvPr>
            <p:ph type="dt" sz="half" idx="10"/>
          </p:nvPr>
        </p:nvSpPr>
        <p:spPr/>
        <p:txBody>
          <a:bodyPr/>
          <a:lstStyle>
            <a:lvl1pPr>
              <a:defRPr/>
            </a:lvl1pPr>
          </a:lstStyle>
          <a:p>
            <a:pPr>
              <a:defRPr/>
            </a:pPr>
            <a:fld id="{6BBFBF95-E573-46F0-809B-74D7FDE898F4}" type="datetime1">
              <a:rPr lang="zh-TW" altLang="en-US"/>
              <a:pPr>
                <a:defRPr/>
              </a:pPr>
              <a:t>2020/3/23</a:t>
            </a:fld>
            <a:endParaRPr lang="zh-TW" altLang="en-US"/>
          </a:p>
        </p:txBody>
      </p:sp>
      <p:sp>
        <p:nvSpPr>
          <p:cNvPr id="6" name="Footer Placeholder 4">
            <a:extLst>
              <a:ext uri="{FF2B5EF4-FFF2-40B4-BE49-F238E27FC236}">
                <a16:creationId xmlns:a16="http://schemas.microsoft.com/office/drawing/2014/main" xmlns="" id="{4E5D9A4D-574E-4A45-9CAD-508F0A9611AA}"/>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40428704-F978-4E7E-8C3A-C048B3CC205C}"/>
              </a:ext>
            </a:extLst>
          </p:cNvPr>
          <p:cNvSpPr>
            <a:spLocks noGrp="1"/>
          </p:cNvSpPr>
          <p:nvPr>
            <p:ph type="sldNum" sz="quarter" idx="12"/>
          </p:nvPr>
        </p:nvSpPr>
        <p:spPr>
          <a:xfrm>
            <a:off x="531813" y="4529138"/>
            <a:ext cx="779462" cy="365125"/>
          </a:xfrm>
        </p:spPr>
        <p:txBody>
          <a:bodyPr/>
          <a:lstStyle>
            <a:lvl1pPr>
              <a:defRPr/>
            </a:lvl1pPr>
          </a:lstStyle>
          <a:p>
            <a:pPr>
              <a:defRPr/>
            </a:pPr>
            <a:fld id="{D9D14B07-5260-411E-9954-637569171FA9}" type="slidenum">
              <a:rPr lang="zh-TW" altLang="en-US"/>
              <a:pPr>
                <a:defRPr/>
              </a:pPr>
              <a:t>‹#›</a:t>
            </a:fld>
            <a:endParaRPr lang="zh-TW" altLang="en-US"/>
          </a:p>
        </p:txBody>
      </p:sp>
    </p:spTree>
    <p:extLst>
      <p:ext uri="{BB962C8B-B14F-4D97-AF65-F5344CB8AC3E}">
        <p14:creationId xmlns:p14="http://schemas.microsoft.com/office/powerpoint/2010/main" val="31920083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7B73F3C1-7B3A-49A9-8EA8-2EF32582C32A}"/>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92926"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C1D8FFFB-5725-4DB2-9235-BD6C2EBFB804}"/>
              </a:ext>
            </a:extLst>
          </p:cNvPr>
          <p:cNvSpPr>
            <a:spLocks noGrp="1"/>
          </p:cNvSpPr>
          <p:nvPr>
            <p:ph type="dt" sz="half" idx="10"/>
          </p:nvPr>
        </p:nvSpPr>
        <p:spPr/>
        <p:txBody>
          <a:bodyPr/>
          <a:lstStyle>
            <a:lvl1pPr>
              <a:defRPr/>
            </a:lvl1pPr>
          </a:lstStyle>
          <a:p>
            <a:pPr>
              <a:defRPr/>
            </a:pPr>
            <a:fld id="{3DFAA9C3-E061-4563-A436-7976DE4BC0DB}" type="datetime1">
              <a:rPr lang="zh-TW" altLang="en-US"/>
              <a:pPr>
                <a:defRPr/>
              </a:pPr>
              <a:t>2020/3/23</a:t>
            </a:fld>
            <a:endParaRPr lang="zh-TW" altLang="en-US"/>
          </a:p>
        </p:txBody>
      </p:sp>
      <p:sp>
        <p:nvSpPr>
          <p:cNvPr id="6" name="Footer Placeholder 4">
            <a:extLst>
              <a:ext uri="{FF2B5EF4-FFF2-40B4-BE49-F238E27FC236}">
                <a16:creationId xmlns:a16="http://schemas.microsoft.com/office/drawing/2014/main" xmlns="" id="{67B5890B-2EA7-4D27-ABA8-EEC70C332584}"/>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410BF988-473C-409B-A4D6-87C67BF62FEB}"/>
              </a:ext>
            </a:extLst>
          </p:cNvPr>
          <p:cNvSpPr>
            <a:spLocks noGrp="1"/>
          </p:cNvSpPr>
          <p:nvPr>
            <p:ph type="sldNum" sz="quarter" idx="12"/>
          </p:nvPr>
        </p:nvSpPr>
        <p:spPr/>
        <p:txBody>
          <a:bodyPr/>
          <a:lstStyle>
            <a:lvl1pPr>
              <a:defRPr/>
            </a:lvl1pPr>
          </a:lstStyle>
          <a:p>
            <a:pPr>
              <a:defRPr/>
            </a:pPr>
            <a:fld id="{663068AD-6253-479C-87B0-F72DAB40EB88}" type="slidenum">
              <a:rPr lang="zh-TW" altLang="en-US"/>
              <a:pPr>
                <a:defRPr/>
              </a:pPr>
              <a:t>‹#›</a:t>
            </a:fld>
            <a:endParaRPr lang="zh-TW" altLang="en-US"/>
          </a:p>
        </p:txBody>
      </p:sp>
    </p:spTree>
    <p:extLst>
      <p:ext uri="{BB962C8B-B14F-4D97-AF65-F5344CB8AC3E}">
        <p14:creationId xmlns:p14="http://schemas.microsoft.com/office/powerpoint/2010/main" val="4119944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F93693B2-68EA-4AF9-8A91-702753E3BAF4}"/>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4" y="2058750"/>
            <a:ext cx="8915399" cy="1468800"/>
          </a:xfrm>
        </p:spPr>
        <p:txBody>
          <a:bodyPr anchor="b"/>
          <a:lstStyle>
            <a:lvl1pPr algn="l">
              <a:defRPr sz="3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3530129"/>
            <a:ext cx="891539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xmlns="" id="{9C9C07C2-3F24-47EF-90F9-8EE970B9E298}"/>
              </a:ext>
            </a:extLst>
          </p:cNvPr>
          <p:cNvSpPr>
            <a:spLocks noGrp="1"/>
          </p:cNvSpPr>
          <p:nvPr>
            <p:ph type="dt" sz="half" idx="10"/>
          </p:nvPr>
        </p:nvSpPr>
        <p:spPr/>
        <p:txBody>
          <a:bodyPr/>
          <a:lstStyle>
            <a:lvl1pPr>
              <a:defRPr/>
            </a:lvl1pPr>
          </a:lstStyle>
          <a:p>
            <a:pPr>
              <a:defRPr/>
            </a:pPr>
            <a:fld id="{26D9DD30-FF71-4B28-AB9C-7D65BD264F1B}" type="datetime1">
              <a:rPr lang="zh-TW" altLang="en-US"/>
              <a:pPr>
                <a:defRPr/>
              </a:pPr>
              <a:t>2020/3/23</a:t>
            </a:fld>
            <a:endParaRPr lang="zh-TW" altLang="en-US"/>
          </a:p>
        </p:txBody>
      </p:sp>
      <p:sp>
        <p:nvSpPr>
          <p:cNvPr id="6" name="Footer Placeholder 4">
            <a:extLst>
              <a:ext uri="{FF2B5EF4-FFF2-40B4-BE49-F238E27FC236}">
                <a16:creationId xmlns:a16="http://schemas.microsoft.com/office/drawing/2014/main" xmlns="" id="{7341EF27-2DFD-4339-94DD-3882C5537F8B}"/>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C8F53951-0679-4BD8-ABBE-A027A5129B53}"/>
              </a:ext>
            </a:extLst>
          </p:cNvPr>
          <p:cNvSpPr>
            <a:spLocks noGrp="1"/>
          </p:cNvSpPr>
          <p:nvPr>
            <p:ph type="sldNum" sz="quarter" idx="12"/>
          </p:nvPr>
        </p:nvSpPr>
        <p:spPr>
          <a:xfrm>
            <a:off x="531813" y="3244850"/>
            <a:ext cx="779462" cy="365125"/>
          </a:xfrm>
        </p:spPr>
        <p:txBody>
          <a:bodyPr/>
          <a:lstStyle>
            <a:lvl1pPr>
              <a:defRPr/>
            </a:lvl1pPr>
          </a:lstStyle>
          <a:p>
            <a:pPr>
              <a:defRPr/>
            </a:pPr>
            <a:fld id="{7B1A5040-D1F7-4E7C-AE65-630B08524CA5}" type="slidenum">
              <a:rPr lang="zh-TW" altLang="en-US"/>
              <a:pPr>
                <a:defRPr/>
              </a:pPr>
              <a:t>‹#›</a:t>
            </a:fld>
            <a:endParaRPr lang="zh-TW" altLang="en-US"/>
          </a:p>
        </p:txBody>
      </p:sp>
    </p:spTree>
    <p:extLst>
      <p:ext uri="{BB962C8B-B14F-4D97-AF65-F5344CB8AC3E}">
        <p14:creationId xmlns:p14="http://schemas.microsoft.com/office/powerpoint/2010/main" val="4263295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82BBB66D-4532-4D0E-9AB7-345867DD08AF}"/>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xmlns="" id="{1D9A72E4-9BF2-454B-B427-1323BA402179}"/>
              </a:ext>
            </a:extLst>
          </p:cNvPr>
          <p:cNvSpPr>
            <a:spLocks noGrp="1"/>
          </p:cNvSpPr>
          <p:nvPr>
            <p:ph type="dt" sz="half" idx="10"/>
          </p:nvPr>
        </p:nvSpPr>
        <p:spPr/>
        <p:txBody>
          <a:bodyPr/>
          <a:lstStyle>
            <a:lvl1pPr>
              <a:defRPr/>
            </a:lvl1pPr>
          </a:lstStyle>
          <a:p>
            <a:pPr>
              <a:defRPr/>
            </a:pPr>
            <a:fld id="{3E629D09-09CF-45D3-BBE9-7C8119704E54}" type="datetime1">
              <a:rPr lang="zh-TW" altLang="en-US"/>
              <a:pPr>
                <a:defRPr/>
              </a:pPr>
              <a:t>2020/3/23</a:t>
            </a:fld>
            <a:endParaRPr lang="zh-TW" altLang="en-US"/>
          </a:p>
        </p:txBody>
      </p:sp>
      <p:sp>
        <p:nvSpPr>
          <p:cNvPr id="7" name="Footer Placeholder 5">
            <a:extLst>
              <a:ext uri="{FF2B5EF4-FFF2-40B4-BE49-F238E27FC236}">
                <a16:creationId xmlns:a16="http://schemas.microsoft.com/office/drawing/2014/main" xmlns="" id="{083234DA-2F67-4065-B541-6749974A42DF}"/>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xmlns="" id="{010BAF50-CB73-4E2A-836D-332AD0DCC18D}"/>
              </a:ext>
            </a:extLst>
          </p:cNvPr>
          <p:cNvSpPr>
            <a:spLocks noGrp="1"/>
          </p:cNvSpPr>
          <p:nvPr>
            <p:ph type="sldNum" sz="quarter" idx="12"/>
          </p:nvPr>
        </p:nvSpPr>
        <p:spPr/>
        <p:txBody>
          <a:bodyPr/>
          <a:lstStyle>
            <a:lvl1pPr>
              <a:defRPr/>
            </a:lvl1pPr>
          </a:lstStyle>
          <a:p>
            <a:pPr>
              <a:defRPr/>
            </a:pPr>
            <a:fld id="{DF257BB9-5481-497B-9417-50FCFCF6FE88}" type="slidenum">
              <a:rPr lang="zh-TW" altLang="en-US"/>
              <a:pPr>
                <a:defRPr/>
              </a:pPr>
              <a:t>‹#›</a:t>
            </a:fld>
            <a:endParaRPr lang="zh-TW" altLang="en-US"/>
          </a:p>
        </p:txBody>
      </p:sp>
    </p:spTree>
    <p:extLst>
      <p:ext uri="{BB962C8B-B14F-4D97-AF65-F5344CB8AC3E}">
        <p14:creationId xmlns:p14="http://schemas.microsoft.com/office/powerpoint/2010/main" val="2758463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748549E2-6FFB-4858-BDC7-6E0F779D15E5}"/>
              </a:ext>
            </a:extLst>
          </p:cNvPr>
          <p:cNvSpPr>
            <a:spLocks noGrp="1"/>
          </p:cNvSpPr>
          <p:nvPr>
            <p:ph type="dt" sz="half" idx="10"/>
          </p:nvPr>
        </p:nvSpPr>
        <p:spPr/>
        <p:txBody>
          <a:bodyPr/>
          <a:lstStyle>
            <a:lvl1pPr>
              <a:defRPr/>
            </a:lvl1pPr>
          </a:lstStyle>
          <a:p>
            <a:pPr>
              <a:defRPr/>
            </a:pPr>
            <a:fld id="{087E933D-B0F7-4102-9E26-7597F1760E44}" type="datetime1">
              <a:rPr lang="zh-TW" altLang="en-US"/>
              <a:pPr>
                <a:defRPr/>
              </a:pPr>
              <a:t>2020/3/23</a:t>
            </a:fld>
            <a:endParaRPr lang="zh-TW" altLang="en-US"/>
          </a:p>
        </p:txBody>
      </p:sp>
      <p:sp>
        <p:nvSpPr>
          <p:cNvPr id="7" name="Footer Placeholder 5">
            <a:extLst>
              <a:ext uri="{FF2B5EF4-FFF2-40B4-BE49-F238E27FC236}">
                <a16:creationId xmlns:a16="http://schemas.microsoft.com/office/drawing/2014/main" xmlns="" id="{69DAC71A-8EE6-41CC-9CD3-AE30D1F93FEA}"/>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E4A8F92E-DA87-4301-AA7C-58EE3DDBA6EF}"/>
              </a:ext>
            </a:extLst>
          </p:cNvPr>
          <p:cNvSpPr>
            <a:spLocks noGrp="1"/>
          </p:cNvSpPr>
          <p:nvPr>
            <p:ph type="sldNum" sz="quarter" idx="12"/>
          </p:nvPr>
        </p:nvSpPr>
        <p:spPr/>
        <p:txBody>
          <a:bodyPr/>
          <a:lstStyle>
            <a:lvl1pPr>
              <a:defRPr/>
            </a:lvl1pPr>
          </a:lstStyle>
          <a:p>
            <a:pPr>
              <a:defRPr/>
            </a:pPr>
            <a:fld id="{D69DEFAC-1370-4570-ACA2-F93FDE4A49B2}" type="slidenum">
              <a:rPr lang="zh-TW" altLang="en-US"/>
              <a:pPr>
                <a:defRPr/>
              </a:pPr>
              <a:t>‹#›</a:t>
            </a:fld>
            <a:endParaRPr lang="zh-TW" altLang="en-US"/>
          </a:p>
        </p:txBody>
      </p:sp>
    </p:spTree>
    <p:extLst>
      <p:ext uri="{BB962C8B-B14F-4D97-AF65-F5344CB8AC3E}">
        <p14:creationId xmlns:p14="http://schemas.microsoft.com/office/powerpoint/2010/main" val="41639294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xmlns="" id="{FFC71FB4-B59C-49DF-9C57-E76DACC66AC1}"/>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xmlns="" id="{5CD0E018-79E4-4A58-BC26-42CD62F0C700}"/>
              </a:ext>
            </a:extLst>
          </p:cNvPr>
          <p:cNvSpPr>
            <a:spLocks noGrp="1"/>
          </p:cNvSpPr>
          <p:nvPr>
            <p:ph type="dt" sz="half" idx="10"/>
          </p:nvPr>
        </p:nvSpPr>
        <p:spPr/>
        <p:txBody>
          <a:bodyPr/>
          <a:lstStyle>
            <a:lvl1pPr>
              <a:defRPr/>
            </a:lvl1pPr>
          </a:lstStyle>
          <a:p>
            <a:pPr>
              <a:defRPr/>
            </a:pPr>
            <a:fld id="{D793368D-48E2-410A-96A0-41E5C5EF1B75}" type="datetime1">
              <a:rPr lang="zh-TW" altLang="en-US"/>
              <a:pPr>
                <a:defRPr/>
              </a:pPr>
              <a:t>2020/3/23</a:t>
            </a:fld>
            <a:endParaRPr lang="zh-TW" altLang="en-US"/>
          </a:p>
        </p:txBody>
      </p:sp>
      <p:sp>
        <p:nvSpPr>
          <p:cNvPr id="9" name="Footer Placeholder 7">
            <a:extLst>
              <a:ext uri="{FF2B5EF4-FFF2-40B4-BE49-F238E27FC236}">
                <a16:creationId xmlns:a16="http://schemas.microsoft.com/office/drawing/2014/main" xmlns="" id="{CA911CBE-7008-46F2-99A2-5CD443E83B7B}"/>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xmlns="" id="{5AC6E871-DABF-4EBF-B28E-24293302356E}"/>
              </a:ext>
            </a:extLst>
          </p:cNvPr>
          <p:cNvSpPr>
            <a:spLocks noGrp="1"/>
          </p:cNvSpPr>
          <p:nvPr>
            <p:ph type="sldNum" sz="quarter" idx="12"/>
          </p:nvPr>
        </p:nvSpPr>
        <p:spPr/>
        <p:txBody>
          <a:bodyPr/>
          <a:lstStyle>
            <a:lvl1pPr>
              <a:defRPr/>
            </a:lvl1pPr>
          </a:lstStyle>
          <a:p>
            <a:pPr>
              <a:defRPr/>
            </a:pPr>
            <a:fld id="{2BE4437E-5B14-4A8B-A0EC-584517EE3F5E}" type="slidenum">
              <a:rPr lang="zh-TW" altLang="en-US"/>
              <a:pPr>
                <a:defRPr/>
              </a:pPr>
              <a:t>‹#›</a:t>
            </a:fld>
            <a:endParaRPr lang="zh-TW" altLang="en-US"/>
          </a:p>
        </p:txBody>
      </p:sp>
    </p:spTree>
    <p:extLst>
      <p:ext uri="{BB962C8B-B14F-4D97-AF65-F5344CB8AC3E}">
        <p14:creationId xmlns:p14="http://schemas.microsoft.com/office/powerpoint/2010/main" val="33985544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xmlns="" id="{696F00EC-AA72-4A28-AB7B-06D89966F4E3}"/>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xmlns="" id="{1947B66B-FBE8-4EE8-9A73-74FF8665C956}"/>
              </a:ext>
            </a:extLst>
          </p:cNvPr>
          <p:cNvSpPr>
            <a:spLocks noGrp="1"/>
          </p:cNvSpPr>
          <p:nvPr>
            <p:ph type="dt" sz="half" idx="10"/>
          </p:nvPr>
        </p:nvSpPr>
        <p:spPr/>
        <p:txBody>
          <a:bodyPr/>
          <a:lstStyle>
            <a:lvl1pPr>
              <a:defRPr/>
            </a:lvl1pPr>
          </a:lstStyle>
          <a:p>
            <a:pPr>
              <a:defRPr/>
            </a:pPr>
            <a:fld id="{8DCDA1FA-EBE1-4F91-8CB4-2B3002C40011}" type="datetime1">
              <a:rPr lang="zh-TW" altLang="en-US"/>
              <a:pPr>
                <a:defRPr/>
              </a:pPr>
              <a:t>2020/3/23</a:t>
            </a:fld>
            <a:endParaRPr lang="zh-TW" altLang="en-US"/>
          </a:p>
        </p:txBody>
      </p:sp>
      <p:sp>
        <p:nvSpPr>
          <p:cNvPr id="5" name="Footer Placeholder 3">
            <a:extLst>
              <a:ext uri="{FF2B5EF4-FFF2-40B4-BE49-F238E27FC236}">
                <a16:creationId xmlns:a16="http://schemas.microsoft.com/office/drawing/2014/main" xmlns="" id="{9DB00899-B397-40F9-AB40-F53B77FAD07D}"/>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xmlns="" id="{F7D77A50-4CF0-4A64-8ABA-52B38B81EA4A}"/>
              </a:ext>
            </a:extLst>
          </p:cNvPr>
          <p:cNvSpPr>
            <a:spLocks noGrp="1"/>
          </p:cNvSpPr>
          <p:nvPr>
            <p:ph type="sldNum" sz="quarter" idx="12"/>
          </p:nvPr>
        </p:nvSpPr>
        <p:spPr/>
        <p:txBody>
          <a:bodyPr/>
          <a:lstStyle>
            <a:lvl1pPr>
              <a:defRPr/>
            </a:lvl1pPr>
          </a:lstStyle>
          <a:p>
            <a:pPr>
              <a:defRPr/>
            </a:pPr>
            <a:fld id="{968577D1-8000-4525-87BB-4C147E89EF54}" type="slidenum">
              <a:rPr lang="zh-TW" altLang="en-US"/>
              <a:pPr>
                <a:defRPr/>
              </a:pPr>
              <a:t>‹#›</a:t>
            </a:fld>
            <a:endParaRPr lang="zh-TW" altLang="en-US"/>
          </a:p>
        </p:txBody>
      </p:sp>
    </p:spTree>
    <p:extLst>
      <p:ext uri="{BB962C8B-B14F-4D97-AF65-F5344CB8AC3E}">
        <p14:creationId xmlns:p14="http://schemas.microsoft.com/office/powerpoint/2010/main" val="18734582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xmlns="" id="{2E2318AA-C0BA-4A20-8B0C-54211DBEEDB4}"/>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3" name="Date Placeholder 1">
            <a:extLst>
              <a:ext uri="{FF2B5EF4-FFF2-40B4-BE49-F238E27FC236}">
                <a16:creationId xmlns:a16="http://schemas.microsoft.com/office/drawing/2014/main" xmlns="" id="{2D8931FE-0F31-43F7-A222-3B1EDDA5FE07}"/>
              </a:ext>
            </a:extLst>
          </p:cNvPr>
          <p:cNvSpPr>
            <a:spLocks noGrp="1"/>
          </p:cNvSpPr>
          <p:nvPr>
            <p:ph type="dt" sz="half" idx="10"/>
          </p:nvPr>
        </p:nvSpPr>
        <p:spPr/>
        <p:txBody>
          <a:bodyPr/>
          <a:lstStyle>
            <a:lvl1pPr>
              <a:defRPr/>
            </a:lvl1pPr>
          </a:lstStyle>
          <a:p>
            <a:pPr>
              <a:defRPr/>
            </a:pPr>
            <a:fld id="{BCF3CAC0-35D2-4425-8AA5-2EDB5ED91196}" type="datetime1">
              <a:rPr lang="zh-TW" altLang="en-US"/>
              <a:pPr>
                <a:defRPr/>
              </a:pPr>
              <a:t>2020/3/23</a:t>
            </a:fld>
            <a:endParaRPr lang="zh-TW" altLang="en-US"/>
          </a:p>
        </p:txBody>
      </p:sp>
      <p:sp>
        <p:nvSpPr>
          <p:cNvPr id="4" name="Footer Placeholder 2">
            <a:extLst>
              <a:ext uri="{FF2B5EF4-FFF2-40B4-BE49-F238E27FC236}">
                <a16:creationId xmlns:a16="http://schemas.microsoft.com/office/drawing/2014/main" xmlns="" id="{9BED578C-074B-48C0-A7A2-85E794E21358}"/>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xmlns="" id="{244E8439-7929-49FB-AA04-07157CE711D7}"/>
              </a:ext>
            </a:extLst>
          </p:cNvPr>
          <p:cNvSpPr>
            <a:spLocks noGrp="1"/>
          </p:cNvSpPr>
          <p:nvPr>
            <p:ph type="sldNum" sz="quarter" idx="12"/>
          </p:nvPr>
        </p:nvSpPr>
        <p:spPr/>
        <p:txBody>
          <a:bodyPr/>
          <a:lstStyle>
            <a:lvl1pPr>
              <a:defRPr/>
            </a:lvl1pPr>
          </a:lstStyle>
          <a:p>
            <a:pPr>
              <a:defRPr/>
            </a:pPr>
            <a:fld id="{50BEB1FF-3631-45F7-9F1B-7CE2E912A1F1}" type="slidenum">
              <a:rPr lang="zh-TW" altLang="en-US"/>
              <a:pPr>
                <a:defRPr/>
              </a:pPr>
              <a:t>‹#›</a:t>
            </a:fld>
            <a:endParaRPr lang="zh-TW" altLang="en-US"/>
          </a:p>
        </p:txBody>
      </p:sp>
    </p:spTree>
    <p:extLst>
      <p:ext uri="{BB962C8B-B14F-4D97-AF65-F5344CB8AC3E}">
        <p14:creationId xmlns:p14="http://schemas.microsoft.com/office/powerpoint/2010/main" val="17875421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162EF046-BBD8-4421-957D-CD0C983D8C44}"/>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4" y="446088"/>
            <a:ext cx="3505199" cy="976312"/>
          </a:xfrm>
        </p:spPr>
        <p:txBody>
          <a:bodyPr anchor="b"/>
          <a:lstStyle>
            <a:lvl1pPr algn="l">
              <a:defRPr sz="15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0EAFAFF5-6454-4DF8-8FE7-263380BA5E97}"/>
              </a:ext>
            </a:extLst>
          </p:cNvPr>
          <p:cNvSpPr>
            <a:spLocks noGrp="1"/>
          </p:cNvSpPr>
          <p:nvPr>
            <p:ph type="dt" sz="half" idx="10"/>
          </p:nvPr>
        </p:nvSpPr>
        <p:spPr/>
        <p:txBody>
          <a:bodyPr/>
          <a:lstStyle>
            <a:lvl1pPr>
              <a:defRPr/>
            </a:lvl1pPr>
          </a:lstStyle>
          <a:p>
            <a:pPr>
              <a:defRPr/>
            </a:pPr>
            <a:fld id="{0583A926-10EC-4115-AA87-2F63E96A8FE8}" type="datetime1">
              <a:rPr lang="zh-TW" altLang="en-US"/>
              <a:pPr>
                <a:defRPr/>
              </a:pPr>
              <a:t>2020/3/23</a:t>
            </a:fld>
            <a:endParaRPr lang="zh-TW" altLang="en-US"/>
          </a:p>
        </p:txBody>
      </p:sp>
      <p:sp>
        <p:nvSpPr>
          <p:cNvPr id="7" name="Footer Placeholder 5">
            <a:extLst>
              <a:ext uri="{FF2B5EF4-FFF2-40B4-BE49-F238E27FC236}">
                <a16:creationId xmlns:a16="http://schemas.microsoft.com/office/drawing/2014/main" xmlns="" id="{F41349F4-C5CA-4E60-9E2F-A389F25001A5}"/>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59317FA9-98FB-4F2F-BA5E-9B4E96DE4974}"/>
              </a:ext>
            </a:extLst>
          </p:cNvPr>
          <p:cNvSpPr>
            <a:spLocks noGrp="1"/>
          </p:cNvSpPr>
          <p:nvPr>
            <p:ph type="sldNum" sz="quarter" idx="12"/>
          </p:nvPr>
        </p:nvSpPr>
        <p:spPr/>
        <p:txBody>
          <a:bodyPr/>
          <a:lstStyle>
            <a:lvl1pPr>
              <a:defRPr/>
            </a:lvl1pPr>
          </a:lstStyle>
          <a:p>
            <a:pPr>
              <a:defRPr/>
            </a:pPr>
            <a:fld id="{1B6F5457-6B03-4482-9108-F640658B5781}" type="slidenum">
              <a:rPr lang="zh-TW" altLang="en-US"/>
              <a:pPr>
                <a:defRPr/>
              </a:pPr>
              <a:t>‹#›</a:t>
            </a:fld>
            <a:endParaRPr lang="zh-TW" altLang="en-US"/>
          </a:p>
        </p:txBody>
      </p:sp>
    </p:spTree>
    <p:extLst>
      <p:ext uri="{BB962C8B-B14F-4D97-AF65-F5344CB8AC3E}">
        <p14:creationId xmlns:p14="http://schemas.microsoft.com/office/powerpoint/2010/main" val="25056894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5D72A3A6-D13D-4DC9-BEE3-82F83E97E5A9}"/>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D9DC7CCF-EF5C-4CD4-BA18-0C4A4F726264}"/>
              </a:ext>
            </a:extLst>
          </p:cNvPr>
          <p:cNvSpPr>
            <a:spLocks noGrp="1"/>
          </p:cNvSpPr>
          <p:nvPr>
            <p:ph type="dt" sz="half" idx="10"/>
          </p:nvPr>
        </p:nvSpPr>
        <p:spPr/>
        <p:txBody>
          <a:bodyPr/>
          <a:lstStyle>
            <a:lvl1pPr>
              <a:defRPr/>
            </a:lvl1pPr>
          </a:lstStyle>
          <a:p>
            <a:pPr>
              <a:defRPr/>
            </a:pPr>
            <a:fld id="{3B723160-DD57-4394-8974-C704D9F713B0}" type="datetime1">
              <a:rPr lang="zh-TW" altLang="en-US"/>
              <a:pPr>
                <a:defRPr/>
              </a:pPr>
              <a:t>2020/3/23</a:t>
            </a:fld>
            <a:endParaRPr lang="zh-TW" altLang="en-US"/>
          </a:p>
        </p:txBody>
      </p:sp>
      <p:sp>
        <p:nvSpPr>
          <p:cNvPr id="7" name="Footer Placeholder 5">
            <a:extLst>
              <a:ext uri="{FF2B5EF4-FFF2-40B4-BE49-F238E27FC236}">
                <a16:creationId xmlns:a16="http://schemas.microsoft.com/office/drawing/2014/main" xmlns="" id="{6F30D82C-5C99-4BF3-BBC9-F809FD932CF2}"/>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8A975D2B-CD5A-428B-AEE6-3AA9B68D5959}"/>
              </a:ext>
            </a:extLst>
          </p:cNvPr>
          <p:cNvSpPr>
            <a:spLocks noGrp="1"/>
          </p:cNvSpPr>
          <p:nvPr>
            <p:ph type="sldNum" sz="quarter" idx="12"/>
          </p:nvPr>
        </p:nvSpPr>
        <p:spPr>
          <a:xfrm>
            <a:off x="531813" y="4983163"/>
            <a:ext cx="779462" cy="365125"/>
          </a:xfrm>
        </p:spPr>
        <p:txBody>
          <a:bodyPr/>
          <a:lstStyle>
            <a:lvl1pPr>
              <a:defRPr/>
            </a:lvl1pPr>
          </a:lstStyle>
          <a:p>
            <a:pPr>
              <a:defRPr/>
            </a:pPr>
            <a:fld id="{7BEDD552-C926-4402-AE43-70479FF837FA}" type="slidenum">
              <a:rPr lang="zh-TW" altLang="en-US"/>
              <a:pPr>
                <a:defRPr/>
              </a:pPr>
              <a:t>‹#›</a:t>
            </a:fld>
            <a:endParaRPr lang="zh-TW" altLang="en-US"/>
          </a:p>
        </p:txBody>
      </p:sp>
    </p:spTree>
    <p:extLst>
      <p:ext uri="{BB962C8B-B14F-4D97-AF65-F5344CB8AC3E}">
        <p14:creationId xmlns:p14="http://schemas.microsoft.com/office/powerpoint/2010/main" val="35750010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449636A8-2D81-4A14-AE11-4536001876A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4" y="609600"/>
            <a:ext cx="8915399" cy="3117040"/>
          </a:xfrm>
        </p:spPr>
        <p:txBody>
          <a:bodyPr anchor="ctr">
            <a:normAutofit/>
          </a:bodyPr>
          <a:lstStyle>
            <a:lvl1pPr algn="l">
              <a:defRPr sz="36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xmlns="" id="{FFAA5A09-6BB5-4E22-916E-71E522FF7D65}"/>
              </a:ext>
            </a:extLst>
          </p:cNvPr>
          <p:cNvSpPr>
            <a:spLocks noGrp="1"/>
          </p:cNvSpPr>
          <p:nvPr>
            <p:ph type="dt" sz="half" idx="10"/>
          </p:nvPr>
        </p:nvSpPr>
        <p:spPr/>
        <p:txBody>
          <a:bodyPr/>
          <a:lstStyle>
            <a:lvl1pPr>
              <a:defRPr/>
            </a:lvl1pPr>
          </a:lstStyle>
          <a:p>
            <a:pPr>
              <a:defRPr/>
            </a:pPr>
            <a:fld id="{D6195400-93F2-48F9-BD25-DFB1323608EE}" type="datetime1">
              <a:rPr lang="zh-TW" altLang="en-US"/>
              <a:pPr>
                <a:defRPr/>
              </a:pPr>
              <a:t>2020/3/23</a:t>
            </a:fld>
            <a:endParaRPr lang="zh-TW" altLang="en-US"/>
          </a:p>
        </p:txBody>
      </p:sp>
      <p:sp>
        <p:nvSpPr>
          <p:cNvPr id="6" name="Footer Placeholder 4">
            <a:extLst>
              <a:ext uri="{FF2B5EF4-FFF2-40B4-BE49-F238E27FC236}">
                <a16:creationId xmlns:a16="http://schemas.microsoft.com/office/drawing/2014/main" xmlns="" id="{330A5F1B-C559-4B5D-8E89-F6E2290552B9}"/>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B5B3C0A9-EBA9-4866-9210-A032B4BB5AA3}"/>
              </a:ext>
            </a:extLst>
          </p:cNvPr>
          <p:cNvSpPr>
            <a:spLocks noGrp="1"/>
          </p:cNvSpPr>
          <p:nvPr>
            <p:ph type="sldNum" sz="quarter" idx="12"/>
          </p:nvPr>
        </p:nvSpPr>
        <p:spPr>
          <a:xfrm>
            <a:off x="531813" y="3244850"/>
            <a:ext cx="779462" cy="365125"/>
          </a:xfrm>
        </p:spPr>
        <p:txBody>
          <a:bodyPr/>
          <a:lstStyle>
            <a:lvl1pPr>
              <a:defRPr/>
            </a:lvl1pPr>
          </a:lstStyle>
          <a:p>
            <a:pPr>
              <a:defRPr/>
            </a:pPr>
            <a:fld id="{76D43AD0-1656-4DF4-BABA-CF229373D94A}" type="slidenum">
              <a:rPr lang="zh-TW" altLang="en-US"/>
              <a:pPr>
                <a:defRPr/>
              </a:pPr>
              <a:t>‹#›</a:t>
            </a:fld>
            <a:endParaRPr lang="zh-TW" altLang="en-US"/>
          </a:p>
        </p:txBody>
      </p:sp>
    </p:spTree>
    <p:extLst>
      <p:ext uri="{BB962C8B-B14F-4D97-AF65-F5344CB8AC3E}">
        <p14:creationId xmlns:p14="http://schemas.microsoft.com/office/powerpoint/2010/main" val="42002786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70A55F1A-9FF4-460F-B406-17A4680F1E68}"/>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6" name="TextBox 13">
            <a:extLst>
              <a:ext uri="{FF2B5EF4-FFF2-40B4-BE49-F238E27FC236}">
                <a16:creationId xmlns:a16="http://schemas.microsoft.com/office/drawing/2014/main" xmlns="" id="{4DA34587-A447-4549-9760-B76A26F4E499}"/>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kumimoji="0" lang="en-US" altLang="zh-TW" sz="6000">
                <a:solidFill>
                  <a:srgbClr val="E78712"/>
                </a:solidFill>
              </a:rPr>
              <a:t>“</a:t>
            </a:r>
          </a:p>
        </p:txBody>
      </p:sp>
      <p:sp>
        <p:nvSpPr>
          <p:cNvPr id="7" name="TextBox 14">
            <a:extLst>
              <a:ext uri="{FF2B5EF4-FFF2-40B4-BE49-F238E27FC236}">
                <a16:creationId xmlns:a16="http://schemas.microsoft.com/office/drawing/2014/main" xmlns="" id="{ED4696FF-080C-4ED9-A6FE-C06B702DF000}"/>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kumimoji="0" lang="en-US" altLang="zh-TW" sz="6000">
                <a:solidFill>
                  <a:srgbClr val="E78712"/>
                </a:solidFill>
              </a:rPr>
              <a:t>”</a:t>
            </a:r>
          </a:p>
        </p:txBody>
      </p:sp>
      <p:sp>
        <p:nvSpPr>
          <p:cNvPr id="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a16="http://schemas.microsoft.com/office/drawing/2014/main" xmlns="" id="{8A1B5BCE-7D53-4C7A-9C53-19983F36D33B}"/>
              </a:ext>
            </a:extLst>
          </p:cNvPr>
          <p:cNvSpPr>
            <a:spLocks noGrp="1"/>
          </p:cNvSpPr>
          <p:nvPr>
            <p:ph type="dt" sz="half" idx="14"/>
          </p:nvPr>
        </p:nvSpPr>
        <p:spPr/>
        <p:txBody>
          <a:bodyPr/>
          <a:lstStyle>
            <a:lvl1pPr>
              <a:defRPr/>
            </a:lvl1pPr>
          </a:lstStyle>
          <a:p>
            <a:pPr>
              <a:defRPr/>
            </a:pPr>
            <a:fld id="{CD193936-0F11-447D-85D0-25D258599A6D}" type="datetime1">
              <a:rPr lang="zh-TW" altLang="en-US"/>
              <a:pPr>
                <a:defRPr/>
              </a:pPr>
              <a:t>2020/3/23</a:t>
            </a:fld>
            <a:endParaRPr lang="zh-TW" altLang="en-US"/>
          </a:p>
        </p:txBody>
      </p:sp>
      <p:sp>
        <p:nvSpPr>
          <p:cNvPr id="9" name="Footer Placeholder 4">
            <a:extLst>
              <a:ext uri="{FF2B5EF4-FFF2-40B4-BE49-F238E27FC236}">
                <a16:creationId xmlns:a16="http://schemas.microsoft.com/office/drawing/2014/main" xmlns="" id="{659C6848-6187-431A-8BAD-74CC5D064750}"/>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xmlns="" id="{64122358-A564-4B3B-A575-E70D486505B0}"/>
              </a:ext>
            </a:extLst>
          </p:cNvPr>
          <p:cNvSpPr>
            <a:spLocks noGrp="1"/>
          </p:cNvSpPr>
          <p:nvPr>
            <p:ph type="sldNum" sz="quarter" idx="16"/>
          </p:nvPr>
        </p:nvSpPr>
        <p:spPr>
          <a:xfrm>
            <a:off x="531813" y="3244850"/>
            <a:ext cx="779462" cy="365125"/>
          </a:xfrm>
        </p:spPr>
        <p:txBody>
          <a:bodyPr/>
          <a:lstStyle>
            <a:lvl1pPr>
              <a:defRPr/>
            </a:lvl1pPr>
          </a:lstStyle>
          <a:p>
            <a:pPr>
              <a:defRPr/>
            </a:pPr>
            <a:fld id="{E1EAA010-6494-4982-8B9B-D0DC519F2E8A}" type="slidenum">
              <a:rPr lang="zh-TW" altLang="en-US"/>
              <a:pPr>
                <a:defRPr/>
              </a:pPr>
              <a:t>‹#›</a:t>
            </a:fld>
            <a:endParaRPr lang="zh-TW" altLang="en-US"/>
          </a:p>
        </p:txBody>
      </p:sp>
    </p:spTree>
    <p:extLst>
      <p:ext uri="{BB962C8B-B14F-4D97-AF65-F5344CB8AC3E}">
        <p14:creationId xmlns:p14="http://schemas.microsoft.com/office/powerpoint/2010/main" val="36006742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1F851C3D-140B-4FB3-B48C-7C87CAE47A4C}"/>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3" y="2438402"/>
            <a:ext cx="8915400" cy="2724845"/>
          </a:xfrm>
        </p:spPr>
        <p:txBody>
          <a:bodyPr anchor="b">
            <a:normAutofit/>
          </a:bodyPr>
          <a:lstStyle>
            <a:lvl1pPr algn="l">
              <a:defRPr sz="36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CAC9253B-73FC-45E0-B50D-B7D779609CF3}"/>
              </a:ext>
            </a:extLst>
          </p:cNvPr>
          <p:cNvSpPr>
            <a:spLocks noGrp="1"/>
          </p:cNvSpPr>
          <p:nvPr>
            <p:ph type="dt" sz="half" idx="10"/>
          </p:nvPr>
        </p:nvSpPr>
        <p:spPr/>
        <p:txBody>
          <a:bodyPr/>
          <a:lstStyle>
            <a:lvl1pPr>
              <a:defRPr/>
            </a:lvl1pPr>
          </a:lstStyle>
          <a:p>
            <a:pPr>
              <a:defRPr/>
            </a:pPr>
            <a:fld id="{571ADB24-34D6-433C-A89B-9565C29B392C}" type="datetime1">
              <a:rPr lang="zh-TW" altLang="en-US"/>
              <a:pPr>
                <a:defRPr/>
              </a:pPr>
              <a:t>2020/3/23</a:t>
            </a:fld>
            <a:endParaRPr lang="zh-TW" altLang="en-US"/>
          </a:p>
        </p:txBody>
      </p:sp>
      <p:sp>
        <p:nvSpPr>
          <p:cNvPr id="7" name="Footer Placeholder 5">
            <a:extLst>
              <a:ext uri="{FF2B5EF4-FFF2-40B4-BE49-F238E27FC236}">
                <a16:creationId xmlns:a16="http://schemas.microsoft.com/office/drawing/2014/main" xmlns="" id="{39D77D58-3074-4AB9-B133-29D19755FD68}"/>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99175EBE-C5A2-4BA5-AEDA-C5301B4EF07B}"/>
              </a:ext>
            </a:extLst>
          </p:cNvPr>
          <p:cNvSpPr>
            <a:spLocks noGrp="1"/>
          </p:cNvSpPr>
          <p:nvPr>
            <p:ph type="sldNum" sz="quarter" idx="12"/>
          </p:nvPr>
        </p:nvSpPr>
        <p:spPr>
          <a:xfrm>
            <a:off x="531813" y="4983163"/>
            <a:ext cx="779462" cy="365125"/>
          </a:xfrm>
        </p:spPr>
        <p:txBody>
          <a:bodyPr/>
          <a:lstStyle>
            <a:lvl1pPr>
              <a:defRPr/>
            </a:lvl1pPr>
          </a:lstStyle>
          <a:p>
            <a:pPr>
              <a:defRPr/>
            </a:pPr>
            <a:fld id="{55A06371-2704-4E70-BDB4-64C41AD21CA9}" type="slidenum">
              <a:rPr lang="zh-TW" altLang="en-US"/>
              <a:pPr>
                <a:defRPr/>
              </a:pPr>
              <a:t>‹#›</a:t>
            </a:fld>
            <a:endParaRPr lang="zh-TW" altLang="en-US"/>
          </a:p>
        </p:txBody>
      </p:sp>
    </p:spTree>
    <p:extLst>
      <p:ext uri="{BB962C8B-B14F-4D97-AF65-F5344CB8AC3E}">
        <p14:creationId xmlns:p14="http://schemas.microsoft.com/office/powerpoint/2010/main" val="29557347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4056D9C5-F075-4484-843A-7B9B806B0A23}"/>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6" name="TextBox 16">
            <a:extLst>
              <a:ext uri="{FF2B5EF4-FFF2-40B4-BE49-F238E27FC236}">
                <a16:creationId xmlns:a16="http://schemas.microsoft.com/office/drawing/2014/main" xmlns="" id="{E1223D3A-3DB9-45B8-B6FF-649977AC71A2}"/>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kumimoji="0" lang="en-US" altLang="zh-TW" sz="6000">
                <a:solidFill>
                  <a:srgbClr val="E78712"/>
                </a:solidFill>
              </a:rPr>
              <a:t>“</a:t>
            </a:r>
          </a:p>
        </p:txBody>
      </p:sp>
      <p:sp>
        <p:nvSpPr>
          <p:cNvPr id="7" name="TextBox 17">
            <a:extLst>
              <a:ext uri="{FF2B5EF4-FFF2-40B4-BE49-F238E27FC236}">
                <a16:creationId xmlns:a16="http://schemas.microsoft.com/office/drawing/2014/main" xmlns="" id="{6445EDEF-DEE7-4F89-BC9E-A1F2BEFF53F4}"/>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kumimoji="0" lang="en-US" altLang="zh-TW" sz="6000">
                <a:solidFill>
                  <a:srgbClr val="E78712"/>
                </a:solidFill>
              </a:rPr>
              <a:t>”</a:t>
            </a:r>
          </a:p>
        </p:txBody>
      </p:sp>
      <p:sp>
        <p:nvSpPr>
          <p:cNvPr id="1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a16="http://schemas.microsoft.com/office/drawing/2014/main" xmlns="" id="{21B61405-054D-428C-B9C9-1B701081790E}"/>
              </a:ext>
            </a:extLst>
          </p:cNvPr>
          <p:cNvSpPr>
            <a:spLocks noGrp="1"/>
          </p:cNvSpPr>
          <p:nvPr>
            <p:ph type="dt" sz="half" idx="14"/>
          </p:nvPr>
        </p:nvSpPr>
        <p:spPr/>
        <p:txBody>
          <a:bodyPr/>
          <a:lstStyle>
            <a:lvl1pPr>
              <a:defRPr/>
            </a:lvl1pPr>
          </a:lstStyle>
          <a:p>
            <a:pPr>
              <a:defRPr/>
            </a:pPr>
            <a:fld id="{CFBA230D-C216-457E-9305-F33B179ECA26}" type="datetime1">
              <a:rPr lang="zh-TW" altLang="en-US"/>
              <a:pPr>
                <a:defRPr/>
              </a:pPr>
              <a:t>2020/3/23</a:t>
            </a:fld>
            <a:endParaRPr lang="zh-TW" altLang="en-US"/>
          </a:p>
        </p:txBody>
      </p:sp>
      <p:sp>
        <p:nvSpPr>
          <p:cNvPr id="9" name="Footer Placeholder 5">
            <a:extLst>
              <a:ext uri="{FF2B5EF4-FFF2-40B4-BE49-F238E27FC236}">
                <a16:creationId xmlns:a16="http://schemas.microsoft.com/office/drawing/2014/main" xmlns="" id="{563A1395-6443-4BBF-AA7B-3E23646E471E}"/>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xmlns="" id="{76C0B5C0-EF54-4303-B344-D0E1E5415BBC}"/>
              </a:ext>
            </a:extLst>
          </p:cNvPr>
          <p:cNvSpPr>
            <a:spLocks noGrp="1"/>
          </p:cNvSpPr>
          <p:nvPr>
            <p:ph type="sldNum" sz="quarter" idx="16"/>
          </p:nvPr>
        </p:nvSpPr>
        <p:spPr>
          <a:xfrm>
            <a:off x="531813" y="4983163"/>
            <a:ext cx="779462" cy="365125"/>
          </a:xfrm>
        </p:spPr>
        <p:txBody>
          <a:bodyPr/>
          <a:lstStyle>
            <a:lvl1pPr>
              <a:defRPr/>
            </a:lvl1pPr>
          </a:lstStyle>
          <a:p>
            <a:pPr>
              <a:defRPr/>
            </a:pPr>
            <a:fld id="{744C3E4D-1A1E-4BD1-85B6-C6892DBC1549}" type="slidenum">
              <a:rPr lang="zh-TW" altLang="en-US"/>
              <a:pPr>
                <a:defRPr/>
              </a:pPr>
              <a:t>‹#›</a:t>
            </a:fld>
            <a:endParaRPr lang="zh-TW" altLang="en-US"/>
          </a:p>
        </p:txBody>
      </p:sp>
    </p:spTree>
    <p:extLst>
      <p:ext uri="{BB962C8B-B14F-4D97-AF65-F5344CB8AC3E}">
        <p14:creationId xmlns:p14="http://schemas.microsoft.com/office/powerpoint/2010/main" val="964153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7D299804-7355-4FC1-9BA8-8BAFFEF4500A}"/>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4" y="627407"/>
            <a:ext cx="8915399" cy="2880020"/>
          </a:xfrm>
        </p:spPr>
        <p:txBody>
          <a:bodyPr anchor="ctr">
            <a:normAutofit/>
          </a:bodyPr>
          <a:lstStyle>
            <a:lvl1pPr algn="l">
              <a:defRPr sz="36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06493D2C-3D21-4061-A207-6B121BE6CF9A}"/>
              </a:ext>
            </a:extLst>
          </p:cNvPr>
          <p:cNvSpPr>
            <a:spLocks noGrp="1"/>
          </p:cNvSpPr>
          <p:nvPr>
            <p:ph type="dt" sz="half" idx="14"/>
          </p:nvPr>
        </p:nvSpPr>
        <p:spPr/>
        <p:txBody>
          <a:bodyPr/>
          <a:lstStyle>
            <a:lvl1pPr>
              <a:defRPr/>
            </a:lvl1pPr>
          </a:lstStyle>
          <a:p>
            <a:pPr>
              <a:defRPr/>
            </a:pPr>
            <a:fld id="{E4AD274F-63DE-42C7-87ED-DEDD2173213E}" type="datetime1">
              <a:rPr lang="zh-TW" altLang="en-US"/>
              <a:pPr>
                <a:defRPr/>
              </a:pPr>
              <a:t>2020/3/23</a:t>
            </a:fld>
            <a:endParaRPr lang="zh-TW" altLang="en-US"/>
          </a:p>
        </p:txBody>
      </p:sp>
      <p:sp>
        <p:nvSpPr>
          <p:cNvPr id="7" name="Footer Placeholder 5">
            <a:extLst>
              <a:ext uri="{FF2B5EF4-FFF2-40B4-BE49-F238E27FC236}">
                <a16:creationId xmlns:a16="http://schemas.microsoft.com/office/drawing/2014/main" xmlns="" id="{736040A4-9E20-4759-9F09-0AB961936CB2}"/>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347062C0-6A9F-4E2D-A7CD-03880830B9DF}"/>
              </a:ext>
            </a:extLst>
          </p:cNvPr>
          <p:cNvSpPr>
            <a:spLocks noGrp="1"/>
          </p:cNvSpPr>
          <p:nvPr>
            <p:ph type="sldNum" sz="quarter" idx="16"/>
          </p:nvPr>
        </p:nvSpPr>
        <p:spPr>
          <a:xfrm>
            <a:off x="531813" y="4983163"/>
            <a:ext cx="779462" cy="365125"/>
          </a:xfrm>
        </p:spPr>
        <p:txBody>
          <a:bodyPr/>
          <a:lstStyle>
            <a:lvl1pPr>
              <a:defRPr/>
            </a:lvl1pPr>
          </a:lstStyle>
          <a:p>
            <a:pPr>
              <a:defRPr/>
            </a:pPr>
            <a:fld id="{1CD9F9D6-ABDF-4F35-9712-C2CD90BC1B2D}" type="slidenum">
              <a:rPr lang="zh-TW" altLang="en-US"/>
              <a:pPr>
                <a:defRPr/>
              </a:pPr>
              <a:t>‹#›</a:t>
            </a:fld>
            <a:endParaRPr lang="zh-TW" altLang="en-US"/>
          </a:p>
        </p:txBody>
      </p:sp>
    </p:spTree>
    <p:extLst>
      <p:ext uri="{BB962C8B-B14F-4D97-AF65-F5344CB8AC3E}">
        <p14:creationId xmlns:p14="http://schemas.microsoft.com/office/powerpoint/2010/main" val="1757949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E37F7570-21AB-4022-9A40-6347423684E0}"/>
              </a:ext>
            </a:extLst>
          </p:cNvPr>
          <p:cNvSpPr>
            <a:spLocks noGrp="1"/>
          </p:cNvSpPr>
          <p:nvPr>
            <p:ph type="dt" sz="half" idx="10"/>
          </p:nvPr>
        </p:nvSpPr>
        <p:spPr/>
        <p:txBody>
          <a:bodyPr/>
          <a:lstStyle>
            <a:lvl1pPr>
              <a:defRPr/>
            </a:lvl1pPr>
          </a:lstStyle>
          <a:p>
            <a:pPr>
              <a:defRPr/>
            </a:pPr>
            <a:fld id="{D569EC1A-76AD-443D-9BDE-7C626FAD6C0A}" type="datetime1">
              <a:rPr lang="zh-TW" altLang="en-US"/>
              <a:pPr>
                <a:defRPr/>
              </a:pPr>
              <a:t>2020/3/23</a:t>
            </a:fld>
            <a:endParaRPr lang="zh-TW" altLang="en-US"/>
          </a:p>
        </p:txBody>
      </p:sp>
      <p:sp>
        <p:nvSpPr>
          <p:cNvPr id="7" name="Footer Placeholder 5">
            <a:extLst>
              <a:ext uri="{FF2B5EF4-FFF2-40B4-BE49-F238E27FC236}">
                <a16:creationId xmlns:a16="http://schemas.microsoft.com/office/drawing/2014/main" xmlns="" id="{93F8BA05-3070-4666-84E4-86E60FF91B3C}"/>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B7177FC6-C796-4D4C-BAEC-8B4390D6829D}"/>
              </a:ext>
            </a:extLst>
          </p:cNvPr>
          <p:cNvSpPr>
            <a:spLocks noGrp="1"/>
          </p:cNvSpPr>
          <p:nvPr>
            <p:ph type="sldNum" sz="quarter" idx="12"/>
          </p:nvPr>
        </p:nvSpPr>
        <p:spPr>
          <a:xfrm>
            <a:off x="531813" y="4983163"/>
            <a:ext cx="779462" cy="365125"/>
          </a:xfrm>
        </p:spPr>
        <p:txBody>
          <a:bodyPr/>
          <a:lstStyle>
            <a:lvl1pPr>
              <a:defRPr/>
            </a:lvl1pPr>
          </a:lstStyle>
          <a:p>
            <a:pPr>
              <a:defRPr/>
            </a:pPr>
            <a:fld id="{D36AED44-74AD-490D-A8D3-799D7C5DF0AD}" type="slidenum">
              <a:rPr lang="zh-TW" altLang="en-US"/>
              <a:pPr>
                <a:defRPr/>
              </a:pPr>
              <a:t>‹#›</a:t>
            </a:fld>
            <a:endParaRPr lang="zh-TW" altLang="en-US"/>
          </a:p>
        </p:txBody>
      </p:sp>
    </p:spTree>
    <p:extLst>
      <p:ext uri="{BB962C8B-B14F-4D97-AF65-F5344CB8AC3E}">
        <p14:creationId xmlns:p14="http://schemas.microsoft.com/office/powerpoint/2010/main" val="20711638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3DCE2311-56F1-40A9-8917-62E70D5B1AB8}"/>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8A78FEF4-C801-457C-822B-CC1305ECA54B}"/>
              </a:ext>
            </a:extLst>
          </p:cNvPr>
          <p:cNvSpPr>
            <a:spLocks noGrp="1"/>
          </p:cNvSpPr>
          <p:nvPr>
            <p:ph type="dt" sz="half" idx="10"/>
          </p:nvPr>
        </p:nvSpPr>
        <p:spPr/>
        <p:txBody>
          <a:bodyPr/>
          <a:lstStyle>
            <a:lvl1pPr>
              <a:defRPr/>
            </a:lvl1pPr>
          </a:lstStyle>
          <a:p>
            <a:pPr>
              <a:defRPr/>
            </a:pPr>
            <a:fld id="{BB33DF0A-F5AF-44A1-8822-9805C76444AD}" type="datetime1">
              <a:rPr lang="zh-TW" altLang="en-US"/>
              <a:pPr>
                <a:defRPr/>
              </a:pPr>
              <a:t>2020/3/23</a:t>
            </a:fld>
            <a:endParaRPr lang="zh-TW" altLang="en-US"/>
          </a:p>
        </p:txBody>
      </p:sp>
      <p:sp>
        <p:nvSpPr>
          <p:cNvPr id="6" name="Footer Placeholder 4">
            <a:extLst>
              <a:ext uri="{FF2B5EF4-FFF2-40B4-BE49-F238E27FC236}">
                <a16:creationId xmlns:a16="http://schemas.microsoft.com/office/drawing/2014/main" xmlns="" id="{1CBB2789-170A-49E2-8095-B8468E4295F6}"/>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979D77F2-5F91-4085-90E0-924130571546}"/>
              </a:ext>
            </a:extLst>
          </p:cNvPr>
          <p:cNvSpPr>
            <a:spLocks noGrp="1"/>
          </p:cNvSpPr>
          <p:nvPr>
            <p:ph type="sldNum" sz="quarter" idx="12"/>
          </p:nvPr>
        </p:nvSpPr>
        <p:spPr/>
        <p:txBody>
          <a:bodyPr/>
          <a:lstStyle>
            <a:lvl1pPr>
              <a:defRPr/>
            </a:lvl1pPr>
          </a:lstStyle>
          <a:p>
            <a:pPr>
              <a:defRPr/>
            </a:pPr>
            <a:fld id="{DEFD7E55-597B-4796-A0BA-6B826DC0838B}" type="slidenum">
              <a:rPr lang="zh-TW" altLang="en-US"/>
              <a:pPr>
                <a:defRPr/>
              </a:pPr>
              <a:t>‹#›</a:t>
            </a:fld>
            <a:endParaRPr lang="zh-TW" altLang="en-US"/>
          </a:p>
        </p:txBody>
      </p:sp>
    </p:spTree>
    <p:extLst>
      <p:ext uri="{BB962C8B-B14F-4D97-AF65-F5344CB8AC3E}">
        <p14:creationId xmlns:p14="http://schemas.microsoft.com/office/powerpoint/2010/main" val="27975629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688460F9-7C40-4237-B189-EB681511AB99}"/>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Vertical Title 1"/>
          <p:cNvSpPr>
            <a:spLocks noGrp="1"/>
          </p:cNvSpPr>
          <p:nvPr>
            <p:ph type="title" orient="vert"/>
          </p:nvPr>
        </p:nvSpPr>
        <p:spPr>
          <a:xfrm>
            <a:off x="9294813" y="627407"/>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BECE52F4-815C-49AB-A31B-4A4A391E5137}"/>
              </a:ext>
            </a:extLst>
          </p:cNvPr>
          <p:cNvSpPr>
            <a:spLocks noGrp="1"/>
          </p:cNvSpPr>
          <p:nvPr>
            <p:ph type="dt" sz="half" idx="10"/>
          </p:nvPr>
        </p:nvSpPr>
        <p:spPr/>
        <p:txBody>
          <a:bodyPr/>
          <a:lstStyle>
            <a:lvl1pPr>
              <a:defRPr/>
            </a:lvl1pPr>
          </a:lstStyle>
          <a:p>
            <a:pPr>
              <a:defRPr/>
            </a:pPr>
            <a:fld id="{7D018819-E278-42EE-B406-AD6DA4B20F90}" type="datetime1">
              <a:rPr lang="zh-TW" altLang="en-US"/>
              <a:pPr>
                <a:defRPr/>
              </a:pPr>
              <a:t>2020/3/23</a:t>
            </a:fld>
            <a:endParaRPr lang="zh-TW" altLang="en-US"/>
          </a:p>
        </p:txBody>
      </p:sp>
      <p:sp>
        <p:nvSpPr>
          <p:cNvPr id="6" name="Footer Placeholder 4">
            <a:extLst>
              <a:ext uri="{FF2B5EF4-FFF2-40B4-BE49-F238E27FC236}">
                <a16:creationId xmlns:a16="http://schemas.microsoft.com/office/drawing/2014/main" xmlns="" id="{E8ABEEC5-B8D3-482A-B69E-5D3377A20726}"/>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0ABDB37C-10C7-45F5-B578-D7EAC4D6DB20}"/>
              </a:ext>
            </a:extLst>
          </p:cNvPr>
          <p:cNvSpPr>
            <a:spLocks noGrp="1"/>
          </p:cNvSpPr>
          <p:nvPr>
            <p:ph type="sldNum" sz="quarter" idx="12"/>
          </p:nvPr>
        </p:nvSpPr>
        <p:spPr/>
        <p:txBody>
          <a:bodyPr/>
          <a:lstStyle>
            <a:lvl1pPr>
              <a:defRPr/>
            </a:lvl1pPr>
          </a:lstStyle>
          <a:p>
            <a:pPr>
              <a:defRPr/>
            </a:pPr>
            <a:fld id="{43CC2279-6A2F-4C09-8F12-244C180C0B00}" type="slidenum">
              <a:rPr lang="zh-TW" altLang="en-US"/>
              <a:pPr>
                <a:defRPr/>
              </a:pPr>
              <a:t>‹#›</a:t>
            </a:fld>
            <a:endParaRPr lang="zh-TW" altLang="en-US"/>
          </a:p>
        </p:txBody>
      </p:sp>
    </p:spTree>
    <p:extLst>
      <p:ext uri="{BB962C8B-B14F-4D97-AF65-F5344CB8AC3E}">
        <p14:creationId xmlns:p14="http://schemas.microsoft.com/office/powerpoint/2010/main" val="2625803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2.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3.jpe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5.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image" Target="../media/image4.jpe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theme" Target="../theme/theme6.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222"/>
              <a:ext cx="85200" cy="534098"/>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 name="T18" fmla="*/ 0 w 22"/>
                <a:gd name="T19" fmla="*/ 0 h 136"/>
                <a:gd name="T20" fmla="*/ 22 w 22"/>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7" name="Freeform 12"/>
            <p:cNvSpPr>
              <a:spLocks/>
            </p:cNvSpPr>
            <p:nvPr/>
          </p:nvSpPr>
          <p:spPr bwMode="auto">
            <a:xfrm>
              <a:off x="2597156" y="2779108"/>
              <a:ext cx="550418" cy="1978191"/>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 name="T21" fmla="*/ 0 w 140"/>
                <a:gd name="T22" fmla="*/ 0 h 504"/>
                <a:gd name="T23" fmla="*/ 140 w 14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8" name="Freeform 13"/>
            <p:cNvSpPr>
              <a:spLocks/>
            </p:cNvSpPr>
            <p:nvPr/>
          </p:nvSpPr>
          <p:spPr bwMode="auto">
            <a:xfrm>
              <a:off x="3174622" y="4730255"/>
              <a:ext cx="519314" cy="1210171"/>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 name="T24" fmla="*/ 0 w 132"/>
                <a:gd name="T25" fmla="*/ 0 h 308"/>
                <a:gd name="T26" fmla="*/ 132 w 132"/>
                <a:gd name="T27" fmla="*/ 308 h 3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9" name="Freeform 14"/>
            <p:cNvSpPr>
              <a:spLocks/>
            </p:cNvSpPr>
            <p:nvPr/>
          </p:nvSpPr>
          <p:spPr bwMode="auto">
            <a:xfrm>
              <a:off x="3305804" y="5630785"/>
              <a:ext cx="146057" cy="309641"/>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 name="T12" fmla="*/ 0 w 37"/>
                <a:gd name="T13" fmla="*/ 0 h 79"/>
                <a:gd name="T14" fmla="*/ 37 w 37"/>
                <a:gd name="T15" fmla="*/ 79 h 79"/>
              </a:gdLst>
              <a:ahLst/>
              <a:cxnLst>
                <a:cxn ang="T8">
                  <a:pos x="T0" y="T1"/>
                </a:cxn>
                <a:cxn ang="T9">
                  <a:pos x="T2" y="T3"/>
                </a:cxn>
                <a:cxn ang="T10">
                  <a:pos x="T4" y="T5"/>
                </a:cxn>
                <a:cxn ang="T11">
                  <a:pos x="T6" y="T7"/>
                </a:cxn>
              </a:cxnLst>
              <a:rect l="T12" t="T13" r="T14" b="T15"/>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0" name="Freeform 15"/>
            <p:cNvSpPr>
              <a:spLocks/>
            </p:cNvSpPr>
            <p:nvPr/>
          </p:nvSpPr>
          <p:spPr bwMode="auto">
            <a:xfrm>
              <a:off x="2572813" y="2818321"/>
              <a:ext cx="700533" cy="2834099"/>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8"/>
                <a:gd name="T34" fmla="*/ 0 h 722"/>
                <a:gd name="T35" fmla="*/ 178 w 178"/>
                <a:gd name="T36" fmla="*/ 722 h 7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1" name="Freeform 16"/>
            <p:cNvSpPr>
              <a:spLocks/>
            </p:cNvSpPr>
            <p:nvPr/>
          </p:nvSpPr>
          <p:spPr bwMode="auto">
            <a:xfrm>
              <a:off x="2506546" y="285750"/>
              <a:ext cx="90610" cy="2493358"/>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635"/>
                <a:gd name="T32" fmla="*/ 23 w 23"/>
                <a:gd name="T33" fmla="*/ 635 h 6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2" name="Freeform 17"/>
            <p:cNvSpPr>
              <a:spLocks/>
            </p:cNvSpPr>
            <p:nvPr/>
          </p:nvSpPr>
          <p:spPr bwMode="auto">
            <a:xfrm>
              <a:off x="2553880" y="2599273"/>
              <a:ext cx="67619" cy="420517"/>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 name="T18" fmla="*/ 0 w 17"/>
                <a:gd name="T19" fmla="*/ 0 h 107"/>
                <a:gd name="T20" fmla="*/ 17 w 17"/>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3" name="Freeform 18"/>
            <p:cNvSpPr>
              <a:spLocks/>
            </p:cNvSpPr>
            <p:nvPr/>
          </p:nvSpPr>
          <p:spPr bwMode="auto">
            <a:xfrm>
              <a:off x="3143518" y="4757298"/>
              <a:ext cx="162286" cy="873487"/>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222"/>
                <a:gd name="T32" fmla="*/ 41 w 41"/>
                <a:gd name="T33" fmla="*/ 222 h 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4" name="Freeform 19"/>
            <p:cNvSpPr>
              <a:spLocks/>
            </p:cNvSpPr>
            <p:nvPr/>
          </p:nvSpPr>
          <p:spPr bwMode="auto">
            <a:xfrm>
              <a:off x="3147575" y="1282282"/>
              <a:ext cx="1768913" cy="3447973"/>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0"/>
                <a:gd name="T52" fmla="*/ 0 h 878"/>
                <a:gd name="T53" fmla="*/ 450 w 450"/>
                <a:gd name="T54" fmla="*/ 878 h 8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5" name="Freeform 20"/>
            <p:cNvSpPr>
              <a:spLocks/>
            </p:cNvSpPr>
            <p:nvPr/>
          </p:nvSpPr>
          <p:spPr bwMode="auto">
            <a:xfrm>
              <a:off x="3273346" y="5652419"/>
              <a:ext cx="137943" cy="288007"/>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 name="T12" fmla="*/ 0 w 35"/>
                <a:gd name="T13" fmla="*/ 0 h 73"/>
                <a:gd name="T14" fmla="*/ 35 w 35"/>
                <a:gd name="T15" fmla="*/ 73 h 73"/>
              </a:gdLst>
              <a:ahLst/>
              <a:cxnLst>
                <a:cxn ang="T8">
                  <a:pos x="T0" y="T1"/>
                </a:cxn>
                <a:cxn ang="T9">
                  <a:pos x="T2" y="T3"/>
                </a:cxn>
                <a:cxn ang="T10">
                  <a:pos x="T4" y="T5"/>
                </a:cxn>
                <a:cxn ang="T11">
                  <a:pos x="T6" y="T7"/>
                </a:cxn>
              </a:cxnLst>
              <a:rect l="T12" t="T13" r="T14" b="T15"/>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6" name="Freeform 21"/>
            <p:cNvSpPr>
              <a:spLocks/>
            </p:cNvSpPr>
            <p:nvPr/>
          </p:nvSpPr>
          <p:spPr bwMode="auto">
            <a:xfrm>
              <a:off x="3143518" y="4655887"/>
              <a:ext cx="31104" cy="189300"/>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7" name="Freeform 22"/>
            <p:cNvSpPr>
              <a:spLocks/>
            </p:cNvSpPr>
            <p:nvPr/>
          </p:nvSpPr>
          <p:spPr bwMode="auto">
            <a:xfrm>
              <a:off x="3211137" y="5410385"/>
              <a:ext cx="204209" cy="530041"/>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35"/>
                <a:gd name="T26" fmla="*/ 52 w 52"/>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027" name="Group 9"/>
          <p:cNvGrpSpPr>
            <a:grpSpLocks/>
          </p:cNvGrpSpPr>
          <p:nvPr/>
        </p:nvGrpSpPr>
        <p:grpSpPr bwMode="auto">
          <a:xfrm>
            <a:off x="26988" y="0"/>
            <a:ext cx="2357437" cy="6853238"/>
            <a:chOff x="6627813" y="195454"/>
            <a:chExt cx="1952625" cy="5678297"/>
          </a:xfrm>
        </p:grpSpPr>
        <p:sp>
          <p:nvSpPr>
            <p:cNvPr id="1034" name="Freeform 27"/>
            <p:cNvSpPr>
              <a:spLocks/>
            </p:cNvSpPr>
            <p:nvPr/>
          </p:nvSpPr>
          <p:spPr bwMode="auto">
            <a:xfrm>
              <a:off x="6627813" y="195454"/>
              <a:ext cx="408933" cy="3646106"/>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920"/>
                <a:gd name="T47" fmla="*/ 103 w 103"/>
                <a:gd name="T48" fmla="*/ 920 h 9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5" name="Freeform 28"/>
            <p:cNvSpPr>
              <a:spLocks/>
            </p:cNvSpPr>
            <p:nvPr/>
          </p:nvSpPr>
          <p:spPr bwMode="auto">
            <a:xfrm>
              <a:off x="7061730" y="3771847"/>
              <a:ext cx="349763" cy="1310073"/>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330"/>
                <a:gd name="T26" fmla="*/ 88 w 88"/>
                <a:gd name="T27" fmla="*/ 330 h 3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6" name="Freeform 29"/>
            <p:cNvSpPr>
              <a:spLocks/>
            </p:cNvSpPr>
            <p:nvPr/>
          </p:nvSpPr>
          <p:spPr bwMode="auto">
            <a:xfrm>
              <a:off x="7439105" y="5052983"/>
              <a:ext cx="357653" cy="82076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207"/>
                <a:gd name="T26" fmla="*/ 90 w 90"/>
                <a:gd name="T27" fmla="*/ 207 h 2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7" name="Freeform 30"/>
            <p:cNvSpPr>
              <a:spLocks/>
            </p:cNvSpPr>
            <p:nvPr/>
          </p:nvSpPr>
          <p:spPr bwMode="auto">
            <a:xfrm>
              <a:off x="7036746" y="3811307"/>
              <a:ext cx="457585" cy="1853305"/>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467"/>
                <a:gd name="T35" fmla="*/ 115 w 115"/>
                <a:gd name="T36" fmla="*/ 467 h 4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8" name="Freeform 31"/>
            <p:cNvSpPr>
              <a:spLocks/>
            </p:cNvSpPr>
            <p:nvPr/>
          </p:nvSpPr>
          <p:spPr bwMode="auto">
            <a:xfrm>
              <a:off x="6993355" y="1263505"/>
              <a:ext cx="144639" cy="2508342"/>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633"/>
                <a:gd name="T41" fmla="*/ 36 w 36"/>
                <a:gd name="T42" fmla="*/ 633 h 6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9" name="Freeform 32"/>
            <p:cNvSpPr>
              <a:spLocks/>
            </p:cNvSpPr>
            <p:nvPr/>
          </p:nvSpPr>
          <p:spPr bwMode="auto">
            <a:xfrm>
              <a:off x="7525889" y="5640936"/>
              <a:ext cx="111767" cy="232815"/>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0" name="Freeform 33"/>
            <p:cNvSpPr>
              <a:spLocks/>
            </p:cNvSpPr>
            <p:nvPr/>
          </p:nvSpPr>
          <p:spPr bwMode="auto">
            <a:xfrm>
              <a:off x="7020967" y="3598223"/>
              <a:ext cx="68375" cy="424852"/>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 name="T21" fmla="*/ 0 w 17"/>
                <a:gd name="T22" fmla="*/ 0 h 107"/>
                <a:gd name="T23" fmla="*/ 17 w 17"/>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1" name="Freeform 34"/>
            <p:cNvSpPr>
              <a:spLocks/>
            </p:cNvSpPr>
            <p:nvPr/>
          </p:nvSpPr>
          <p:spPr bwMode="auto">
            <a:xfrm>
              <a:off x="7411493" y="2802446"/>
              <a:ext cx="1168945" cy="2250537"/>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568"/>
                <a:gd name="T50" fmla="*/ 294 w 294"/>
                <a:gd name="T51" fmla="*/ 568 h 5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2" name="Freeform 35"/>
            <p:cNvSpPr>
              <a:spLocks/>
            </p:cNvSpPr>
            <p:nvPr/>
          </p:nvSpPr>
          <p:spPr bwMode="auto">
            <a:xfrm>
              <a:off x="7494331" y="5664612"/>
              <a:ext cx="99932" cy="209139"/>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 name="T12" fmla="*/ 0 w 25"/>
                <a:gd name="T13" fmla="*/ 0 h 53"/>
                <a:gd name="T14" fmla="*/ 25 w 25"/>
                <a:gd name="T15" fmla="*/ 53 h 53"/>
              </a:gdLst>
              <a:ahLst/>
              <a:cxnLst>
                <a:cxn ang="T8">
                  <a:pos x="T0" y="T1"/>
                </a:cxn>
                <a:cxn ang="T9">
                  <a:pos x="T2" y="T3"/>
                </a:cxn>
                <a:cxn ang="T10">
                  <a:pos x="T4" y="T5"/>
                </a:cxn>
                <a:cxn ang="T11">
                  <a:pos x="T6" y="T7"/>
                </a:cxn>
              </a:cxnLst>
              <a:rect l="T12" t="T13" r="T14" b="T15"/>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3" name="Freeform 36"/>
            <p:cNvSpPr>
              <a:spLocks/>
            </p:cNvSpPr>
            <p:nvPr/>
          </p:nvSpPr>
          <p:spPr bwMode="auto">
            <a:xfrm>
              <a:off x="7411493" y="5081920"/>
              <a:ext cx="114396" cy="559017"/>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141"/>
                <a:gd name="T26" fmla="*/ 29 w 2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4" name="Freeform 37"/>
            <p:cNvSpPr>
              <a:spLocks/>
            </p:cNvSpPr>
            <p:nvPr/>
          </p:nvSpPr>
          <p:spPr bwMode="auto">
            <a:xfrm>
              <a:off x="7411493" y="4978008"/>
              <a:ext cx="32872" cy="189408"/>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 name="T21" fmla="*/ 0 w 8"/>
                <a:gd name="T22" fmla="*/ 0 h 48"/>
                <a:gd name="T23" fmla="*/ 8 w 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5" name="Freeform 38"/>
            <p:cNvSpPr>
              <a:spLocks/>
            </p:cNvSpPr>
            <p:nvPr/>
          </p:nvSpPr>
          <p:spPr bwMode="auto">
            <a:xfrm>
              <a:off x="7439105" y="5434429"/>
              <a:ext cx="174882" cy="439322"/>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11"/>
                <a:gd name="T26" fmla="*/ 44 w 44"/>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7" name="Rectangle 6">
            <a:extLst>
              <a:ext uri="{FF2B5EF4-FFF2-40B4-BE49-F238E27FC236}">
                <a16:creationId xmlns:a16="http://schemas.microsoft.com/office/drawing/2014/main" xmlns="" id="{94AD823D-6DB5-45F8-8722-3816A84D3E54}"/>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1030"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xmlns="" id="{57452E4D-620F-477D-82C6-0FCD9D093014}"/>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900">
                <a:solidFill>
                  <a:schemeClr val="tx1">
                    <a:tint val="75000"/>
                  </a:schemeClr>
                </a:solidFill>
                <a:latin typeface="+mn-lt"/>
                <a:ea typeface="+mn-ea"/>
                <a:cs typeface="+mn-cs"/>
              </a:defRPr>
            </a:lvl1pPr>
          </a:lstStyle>
          <a:p>
            <a:pPr>
              <a:defRPr/>
            </a:pPr>
            <a:fld id="{88B4E757-32EF-4CD0-A382-07ED8D8BAA08}" type="datetime1">
              <a:rPr lang="zh-TW" altLang="en-US"/>
              <a:pPr>
                <a:defRPr/>
              </a:pPr>
              <a:t>2020/3/23</a:t>
            </a:fld>
            <a:endParaRPr lang="zh-TW" altLang="en-US"/>
          </a:p>
        </p:txBody>
      </p:sp>
      <p:sp>
        <p:nvSpPr>
          <p:cNvPr id="5" name="Footer Placeholder 4">
            <a:extLst>
              <a:ext uri="{FF2B5EF4-FFF2-40B4-BE49-F238E27FC236}">
                <a16:creationId xmlns:a16="http://schemas.microsoft.com/office/drawing/2014/main" xmlns="" id="{DA156467-0B7B-4A71-B15D-F53252538979}"/>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900">
                <a:solidFill>
                  <a:schemeClr val="tx1">
                    <a:tint val="75000"/>
                  </a:scheme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a16="http://schemas.microsoft.com/office/drawing/2014/main" xmlns="" id="{A8C59A2B-510A-4F19-B7E5-858293711801}"/>
              </a:ext>
            </a:extLst>
          </p:cNvPr>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2000">
                <a:solidFill>
                  <a:srgbClr val="FEFFFF"/>
                </a:solidFill>
                <a:latin typeface="Century Gothic" panose="020B0502020202020204" pitchFamily="34" charset="0"/>
              </a:defRPr>
            </a:lvl1pPr>
          </a:lstStyle>
          <a:p>
            <a:pPr>
              <a:defRPr/>
            </a:pPr>
            <a:fld id="{3898AB13-A835-43E8-B62C-A6B4A7E894DD}"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871" r:id="rId1"/>
    <p:sldLayoutId id="2147488872" r:id="rId2"/>
    <p:sldLayoutId id="2147488873" r:id="rId3"/>
    <p:sldLayoutId id="2147488874" r:id="rId4"/>
    <p:sldLayoutId id="2147488875" r:id="rId5"/>
    <p:sldLayoutId id="2147488876" r:id="rId6"/>
    <p:sldLayoutId id="2147488877" r:id="rId7"/>
    <p:sldLayoutId id="2147488878" r:id="rId8"/>
    <p:sldLayoutId id="2147488879" r:id="rId9"/>
    <p:sldLayoutId id="2147488880" r:id="rId10"/>
    <p:sldLayoutId id="2147488881" r:id="rId11"/>
    <p:sldLayoutId id="2147488882" r:id="rId12"/>
    <p:sldLayoutId id="2147488883" r:id="rId13"/>
    <p:sldLayoutId id="2147488884" r:id="rId14"/>
    <p:sldLayoutId id="2147488885" r:id="rId15"/>
    <p:sldLayoutId id="2147488886" r:id="rId16"/>
  </p:sldLayoutIdLst>
  <p:hf hdr="0" ftr="0" dt="0"/>
  <p:txStyles>
    <p:titleStyle>
      <a:lvl1pPr algn="l" defTabSz="457200" rtl="0" eaLnBrk="0" fontAlgn="base" hangingPunct="0">
        <a:spcBef>
          <a:spcPct val="0"/>
        </a:spcBef>
        <a:spcAft>
          <a:spcPct val="0"/>
        </a:spcAft>
        <a:defRPr sz="3600" kern="1200">
          <a:solidFill>
            <a:srgbClr val="262626"/>
          </a:solidFill>
          <a:latin typeface="+mj-lt"/>
          <a:ea typeface="+mj-ea"/>
          <a:cs typeface="微軟正黑體"/>
        </a:defRPr>
      </a:lvl1pPr>
      <a:lvl2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2pPr>
      <a:lvl3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3pPr>
      <a:lvl4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4pPr>
      <a:lvl5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微軟正黑體"/>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微軟正黑體"/>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2050" name="Group 22"/>
          <p:cNvGrpSpPr>
            <a:grpSpLocks/>
          </p:cNvGrpSpPr>
          <p:nvPr/>
        </p:nvGrpSpPr>
        <p:grpSpPr bwMode="auto">
          <a:xfrm>
            <a:off x="0" y="228600"/>
            <a:ext cx="2851150" cy="6638925"/>
            <a:chOff x="2487613" y="285750"/>
            <a:chExt cx="2428875" cy="5654676"/>
          </a:xfrm>
        </p:grpSpPr>
        <p:sp>
          <p:nvSpPr>
            <p:cNvPr id="1046" name="Freeform 11">
              <a:extLst>
                <a:ext uri="{FF2B5EF4-FFF2-40B4-BE49-F238E27FC236}">
                  <a16:creationId xmlns:a16="http://schemas.microsoft.com/office/drawing/2014/main" xmlns="" id="{DBD17385-EA2F-4FA9-90AE-9E13BB0406F4}"/>
                </a:ext>
              </a:extLst>
            </p:cNvPr>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7" name="Freeform 12">
              <a:extLst>
                <a:ext uri="{FF2B5EF4-FFF2-40B4-BE49-F238E27FC236}">
                  <a16:creationId xmlns:a16="http://schemas.microsoft.com/office/drawing/2014/main" xmlns="" id="{B8CABF8F-C756-4C52-982F-BE3A213EACE4}"/>
                </a:ext>
              </a:extLst>
            </p:cNvPr>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8" name="Freeform 13">
              <a:extLst>
                <a:ext uri="{FF2B5EF4-FFF2-40B4-BE49-F238E27FC236}">
                  <a16:creationId xmlns:a16="http://schemas.microsoft.com/office/drawing/2014/main" xmlns="" id="{C06BFBAB-ACE9-46DC-9153-97CF8FE14C8E}"/>
                </a:ext>
              </a:extLst>
            </p:cNvPr>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9" name="Freeform 14">
              <a:extLst>
                <a:ext uri="{FF2B5EF4-FFF2-40B4-BE49-F238E27FC236}">
                  <a16:creationId xmlns:a16="http://schemas.microsoft.com/office/drawing/2014/main" xmlns="" id="{73417FC6-96FF-424A-9D22-D098B448CD4F}"/>
                </a:ext>
              </a:extLst>
            </p:cNvPr>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0" name="Freeform 15">
              <a:extLst>
                <a:ext uri="{FF2B5EF4-FFF2-40B4-BE49-F238E27FC236}">
                  <a16:creationId xmlns:a16="http://schemas.microsoft.com/office/drawing/2014/main" xmlns="" id="{C6A7A68D-2F30-4894-B0D0-76B18585BEE0}"/>
                </a:ext>
              </a:extLst>
            </p:cNvPr>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1" name="Freeform 16">
              <a:extLst>
                <a:ext uri="{FF2B5EF4-FFF2-40B4-BE49-F238E27FC236}">
                  <a16:creationId xmlns:a16="http://schemas.microsoft.com/office/drawing/2014/main" xmlns="" id="{77F03E58-7E09-4616-B2DB-EE5F7615998C}"/>
                </a:ext>
              </a:extLst>
            </p:cNvPr>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2" name="Freeform 17">
              <a:extLst>
                <a:ext uri="{FF2B5EF4-FFF2-40B4-BE49-F238E27FC236}">
                  <a16:creationId xmlns:a16="http://schemas.microsoft.com/office/drawing/2014/main" xmlns="" id="{8E4F1033-3807-4C18-A00C-5225375B5FF8}"/>
                </a:ext>
              </a:extLst>
            </p:cNvPr>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3" name="Freeform 18">
              <a:extLst>
                <a:ext uri="{FF2B5EF4-FFF2-40B4-BE49-F238E27FC236}">
                  <a16:creationId xmlns:a16="http://schemas.microsoft.com/office/drawing/2014/main" xmlns="" id="{5F463049-37A7-4441-982D-FA360DA87B19}"/>
                </a:ext>
              </a:extLst>
            </p:cNvPr>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4" name="Freeform 19">
              <a:extLst>
                <a:ext uri="{FF2B5EF4-FFF2-40B4-BE49-F238E27FC236}">
                  <a16:creationId xmlns:a16="http://schemas.microsoft.com/office/drawing/2014/main" xmlns="" id="{82412A86-88EA-49FF-A0DE-CD4D2E35D6E0}"/>
                </a:ext>
              </a:extLst>
            </p:cNvPr>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5" name="Freeform 20">
              <a:extLst>
                <a:ext uri="{FF2B5EF4-FFF2-40B4-BE49-F238E27FC236}">
                  <a16:creationId xmlns:a16="http://schemas.microsoft.com/office/drawing/2014/main" xmlns="" id="{E408EAEC-00F9-43A7-AA4E-E47ECCDC112F}"/>
                </a:ext>
              </a:extLst>
            </p:cNvPr>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6" name="Freeform 21">
              <a:extLst>
                <a:ext uri="{FF2B5EF4-FFF2-40B4-BE49-F238E27FC236}">
                  <a16:creationId xmlns:a16="http://schemas.microsoft.com/office/drawing/2014/main" xmlns="" id="{3DFE54CF-46E0-4E94-8E8E-C50DCD0613C1}"/>
                </a:ext>
              </a:extLst>
            </p:cNvPr>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7" name="Freeform 22">
              <a:extLst>
                <a:ext uri="{FF2B5EF4-FFF2-40B4-BE49-F238E27FC236}">
                  <a16:creationId xmlns:a16="http://schemas.microsoft.com/office/drawing/2014/main" xmlns="" id="{11EACFF0-71A0-450F-A686-F652B60EAD0A}"/>
                </a:ext>
              </a:extLst>
            </p:cNvPr>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grpSp>
      <p:grpSp>
        <p:nvGrpSpPr>
          <p:cNvPr id="2051" name="Group 9"/>
          <p:cNvGrpSpPr>
            <a:grpSpLocks/>
          </p:cNvGrpSpPr>
          <p:nvPr/>
        </p:nvGrpSpPr>
        <p:grpSpPr bwMode="auto">
          <a:xfrm>
            <a:off x="26988" y="0"/>
            <a:ext cx="2357437" cy="6853238"/>
            <a:chOff x="6627813" y="195454"/>
            <a:chExt cx="1952625" cy="5678297"/>
          </a:xfrm>
        </p:grpSpPr>
        <p:sp>
          <p:nvSpPr>
            <p:cNvPr id="1034" name="Freeform 27">
              <a:extLst>
                <a:ext uri="{FF2B5EF4-FFF2-40B4-BE49-F238E27FC236}">
                  <a16:creationId xmlns:a16="http://schemas.microsoft.com/office/drawing/2014/main" xmlns="" id="{897CFFFE-5D80-4DDB-8E3F-22DD8E589D7C}"/>
                </a:ext>
              </a:extLst>
            </p:cNvPr>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5" name="Freeform 28">
              <a:extLst>
                <a:ext uri="{FF2B5EF4-FFF2-40B4-BE49-F238E27FC236}">
                  <a16:creationId xmlns:a16="http://schemas.microsoft.com/office/drawing/2014/main" xmlns="" id="{B29BFF3B-53A1-46B7-8FF0-8EC7E8556EEC}"/>
                </a:ext>
              </a:extLst>
            </p:cNvPr>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6" name="Freeform 29">
              <a:extLst>
                <a:ext uri="{FF2B5EF4-FFF2-40B4-BE49-F238E27FC236}">
                  <a16:creationId xmlns:a16="http://schemas.microsoft.com/office/drawing/2014/main" xmlns="" id="{8F724FD2-AD18-4972-BABA-AAD0F7808813}"/>
                </a:ext>
              </a:extLst>
            </p:cNvPr>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7" name="Freeform 30">
              <a:extLst>
                <a:ext uri="{FF2B5EF4-FFF2-40B4-BE49-F238E27FC236}">
                  <a16:creationId xmlns:a16="http://schemas.microsoft.com/office/drawing/2014/main" xmlns="" id="{978A3EA2-6F58-435E-98A9-8296126762CC}"/>
                </a:ext>
              </a:extLst>
            </p:cNvPr>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8" name="Freeform 31">
              <a:extLst>
                <a:ext uri="{FF2B5EF4-FFF2-40B4-BE49-F238E27FC236}">
                  <a16:creationId xmlns:a16="http://schemas.microsoft.com/office/drawing/2014/main" xmlns="" id="{351805A3-8E33-47B1-9DA4-A08A1FAC5279}"/>
                </a:ext>
              </a:extLst>
            </p:cNvPr>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9" name="Freeform 32">
              <a:extLst>
                <a:ext uri="{FF2B5EF4-FFF2-40B4-BE49-F238E27FC236}">
                  <a16:creationId xmlns:a16="http://schemas.microsoft.com/office/drawing/2014/main" xmlns="" id="{C8915321-5BC8-47C1-BD48-00AA21AE0B2E}"/>
                </a:ext>
              </a:extLst>
            </p:cNvPr>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0" name="Freeform 33">
              <a:extLst>
                <a:ext uri="{FF2B5EF4-FFF2-40B4-BE49-F238E27FC236}">
                  <a16:creationId xmlns:a16="http://schemas.microsoft.com/office/drawing/2014/main" xmlns="" id="{3F46491B-6AF3-44E1-BF36-2C7DF725A317}"/>
                </a:ext>
              </a:extLst>
            </p:cNvPr>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1" name="Freeform 34">
              <a:extLst>
                <a:ext uri="{FF2B5EF4-FFF2-40B4-BE49-F238E27FC236}">
                  <a16:creationId xmlns:a16="http://schemas.microsoft.com/office/drawing/2014/main" xmlns="" id="{DAE5D86E-1546-47AE-8E0D-BE05BAB10FD8}"/>
                </a:ext>
              </a:extLst>
            </p:cNvPr>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2" name="Freeform 35">
              <a:extLst>
                <a:ext uri="{FF2B5EF4-FFF2-40B4-BE49-F238E27FC236}">
                  <a16:creationId xmlns:a16="http://schemas.microsoft.com/office/drawing/2014/main" xmlns="" id="{A8B899DF-FC5E-4E25-A96B-C314F40241FC}"/>
                </a:ext>
              </a:extLst>
            </p:cNvPr>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3" name="Freeform 36">
              <a:extLst>
                <a:ext uri="{FF2B5EF4-FFF2-40B4-BE49-F238E27FC236}">
                  <a16:creationId xmlns:a16="http://schemas.microsoft.com/office/drawing/2014/main" xmlns="" id="{BF90DA5C-1861-453E-8D7A-96FBFCD07183}"/>
                </a:ext>
              </a:extLst>
            </p:cNvPr>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4" name="Freeform 37">
              <a:extLst>
                <a:ext uri="{FF2B5EF4-FFF2-40B4-BE49-F238E27FC236}">
                  <a16:creationId xmlns:a16="http://schemas.microsoft.com/office/drawing/2014/main" xmlns="" id="{64D7448E-7944-49E8-97FF-6AA394F32306}"/>
                </a:ext>
              </a:extLst>
            </p:cNvPr>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5" name="Freeform 38">
              <a:extLst>
                <a:ext uri="{FF2B5EF4-FFF2-40B4-BE49-F238E27FC236}">
                  <a16:creationId xmlns:a16="http://schemas.microsoft.com/office/drawing/2014/main" xmlns="" id="{88B5868F-119A-4A2C-882C-BF49F1559445}"/>
                </a:ext>
              </a:extLst>
            </p:cNvPr>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grpSp>
      <p:sp>
        <p:nvSpPr>
          <p:cNvPr id="7" name="Rectangle 6">
            <a:extLst>
              <a:ext uri="{FF2B5EF4-FFF2-40B4-BE49-F238E27FC236}">
                <a16:creationId xmlns:a16="http://schemas.microsoft.com/office/drawing/2014/main" xmlns="" id="{5E2FB576-31C7-4D13-A354-C6D44D16F61C}"/>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053"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2054"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xmlns="" id="{4C61182A-9988-45A2-BD80-D66C9913D1FB}"/>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fld id="{8CCA327A-B8C3-4075-9EB1-B9A352FF2092}" type="datetime1">
              <a:rPr lang="zh-TW" altLang="en-US"/>
              <a:pPr>
                <a:defRPr/>
              </a:pPr>
              <a:t>2020/3/23</a:t>
            </a:fld>
            <a:endParaRPr lang="zh-TW" altLang="en-US"/>
          </a:p>
        </p:txBody>
      </p:sp>
      <p:sp>
        <p:nvSpPr>
          <p:cNvPr id="5" name="Footer Placeholder 4">
            <a:extLst>
              <a:ext uri="{FF2B5EF4-FFF2-40B4-BE49-F238E27FC236}">
                <a16:creationId xmlns:a16="http://schemas.microsoft.com/office/drawing/2014/main" xmlns="" id="{66FE6406-5D7A-4D53-9700-B72258765F80}"/>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a16="http://schemas.microsoft.com/office/drawing/2014/main" xmlns="" id="{ED28BE86-0719-4F50-998B-D3A1A527E2A8}"/>
              </a:ext>
            </a:extLst>
          </p:cNvPr>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500">
                <a:solidFill>
                  <a:srgbClr val="FEFFFF"/>
                </a:solidFill>
                <a:latin typeface="Century Gothic" panose="020B0502020202020204" pitchFamily="34" charset="0"/>
              </a:defRPr>
            </a:lvl1pPr>
          </a:lstStyle>
          <a:p>
            <a:pPr>
              <a:defRPr/>
            </a:pPr>
            <a:fld id="{D5187A17-72CC-4F21-9989-B48D667A79A1}"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887" r:id="rId1"/>
    <p:sldLayoutId id="2147488888" r:id="rId2"/>
    <p:sldLayoutId id="2147488889" r:id="rId3"/>
    <p:sldLayoutId id="2147488890" r:id="rId4"/>
    <p:sldLayoutId id="2147488891" r:id="rId5"/>
    <p:sldLayoutId id="2147488892" r:id="rId6"/>
    <p:sldLayoutId id="2147488893" r:id="rId7"/>
    <p:sldLayoutId id="2147488894" r:id="rId8"/>
    <p:sldLayoutId id="2147488895" r:id="rId9"/>
    <p:sldLayoutId id="2147488896" r:id="rId10"/>
    <p:sldLayoutId id="2147488897" r:id="rId11"/>
    <p:sldLayoutId id="2147488898" r:id="rId12"/>
    <p:sldLayoutId id="2147488899" r:id="rId13"/>
    <p:sldLayoutId id="2147488900" r:id="rId14"/>
    <p:sldLayoutId id="2147488901" r:id="rId15"/>
    <p:sldLayoutId id="2147488902" r:id="rId16"/>
  </p:sldLayoutIdLst>
  <p:hf hdr="0" ftr="0" dt="0"/>
  <p:txStyles>
    <p:title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微軟正黑體"/>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074" name="Group 22"/>
          <p:cNvGrpSpPr>
            <a:grpSpLocks/>
          </p:cNvGrpSpPr>
          <p:nvPr/>
        </p:nvGrpSpPr>
        <p:grpSpPr bwMode="auto">
          <a:xfrm>
            <a:off x="0" y="228600"/>
            <a:ext cx="2851150" cy="6638925"/>
            <a:chOff x="2487613" y="285750"/>
            <a:chExt cx="2428875" cy="5654676"/>
          </a:xfrm>
        </p:grpSpPr>
        <p:sp>
          <p:nvSpPr>
            <p:cNvPr id="3094" name="Freeform 11"/>
            <p:cNvSpPr>
              <a:spLocks/>
            </p:cNvSpPr>
            <p:nvPr/>
          </p:nvSpPr>
          <p:spPr bwMode="auto">
            <a:xfrm>
              <a:off x="2487613" y="2284413"/>
              <a:ext cx="85725" cy="533400"/>
            </a:xfrm>
            <a:custGeom>
              <a:avLst/>
              <a:gdLst>
                <a:gd name="T0" fmla="*/ 85725 w 22"/>
                <a:gd name="T1" fmla="*/ 533400 h 136"/>
                <a:gd name="T2" fmla="*/ 66242 w 22"/>
                <a:gd name="T3" fmla="*/ 313765 h 136"/>
                <a:gd name="T4" fmla="*/ 0 w 22"/>
                <a:gd name="T5" fmla="*/ 0 h 136"/>
                <a:gd name="T6" fmla="*/ 0 w 22"/>
                <a:gd name="T7" fmla="*/ 137272 h 136"/>
                <a:gd name="T8" fmla="*/ 77932 w 22"/>
                <a:gd name="T9" fmla="*/ 486335 h 136"/>
                <a:gd name="T10" fmla="*/ 85725 w 22"/>
                <a:gd name="T11" fmla="*/ 533400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5" name="Freeform 12"/>
            <p:cNvSpPr>
              <a:spLocks/>
            </p:cNvSpPr>
            <p:nvPr/>
          </p:nvSpPr>
          <p:spPr bwMode="auto">
            <a:xfrm>
              <a:off x="2597151" y="2779713"/>
              <a:ext cx="550863" cy="1978025"/>
            </a:xfrm>
            <a:custGeom>
              <a:avLst/>
              <a:gdLst>
                <a:gd name="T0" fmla="*/ 338387 w 140"/>
                <a:gd name="T1" fmla="*/ 1373628 h 504"/>
                <a:gd name="T2" fmla="*/ 546928 w 140"/>
                <a:gd name="T3" fmla="*/ 1978025 h 504"/>
                <a:gd name="T4" fmla="*/ 550863 w 140"/>
                <a:gd name="T5" fmla="*/ 1875984 h 504"/>
                <a:gd name="T6" fmla="*/ 373800 w 140"/>
                <a:gd name="T7" fmla="*/ 1361855 h 504"/>
                <a:gd name="T8" fmla="*/ 0 w 140"/>
                <a:gd name="T9" fmla="*/ 0 h 504"/>
                <a:gd name="T10" fmla="*/ 23608 w 140"/>
                <a:gd name="T11" fmla="*/ 239404 h 504"/>
                <a:gd name="T12" fmla="*/ 338387 w 140"/>
                <a:gd name="T13" fmla="*/ 1373628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6" name="Freeform 13"/>
            <p:cNvSpPr>
              <a:spLocks/>
            </p:cNvSpPr>
            <p:nvPr/>
          </p:nvSpPr>
          <p:spPr bwMode="auto">
            <a:xfrm>
              <a:off x="3175001" y="4730750"/>
              <a:ext cx="519113" cy="1209675"/>
            </a:xfrm>
            <a:custGeom>
              <a:avLst/>
              <a:gdLst>
                <a:gd name="T0" fmla="*/ 31461 w 132"/>
                <a:gd name="T1" fmla="*/ 86405 h 308"/>
                <a:gd name="T2" fmla="*/ 0 w 132"/>
                <a:gd name="T3" fmla="*/ 0 h 308"/>
                <a:gd name="T4" fmla="*/ 0 w 132"/>
                <a:gd name="T5" fmla="*/ 113898 h 308"/>
                <a:gd name="T6" fmla="*/ 267422 w 132"/>
                <a:gd name="T7" fmla="*/ 761938 h 308"/>
                <a:gd name="T8" fmla="*/ 483719 w 132"/>
                <a:gd name="T9" fmla="*/ 1209675 h 308"/>
                <a:gd name="T10" fmla="*/ 519113 w 132"/>
                <a:gd name="T11" fmla="*/ 1209675 h 308"/>
                <a:gd name="T12" fmla="*/ 302816 w 132"/>
                <a:gd name="T13" fmla="*/ 746228 h 308"/>
                <a:gd name="T14" fmla="*/ 31461 w 132"/>
                <a:gd name="T15" fmla="*/ 86405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7" name="Freeform 14"/>
            <p:cNvSpPr>
              <a:spLocks/>
            </p:cNvSpPr>
            <p:nvPr/>
          </p:nvSpPr>
          <p:spPr bwMode="auto">
            <a:xfrm>
              <a:off x="3305176" y="5630863"/>
              <a:ext cx="146050" cy="309563"/>
            </a:xfrm>
            <a:custGeom>
              <a:avLst/>
              <a:gdLst>
                <a:gd name="T0" fmla="*/ 110524 w 37"/>
                <a:gd name="T1" fmla="*/ 309563 h 79"/>
                <a:gd name="T2" fmla="*/ 146050 w 37"/>
                <a:gd name="T3" fmla="*/ 309563 h 79"/>
                <a:gd name="T4" fmla="*/ 0 w 37"/>
                <a:gd name="T5" fmla="*/ 0 h 79"/>
                <a:gd name="T6" fmla="*/ 110524 w 37"/>
                <a:gd name="T7" fmla="*/ 309563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8" name="Freeform 15"/>
            <p:cNvSpPr>
              <a:spLocks/>
            </p:cNvSpPr>
            <p:nvPr/>
          </p:nvSpPr>
          <p:spPr bwMode="auto">
            <a:xfrm>
              <a:off x="2573338" y="2817813"/>
              <a:ext cx="700088" cy="2835275"/>
            </a:xfrm>
            <a:custGeom>
              <a:avLst/>
              <a:gdLst>
                <a:gd name="T0" fmla="*/ 637159 w 178"/>
                <a:gd name="T1" fmla="*/ 2591803 h 722"/>
                <a:gd name="T2" fmla="*/ 456237 w 178"/>
                <a:gd name="T3" fmla="*/ 2097004 h 722"/>
                <a:gd name="T4" fmla="*/ 157323 w 178"/>
                <a:gd name="T5" fmla="*/ 926766 h 722"/>
                <a:gd name="T6" fmla="*/ 47197 w 178"/>
                <a:gd name="T7" fmla="*/ 200276 h 722"/>
                <a:gd name="T8" fmla="*/ 0 w 178"/>
                <a:gd name="T9" fmla="*/ 0 h 722"/>
                <a:gd name="T10" fmla="*/ 129792 w 178"/>
                <a:gd name="T11" fmla="*/ 930693 h 722"/>
                <a:gd name="T12" fmla="*/ 420839 w 178"/>
                <a:gd name="T13" fmla="*/ 2108785 h 722"/>
                <a:gd name="T14" fmla="*/ 629293 w 178"/>
                <a:gd name="T15" fmla="*/ 2674269 h 722"/>
                <a:gd name="T16" fmla="*/ 700088 w 178"/>
                <a:gd name="T17" fmla="*/ 2835275 h 722"/>
                <a:gd name="T18" fmla="*/ 684356 w 178"/>
                <a:gd name="T19" fmla="*/ 2780297 h 722"/>
                <a:gd name="T20" fmla="*/ 637159 w 178"/>
                <a:gd name="T21" fmla="*/ 2591803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9" name="Freeform 16"/>
            <p:cNvSpPr>
              <a:spLocks/>
            </p:cNvSpPr>
            <p:nvPr/>
          </p:nvSpPr>
          <p:spPr bwMode="auto">
            <a:xfrm>
              <a:off x="2506663" y="285750"/>
              <a:ext cx="90488" cy="2493963"/>
            </a:xfrm>
            <a:custGeom>
              <a:avLst/>
              <a:gdLst>
                <a:gd name="T0" fmla="*/ 43277 w 23"/>
                <a:gd name="T1" fmla="*/ 2266168 h 635"/>
                <a:gd name="T2" fmla="*/ 47211 w 23"/>
                <a:gd name="T3" fmla="*/ 2313298 h 635"/>
                <a:gd name="T4" fmla="*/ 86554 w 23"/>
                <a:gd name="T5" fmla="*/ 2482180 h 635"/>
                <a:gd name="T6" fmla="*/ 90488 w 23"/>
                <a:gd name="T7" fmla="*/ 2493963 h 635"/>
                <a:gd name="T8" fmla="*/ 66882 w 23"/>
                <a:gd name="T9" fmla="*/ 2262240 h 635"/>
                <a:gd name="T10" fmla="*/ 19671 w 23"/>
                <a:gd name="T11" fmla="*/ 1056498 h 635"/>
                <a:gd name="T12" fmla="*/ 59014 w 23"/>
                <a:gd name="T13" fmla="*/ 0 h 635"/>
                <a:gd name="T14" fmla="*/ 47211 w 23"/>
                <a:gd name="T15" fmla="*/ 0 h 635"/>
                <a:gd name="T16" fmla="*/ 3934 w 23"/>
                <a:gd name="T17" fmla="*/ 1056498 h 635"/>
                <a:gd name="T18" fmla="*/ 43277 w 23"/>
                <a:gd name="T19" fmla="*/ 2266168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0" name="Freeform 17"/>
            <p:cNvSpPr>
              <a:spLocks/>
            </p:cNvSpPr>
            <p:nvPr/>
          </p:nvSpPr>
          <p:spPr bwMode="auto">
            <a:xfrm>
              <a:off x="2554288" y="2598738"/>
              <a:ext cx="66675" cy="420688"/>
            </a:xfrm>
            <a:custGeom>
              <a:avLst/>
              <a:gdLst>
                <a:gd name="T0" fmla="*/ 0 w 17"/>
                <a:gd name="T1" fmla="*/ 0 h 107"/>
                <a:gd name="T2" fmla="*/ 19610 w 17"/>
                <a:gd name="T3" fmla="*/ 220173 h 107"/>
                <a:gd name="T4" fmla="*/ 66675 w 17"/>
                <a:gd name="T5" fmla="*/ 420688 h 107"/>
                <a:gd name="T6" fmla="*/ 43143 w 17"/>
                <a:gd name="T7" fmla="*/ 180857 h 107"/>
                <a:gd name="T8" fmla="*/ 39221 w 17"/>
                <a:gd name="T9" fmla="*/ 169062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1" name="Freeform 18"/>
            <p:cNvSpPr>
              <a:spLocks/>
            </p:cNvSpPr>
            <p:nvPr/>
          </p:nvSpPr>
          <p:spPr bwMode="auto">
            <a:xfrm>
              <a:off x="3143251" y="4757738"/>
              <a:ext cx="161925" cy="873125"/>
            </a:xfrm>
            <a:custGeom>
              <a:avLst/>
              <a:gdLst>
                <a:gd name="T0" fmla="*/ 0 w 41"/>
                <a:gd name="T1" fmla="*/ 0 h 222"/>
                <a:gd name="T2" fmla="*/ 19747 w 41"/>
                <a:gd name="T3" fmla="*/ 365769 h 222"/>
                <a:gd name="T4" fmla="*/ 67140 w 41"/>
                <a:gd name="T5" fmla="*/ 652877 h 222"/>
                <a:gd name="T6" fmla="*/ 94785 w 41"/>
                <a:gd name="T7" fmla="*/ 723671 h 222"/>
                <a:gd name="T8" fmla="*/ 161925 w 41"/>
                <a:gd name="T9" fmla="*/ 873125 h 222"/>
                <a:gd name="T10" fmla="*/ 150077 w 41"/>
                <a:gd name="T11" fmla="*/ 833795 h 222"/>
                <a:gd name="T12" fmla="*/ 51342 w 41"/>
                <a:gd name="T13" fmla="*/ 361836 h 222"/>
                <a:gd name="T14" fmla="*/ 31595 w 41"/>
                <a:gd name="T15" fmla="*/ 86526 h 222"/>
                <a:gd name="T16" fmla="*/ 27646 w 41"/>
                <a:gd name="T17" fmla="*/ 70794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2" name="Freeform 19"/>
            <p:cNvSpPr>
              <a:spLocks/>
            </p:cNvSpPr>
            <p:nvPr/>
          </p:nvSpPr>
          <p:spPr bwMode="auto">
            <a:xfrm>
              <a:off x="3148013" y="1282700"/>
              <a:ext cx="1768475" cy="3448050"/>
            </a:xfrm>
            <a:custGeom>
              <a:avLst/>
              <a:gdLst>
                <a:gd name="T0" fmla="*/ 27510 w 450"/>
                <a:gd name="T1" fmla="*/ 3353798 h 878"/>
                <a:gd name="T2" fmla="*/ 196497 w 450"/>
                <a:gd name="T3" fmla="*/ 2407352 h 878"/>
                <a:gd name="T4" fmla="*/ 585562 w 450"/>
                <a:gd name="T5" fmla="*/ 1523740 h 878"/>
                <a:gd name="T6" fmla="*/ 1120034 w 450"/>
                <a:gd name="T7" fmla="*/ 718671 h 878"/>
                <a:gd name="T8" fmla="*/ 1430500 w 450"/>
                <a:gd name="T9" fmla="*/ 349518 h 878"/>
                <a:gd name="T10" fmla="*/ 1595557 w 450"/>
                <a:gd name="T11" fmla="*/ 172795 h 878"/>
                <a:gd name="T12" fmla="*/ 1768475 w 450"/>
                <a:gd name="T13" fmla="*/ 3927 h 878"/>
                <a:gd name="T14" fmla="*/ 1768475 w 450"/>
                <a:gd name="T15" fmla="*/ 0 h 878"/>
                <a:gd name="T16" fmla="*/ 1591628 w 450"/>
                <a:gd name="T17" fmla="*/ 168868 h 878"/>
                <a:gd name="T18" fmla="*/ 1426570 w 450"/>
                <a:gd name="T19" fmla="*/ 345590 h 878"/>
                <a:gd name="T20" fmla="*/ 1112174 w 450"/>
                <a:gd name="T21" fmla="*/ 710817 h 878"/>
                <a:gd name="T22" fmla="*/ 569842 w 450"/>
                <a:gd name="T23" fmla="*/ 1515885 h 878"/>
                <a:gd name="T24" fmla="*/ 176848 w 450"/>
                <a:gd name="T25" fmla="*/ 2399497 h 878"/>
                <a:gd name="T26" fmla="*/ 0 w 450"/>
                <a:gd name="T27" fmla="*/ 3353798 h 878"/>
                <a:gd name="T28" fmla="*/ 0 w 450"/>
                <a:gd name="T29" fmla="*/ 3373434 h 878"/>
                <a:gd name="T30" fmla="*/ 27510 w 450"/>
                <a:gd name="T31" fmla="*/ 3448050 h 878"/>
                <a:gd name="T32" fmla="*/ 27510 w 450"/>
                <a:gd name="T33" fmla="*/ 3353798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3" name="Freeform 20"/>
            <p:cNvSpPr>
              <a:spLocks/>
            </p:cNvSpPr>
            <p:nvPr/>
          </p:nvSpPr>
          <p:spPr bwMode="auto">
            <a:xfrm>
              <a:off x="3273426" y="5653088"/>
              <a:ext cx="138113" cy="287338"/>
            </a:xfrm>
            <a:custGeom>
              <a:avLst/>
              <a:gdLst>
                <a:gd name="T0" fmla="*/ 0 w 35"/>
                <a:gd name="T1" fmla="*/ 0 h 73"/>
                <a:gd name="T2" fmla="*/ 102598 w 35"/>
                <a:gd name="T3" fmla="*/ 287338 h 73"/>
                <a:gd name="T4" fmla="*/ 138113 w 35"/>
                <a:gd name="T5" fmla="*/ 287338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4" name="Freeform 21"/>
            <p:cNvSpPr>
              <a:spLocks/>
            </p:cNvSpPr>
            <p:nvPr/>
          </p:nvSpPr>
          <p:spPr bwMode="auto">
            <a:xfrm>
              <a:off x="3143251" y="4656138"/>
              <a:ext cx="31750" cy="188913"/>
            </a:xfrm>
            <a:custGeom>
              <a:avLst/>
              <a:gdLst>
                <a:gd name="T0" fmla="*/ 27781 w 8"/>
                <a:gd name="T1" fmla="*/ 173170 h 48"/>
                <a:gd name="T2" fmla="*/ 31750 w 8"/>
                <a:gd name="T3" fmla="*/ 188913 h 48"/>
                <a:gd name="T4" fmla="*/ 31750 w 8"/>
                <a:gd name="T5" fmla="*/ 74778 h 48"/>
                <a:gd name="T6" fmla="*/ 3969 w 8"/>
                <a:gd name="T7" fmla="*/ 0 h 48"/>
                <a:gd name="T8" fmla="*/ 0 w 8"/>
                <a:gd name="T9" fmla="*/ 102328 h 48"/>
                <a:gd name="T10" fmla="*/ 27781 w 8"/>
                <a:gd name="T11" fmla="*/ 17317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5" name="Freeform 22"/>
            <p:cNvSpPr>
              <a:spLocks/>
            </p:cNvSpPr>
            <p:nvPr/>
          </p:nvSpPr>
          <p:spPr bwMode="auto">
            <a:xfrm>
              <a:off x="3211513" y="5410200"/>
              <a:ext cx="203200" cy="530225"/>
            </a:xfrm>
            <a:custGeom>
              <a:avLst/>
              <a:gdLst>
                <a:gd name="T0" fmla="*/ 27354 w 52"/>
                <a:gd name="T1" fmla="*/ 70697 h 135"/>
                <a:gd name="T2" fmla="*/ 0 w 52"/>
                <a:gd name="T3" fmla="*/ 0 h 135"/>
                <a:gd name="T4" fmla="*/ 46892 w 52"/>
                <a:gd name="T5" fmla="*/ 188524 h 135"/>
                <a:gd name="T6" fmla="*/ 62523 w 52"/>
                <a:gd name="T7" fmla="*/ 243511 h 135"/>
                <a:gd name="T8" fmla="*/ 199292 w 52"/>
                <a:gd name="T9" fmla="*/ 530225 h 135"/>
                <a:gd name="T10" fmla="*/ 203200 w 52"/>
                <a:gd name="T11" fmla="*/ 530225 h 135"/>
                <a:gd name="T12" fmla="*/ 93785 w 52"/>
                <a:gd name="T13" fmla="*/ 219945 h 135"/>
                <a:gd name="T14" fmla="*/ 27354 w 52"/>
                <a:gd name="T15" fmla="*/ 70697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3075" name="Group 9"/>
          <p:cNvGrpSpPr>
            <a:grpSpLocks/>
          </p:cNvGrpSpPr>
          <p:nvPr/>
        </p:nvGrpSpPr>
        <p:grpSpPr bwMode="auto">
          <a:xfrm>
            <a:off x="26988" y="0"/>
            <a:ext cx="2357437" cy="6853238"/>
            <a:chOff x="6627813" y="195454"/>
            <a:chExt cx="1952625" cy="5678297"/>
          </a:xfrm>
        </p:grpSpPr>
        <p:sp>
          <p:nvSpPr>
            <p:cNvPr id="3082" name="Freeform 27"/>
            <p:cNvSpPr>
              <a:spLocks/>
            </p:cNvSpPr>
            <p:nvPr/>
          </p:nvSpPr>
          <p:spPr bwMode="auto">
            <a:xfrm>
              <a:off x="6627813" y="195454"/>
              <a:ext cx="409575" cy="3646488"/>
            </a:xfrm>
            <a:custGeom>
              <a:avLst/>
              <a:gdLst>
                <a:gd name="T0" fmla="*/ 27835 w 103"/>
                <a:gd name="T1" fmla="*/ 832351 h 920"/>
                <a:gd name="T2" fmla="*/ 103388 w 103"/>
                <a:gd name="T3" fmla="*/ 1763790 h 920"/>
                <a:gd name="T4" fmla="*/ 226658 w 103"/>
                <a:gd name="T5" fmla="*/ 2691267 h 920"/>
                <a:gd name="T6" fmla="*/ 401622 w 103"/>
                <a:gd name="T7" fmla="*/ 3610816 h 920"/>
                <a:gd name="T8" fmla="*/ 409575 w 103"/>
                <a:gd name="T9" fmla="*/ 3646488 h 920"/>
                <a:gd name="T10" fmla="*/ 393669 w 103"/>
                <a:gd name="T11" fmla="*/ 3464164 h 920"/>
                <a:gd name="T12" fmla="*/ 393669 w 103"/>
                <a:gd name="T13" fmla="*/ 3432455 h 920"/>
                <a:gd name="T14" fmla="*/ 250517 w 103"/>
                <a:gd name="T15" fmla="*/ 2687303 h 920"/>
                <a:gd name="T16" fmla="*/ 119294 w 103"/>
                <a:gd name="T17" fmla="*/ 1759827 h 920"/>
                <a:gd name="T18" fmla="*/ 35788 w 103"/>
                <a:gd name="T19" fmla="*/ 828387 h 920"/>
                <a:gd name="T20" fmla="*/ 11929 w 103"/>
                <a:gd name="T21" fmla="*/ 364649 h 920"/>
                <a:gd name="T22" fmla="*/ 3976 w 103"/>
                <a:gd name="T23" fmla="*/ 0 h 920"/>
                <a:gd name="T24" fmla="*/ 0 w 103"/>
                <a:gd name="T25" fmla="*/ 0 h 920"/>
                <a:gd name="T26" fmla="*/ 3976 w 103"/>
                <a:gd name="T27" fmla="*/ 364649 h 920"/>
                <a:gd name="T28" fmla="*/ 27835 w 103"/>
                <a:gd name="T29" fmla="*/ 832351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3" name="Freeform 28"/>
            <p:cNvSpPr>
              <a:spLocks/>
            </p:cNvSpPr>
            <p:nvPr/>
          </p:nvSpPr>
          <p:spPr bwMode="auto">
            <a:xfrm>
              <a:off x="7061201" y="3771900"/>
              <a:ext cx="350838" cy="1309688"/>
            </a:xfrm>
            <a:custGeom>
              <a:avLst/>
              <a:gdLst>
                <a:gd name="T0" fmla="*/ 211300 w 88"/>
                <a:gd name="T1" fmla="*/ 908844 h 330"/>
                <a:gd name="T2" fmla="*/ 350838 w 88"/>
                <a:gd name="T3" fmla="*/ 1309688 h 330"/>
                <a:gd name="T4" fmla="*/ 350838 w 88"/>
                <a:gd name="T5" fmla="*/ 1222375 h 330"/>
                <a:gd name="T6" fmla="*/ 350838 w 88"/>
                <a:gd name="T7" fmla="*/ 1206500 h 330"/>
                <a:gd name="T8" fmla="*/ 247181 w 88"/>
                <a:gd name="T9" fmla="*/ 896938 h 330"/>
                <a:gd name="T10" fmla="*/ 0 w 88"/>
                <a:gd name="T11" fmla="*/ 0 h 330"/>
                <a:gd name="T12" fmla="*/ 27908 w 88"/>
                <a:gd name="T13" fmla="*/ 250031 h 330"/>
                <a:gd name="T14" fmla="*/ 211300 w 88"/>
                <a:gd name="T15" fmla="*/ 908844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4" name="Freeform 29"/>
            <p:cNvSpPr>
              <a:spLocks/>
            </p:cNvSpPr>
            <p:nvPr/>
          </p:nvSpPr>
          <p:spPr bwMode="auto">
            <a:xfrm>
              <a:off x="7439026" y="5053013"/>
              <a:ext cx="357188" cy="820738"/>
            </a:xfrm>
            <a:custGeom>
              <a:avLst/>
              <a:gdLst>
                <a:gd name="T0" fmla="*/ 23813 w 90"/>
                <a:gd name="T1" fmla="*/ 59474 h 207"/>
                <a:gd name="T2" fmla="*/ 0 w 90"/>
                <a:gd name="T3" fmla="*/ 0 h 207"/>
                <a:gd name="T4" fmla="*/ 3969 w 90"/>
                <a:gd name="T5" fmla="*/ 114983 h 207"/>
                <a:gd name="T6" fmla="*/ 166688 w 90"/>
                <a:gd name="T7" fmla="*/ 503545 h 207"/>
                <a:gd name="T8" fmla="*/ 317500 w 90"/>
                <a:gd name="T9" fmla="*/ 820738 h 207"/>
                <a:gd name="T10" fmla="*/ 357188 w 90"/>
                <a:gd name="T11" fmla="*/ 820738 h 207"/>
                <a:gd name="T12" fmla="*/ 198438 w 90"/>
                <a:gd name="T13" fmla="*/ 487685 h 207"/>
                <a:gd name="T14" fmla="*/ 23813 w 90"/>
                <a:gd name="T15" fmla="*/ 59474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5" name="Freeform 30"/>
            <p:cNvSpPr>
              <a:spLocks/>
            </p:cNvSpPr>
            <p:nvPr/>
          </p:nvSpPr>
          <p:spPr bwMode="auto">
            <a:xfrm>
              <a:off x="7037388" y="3811588"/>
              <a:ext cx="457200" cy="1852613"/>
            </a:xfrm>
            <a:custGeom>
              <a:avLst/>
              <a:gdLst>
                <a:gd name="T0" fmla="*/ 401541 w 115"/>
                <a:gd name="T1" fmla="*/ 1622524 h 467"/>
                <a:gd name="T2" fmla="*/ 310101 w 115"/>
                <a:gd name="T3" fmla="*/ 1364666 h 467"/>
                <a:gd name="T4" fmla="*/ 115294 w 115"/>
                <a:gd name="T5" fmla="*/ 599025 h 467"/>
                <a:gd name="T6" fmla="*/ 51683 w 115"/>
                <a:gd name="T7" fmla="*/ 210254 h 467"/>
                <a:gd name="T8" fmla="*/ 0 w 115"/>
                <a:gd name="T9" fmla="*/ 0 h 467"/>
                <a:gd name="T10" fmla="*/ 83489 w 115"/>
                <a:gd name="T11" fmla="*/ 602992 h 467"/>
                <a:gd name="T12" fmla="*/ 274320 w 115"/>
                <a:gd name="T13" fmla="*/ 1376567 h 467"/>
                <a:gd name="T14" fmla="*/ 409492 w 115"/>
                <a:gd name="T15" fmla="*/ 1749470 h 467"/>
                <a:gd name="T16" fmla="*/ 457200 w 115"/>
                <a:gd name="T17" fmla="*/ 1852613 h 467"/>
                <a:gd name="T18" fmla="*/ 445273 w 115"/>
                <a:gd name="T19" fmla="*/ 1816910 h 467"/>
                <a:gd name="T20" fmla="*/ 401541 w 115"/>
                <a:gd name="T21" fmla="*/ 1622524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6" name="Freeform 31"/>
            <p:cNvSpPr>
              <a:spLocks/>
            </p:cNvSpPr>
            <p:nvPr/>
          </p:nvSpPr>
          <p:spPr bwMode="auto">
            <a:xfrm>
              <a:off x="6992938" y="1263650"/>
              <a:ext cx="144463" cy="2508250"/>
            </a:xfrm>
            <a:custGeom>
              <a:avLst/>
              <a:gdLst>
                <a:gd name="T0" fmla="*/ 68219 w 36"/>
                <a:gd name="T1" fmla="*/ 2508250 h 633"/>
                <a:gd name="T2" fmla="*/ 52167 w 36"/>
                <a:gd name="T3" fmla="*/ 2365601 h 633"/>
                <a:gd name="T4" fmla="*/ 20064 w 36"/>
                <a:gd name="T5" fmla="*/ 1577067 h 633"/>
                <a:gd name="T6" fmla="*/ 52167 w 36"/>
                <a:gd name="T7" fmla="*/ 784571 h 633"/>
                <a:gd name="T8" fmla="*/ 88283 w 36"/>
                <a:gd name="T9" fmla="*/ 392286 h 633"/>
                <a:gd name="T10" fmla="*/ 144463 w 36"/>
                <a:gd name="T11" fmla="*/ 0 h 633"/>
                <a:gd name="T12" fmla="*/ 140450 w 36"/>
                <a:gd name="T13" fmla="*/ 0 h 633"/>
                <a:gd name="T14" fmla="*/ 80257 w 36"/>
                <a:gd name="T15" fmla="*/ 392286 h 633"/>
                <a:gd name="T16" fmla="*/ 40129 w 36"/>
                <a:gd name="T17" fmla="*/ 784571 h 633"/>
                <a:gd name="T18" fmla="*/ 4013 w 36"/>
                <a:gd name="T19" fmla="*/ 1577067 h 633"/>
                <a:gd name="T20" fmla="*/ 28090 w 36"/>
                <a:gd name="T21" fmla="*/ 2333901 h 633"/>
                <a:gd name="T22" fmla="*/ 64206 w 36"/>
                <a:gd name="T23" fmla="*/ 2504288 h 633"/>
                <a:gd name="T24" fmla="*/ 68219 w 36"/>
                <a:gd name="T25" fmla="*/ 2508250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7" name="Freeform 32"/>
            <p:cNvSpPr>
              <a:spLocks/>
            </p:cNvSpPr>
            <p:nvPr/>
          </p:nvSpPr>
          <p:spPr bwMode="auto">
            <a:xfrm>
              <a:off x="7526338" y="5640388"/>
              <a:ext cx="111125" cy="233363"/>
            </a:xfrm>
            <a:custGeom>
              <a:avLst/>
              <a:gdLst>
                <a:gd name="T0" fmla="*/ 87313 w 28"/>
                <a:gd name="T1" fmla="*/ 233363 h 59"/>
                <a:gd name="T2" fmla="*/ 111125 w 28"/>
                <a:gd name="T3" fmla="*/ 233363 h 59"/>
                <a:gd name="T4" fmla="*/ 0 w 28"/>
                <a:gd name="T5" fmla="*/ 0 h 59"/>
                <a:gd name="T6" fmla="*/ 87313 w 28"/>
                <a:gd name="T7" fmla="*/ 233363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8" name="Freeform 33"/>
            <p:cNvSpPr>
              <a:spLocks/>
            </p:cNvSpPr>
            <p:nvPr/>
          </p:nvSpPr>
          <p:spPr bwMode="auto">
            <a:xfrm>
              <a:off x="7021513" y="3598863"/>
              <a:ext cx="68263" cy="423863"/>
            </a:xfrm>
            <a:custGeom>
              <a:avLst/>
              <a:gdLst>
                <a:gd name="T0" fmla="*/ 16062 w 17"/>
                <a:gd name="T1" fmla="*/ 213912 h 107"/>
                <a:gd name="T2" fmla="*/ 68263 w 17"/>
                <a:gd name="T3" fmla="*/ 423863 h 107"/>
                <a:gd name="T4" fmla="*/ 40155 w 17"/>
                <a:gd name="T5" fmla="*/ 174299 h 107"/>
                <a:gd name="T6" fmla="*/ 36139 w 17"/>
                <a:gd name="T7" fmla="*/ 170337 h 107"/>
                <a:gd name="T8" fmla="*/ 0 w 17"/>
                <a:gd name="T9" fmla="*/ 0 h 107"/>
                <a:gd name="T10" fmla="*/ 0 w 17"/>
                <a:gd name="T11" fmla="*/ 31691 h 107"/>
                <a:gd name="T12" fmla="*/ 16062 w 17"/>
                <a:gd name="T13" fmla="*/ 213912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9" name="Freeform 34"/>
            <p:cNvSpPr>
              <a:spLocks/>
            </p:cNvSpPr>
            <p:nvPr/>
          </p:nvSpPr>
          <p:spPr bwMode="auto">
            <a:xfrm>
              <a:off x="7412038" y="2801938"/>
              <a:ext cx="1168400" cy="2251075"/>
            </a:xfrm>
            <a:custGeom>
              <a:avLst/>
              <a:gdLst>
                <a:gd name="T0" fmla="*/ 31793 w 294"/>
                <a:gd name="T1" fmla="*/ 2191628 h 568"/>
                <a:gd name="T2" fmla="*/ 139095 w 294"/>
                <a:gd name="T3" fmla="*/ 1573375 h 568"/>
                <a:gd name="T4" fmla="*/ 393441 w 294"/>
                <a:gd name="T5" fmla="*/ 998716 h 568"/>
                <a:gd name="T6" fmla="*/ 743166 w 294"/>
                <a:gd name="T7" fmla="*/ 471616 h 568"/>
                <a:gd name="T8" fmla="*/ 945848 w 294"/>
                <a:gd name="T9" fmla="*/ 229863 h 568"/>
                <a:gd name="T10" fmla="*/ 1053150 w 294"/>
                <a:gd name="T11" fmla="*/ 110968 h 568"/>
                <a:gd name="T12" fmla="*/ 1168400 w 294"/>
                <a:gd name="T13" fmla="*/ 0 h 568"/>
                <a:gd name="T14" fmla="*/ 1164426 w 294"/>
                <a:gd name="T15" fmla="*/ 0 h 568"/>
                <a:gd name="T16" fmla="*/ 1049176 w 294"/>
                <a:gd name="T17" fmla="*/ 107005 h 568"/>
                <a:gd name="T18" fmla="*/ 941873 w 294"/>
                <a:gd name="T19" fmla="*/ 221937 h 568"/>
                <a:gd name="T20" fmla="*/ 735218 w 294"/>
                <a:gd name="T21" fmla="*/ 463690 h 568"/>
                <a:gd name="T22" fmla="*/ 377544 w 294"/>
                <a:gd name="T23" fmla="*/ 986827 h 568"/>
                <a:gd name="T24" fmla="*/ 119224 w 294"/>
                <a:gd name="T25" fmla="*/ 1569411 h 568"/>
                <a:gd name="T26" fmla="*/ 0 w 294"/>
                <a:gd name="T27" fmla="*/ 2175775 h 568"/>
                <a:gd name="T28" fmla="*/ 27819 w 294"/>
                <a:gd name="T29" fmla="*/ 2251075 h 568"/>
                <a:gd name="T30" fmla="*/ 31793 w 294"/>
                <a:gd name="T31" fmla="*/ 2191628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0" name="Freeform 35"/>
            <p:cNvSpPr>
              <a:spLocks/>
            </p:cNvSpPr>
            <p:nvPr/>
          </p:nvSpPr>
          <p:spPr bwMode="auto">
            <a:xfrm>
              <a:off x="7494588" y="5664200"/>
              <a:ext cx="100013" cy="209550"/>
            </a:xfrm>
            <a:custGeom>
              <a:avLst/>
              <a:gdLst>
                <a:gd name="T0" fmla="*/ 0 w 25"/>
                <a:gd name="T1" fmla="*/ 0 h 53"/>
                <a:gd name="T2" fmla="*/ 76010 w 25"/>
                <a:gd name="T3" fmla="*/ 209550 h 53"/>
                <a:gd name="T4" fmla="*/ 100013 w 25"/>
                <a:gd name="T5" fmla="*/ 209550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1" name="Freeform 36"/>
            <p:cNvSpPr>
              <a:spLocks/>
            </p:cNvSpPr>
            <p:nvPr/>
          </p:nvSpPr>
          <p:spPr bwMode="auto">
            <a:xfrm>
              <a:off x="7412038" y="5081588"/>
              <a:ext cx="114300" cy="558800"/>
            </a:xfrm>
            <a:custGeom>
              <a:avLst/>
              <a:gdLst>
                <a:gd name="T0" fmla="*/ 0 w 29"/>
                <a:gd name="T1" fmla="*/ 0 h 141"/>
                <a:gd name="T2" fmla="*/ 27590 w 29"/>
                <a:gd name="T3" fmla="*/ 352718 h 141"/>
                <a:gd name="T4" fmla="*/ 70945 w 29"/>
                <a:gd name="T5" fmla="*/ 463685 h 141"/>
                <a:gd name="T6" fmla="*/ 114300 w 29"/>
                <a:gd name="T7" fmla="*/ 558800 h 141"/>
                <a:gd name="T8" fmla="*/ 106417 w 29"/>
                <a:gd name="T9" fmla="*/ 535021 h 141"/>
                <a:gd name="T10" fmla="*/ 31531 w 29"/>
                <a:gd name="T11" fmla="*/ 87189 h 141"/>
                <a:gd name="T12" fmla="*/ 15766 w 29"/>
                <a:gd name="T13" fmla="*/ 43594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2" name="Freeform 37"/>
            <p:cNvSpPr>
              <a:spLocks/>
            </p:cNvSpPr>
            <p:nvPr/>
          </p:nvSpPr>
          <p:spPr bwMode="auto">
            <a:xfrm>
              <a:off x="7412038" y="4978400"/>
              <a:ext cx="31750" cy="188913"/>
            </a:xfrm>
            <a:custGeom>
              <a:avLst/>
              <a:gdLst>
                <a:gd name="T0" fmla="*/ 0 w 8"/>
                <a:gd name="T1" fmla="*/ 102328 h 48"/>
                <a:gd name="T2" fmla="*/ 15875 w 8"/>
                <a:gd name="T3" fmla="*/ 145620 h 48"/>
                <a:gd name="T4" fmla="*/ 31750 w 8"/>
                <a:gd name="T5" fmla="*/ 188913 h 48"/>
                <a:gd name="T6" fmla="*/ 27781 w 8"/>
                <a:gd name="T7" fmla="*/ 74778 h 48"/>
                <a:gd name="T8" fmla="*/ 0 w 8"/>
                <a:gd name="T9" fmla="*/ 0 h 48"/>
                <a:gd name="T10" fmla="*/ 0 w 8"/>
                <a:gd name="T11" fmla="*/ 15743 h 48"/>
                <a:gd name="T12" fmla="*/ 0 w 8"/>
                <a:gd name="T13" fmla="*/ 10232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3" name="Freeform 38"/>
            <p:cNvSpPr>
              <a:spLocks/>
            </p:cNvSpPr>
            <p:nvPr/>
          </p:nvSpPr>
          <p:spPr bwMode="auto">
            <a:xfrm>
              <a:off x="7439026" y="5434013"/>
              <a:ext cx="174625" cy="439738"/>
            </a:xfrm>
            <a:custGeom>
              <a:avLst/>
              <a:gdLst>
                <a:gd name="T0" fmla="*/ 43656 w 44"/>
                <a:gd name="T1" fmla="*/ 110925 h 111"/>
                <a:gd name="T2" fmla="*/ 0 w 44"/>
                <a:gd name="T3" fmla="*/ 0 h 111"/>
                <a:gd name="T4" fmla="*/ 43656 w 44"/>
                <a:gd name="T5" fmla="*/ 194119 h 111"/>
                <a:gd name="T6" fmla="*/ 55563 w 44"/>
                <a:gd name="T7" fmla="*/ 229773 h 111"/>
                <a:gd name="T8" fmla="*/ 154781 w 44"/>
                <a:gd name="T9" fmla="*/ 439738 h 111"/>
                <a:gd name="T10" fmla="*/ 174625 w 44"/>
                <a:gd name="T11" fmla="*/ 439738 h 111"/>
                <a:gd name="T12" fmla="*/ 87313 w 44"/>
                <a:gd name="T13" fmla="*/ 206003 h 111"/>
                <a:gd name="T14" fmla="*/ 43656 w 44"/>
                <a:gd name="T15" fmla="*/ 110925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7" name="Rectangle 6">
            <a:extLst>
              <a:ext uri="{FF2B5EF4-FFF2-40B4-BE49-F238E27FC236}">
                <a16:creationId xmlns:a16="http://schemas.microsoft.com/office/drawing/2014/main" xmlns="" id="{4E010ADD-0A4E-49F6-983A-EE55288829A7}"/>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077" name="Title Placeholder 1"/>
          <p:cNvSpPr>
            <a:spLocks noGrp="1" noChangeArrowheads="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3078" name="Text Placeholder 2"/>
          <p:cNvSpPr>
            <a:spLocks noGrp="1" noChangeArrowheads="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xmlns="" id="{B1F1E8D2-1AC1-4827-BDAC-CA2FAEC2B5DA}"/>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FF708323-8882-4546-B962-EFED0F6AD77E}" type="datetime1">
              <a:rPr lang="zh-TW" altLang="en-US"/>
              <a:pPr>
                <a:defRPr/>
              </a:pPr>
              <a:t>2020/3/23</a:t>
            </a:fld>
            <a:endParaRPr lang="zh-TW" altLang="en-US"/>
          </a:p>
        </p:txBody>
      </p:sp>
      <p:sp>
        <p:nvSpPr>
          <p:cNvPr id="5" name="Footer Placeholder 4">
            <a:extLst>
              <a:ext uri="{FF2B5EF4-FFF2-40B4-BE49-F238E27FC236}">
                <a16:creationId xmlns:a16="http://schemas.microsoft.com/office/drawing/2014/main" xmlns="" id="{DF9544F6-1257-49A4-BF7E-C038868AB1EC}"/>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zh-TW" altLang="en-US"/>
          </a:p>
        </p:txBody>
      </p:sp>
      <p:sp>
        <p:nvSpPr>
          <p:cNvPr id="6" name="Slide Number Placeholder 5">
            <a:extLst>
              <a:ext uri="{FF2B5EF4-FFF2-40B4-BE49-F238E27FC236}">
                <a16:creationId xmlns:a16="http://schemas.microsoft.com/office/drawing/2014/main" xmlns="" id="{BD54E287-4671-438C-B4F2-9BE0B80A99F2}"/>
              </a:ext>
            </a:extLst>
          </p:cNvPr>
          <p:cNvSpPr>
            <a:spLocks noGrp="1"/>
          </p:cNvSpPr>
          <p:nvPr>
            <p:ph type="sldNum" sz="quarter" idx="4"/>
          </p:nvPr>
        </p:nvSpPr>
        <p:spPr>
          <a:xfrm>
            <a:off x="531813" y="787400"/>
            <a:ext cx="779462" cy="365125"/>
          </a:xfrm>
          <a:prstGeom prst="rect">
            <a:avLst/>
          </a:prstGeom>
        </p:spPr>
        <p:txBody>
          <a:bodyPr vert="horz" lIns="91440" tIns="45720" rIns="91440" bIns="45720" rtlCol="0" anchor="ctr"/>
          <a:lstStyle>
            <a:lvl1pPr algn="r">
              <a:defRPr sz="2000">
                <a:solidFill>
                  <a:srgbClr val="FEFFFF"/>
                </a:solidFill>
              </a:defRPr>
            </a:lvl1pPr>
          </a:lstStyle>
          <a:p>
            <a:pPr>
              <a:defRPr/>
            </a:pPr>
            <a:fld id="{2950B6AD-6F19-4295-B6CD-F1EA5BEED97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903" r:id="rId1"/>
    <p:sldLayoutId id="2147488904" r:id="rId2"/>
    <p:sldLayoutId id="2147488905" r:id="rId3"/>
    <p:sldLayoutId id="2147488906" r:id="rId4"/>
    <p:sldLayoutId id="2147488907" r:id="rId5"/>
    <p:sldLayoutId id="2147488908" r:id="rId6"/>
    <p:sldLayoutId id="2147488909" r:id="rId7"/>
    <p:sldLayoutId id="2147488910" r:id="rId8"/>
    <p:sldLayoutId id="2147488911" r:id="rId9"/>
    <p:sldLayoutId id="2147488912" r:id="rId10"/>
    <p:sldLayoutId id="2147488913" r:id="rId11"/>
    <p:sldLayoutId id="2147488914" r:id="rId12"/>
    <p:sldLayoutId id="2147488915" r:id="rId13"/>
    <p:sldLayoutId id="2147488916" r:id="rId14"/>
    <p:sldLayoutId id="2147488917" r:id="rId15"/>
    <p:sldLayoutId id="2147488918" r:id="rId16"/>
  </p:sldLayoutIdLst>
  <p:hf hdr="0" ftr="0" dt="0"/>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4098" name="Group 22"/>
          <p:cNvGrpSpPr>
            <a:grpSpLocks/>
          </p:cNvGrpSpPr>
          <p:nvPr/>
        </p:nvGrpSpPr>
        <p:grpSpPr bwMode="auto">
          <a:xfrm>
            <a:off x="0" y="228600"/>
            <a:ext cx="2851150" cy="6638925"/>
            <a:chOff x="2487613" y="285750"/>
            <a:chExt cx="2428875" cy="5654676"/>
          </a:xfrm>
        </p:grpSpPr>
        <p:sp>
          <p:nvSpPr>
            <p:cNvPr id="1046" name="Freeform 11">
              <a:extLst>
                <a:ext uri="{FF2B5EF4-FFF2-40B4-BE49-F238E27FC236}">
                  <a16:creationId xmlns:a16="http://schemas.microsoft.com/office/drawing/2014/main" xmlns="" id="{E8AC5D07-DE22-4698-AD49-1FF84900F429}"/>
                </a:ext>
              </a:extLst>
            </p:cNvPr>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7" name="Freeform 12">
              <a:extLst>
                <a:ext uri="{FF2B5EF4-FFF2-40B4-BE49-F238E27FC236}">
                  <a16:creationId xmlns:a16="http://schemas.microsoft.com/office/drawing/2014/main" xmlns="" id="{B05AE4B7-488A-4E2B-A236-A7D04BE849BB}"/>
                </a:ext>
              </a:extLst>
            </p:cNvPr>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8" name="Freeform 13">
              <a:extLst>
                <a:ext uri="{FF2B5EF4-FFF2-40B4-BE49-F238E27FC236}">
                  <a16:creationId xmlns:a16="http://schemas.microsoft.com/office/drawing/2014/main" xmlns="" id="{228090FD-E821-460C-9EC8-D2D6DA5AE38D}"/>
                </a:ext>
              </a:extLst>
            </p:cNvPr>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9" name="Freeform 14">
              <a:extLst>
                <a:ext uri="{FF2B5EF4-FFF2-40B4-BE49-F238E27FC236}">
                  <a16:creationId xmlns:a16="http://schemas.microsoft.com/office/drawing/2014/main" xmlns="" id="{885EA3AB-128E-4144-ADBB-1041A3DEA1F6}"/>
                </a:ext>
              </a:extLst>
            </p:cNvPr>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0" name="Freeform 15">
              <a:extLst>
                <a:ext uri="{FF2B5EF4-FFF2-40B4-BE49-F238E27FC236}">
                  <a16:creationId xmlns:a16="http://schemas.microsoft.com/office/drawing/2014/main" xmlns="" id="{90126050-7B32-4B24-B0C4-23F21717E44B}"/>
                </a:ext>
              </a:extLst>
            </p:cNvPr>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1" name="Freeform 16">
              <a:extLst>
                <a:ext uri="{FF2B5EF4-FFF2-40B4-BE49-F238E27FC236}">
                  <a16:creationId xmlns:a16="http://schemas.microsoft.com/office/drawing/2014/main" xmlns="" id="{B033A49F-F8B6-4C4F-AC7B-2FA079589A3C}"/>
                </a:ext>
              </a:extLst>
            </p:cNvPr>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2" name="Freeform 17">
              <a:extLst>
                <a:ext uri="{FF2B5EF4-FFF2-40B4-BE49-F238E27FC236}">
                  <a16:creationId xmlns:a16="http://schemas.microsoft.com/office/drawing/2014/main" xmlns="" id="{D3C92EE9-9693-46DA-B835-F8EA53893647}"/>
                </a:ext>
              </a:extLst>
            </p:cNvPr>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3" name="Freeform 18">
              <a:extLst>
                <a:ext uri="{FF2B5EF4-FFF2-40B4-BE49-F238E27FC236}">
                  <a16:creationId xmlns:a16="http://schemas.microsoft.com/office/drawing/2014/main" xmlns="" id="{65AC4284-2ACA-4F69-A0AE-1CA17D241F9F}"/>
                </a:ext>
              </a:extLst>
            </p:cNvPr>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4" name="Freeform 19">
              <a:extLst>
                <a:ext uri="{FF2B5EF4-FFF2-40B4-BE49-F238E27FC236}">
                  <a16:creationId xmlns:a16="http://schemas.microsoft.com/office/drawing/2014/main" xmlns="" id="{2980E2CA-4B1D-49E4-A93C-A15A6FA4CD11}"/>
                </a:ext>
              </a:extLst>
            </p:cNvPr>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5" name="Freeform 20">
              <a:extLst>
                <a:ext uri="{FF2B5EF4-FFF2-40B4-BE49-F238E27FC236}">
                  <a16:creationId xmlns:a16="http://schemas.microsoft.com/office/drawing/2014/main" xmlns="" id="{5D2B7DFE-FE36-4C9A-B5BD-8FC4601C62CB}"/>
                </a:ext>
              </a:extLst>
            </p:cNvPr>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6" name="Freeform 21">
              <a:extLst>
                <a:ext uri="{FF2B5EF4-FFF2-40B4-BE49-F238E27FC236}">
                  <a16:creationId xmlns:a16="http://schemas.microsoft.com/office/drawing/2014/main" xmlns="" id="{CE527AC5-194B-4D35-8C97-4818A536BE8A}"/>
                </a:ext>
              </a:extLst>
            </p:cNvPr>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7" name="Freeform 22">
              <a:extLst>
                <a:ext uri="{FF2B5EF4-FFF2-40B4-BE49-F238E27FC236}">
                  <a16:creationId xmlns:a16="http://schemas.microsoft.com/office/drawing/2014/main" xmlns="" id="{08C8CC30-E9C2-4ECB-B130-C66948BC79F9}"/>
                </a:ext>
              </a:extLst>
            </p:cNvPr>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grpSp>
      <p:grpSp>
        <p:nvGrpSpPr>
          <p:cNvPr id="4099" name="Group 9"/>
          <p:cNvGrpSpPr>
            <a:grpSpLocks/>
          </p:cNvGrpSpPr>
          <p:nvPr/>
        </p:nvGrpSpPr>
        <p:grpSpPr bwMode="auto">
          <a:xfrm>
            <a:off x="26988" y="0"/>
            <a:ext cx="2357437" cy="6853238"/>
            <a:chOff x="6627813" y="195454"/>
            <a:chExt cx="1952625" cy="5678297"/>
          </a:xfrm>
        </p:grpSpPr>
        <p:sp>
          <p:nvSpPr>
            <p:cNvPr id="1034" name="Freeform 27">
              <a:extLst>
                <a:ext uri="{FF2B5EF4-FFF2-40B4-BE49-F238E27FC236}">
                  <a16:creationId xmlns:a16="http://schemas.microsoft.com/office/drawing/2014/main" xmlns="" id="{B766F6A9-93A3-4B93-AC33-E40D188A5B64}"/>
                </a:ext>
              </a:extLst>
            </p:cNvPr>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5" name="Freeform 28">
              <a:extLst>
                <a:ext uri="{FF2B5EF4-FFF2-40B4-BE49-F238E27FC236}">
                  <a16:creationId xmlns:a16="http://schemas.microsoft.com/office/drawing/2014/main" xmlns="" id="{470D3F5F-07BA-414C-A6F3-36AA78C39C6F}"/>
                </a:ext>
              </a:extLst>
            </p:cNvPr>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6" name="Freeform 29">
              <a:extLst>
                <a:ext uri="{FF2B5EF4-FFF2-40B4-BE49-F238E27FC236}">
                  <a16:creationId xmlns:a16="http://schemas.microsoft.com/office/drawing/2014/main" xmlns="" id="{0FB60859-53C6-4F4B-81F8-0FCC6DCF45D6}"/>
                </a:ext>
              </a:extLst>
            </p:cNvPr>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7" name="Freeform 30">
              <a:extLst>
                <a:ext uri="{FF2B5EF4-FFF2-40B4-BE49-F238E27FC236}">
                  <a16:creationId xmlns:a16="http://schemas.microsoft.com/office/drawing/2014/main" xmlns="" id="{7BBDC41A-C066-4E04-9771-B70826658E3A}"/>
                </a:ext>
              </a:extLst>
            </p:cNvPr>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8" name="Freeform 31">
              <a:extLst>
                <a:ext uri="{FF2B5EF4-FFF2-40B4-BE49-F238E27FC236}">
                  <a16:creationId xmlns:a16="http://schemas.microsoft.com/office/drawing/2014/main" xmlns="" id="{9446A39E-C6B0-47F2-86F9-AEBF23319AE2}"/>
                </a:ext>
              </a:extLst>
            </p:cNvPr>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9" name="Freeform 32">
              <a:extLst>
                <a:ext uri="{FF2B5EF4-FFF2-40B4-BE49-F238E27FC236}">
                  <a16:creationId xmlns:a16="http://schemas.microsoft.com/office/drawing/2014/main" xmlns="" id="{730963DA-A203-4972-8EB6-7A135EC58054}"/>
                </a:ext>
              </a:extLst>
            </p:cNvPr>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0" name="Freeform 33">
              <a:extLst>
                <a:ext uri="{FF2B5EF4-FFF2-40B4-BE49-F238E27FC236}">
                  <a16:creationId xmlns:a16="http://schemas.microsoft.com/office/drawing/2014/main" xmlns="" id="{056655CA-901E-44EC-A28F-1878F19452DE}"/>
                </a:ext>
              </a:extLst>
            </p:cNvPr>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1" name="Freeform 34">
              <a:extLst>
                <a:ext uri="{FF2B5EF4-FFF2-40B4-BE49-F238E27FC236}">
                  <a16:creationId xmlns:a16="http://schemas.microsoft.com/office/drawing/2014/main" xmlns="" id="{DAFA4B43-9BAB-4355-A341-8FD3ECCC31BB}"/>
                </a:ext>
              </a:extLst>
            </p:cNvPr>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2" name="Freeform 35">
              <a:extLst>
                <a:ext uri="{FF2B5EF4-FFF2-40B4-BE49-F238E27FC236}">
                  <a16:creationId xmlns:a16="http://schemas.microsoft.com/office/drawing/2014/main" xmlns="" id="{099FC001-6235-4CA3-B72A-BED15E8A8A19}"/>
                </a:ext>
              </a:extLst>
            </p:cNvPr>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3" name="Freeform 36">
              <a:extLst>
                <a:ext uri="{FF2B5EF4-FFF2-40B4-BE49-F238E27FC236}">
                  <a16:creationId xmlns:a16="http://schemas.microsoft.com/office/drawing/2014/main" xmlns="" id="{B2A6943A-EFFB-437D-AD7B-2476A3943972}"/>
                </a:ext>
              </a:extLst>
            </p:cNvPr>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4" name="Freeform 37">
              <a:extLst>
                <a:ext uri="{FF2B5EF4-FFF2-40B4-BE49-F238E27FC236}">
                  <a16:creationId xmlns:a16="http://schemas.microsoft.com/office/drawing/2014/main" xmlns="" id="{0321B001-8CA8-4AD9-8B0C-6EF22AE69E94}"/>
                </a:ext>
              </a:extLst>
            </p:cNvPr>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5" name="Freeform 38">
              <a:extLst>
                <a:ext uri="{FF2B5EF4-FFF2-40B4-BE49-F238E27FC236}">
                  <a16:creationId xmlns:a16="http://schemas.microsoft.com/office/drawing/2014/main" xmlns="" id="{BCE374E1-B843-4B30-8273-CC0257FBEB30}"/>
                </a:ext>
              </a:extLst>
            </p:cNvPr>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grpSp>
      <p:sp>
        <p:nvSpPr>
          <p:cNvPr id="7" name="Rectangle 6">
            <a:extLst>
              <a:ext uri="{FF2B5EF4-FFF2-40B4-BE49-F238E27FC236}">
                <a16:creationId xmlns:a16="http://schemas.microsoft.com/office/drawing/2014/main" xmlns="" id="{CB155344-7370-4ABD-85AB-8E9CDEF06383}"/>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01"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4102"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xmlns="" id="{B29696A0-B8A0-4D46-A164-D7A8644486D3}"/>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fld id="{DB69B8C5-8660-4634-8957-3C9A78BD6CD7}" type="datetime1">
              <a:rPr lang="zh-TW" altLang="en-US"/>
              <a:pPr>
                <a:defRPr/>
              </a:pPr>
              <a:t>2020/3/23</a:t>
            </a:fld>
            <a:endParaRPr lang="zh-TW" altLang="en-US"/>
          </a:p>
        </p:txBody>
      </p:sp>
      <p:sp>
        <p:nvSpPr>
          <p:cNvPr id="5" name="Footer Placeholder 4">
            <a:extLst>
              <a:ext uri="{FF2B5EF4-FFF2-40B4-BE49-F238E27FC236}">
                <a16:creationId xmlns:a16="http://schemas.microsoft.com/office/drawing/2014/main" xmlns="" id="{FDCC3B0F-30B7-4E93-B843-2C7E7E8081B7}"/>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a16="http://schemas.microsoft.com/office/drawing/2014/main" xmlns="" id="{95CB1C62-6D5C-4E39-9C86-8D946DBE586D}"/>
              </a:ext>
            </a:extLst>
          </p:cNvPr>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500">
                <a:solidFill>
                  <a:srgbClr val="FEFFFF"/>
                </a:solidFill>
                <a:latin typeface="Century Gothic" panose="020B0502020202020204" pitchFamily="34" charset="0"/>
              </a:defRPr>
            </a:lvl1pPr>
          </a:lstStyle>
          <a:p>
            <a:pPr>
              <a:defRPr/>
            </a:pPr>
            <a:fld id="{11A7FE10-FD90-4015-A992-BACA9040FF58}"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919" r:id="rId1"/>
    <p:sldLayoutId id="2147488920" r:id="rId2"/>
    <p:sldLayoutId id="2147488921" r:id="rId3"/>
    <p:sldLayoutId id="2147488922" r:id="rId4"/>
    <p:sldLayoutId id="2147488923" r:id="rId5"/>
    <p:sldLayoutId id="2147488924" r:id="rId6"/>
    <p:sldLayoutId id="2147488925" r:id="rId7"/>
    <p:sldLayoutId id="2147488926" r:id="rId8"/>
    <p:sldLayoutId id="2147488927" r:id="rId9"/>
    <p:sldLayoutId id="2147488928" r:id="rId10"/>
    <p:sldLayoutId id="2147488929" r:id="rId11"/>
    <p:sldLayoutId id="2147488930" r:id="rId12"/>
    <p:sldLayoutId id="2147488931" r:id="rId13"/>
    <p:sldLayoutId id="2147488932" r:id="rId14"/>
    <p:sldLayoutId id="2147488933" r:id="rId15"/>
    <p:sldLayoutId id="2147488934" r:id="rId16"/>
  </p:sldLayoutIdLst>
  <p:hf hdr="0" ftr="0" dt="0"/>
  <p:txStyles>
    <p:titleStyle>
      <a:lvl1pPr algn="l" defTabSz="341313" rtl="0" eaLnBrk="0" fontAlgn="base" hangingPunct="0">
        <a:spcBef>
          <a:spcPct val="0"/>
        </a:spcBef>
        <a:spcAft>
          <a:spcPct val="0"/>
        </a:spcAft>
        <a:defRPr sz="2700" kern="1200">
          <a:solidFill>
            <a:srgbClr val="262626"/>
          </a:solidFill>
          <a:latin typeface="+mj-lt"/>
          <a:ea typeface="+mj-ea"/>
          <a:cs typeface="微軟正黑體"/>
        </a:defRPr>
      </a:lvl1pPr>
      <a:lvl2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5588" indent="-255588" algn="l" defTabSz="341313"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5625" indent="-212725" algn="l" defTabSz="341313"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5663" indent="-169863" algn="l" defTabSz="341313"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微軟正黑體"/>
        </a:defRPr>
      </a:lvl3pPr>
      <a:lvl4pPr marL="1198563" indent="-169863" algn="l" defTabSz="341313"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1463" indent="-169863" algn="l" defTabSz="341313"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04"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578"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圖片 3" descr="108宣導簡報底圖-標題.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bwMode="auto">
          <a:xfrm>
            <a:off x="609600" y="2214563"/>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a:t>
            </a:r>
          </a:p>
        </p:txBody>
      </p:sp>
    </p:spTree>
  </p:cSld>
  <p:clrMap bg1="lt1" tx1="dk1" bg2="lt2" tx2="dk2" accent1="accent1" accent2="accent2" accent3="accent3" accent4="accent4" accent5="accent5" accent6="accent6" hlink="hlink" folHlink="folHlink"/>
  <p:sldLayoutIdLst>
    <p:sldLayoutId id="2147488860" r:id="rId1"/>
    <p:sldLayoutId id="2147488861" r:id="rId2"/>
    <p:sldLayoutId id="2147488862" r:id="rId3"/>
    <p:sldLayoutId id="2147488863" r:id="rId4"/>
    <p:sldLayoutId id="2147488864" r:id="rId5"/>
    <p:sldLayoutId id="2147488865" r:id="rId6"/>
    <p:sldLayoutId id="2147488866" r:id="rId7"/>
    <p:sldLayoutId id="2147488867" r:id="rId8"/>
    <p:sldLayoutId id="2147488868" r:id="rId9"/>
    <p:sldLayoutId id="2147488869" r:id="rId10"/>
    <p:sldLayoutId id="2147488870" r:id="rId11"/>
  </p:sldLayoutIdLst>
  <p:hf hdr="0" dt="0"/>
  <p:txStyles>
    <p:titleStyle>
      <a:lvl1pPr algn="ctr" rtl="0" eaLnBrk="0" fontAlgn="base" hangingPunct="0">
        <a:spcBef>
          <a:spcPct val="0"/>
        </a:spcBef>
        <a:spcAft>
          <a:spcPct val="0"/>
        </a:spcAft>
        <a:defRPr kumimoji="1" sz="5400" b="1">
          <a:solidFill>
            <a:srgbClr val="660066"/>
          </a:solidFill>
          <a:latin typeface="標楷體" pitchFamily="65" charset="-120"/>
          <a:ea typeface="標楷體" pitchFamily="65" charset="-120"/>
          <a:cs typeface="+mj-cs"/>
        </a:defRPr>
      </a:lvl1pPr>
      <a:lvl2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2pPr>
      <a:lvl3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3pPr>
      <a:lvl4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4pPr>
      <a:lvl5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5pPr>
      <a:lvl6pPr marL="457200" algn="ctr" rtl="0" fontAlgn="base">
        <a:spcBef>
          <a:spcPct val="0"/>
        </a:spcBef>
        <a:spcAft>
          <a:spcPct val="0"/>
        </a:spcAft>
        <a:defRPr kumimoji="1" sz="5400" b="1">
          <a:solidFill>
            <a:schemeClr val="tx2"/>
          </a:solidFill>
          <a:latin typeface="Arial" charset="0"/>
          <a:ea typeface="標楷體" pitchFamily="65" charset="-120"/>
        </a:defRPr>
      </a:lvl6pPr>
      <a:lvl7pPr marL="914400" algn="ctr" rtl="0" fontAlgn="base">
        <a:spcBef>
          <a:spcPct val="0"/>
        </a:spcBef>
        <a:spcAft>
          <a:spcPct val="0"/>
        </a:spcAft>
        <a:defRPr kumimoji="1" sz="5400" b="1">
          <a:solidFill>
            <a:schemeClr val="tx2"/>
          </a:solidFill>
          <a:latin typeface="Arial" charset="0"/>
          <a:ea typeface="標楷體" pitchFamily="65" charset="-120"/>
        </a:defRPr>
      </a:lvl7pPr>
      <a:lvl8pPr marL="1371600" algn="ctr" rtl="0" fontAlgn="base">
        <a:spcBef>
          <a:spcPct val="0"/>
        </a:spcBef>
        <a:spcAft>
          <a:spcPct val="0"/>
        </a:spcAft>
        <a:defRPr kumimoji="1" sz="5400" b="1">
          <a:solidFill>
            <a:schemeClr val="tx2"/>
          </a:solidFill>
          <a:latin typeface="Arial" charset="0"/>
          <a:ea typeface="標楷體" pitchFamily="65" charset="-120"/>
        </a:defRPr>
      </a:lvl8pPr>
      <a:lvl9pPr marL="1828800" algn="ctr" rtl="0" fontAlgn="base">
        <a:spcBef>
          <a:spcPct val="0"/>
        </a:spcBef>
        <a:spcAft>
          <a:spcPct val="0"/>
        </a:spcAft>
        <a:defRPr kumimoji="1" sz="5400" b="1">
          <a:solidFill>
            <a:schemeClr val="tx2"/>
          </a:solidFill>
          <a:latin typeface="Arial"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6146" name="Group 22"/>
          <p:cNvGrpSpPr>
            <a:grpSpLocks/>
          </p:cNvGrpSpPr>
          <p:nvPr/>
        </p:nvGrpSpPr>
        <p:grpSpPr bwMode="auto">
          <a:xfrm>
            <a:off x="0" y="228600"/>
            <a:ext cx="2851150" cy="6638925"/>
            <a:chOff x="2487613" y="285750"/>
            <a:chExt cx="2428875" cy="5654676"/>
          </a:xfrm>
        </p:grpSpPr>
        <p:sp>
          <p:nvSpPr>
            <p:cNvPr id="1046" name="Freeform 11">
              <a:extLst>
                <a:ext uri="{FF2B5EF4-FFF2-40B4-BE49-F238E27FC236}">
                  <a16:creationId xmlns:a16="http://schemas.microsoft.com/office/drawing/2014/main" xmlns="" id="{C7FC4A03-9330-4618-B1E9-077DED5BC003}"/>
                </a:ext>
              </a:extLst>
            </p:cNvPr>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7" name="Freeform 12">
              <a:extLst>
                <a:ext uri="{FF2B5EF4-FFF2-40B4-BE49-F238E27FC236}">
                  <a16:creationId xmlns:a16="http://schemas.microsoft.com/office/drawing/2014/main" xmlns="" id="{7A24F95F-FFD7-4DA4-805A-DA00B8D5E92B}"/>
                </a:ext>
              </a:extLst>
            </p:cNvPr>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8" name="Freeform 13">
              <a:extLst>
                <a:ext uri="{FF2B5EF4-FFF2-40B4-BE49-F238E27FC236}">
                  <a16:creationId xmlns:a16="http://schemas.microsoft.com/office/drawing/2014/main" xmlns="" id="{F4825DE4-9FD5-483D-8CDF-801743434330}"/>
                </a:ext>
              </a:extLst>
            </p:cNvPr>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9" name="Freeform 14">
              <a:extLst>
                <a:ext uri="{FF2B5EF4-FFF2-40B4-BE49-F238E27FC236}">
                  <a16:creationId xmlns:a16="http://schemas.microsoft.com/office/drawing/2014/main" xmlns="" id="{E3DE31A5-D5C1-4390-A5D6-EB4299D8B947}"/>
                </a:ext>
              </a:extLst>
            </p:cNvPr>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0" name="Freeform 15">
              <a:extLst>
                <a:ext uri="{FF2B5EF4-FFF2-40B4-BE49-F238E27FC236}">
                  <a16:creationId xmlns:a16="http://schemas.microsoft.com/office/drawing/2014/main" xmlns="" id="{C24DD50E-6127-48D6-8DD8-8203744BA34A}"/>
                </a:ext>
              </a:extLst>
            </p:cNvPr>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1" name="Freeform 16">
              <a:extLst>
                <a:ext uri="{FF2B5EF4-FFF2-40B4-BE49-F238E27FC236}">
                  <a16:creationId xmlns:a16="http://schemas.microsoft.com/office/drawing/2014/main" xmlns="" id="{C6055509-3A2F-4B22-80DA-14764AF9D2C0}"/>
                </a:ext>
              </a:extLst>
            </p:cNvPr>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2" name="Freeform 17">
              <a:extLst>
                <a:ext uri="{FF2B5EF4-FFF2-40B4-BE49-F238E27FC236}">
                  <a16:creationId xmlns:a16="http://schemas.microsoft.com/office/drawing/2014/main" xmlns="" id="{6C42C79A-56EE-450B-A58E-3E1DF61DF068}"/>
                </a:ext>
              </a:extLst>
            </p:cNvPr>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3" name="Freeform 18">
              <a:extLst>
                <a:ext uri="{FF2B5EF4-FFF2-40B4-BE49-F238E27FC236}">
                  <a16:creationId xmlns:a16="http://schemas.microsoft.com/office/drawing/2014/main" xmlns="" id="{E8571313-7944-4EA5-869C-37E09A5D0284}"/>
                </a:ext>
              </a:extLst>
            </p:cNvPr>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4" name="Freeform 19">
              <a:extLst>
                <a:ext uri="{FF2B5EF4-FFF2-40B4-BE49-F238E27FC236}">
                  <a16:creationId xmlns:a16="http://schemas.microsoft.com/office/drawing/2014/main" xmlns="" id="{1EBF043E-7025-436D-8898-9B860E13F950}"/>
                </a:ext>
              </a:extLst>
            </p:cNvPr>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5" name="Freeform 20">
              <a:extLst>
                <a:ext uri="{FF2B5EF4-FFF2-40B4-BE49-F238E27FC236}">
                  <a16:creationId xmlns:a16="http://schemas.microsoft.com/office/drawing/2014/main" xmlns="" id="{723C1219-9547-472E-B81F-7183E63946AE}"/>
                </a:ext>
              </a:extLst>
            </p:cNvPr>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6" name="Freeform 21">
              <a:extLst>
                <a:ext uri="{FF2B5EF4-FFF2-40B4-BE49-F238E27FC236}">
                  <a16:creationId xmlns:a16="http://schemas.microsoft.com/office/drawing/2014/main" xmlns="" id="{2A6D51DE-6763-4255-BE24-6E3984684FD0}"/>
                </a:ext>
              </a:extLst>
            </p:cNvPr>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7" name="Freeform 22">
              <a:extLst>
                <a:ext uri="{FF2B5EF4-FFF2-40B4-BE49-F238E27FC236}">
                  <a16:creationId xmlns:a16="http://schemas.microsoft.com/office/drawing/2014/main" xmlns="" id="{B1DECEA3-89F9-45E6-9D32-424BB171AD55}"/>
                </a:ext>
              </a:extLst>
            </p:cNvPr>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grpSp>
      <p:grpSp>
        <p:nvGrpSpPr>
          <p:cNvPr id="6147" name="Group 9"/>
          <p:cNvGrpSpPr>
            <a:grpSpLocks/>
          </p:cNvGrpSpPr>
          <p:nvPr/>
        </p:nvGrpSpPr>
        <p:grpSpPr bwMode="auto">
          <a:xfrm>
            <a:off x="26988" y="0"/>
            <a:ext cx="2357437" cy="6853238"/>
            <a:chOff x="6627813" y="195454"/>
            <a:chExt cx="1952625" cy="5678297"/>
          </a:xfrm>
        </p:grpSpPr>
        <p:sp>
          <p:nvSpPr>
            <p:cNvPr id="1034" name="Freeform 27">
              <a:extLst>
                <a:ext uri="{FF2B5EF4-FFF2-40B4-BE49-F238E27FC236}">
                  <a16:creationId xmlns:a16="http://schemas.microsoft.com/office/drawing/2014/main" xmlns="" id="{3BE3210E-B520-4EC7-9492-A1EAB70B808C}"/>
                </a:ext>
              </a:extLst>
            </p:cNvPr>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5" name="Freeform 28">
              <a:extLst>
                <a:ext uri="{FF2B5EF4-FFF2-40B4-BE49-F238E27FC236}">
                  <a16:creationId xmlns:a16="http://schemas.microsoft.com/office/drawing/2014/main" xmlns="" id="{D041D74D-F82E-4CC6-8B9E-CD6419656AD7}"/>
                </a:ext>
              </a:extLst>
            </p:cNvPr>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6" name="Freeform 29">
              <a:extLst>
                <a:ext uri="{FF2B5EF4-FFF2-40B4-BE49-F238E27FC236}">
                  <a16:creationId xmlns:a16="http://schemas.microsoft.com/office/drawing/2014/main" xmlns="" id="{9998D12F-5450-48E0-8D8E-BC8B2FEC0C29}"/>
                </a:ext>
              </a:extLst>
            </p:cNvPr>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7" name="Freeform 30">
              <a:extLst>
                <a:ext uri="{FF2B5EF4-FFF2-40B4-BE49-F238E27FC236}">
                  <a16:creationId xmlns:a16="http://schemas.microsoft.com/office/drawing/2014/main" xmlns="" id="{7E9E2E04-8A5B-4C5E-82AD-F5CB78FBADC9}"/>
                </a:ext>
              </a:extLst>
            </p:cNvPr>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8" name="Freeform 31">
              <a:extLst>
                <a:ext uri="{FF2B5EF4-FFF2-40B4-BE49-F238E27FC236}">
                  <a16:creationId xmlns:a16="http://schemas.microsoft.com/office/drawing/2014/main" xmlns="" id="{3C572915-3B3A-4C4D-ADB2-B9726F862E40}"/>
                </a:ext>
              </a:extLst>
            </p:cNvPr>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9" name="Freeform 32">
              <a:extLst>
                <a:ext uri="{FF2B5EF4-FFF2-40B4-BE49-F238E27FC236}">
                  <a16:creationId xmlns:a16="http://schemas.microsoft.com/office/drawing/2014/main" xmlns="" id="{85A51439-982B-45BC-A29C-7EC01A199974}"/>
                </a:ext>
              </a:extLst>
            </p:cNvPr>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0" name="Freeform 33">
              <a:extLst>
                <a:ext uri="{FF2B5EF4-FFF2-40B4-BE49-F238E27FC236}">
                  <a16:creationId xmlns:a16="http://schemas.microsoft.com/office/drawing/2014/main" xmlns="" id="{3E163255-8A94-400E-A3CD-D13E88D2EA07}"/>
                </a:ext>
              </a:extLst>
            </p:cNvPr>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1" name="Freeform 34">
              <a:extLst>
                <a:ext uri="{FF2B5EF4-FFF2-40B4-BE49-F238E27FC236}">
                  <a16:creationId xmlns:a16="http://schemas.microsoft.com/office/drawing/2014/main" xmlns="" id="{69DFB3AA-E187-452A-857C-3557C941384B}"/>
                </a:ext>
              </a:extLst>
            </p:cNvPr>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2" name="Freeform 35">
              <a:extLst>
                <a:ext uri="{FF2B5EF4-FFF2-40B4-BE49-F238E27FC236}">
                  <a16:creationId xmlns:a16="http://schemas.microsoft.com/office/drawing/2014/main" xmlns="" id="{71533F0C-427D-45B2-B37B-DCD003833719}"/>
                </a:ext>
              </a:extLst>
            </p:cNvPr>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3" name="Freeform 36">
              <a:extLst>
                <a:ext uri="{FF2B5EF4-FFF2-40B4-BE49-F238E27FC236}">
                  <a16:creationId xmlns:a16="http://schemas.microsoft.com/office/drawing/2014/main" xmlns="" id="{30FF06E5-3502-404D-8E54-6BD56D2948A1}"/>
                </a:ext>
              </a:extLst>
            </p:cNvPr>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4" name="Freeform 37">
              <a:extLst>
                <a:ext uri="{FF2B5EF4-FFF2-40B4-BE49-F238E27FC236}">
                  <a16:creationId xmlns:a16="http://schemas.microsoft.com/office/drawing/2014/main" xmlns="" id="{860CDF09-7B1F-4EA6-922C-2EF5EC6BD1AD}"/>
                </a:ext>
              </a:extLst>
            </p:cNvPr>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5" name="Freeform 38">
              <a:extLst>
                <a:ext uri="{FF2B5EF4-FFF2-40B4-BE49-F238E27FC236}">
                  <a16:creationId xmlns:a16="http://schemas.microsoft.com/office/drawing/2014/main" xmlns="" id="{831FE796-AD96-4E57-8FBB-B3AC172CE4D1}"/>
                </a:ext>
              </a:extLst>
            </p:cNvPr>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grpSp>
      <p:sp>
        <p:nvSpPr>
          <p:cNvPr id="7" name="Rectangle 6">
            <a:extLst>
              <a:ext uri="{FF2B5EF4-FFF2-40B4-BE49-F238E27FC236}">
                <a16:creationId xmlns:a16="http://schemas.microsoft.com/office/drawing/2014/main" xmlns="" id="{6A1FAC2E-AACE-43EE-9EA2-C55F1BB3C763}"/>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149" name="Title Placeholder 1"/>
          <p:cNvSpPr>
            <a:spLocks noGrp="1" noChangeArrowheads="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6150" name="Text Placeholder 2"/>
          <p:cNvSpPr>
            <a:spLocks noGrp="1" noChangeArrowheads="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xmlns="" id="{73264645-3C57-494A-9C29-837376DE2753}"/>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fontAlgn="auto">
              <a:spcBef>
                <a:spcPts val="0"/>
              </a:spcBef>
              <a:spcAft>
                <a:spcPts val="0"/>
              </a:spcAft>
              <a:defRPr kumimoji="0" sz="675">
                <a:solidFill>
                  <a:prstClr val="black">
                    <a:tint val="75000"/>
                  </a:prstClr>
                </a:solidFill>
                <a:latin typeface="+mn-lt"/>
                <a:ea typeface="+mn-ea"/>
                <a:cs typeface="+mn-cs"/>
              </a:defRPr>
            </a:lvl1pPr>
          </a:lstStyle>
          <a:p>
            <a:pPr>
              <a:defRPr/>
            </a:pPr>
            <a:fld id="{F4248114-4628-4433-A362-3A7700E4DF90}" type="datetime1">
              <a:rPr lang="zh-TW" altLang="en-US"/>
              <a:pPr>
                <a:defRPr/>
              </a:pPr>
              <a:t>2020/3/23</a:t>
            </a:fld>
            <a:endParaRPr lang="zh-TW" altLang="en-US"/>
          </a:p>
        </p:txBody>
      </p:sp>
      <p:sp>
        <p:nvSpPr>
          <p:cNvPr id="5" name="Footer Placeholder 4">
            <a:extLst>
              <a:ext uri="{FF2B5EF4-FFF2-40B4-BE49-F238E27FC236}">
                <a16:creationId xmlns:a16="http://schemas.microsoft.com/office/drawing/2014/main" xmlns="" id="{EF4A56A5-4058-48F8-B30A-D6A90262472E}"/>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fontAlgn="auto">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a16="http://schemas.microsoft.com/office/drawing/2014/main" xmlns="" id="{8EDC25F8-708C-44B4-9CEC-E9F0BECBD116}"/>
              </a:ext>
            </a:extLst>
          </p:cNvPr>
          <p:cNvSpPr>
            <a:spLocks noGrp="1"/>
          </p:cNvSpPr>
          <p:nvPr>
            <p:ph type="sldNum" sz="quarter" idx="4"/>
          </p:nvPr>
        </p:nvSpPr>
        <p:spPr>
          <a:xfrm>
            <a:off x="531813" y="787400"/>
            <a:ext cx="779462" cy="365125"/>
          </a:xfrm>
          <a:prstGeom prst="rect">
            <a:avLst/>
          </a:prstGeom>
        </p:spPr>
        <p:txBody>
          <a:bodyPr vert="horz" lIns="91440" tIns="45720" rIns="91440" bIns="45720" rtlCol="0" anchor="ctr"/>
          <a:lstStyle>
            <a:lvl1pPr algn="r" fontAlgn="auto">
              <a:spcBef>
                <a:spcPts val="0"/>
              </a:spcBef>
              <a:spcAft>
                <a:spcPts val="0"/>
              </a:spcAft>
              <a:defRPr kumimoji="0" sz="1500">
                <a:solidFill>
                  <a:srgbClr val="FEFFFF"/>
                </a:solidFill>
                <a:latin typeface="+mn-lt"/>
                <a:ea typeface="+mn-ea"/>
                <a:cs typeface="+mn-cs"/>
              </a:defRPr>
            </a:lvl1pPr>
          </a:lstStyle>
          <a:p>
            <a:pPr>
              <a:defRPr/>
            </a:pPr>
            <a:fld id="{DEFD4E06-D773-4F98-8CA0-A96D0281F14C}"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935" r:id="rId1"/>
    <p:sldLayoutId id="2147488936" r:id="rId2"/>
    <p:sldLayoutId id="2147488937" r:id="rId3"/>
    <p:sldLayoutId id="2147488938" r:id="rId4"/>
    <p:sldLayoutId id="2147488939" r:id="rId5"/>
    <p:sldLayoutId id="2147488940" r:id="rId6"/>
    <p:sldLayoutId id="2147488941" r:id="rId7"/>
    <p:sldLayoutId id="2147488942" r:id="rId8"/>
    <p:sldLayoutId id="2147488943" r:id="rId9"/>
    <p:sldLayoutId id="2147488944" r:id="rId10"/>
    <p:sldLayoutId id="2147488945" r:id="rId11"/>
    <p:sldLayoutId id="2147488946" r:id="rId12"/>
    <p:sldLayoutId id="2147488947" r:id="rId13"/>
    <p:sldLayoutId id="2147488948" r:id="rId14"/>
    <p:sldLayoutId id="2147488949" r:id="rId15"/>
    <p:sldLayoutId id="2147488950" r:id="rId16"/>
  </p:sldLayoutIdLst>
  <p:hf hdr="0" ftr="0" dt="0"/>
  <p:txStyles>
    <p:title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微軟正黑體"/>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117.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18.xml"/></Relationships>
</file>

<file path=ppt/slides/_rels/slide118.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23.xml"/></Relationships>
</file>

<file path=ppt/slides/_rels/slide121.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122.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hyperlink" Target="https://tn.entry.edu.tw/" TargetMode="External"/><Relationship Id="rId1" Type="http://schemas.openxmlformats.org/officeDocument/2006/relationships/slideLayout" Target="../slideLayouts/slideLayout1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3.xml"/><Relationship Id="rId5" Type="http://schemas.openxmlformats.org/officeDocument/2006/relationships/image" Target="../media/image42.gif"/><Relationship Id="rId4" Type="http://schemas.openxmlformats.org/officeDocument/2006/relationships/image" Target="../media/image12.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7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hyperlink" Target="107&#24180;&#33274;&#21335;&#21312;&#20813;&#35430;&#20837;&#23416;&#36229;&#38989;&#27604;&#24207;&#38917;&#30446;&#31309;&#20998;&#23565;&#29031;&#34920;.doc"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www.ahs.nccu.edu.tw/resource/openfid.php?id=2615" TargetMode="External"/><Relationship Id="rId2" Type="http://schemas.openxmlformats.org/officeDocument/2006/relationships/hyperlink" Target="http://www.ahs.nccu.edu.tw/resource/openfid.php?id=2611" TargetMode="External"/><Relationship Id="rId1" Type="http://schemas.openxmlformats.org/officeDocument/2006/relationships/slideLayout" Target="../slideLayouts/slideLayout2.xml"/><Relationship Id="rId5" Type="http://schemas.openxmlformats.org/officeDocument/2006/relationships/hyperlink" Target="http://www.ahs.nccu.edu.tw/resource/openfid.php?id=2612" TargetMode="External"/><Relationship Id="rId4" Type="http://schemas.openxmlformats.org/officeDocument/2006/relationships/hyperlink" Target="http://www.ahs.nccu.edu.tw/resource/openfid.php?id=2618"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hyperlink" Target="&#22283;&#38555;&#24615;&#31478;&#36093;&#21443;&#32771;&#38917;&#30446;1070228.xls" TargetMode="External"/><Relationship Id="rId2" Type="http://schemas.openxmlformats.org/officeDocument/2006/relationships/hyperlink" Target="&#20840;&#22283;&#24615;&#31478;&#36093;&#21443;&#32771;&#38917;&#30446;1070228.xls" TargetMode="External"/><Relationship Id="rId1" Type="http://schemas.openxmlformats.org/officeDocument/2006/relationships/slideLayout" Target="../slideLayouts/slideLayout18.xml"/><Relationship Id="rId6" Type="http://schemas.openxmlformats.org/officeDocument/2006/relationships/hyperlink" Target="&#20840;&#27665;&#36939;&#21205;&#26371;&#36984;&#25300;&#36093;&#25505;&#35336;&#31478;&#36093;1070228.pdf" TargetMode="External"/><Relationship Id="rId5" Type="http://schemas.openxmlformats.org/officeDocument/2006/relationships/hyperlink" Target="&#20840;&#22283;&#36939;&#21205;&#26371;&#36984;&#25300;&#36093;&#25505;&#35336;&#31478;&#36093;1070228.pdf" TargetMode="External"/><Relationship Id="rId4" Type="http://schemas.openxmlformats.org/officeDocument/2006/relationships/hyperlink" Target="&#32291;&#24066;&#31478;&#36093;&#19968;&#35261;&#34920;1070228.pdf"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hyperlink" Target="http://163.26.134.3/12service/12service.aspx" TargetMode="Externa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24.emf"/><Relationship Id="rId5" Type="http://schemas.openxmlformats.org/officeDocument/2006/relationships/package" Target="../embeddings/Microsoft_Excel_Worksheet1.xlsx"/><Relationship Id="rId4" Type="http://schemas.openxmlformats.org/officeDocument/2006/relationships/oleObject" Target="../embeddings/oleObject2.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8.xml"/><Relationship Id="rId1" Type="http://schemas.openxmlformats.org/officeDocument/2006/relationships/vmlDrawing" Target="../drawings/vmlDrawing3.vml"/><Relationship Id="rId5" Type="http://schemas.openxmlformats.org/officeDocument/2006/relationships/image" Target="../media/image25.emf"/><Relationship Id="rId4" Type="http://schemas.openxmlformats.org/officeDocument/2006/relationships/oleObject" Target="../embeddings/oleObject3.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image" Target="../media/image26.emf"/><Relationship Id="rId5" Type="http://schemas.openxmlformats.org/officeDocument/2006/relationships/package" Target="../embeddings/Microsoft_Excel_Worksheet2.xlsx"/><Relationship Id="rId4" Type="http://schemas.openxmlformats.org/officeDocument/2006/relationships/oleObject" Target="../embeddings/oleObject4.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8.xml"/><Relationship Id="rId1" Type="http://schemas.openxmlformats.org/officeDocument/2006/relationships/vmlDrawing" Target="../drawings/vmlDrawing5.vml"/><Relationship Id="rId5" Type="http://schemas.openxmlformats.org/officeDocument/2006/relationships/image" Target="../media/image27.emf"/><Relationship Id="rId4" Type="http://schemas.openxmlformats.org/officeDocument/2006/relationships/oleObject" Target="../embeddings/oleObject5.bin"/></Relationships>
</file>

<file path=ppt/slides/_rels/slide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圖片 4" descr="人"/>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1628775"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字方塊 3"/>
          <p:cNvSpPr txBox="1">
            <a:spLocks noChangeArrowheads="1"/>
          </p:cNvSpPr>
          <p:nvPr/>
        </p:nvSpPr>
        <p:spPr bwMode="auto">
          <a:xfrm>
            <a:off x="1628775" y="1133475"/>
            <a:ext cx="890746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eaLnBrk="1" hangingPunct="1">
              <a:spcBef>
                <a:spcPct val="0"/>
              </a:spcBef>
              <a:buClrTx/>
              <a:buFontTx/>
              <a:buNone/>
            </a:pPr>
            <a:r>
              <a:rPr kumimoji="0" lang="zh-TW" altLang="en-US" sz="4400">
                <a:solidFill>
                  <a:srgbClr val="FF3300"/>
                </a:solidFill>
                <a:latin typeface="華康華綜體W5" panose="020B0509000000000000" pitchFamily="49" charset="-120"/>
                <a:ea typeface="華康華綜體W5" panose="020B0509000000000000" pitchFamily="49" charset="-120"/>
              </a:rPr>
              <a:t>臺南區十二年國民基本教育</a:t>
            </a:r>
            <a:endParaRPr kumimoji="0" lang="en-US" altLang="zh-TW" sz="4400">
              <a:solidFill>
                <a:srgbClr val="FF3300"/>
              </a:solidFill>
              <a:latin typeface="華康華綜體W5" panose="020B0509000000000000" pitchFamily="49" charset="-120"/>
              <a:ea typeface="華康華綜體W5" panose="020B0509000000000000" pitchFamily="49" charset="-120"/>
            </a:endParaRPr>
          </a:p>
          <a:p>
            <a:pPr algn="ctr" eaLnBrk="1" hangingPunct="1">
              <a:spcBef>
                <a:spcPct val="0"/>
              </a:spcBef>
              <a:buClrTx/>
              <a:buFontTx/>
              <a:buNone/>
            </a:pPr>
            <a:r>
              <a:rPr kumimoji="0" lang="zh-TW" altLang="en-US" sz="4400">
                <a:solidFill>
                  <a:srgbClr val="FF3300"/>
                </a:solidFill>
                <a:latin typeface="華康華綜體W5" panose="020B0509000000000000" pitchFamily="49" charset="-120"/>
                <a:ea typeface="華康華綜體W5" panose="020B0509000000000000" pitchFamily="49" charset="-120"/>
              </a:rPr>
              <a:t>適性入學宣導 </a:t>
            </a:r>
          </a:p>
        </p:txBody>
      </p:sp>
      <p:sp>
        <p:nvSpPr>
          <p:cNvPr id="9114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DB23387D-7C51-45AB-9EDF-4850FD4F01A4}" type="slidenum">
              <a:rPr lang="zh-TW" altLang="en-US" smtClean="0">
                <a:solidFill>
                  <a:srgbClr val="FEFFFF"/>
                </a:solidFill>
              </a:rPr>
              <a:pPr>
                <a:spcBef>
                  <a:spcPct val="0"/>
                </a:spcBef>
                <a:buClrTx/>
                <a:buFontTx/>
                <a:buNone/>
              </a:pPr>
              <a:t>1</a:t>
            </a:fld>
            <a:endParaRPr lang="zh-TW" altLang="en-US">
              <a:solidFill>
                <a:srgbClr val="FE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grpId="1"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4">
                                            <p:txEl>
                                              <p:pRg st="0" end="0"/>
                                            </p:txEl>
                                          </p:spTgt>
                                        </p:tgtEl>
                                      </p:cBhvr>
                                    </p:animEffect>
                                  </p:childTnLst>
                                </p:cTn>
                              </p:par>
                            </p:childTnLst>
                          </p:cTn>
                        </p:par>
                        <p:par>
                          <p:cTn id="16" fill="hold" nodeType="afterGroup">
                            <p:stCondLst>
                              <p:cond delay="1000"/>
                            </p:stCondLst>
                            <p:childTnLst>
                              <p:par>
                                <p:cTn id="17" presetID="53" presetClass="entr" presetSubtype="16" fill="hold" grpId="1"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單箭頭接點 5">
            <a:extLst>
              <a:ext uri="{FF2B5EF4-FFF2-40B4-BE49-F238E27FC236}">
                <a16:creationId xmlns:a16="http://schemas.microsoft.com/office/drawing/2014/main" xmlns="" id="{335B77F7-EDF2-4E83-BF7E-E19EBE730341}"/>
              </a:ext>
            </a:extLst>
          </p:cNvPr>
          <p:cNvCxnSpPr/>
          <p:nvPr/>
        </p:nvCxnSpPr>
        <p:spPr>
          <a:xfrm>
            <a:off x="1012825" y="3387725"/>
            <a:ext cx="10464800" cy="7938"/>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7" name="圓角矩形 6">
            <a:extLst>
              <a:ext uri="{FF2B5EF4-FFF2-40B4-BE49-F238E27FC236}">
                <a16:creationId xmlns:a16="http://schemas.microsoft.com/office/drawing/2014/main" xmlns="" id="{E6D4C3B3-C805-476C-915C-BC809FBA13A8}"/>
              </a:ext>
            </a:extLst>
          </p:cNvPr>
          <p:cNvSpPr/>
          <p:nvPr/>
        </p:nvSpPr>
        <p:spPr>
          <a:xfrm>
            <a:off x="4906963" y="4232275"/>
            <a:ext cx="2195512" cy="982663"/>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免試入學</a:t>
            </a:r>
          </a:p>
        </p:txBody>
      </p:sp>
      <p:sp>
        <p:nvSpPr>
          <p:cNvPr id="8" name="橢圓 7">
            <a:extLst>
              <a:ext uri="{FF2B5EF4-FFF2-40B4-BE49-F238E27FC236}">
                <a16:creationId xmlns:a16="http://schemas.microsoft.com/office/drawing/2014/main" xmlns="" id="{69657734-8F56-4D78-9FF6-FCC642D5DF5B}"/>
              </a:ext>
            </a:extLst>
          </p:cNvPr>
          <p:cNvSpPr/>
          <p:nvPr/>
        </p:nvSpPr>
        <p:spPr>
          <a:xfrm>
            <a:off x="3176588" y="3243263"/>
            <a:ext cx="288925" cy="287337"/>
          </a:xfrm>
          <a:prstGeom prst="ellipse">
            <a:avLst/>
          </a:prstGeom>
          <a:solidFill>
            <a:srgbClr val="9BBA5A"/>
          </a:solidFill>
          <a:ln>
            <a:solidFill>
              <a:srgbClr val="9BBA5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a:solidFill>
                <a:prstClr val="white"/>
              </a:solidFill>
            </a:endParaRPr>
          </a:p>
        </p:txBody>
      </p:sp>
      <p:sp>
        <p:nvSpPr>
          <p:cNvPr id="9" name="圓角矩形 8">
            <a:extLst>
              <a:ext uri="{FF2B5EF4-FFF2-40B4-BE49-F238E27FC236}">
                <a16:creationId xmlns:a16="http://schemas.microsoft.com/office/drawing/2014/main" xmlns="" id="{CC43587A-5038-470B-80E5-BC0300E0DACB}"/>
              </a:ext>
            </a:extLst>
          </p:cNvPr>
          <p:cNvSpPr/>
          <p:nvPr/>
        </p:nvSpPr>
        <p:spPr>
          <a:xfrm>
            <a:off x="2505075" y="4254500"/>
            <a:ext cx="1944688" cy="960438"/>
          </a:xfrm>
          <a:prstGeom prst="roundRect">
            <a:avLst/>
          </a:prstGeom>
          <a:solidFill>
            <a:srgbClr val="9BBA5A"/>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zh-TW" altLang="en-US" sz="3200" dirty="0">
                <a:solidFill>
                  <a:srgbClr val="FF0000"/>
                </a:solidFill>
                <a:latin typeface="華康粗圓體" pitchFamily="49" charset="-120"/>
                <a:ea typeface="華康粗圓體" pitchFamily="49" charset="-120"/>
              </a:rPr>
              <a:t>教育會考</a:t>
            </a:r>
          </a:p>
        </p:txBody>
      </p:sp>
      <p:sp>
        <p:nvSpPr>
          <p:cNvPr id="10" name="文字方塊 9"/>
          <p:cNvSpPr txBox="1">
            <a:spLocks noChangeArrowheads="1"/>
          </p:cNvSpPr>
          <p:nvPr/>
        </p:nvSpPr>
        <p:spPr bwMode="auto">
          <a:xfrm>
            <a:off x="2649538" y="2859088"/>
            <a:ext cx="165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 typeface="Arial" panose="020B0604020202020204" pitchFamily="34" charset="0"/>
              <a:buNone/>
            </a:pP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月中旬</a:t>
            </a:r>
          </a:p>
        </p:txBody>
      </p:sp>
      <p:cxnSp>
        <p:nvCxnSpPr>
          <p:cNvPr id="11" name="直線單箭頭接點 10">
            <a:extLst>
              <a:ext uri="{FF2B5EF4-FFF2-40B4-BE49-F238E27FC236}">
                <a16:creationId xmlns:a16="http://schemas.microsoft.com/office/drawing/2014/main" xmlns="" id="{0448D9CC-9616-4E75-8118-1AB8BA779124}"/>
              </a:ext>
            </a:extLst>
          </p:cNvPr>
          <p:cNvCxnSpPr>
            <a:stCxn id="8" idx="4"/>
          </p:cNvCxnSpPr>
          <p:nvPr/>
        </p:nvCxnSpPr>
        <p:spPr>
          <a:xfrm>
            <a:off x="3321050" y="3530600"/>
            <a:ext cx="0" cy="709613"/>
          </a:xfrm>
          <a:prstGeom prst="straightConnector1">
            <a:avLst/>
          </a:prstGeom>
          <a:ln w="76200">
            <a:solidFill>
              <a:srgbClr val="9BBA5A"/>
            </a:solidFill>
            <a:tailEnd type="arrow"/>
          </a:ln>
        </p:spPr>
        <p:style>
          <a:lnRef idx="1">
            <a:schemeClr val="accent3"/>
          </a:lnRef>
          <a:fillRef idx="0">
            <a:schemeClr val="accent3"/>
          </a:fillRef>
          <a:effectRef idx="0">
            <a:schemeClr val="accent3"/>
          </a:effectRef>
          <a:fontRef idx="minor">
            <a:schemeClr val="tx1"/>
          </a:fontRef>
        </p:style>
      </p:cxnSp>
      <p:cxnSp>
        <p:nvCxnSpPr>
          <p:cNvPr id="12" name="直線單箭頭接點 11">
            <a:extLst>
              <a:ext uri="{FF2B5EF4-FFF2-40B4-BE49-F238E27FC236}">
                <a16:creationId xmlns:a16="http://schemas.microsoft.com/office/drawing/2014/main" xmlns="" id="{988883CD-B946-4EA0-948A-A0B9BE1E8759}"/>
              </a:ext>
            </a:extLst>
          </p:cNvPr>
          <p:cNvCxnSpPr/>
          <p:nvPr/>
        </p:nvCxnSpPr>
        <p:spPr>
          <a:xfrm>
            <a:off x="6510338" y="3509963"/>
            <a:ext cx="0" cy="701675"/>
          </a:xfrm>
          <a:prstGeom prst="straightConnector1">
            <a:avLst/>
          </a:prstGeom>
          <a:ln w="76200">
            <a:tailEnd type="arrow"/>
          </a:ln>
        </p:spPr>
        <p:style>
          <a:lnRef idx="1">
            <a:schemeClr val="accent2"/>
          </a:lnRef>
          <a:fillRef idx="3">
            <a:schemeClr val="accent2"/>
          </a:fillRef>
          <a:effectRef idx="2">
            <a:schemeClr val="accent2"/>
          </a:effectRef>
          <a:fontRef idx="minor">
            <a:schemeClr val="lt1"/>
          </a:fontRef>
        </p:style>
      </p:cxnSp>
      <p:cxnSp>
        <p:nvCxnSpPr>
          <p:cNvPr id="13" name="直線單箭頭接點 12">
            <a:extLst>
              <a:ext uri="{FF2B5EF4-FFF2-40B4-BE49-F238E27FC236}">
                <a16:creationId xmlns:a16="http://schemas.microsoft.com/office/drawing/2014/main" xmlns="" id="{B6FE542E-8B2C-4792-9E58-677291850C61}"/>
              </a:ext>
            </a:extLst>
          </p:cNvPr>
          <p:cNvCxnSpPr/>
          <p:nvPr/>
        </p:nvCxnSpPr>
        <p:spPr>
          <a:xfrm>
            <a:off x="8109766" y="3395663"/>
            <a:ext cx="17463" cy="814387"/>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14" name="文字方塊 13"/>
          <p:cNvSpPr txBox="1">
            <a:spLocks noChangeArrowheads="1"/>
          </p:cNvSpPr>
          <p:nvPr/>
        </p:nvSpPr>
        <p:spPr bwMode="auto">
          <a:xfrm>
            <a:off x="4695825" y="5338763"/>
            <a:ext cx="2376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  </a:t>
            </a:r>
            <a:r>
              <a:rPr lang="zh-TW" altLang="en-US" sz="2400" dirty="0">
                <a:solidFill>
                  <a:srgbClr val="000000"/>
                </a:solidFill>
                <a:latin typeface="華康粗圓體" panose="020F0709000000000000" pitchFamily="49" charset="-120"/>
                <a:ea typeface="華康粗圓體" panose="020F0709000000000000" pitchFamily="49" charset="-120"/>
              </a:rPr>
              <a:t>臺南區高中職</a:t>
            </a:r>
          </a:p>
        </p:txBody>
      </p:sp>
      <p:sp>
        <p:nvSpPr>
          <p:cNvPr id="15" name="文字方塊 14"/>
          <p:cNvSpPr txBox="1">
            <a:spLocks noChangeArrowheads="1"/>
          </p:cNvSpPr>
          <p:nvPr/>
        </p:nvSpPr>
        <p:spPr bwMode="auto">
          <a:xfrm>
            <a:off x="7425554" y="5321122"/>
            <a:ext cx="2374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1.</a:t>
            </a:r>
            <a:r>
              <a:rPr lang="zh-TW" altLang="en-US" sz="2400" dirty="0">
                <a:solidFill>
                  <a:srgbClr val="000000"/>
                </a:solidFill>
                <a:latin typeface="華康粗圓體" panose="020F0709000000000000" pitchFamily="49" charset="-120"/>
                <a:ea typeface="華康粗圓體" panose="020F0709000000000000" pitchFamily="49" charset="-120"/>
              </a:rPr>
              <a:t>可跨區報考</a:t>
            </a:r>
          </a:p>
        </p:txBody>
      </p:sp>
      <p:sp>
        <p:nvSpPr>
          <p:cNvPr id="16" name="文字方塊 15"/>
          <p:cNvSpPr txBox="1">
            <a:spLocks noChangeArrowheads="1"/>
          </p:cNvSpPr>
          <p:nvPr/>
        </p:nvSpPr>
        <p:spPr bwMode="auto">
          <a:xfrm>
            <a:off x="7425554" y="5800547"/>
            <a:ext cx="2374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2.</a:t>
            </a:r>
            <a:r>
              <a:rPr lang="zh-TW" altLang="en-US" sz="2400" dirty="0">
                <a:solidFill>
                  <a:srgbClr val="000000"/>
                </a:solidFill>
                <a:latin typeface="華康粗圓體" panose="020F0709000000000000" pitchFamily="49" charset="-120"/>
                <a:ea typeface="華康粗圓體" panose="020F0709000000000000" pitchFamily="49" charset="-120"/>
              </a:rPr>
              <a:t>參加學科測驗</a:t>
            </a:r>
          </a:p>
        </p:txBody>
      </p:sp>
      <p:sp>
        <p:nvSpPr>
          <p:cNvPr id="17" name="圓角矩形 16">
            <a:extLst>
              <a:ext uri="{FF2B5EF4-FFF2-40B4-BE49-F238E27FC236}">
                <a16:creationId xmlns:a16="http://schemas.microsoft.com/office/drawing/2014/main" xmlns="" id="{66D67DAB-CFF2-4A9E-A91E-798432A99CB6}"/>
              </a:ext>
            </a:extLst>
          </p:cNvPr>
          <p:cNvSpPr/>
          <p:nvPr/>
        </p:nvSpPr>
        <p:spPr>
          <a:xfrm>
            <a:off x="7425554" y="4232275"/>
            <a:ext cx="2139950" cy="982663"/>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dirty="0">
                <a:solidFill>
                  <a:prstClr val="white"/>
                </a:solidFill>
                <a:latin typeface="華康粗圓體" pitchFamily="49" charset="-120"/>
                <a:ea typeface="華康粗圓體" pitchFamily="49" charset="-120"/>
              </a:rPr>
              <a:t>（考試分發）</a:t>
            </a:r>
          </a:p>
        </p:txBody>
      </p:sp>
      <p:sp>
        <p:nvSpPr>
          <p:cNvPr id="18" name="圓角矩形 17">
            <a:extLst>
              <a:ext uri="{FF2B5EF4-FFF2-40B4-BE49-F238E27FC236}">
                <a16:creationId xmlns:a16="http://schemas.microsoft.com/office/drawing/2014/main" xmlns="" id="{C41C1664-1FEB-4ABC-82D6-A22B2ED8D1AF}"/>
              </a:ext>
            </a:extLst>
          </p:cNvPr>
          <p:cNvSpPr/>
          <p:nvPr/>
        </p:nvSpPr>
        <p:spPr>
          <a:xfrm>
            <a:off x="5099050" y="1931988"/>
            <a:ext cx="2292350" cy="8636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dirty="0">
                <a:solidFill>
                  <a:prstClr val="white"/>
                </a:solidFill>
                <a:latin typeface="華康粗圓體" pitchFamily="49" charset="-120"/>
                <a:ea typeface="華康粗圓體" pitchFamily="49" charset="-120"/>
              </a:rPr>
              <a:t>（甄選入學）</a:t>
            </a:r>
          </a:p>
        </p:txBody>
      </p:sp>
      <p:cxnSp>
        <p:nvCxnSpPr>
          <p:cNvPr id="19" name="直線單箭頭接點 18">
            <a:extLst>
              <a:ext uri="{FF2B5EF4-FFF2-40B4-BE49-F238E27FC236}">
                <a16:creationId xmlns:a16="http://schemas.microsoft.com/office/drawing/2014/main" xmlns="" id="{6A4DF46C-0FC2-42AC-BE74-0C90904ABF4D}"/>
              </a:ext>
            </a:extLst>
          </p:cNvPr>
          <p:cNvCxnSpPr>
            <a:stCxn id="27" idx="0"/>
          </p:cNvCxnSpPr>
          <p:nvPr/>
        </p:nvCxnSpPr>
        <p:spPr>
          <a:xfrm flipV="1">
            <a:off x="6510338" y="2755900"/>
            <a:ext cx="0" cy="466725"/>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20" name="文字方塊 19"/>
          <p:cNvSpPr txBox="1">
            <a:spLocks noChangeArrowheads="1"/>
          </p:cNvSpPr>
          <p:nvPr/>
        </p:nvSpPr>
        <p:spPr bwMode="auto">
          <a:xfrm>
            <a:off x="4946650" y="787400"/>
            <a:ext cx="65754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1.</a:t>
            </a:r>
            <a:r>
              <a:rPr lang="zh-TW" altLang="en-US" sz="2400" dirty="0">
                <a:solidFill>
                  <a:srgbClr val="000000"/>
                </a:solidFill>
                <a:latin typeface="華康粗圓體" panose="020F0709000000000000" pitchFamily="49" charset="-120"/>
                <a:ea typeface="華康粗圓體" panose="020F0709000000000000" pitchFamily="49" charset="-120"/>
              </a:rPr>
              <a:t>藝術才能班、專業群科、體育班、科學班</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2.</a:t>
            </a:r>
            <a:r>
              <a:rPr lang="zh-TW" altLang="en-US" sz="2400" dirty="0">
                <a:solidFill>
                  <a:srgbClr val="000000"/>
                </a:solidFill>
                <a:latin typeface="華康粗圓體" panose="020F0709000000000000" pitchFamily="49" charset="-120"/>
                <a:ea typeface="華康粗圓體" panose="020F0709000000000000" pitchFamily="49" charset="-120"/>
              </a:rPr>
              <a:t>可跨區報考</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 typeface="Arial" panose="020B0604020202020204" pitchFamily="34" charset="0"/>
              <a:buNone/>
            </a:pPr>
            <a:r>
              <a:rPr lang="en-US" altLang="zh-TW" sz="2400" dirty="0">
                <a:solidFill>
                  <a:srgbClr val="000000"/>
                </a:solidFill>
                <a:latin typeface="華康粗圓體" panose="020F0709000000000000" pitchFamily="49" charset="-120"/>
                <a:ea typeface="華康粗圓體" panose="020F0709000000000000" pitchFamily="49" charset="-120"/>
              </a:rPr>
              <a:t>3.</a:t>
            </a:r>
            <a:r>
              <a:rPr lang="zh-TW" altLang="en-US" sz="2400" dirty="0">
                <a:solidFill>
                  <a:srgbClr val="000000"/>
                </a:solidFill>
                <a:latin typeface="華康粗圓體" panose="020F0709000000000000" pitchFamily="49" charset="-120"/>
                <a:ea typeface="華康粗圓體" panose="020F0709000000000000" pitchFamily="49" charset="-120"/>
              </a:rPr>
              <a:t>需先術科測驗</a:t>
            </a:r>
          </a:p>
        </p:txBody>
      </p:sp>
      <p:cxnSp>
        <p:nvCxnSpPr>
          <p:cNvPr id="23" name="直線單箭頭接點 22">
            <a:extLst>
              <a:ext uri="{FF2B5EF4-FFF2-40B4-BE49-F238E27FC236}">
                <a16:creationId xmlns:a16="http://schemas.microsoft.com/office/drawing/2014/main" xmlns="" id="{9177D91C-18FA-49CA-A822-44A71C8E2050}"/>
              </a:ext>
            </a:extLst>
          </p:cNvPr>
          <p:cNvCxnSpPr/>
          <p:nvPr/>
        </p:nvCxnSpPr>
        <p:spPr>
          <a:xfrm flipH="1" flipV="1">
            <a:off x="2339975" y="2740025"/>
            <a:ext cx="20638" cy="636588"/>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24" name="橢圓 23">
            <a:extLst>
              <a:ext uri="{FF2B5EF4-FFF2-40B4-BE49-F238E27FC236}">
                <a16:creationId xmlns:a16="http://schemas.microsoft.com/office/drawing/2014/main" xmlns="" id="{9F5D0242-E7AE-42E6-AB1D-6F85979986E3}"/>
              </a:ext>
            </a:extLst>
          </p:cNvPr>
          <p:cNvSpPr/>
          <p:nvPr/>
        </p:nvSpPr>
        <p:spPr>
          <a:xfrm>
            <a:off x="2217738" y="3232150"/>
            <a:ext cx="287337" cy="288925"/>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26" name="橢圓 25">
            <a:extLst>
              <a:ext uri="{FF2B5EF4-FFF2-40B4-BE49-F238E27FC236}">
                <a16:creationId xmlns:a16="http://schemas.microsoft.com/office/drawing/2014/main" xmlns="" id="{0696EE2A-CACE-4C8D-9207-D216D8E4485A}"/>
              </a:ext>
            </a:extLst>
          </p:cNvPr>
          <p:cNvSpPr/>
          <p:nvPr/>
        </p:nvSpPr>
        <p:spPr>
          <a:xfrm>
            <a:off x="9866313" y="3251200"/>
            <a:ext cx="287337" cy="288925"/>
          </a:xfrm>
          <a:prstGeom prst="ellipse">
            <a:avLst/>
          </a:prstGeom>
          <a:solidFill>
            <a:srgbClr val="4181CD"/>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27" name="橢圓 26">
            <a:extLst>
              <a:ext uri="{FF2B5EF4-FFF2-40B4-BE49-F238E27FC236}">
                <a16:creationId xmlns:a16="http://schemas.microsoft.com/office/drawing/2014/main" xmlns="" id="{065E43F0-2E63-4DCC-B194-CA2B693C2F16}"/>
              </a:ext>
            </a:extLst>
          </p:cNvPr>
          <p:cNvSpPr/>
          <p:nvPr/>
        </p:nvSpPr>
        <p:spPr>
          <a:xfrm>
            <a:off x="6367463" y="3222625"/>
            <a:ext cx="287337" cy="287338"/>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29" name="文字方塊 28"/>
          <p:cNvSpPr txBox="1">
            <a:spLocks noChangeArrowheads="1"/>
          </p:cNvSpPr>
          <p:nvPr/>
        </p:nvSpPr>
        <p:spPr bwMode="auto">
          <a:xfrm>
            <a:off x="1881188" y="3541713"/>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4</a:t>
            </a:r>
            <a:r>
              <a:rPr lang="zh-TW" altLang="en-US" sz="2000">
                <a:solidFill>
                  <a:srgbClr val="000000"/>
                </a:solidFill>
                <a:latin typeface="華康粗圓體" panose="020F0709000000000000" pitchFamily="49" charset="-120"/>
                <a:ea typeface="華康粗圓體" panose="020F0709000000000000" pitchFamily="49" charset="-120"/>
              </a:rPr>
              <a:t>、</a:t>
            </a: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30" name="文字方塊 29"/>
          <p:cNvSpPr txBox="1">
            <a:spLocks noChangeArrowheads="1"/>
          </p:cNvSpPr>
          <p:nvPr/>
        </p:nvSpPr>
        <p:spPr bwMode="auto">
          <a:xfrm>
            <a:off x="4695825" y="2922588"/>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6</a:t>
            </a:r>
            <a:r>
              <a:rPr lang="zh-TW" altLang="en-US" sz="2400">
                <a:solidFill>
                  <a:srgbClr val="000000"/>
                </a:solidFill>
                <a:latin typeface="華康粗圓體" panose="020F0709000000000000" pitchFamily="49" charset="-120"/>
                <a:ea typeface="華康粗圓體" panose="020F0709000000000000" pitchFamily="49" charset="-120"/>
              </a:rPr>
              <a:t>月</a:t>
            </a:r>
          </a:p>
        </p:txBody>
      </p:sp>
      <p:sp>
        <p:nvSpPr>
          <p:cNvPr id="31" name="圓角矩形 30">
            <a:extLst>
              <a:ext uri="{FF2B5EF4-FFF2-40B4-BE49-F238E27FC236}">
                <a16:creationId xmlns:a16="http://schemas.microsoft.com/office/drawing/2014/main" xmlns="" id="{40527BD3-BDC0-4704-A330-292E69131464}"/>
              </a:ext>
            </a:extLst>
          </p:cNvPr>
          <p:cNvSpPr/>
          <p:nvPr/>
        </p:nvSpPr>
        <p:spPr>
          <a:xfrm>
            <a:off x="4541838" y="3490913"/>
            <a:ext cx="1133475" cy="496887"/>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dirty="0">
                <a:solidFill>
                  <a:prstClr val="white"/>
                </a:solidFill>
                <a:latin typeface="華康粗圓體" pitchFamily="49" charset="-120"/>
                <a:ea typeface="華康粗圓體" pitchFamily="49" charset="-120"/>
              </a:rPr>
              <a:t>直升</a:t>
            </a:r>
          </a:p>
        </p:txBody>
      </p:sp>
      <p:sp>
        <p:nvSpPr>
          <p:cNvPr id="32" name="文字方塊 31"/>
          <p:cNvSpPr txBox="1">
            <a:spLocks noChangeArrowheads="1"/>
          </p:cNvSpPr>
          <p:nvPr/>
        </p:nvSpPr>
        <p:spPr bwMode="auto">
          <a:xfrm>
            <a:off x="8065615" y="2919413"/>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7</a:t>
            </a:r>
            <a:r>
              <a:rPr lang="zh-TW" altLang="en-US" sz="2400" dirty="0">
                <a:solidFill>
                  <a:srgbClr val="000000"/>
                </a:solidFill>
                <a:latin typeface="華康粗圓體" panose="020F0709000000000000" pitchFamily="49" charset="-120"/>
                <a:ea typeface="華康粗圓體" panose="020F0709000000000000" pitchFamily="49" charset="-120"/>
              </a:rPr>
              <a:t>月</a:t>
            </a:r>
          </a:p>
        </p:txBody>
      </p:sp>
      <p:cxnSp>
        <p:nvCxnSpPr>
          <p:cNvPr id="33" name="直線單箭頭接點 32">
            <a:extLst>
              <a:ext uri="{FF2B5EF4-FFF2-40B4-BE49-F238E27FC236}">
                <a16:creationId xmlns:a16="http://schemas.microsoft.com/office/drawing/2014/main" xmlns="" id="{354B24F0-B034-420C-9895-3F9935C7F4CF}"/>
              </a:ext>
            </a:extLst>
          </p:cNvPr>
          <p:cNvCxnSpPr/>
          <p:nvPr/>
        </p:nvCxnSpPr>
        <p:spPr>
          <a:xfrm flipV="1">
            <a:off x="10010775" y="2784475"/>
            <a:ext cx="0" cy="466725"/>
          </a:xfrm>
          <a:prstGeom prst="straightConnector1">
            <a:avLst/>
          </a:prstGeom>
          <a:ln w="76200">
            <a:solidFill>
              <a:srgbClr val="3D79C2"/>
            </a:solidFill>
            <a:tailEnd type="arrow"/>
          </a:ln>
        </p:spPr>
        <p:style>
          <a:lnRef idx="1">
            <a:schemeClr val="accent2"/>
          </a:lnRef>
          <a:fillRef idx="3">
            <a:schemeClr val="accent2"/>
          </a:fillRef>
          <a:effectRef idx="2">
            <a:schemeClr val="accent2"/>
          </a:effectRef>
          <a:fontRef idx="minor">
            <a:schemeClr val="lt1"/>
          </a:fontRef>
        </p:style>
      </p:cxnSp>
      <p:sp>
        <p:nvSpPr>
          <p:cNvPr id="34" name="圓角矩形 33">
            <a:extLst>
              <a:ext uri="{FF2B5EF4-FFF2-40B4-BE49-F238E27FC236}">
                <a16:creationId xmlns:a16="http://schemas.microsoft.com/office/drawing/2014/main" xmlns="" id="{DE5F57E4-CCA1-40EB-A9D7-049FC06B2CF4}"/>
              </a:ext>
            </a:extLst>
          </p:cNvPr>
          <p:cNvSpPr/>
          <p:nvPr/>
        </p:nvSpPr>
        <p:spPr>
          <a:xfrm>
            <a:off x="9559925" y="1973263"/>
            <a:ext cx="1082675" cy="86518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報到</a:t>
            </a:r>
          </a:p>
        </p:txBody>
      </p:sp>
      <p:sp>
        <p:nvSpPr>
          <p:cNvPr id="36" name="文字方塊 35"/>
          <p:cNvSpPr txBox="1">
            <a:spLocks noChangeArrowheads="1"/>
          </p:cNvSpPr>
          <p:nvPr/>
        </p:nvSpPr>
        <p:spPr bwMode="auto">
          <a:xfrm>
            <a:off x="1627188" y="776288"/>
            <a:ext cx="2044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1.</a:t>
            </a:r>
            <a:r>
              <a:rPr lang="zh-TW" altLang="en-US" sz="2400" dirty="0">
                <a:solidFill>
                  <a:srgbClr val="000000"/>
                </a:solidFill>
                <a:latin typeface="華康粗圓體" panose="020F0709000000000000" pitchFamily="49" charset="-120"/>
                <a:ea typeface="華康粗圓體" panose="020F0709000000000000" pitchFamily="49" charset="-120"/>
              </a:rPr>
              <a:t>藝術才能班</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2.</a:t>
            </a:r>
            <a:r>
              <a:rPr lang="zh-TW" altLang="en-US" sz="2400" dirty="0">
                <a:solidFill>
                  <a:srgbClr val="000000"/>
                </a:solidFill>
                <a:latin typeface="華康粗圓體" panose="020F0709000000000000" pitchFamily="49" charset="-120"/>
                <a:ea typeface="華康粗圓體" panose="020F0709000000000000" pitchFamily="49" charset="-120"/>
              </a:rPr>
              <a:t>專業群科</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3.</a:t>
            </a:r>
            <a:r>
              <a:rPr lang="zh-TW" altLang="en-US" sz="2400" dirty="0">
                <a:solidFill>
                  <a:srgbClr val="000000"/>
                </a:solidFill>
                <a:latin typeface="華康粗圓體" panose="020F0709000000000000" pitchFamily="49" charset="-120"/>
                <a:ea typeface="華康粗圓體" panose="020F0709000000000000" pitchFamily="49" charset="-120"/>
              </a:rPr>
              <a:t>體育班</a:t>
            </a:r>
          </a:p>
        </p:txBody>
      </p:sp>
      <p:sp>
        <p:nvSpPr>
          <p:cNvPr id="37" name="橢圓 36">
            <a:extLst>
              <a:ext uri="{FF2B5EF4-FFF2-40B4-BE49-F238E27FC236}">
                <a16:creationId xmlns:a16="http://schemas.microsoft.com/office/drawing/2014/main" xmlns="" id="{E0252260-A105-40E2-89A8-A8927F6CC7C7}"/>
              </a:ext>
            </a:extLst>
          </p:cNvPr>
          <p:cNvSpPr/>
          <p:nvPr/>
        </p:nvSpPr>
        <p:spPr>
          <a:xfrm>
            <a:off x="908050" y="3213100"/>
            <a:ext cx="288925" cy="287338"/>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cxnSp>
        <p:nvCxnSpPr>
          <p:cNvPr id="38" name="直線單箭頭接點 37">
            <a:extLst>
              <a:ext uri="{FF2B5EF4-FFF2-40B4-BE49-F238E27FC236}">
                <a16:creationId xmlns:a16="http://schemas.microsoft.com/office/drawing/2014/main" xmlns="" id="{88E746A1-7D4F-4A23-A9AC-837B7527E38A}"/>
              </a:ext>
            </a:extLst>
          </p:cNvPr>
          <p:cNvCxnSpPr>
            <a:stCxn id="37" idx="4"/>
          </p:cNvCxnSpPr>
          <p:nvPr/>
        </p:nvCxnSpPr>
        <p:spPr>
          <a:xfrm>
            <a:off x="1052513" y="3500438"/>
            <a:ext cx="0" cy="709612"/>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39" name="文字方塊 38"/>
          <p:cNvSpPr txBox="1">
            <a:spLocks noChangeArrowheads="1"/>
          </p:cNvSpPr>
          <p:nvPr/>
        </p:nvSpPr>
        <p:spPr bwMode="auto">
          <a:xfrm>
            <a:off x="1017588" y="3797300"/>
            <a:ext cx="1398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 </a:t>
            </a:r>
            <a:r>
              <a:rPr lang="zh-TW" altLang="en-US" sz="2400">
                <a:solidFill>
                  <a:srgbClr val="000000"/>
                </a:solidFill>
                <a:latin typeface="華康粗圓體" panose="020F0709000000000000" pitchFamily="49" charset="-120"/>
                <a:ea typeface="華康粗圓體" panose="020F0709000000000000" pitchFamily="49" charset="-120"/>
              </a:rPr>
              <a:t>科學班</a:t>
            </a:r>
          </a:p>
        </p:txBody>
      </p:sp>
      <p:sp>
        <p:nvSpPr>
          <p:cNvPr id="40" name="文字方塊 39"/>
          <p:cNvSpPr txBox="1">
            <a:spLocks noChangeArrowheads="1"/>
          </p:cNvSpPr>
          <p:nvPr/>
        </p:nvSpPr>
        <p:spPr bwMode="auto">
          <a:xfrm>
            <a:off x="603250" y="2794000"/>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3</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41" name="橢圓 40">
            <a:extLst>
              <a:ext uri="{FF2B5EF4-FFF2-40B4-BE49-F238E27FC236}">
                <a16:creationId xmlns:a16="http://schemas.microsoft.com/office/drawing/2014/main" xmlns="" id="{A173A903-674C-46E8-9FB2-9F2E8719FF4B}"/>
              </a:ext>
            </a:extLst>
          </p:cNvPr>
          <p:cNvSpPr/>
          <p:nvPr/>
        </p:nvSpPr>
        <p:spPr>
          <a:xfrm>
            <a:off x="7963716" y="3213100"/>
            <a:ext cx="288925" cy="287338"/>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45" name="圓角矩形 44">
            <a:extLst>
              <a:ext uri="{FF2B5EF4-FFF2-40B4-BE49-F238E27FC236}">
                <a16:creationId xmlns:a16="http://schemas.microsoft.com/office/drawing/2014/main" xmlns="" id="{3E9442E5-C97A-485B-B06B-BBEC323B9C31}"/>
              </a:ext>
            </a:extLst>
          </p:cNvPr>
          <p:cNvSpPr/>
          <p:nvPr/>
        </p:nvSpPr>
        <p:spPr>
          <a:xfrm>
            <a:off x="9755188" y="4270375"/>
            <a:ext cx="2195512" cy="9620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免試續招</a:t>
            </a:r>
            <a:endParaRPr lang="en-US" altLang="zh-TW" sz="3200" dirty="0">
              <a:solidFill>
                <a:prstClr val="white"/>
              </a:solidFill>
              <a:latin typeface="華康粗圓體" pitchFamily="49" charset="-120"/>
              <a:ea typeface="華康粗圓體" pitchFamily="49" charset="-120"/>
            </a:endParaRPr>
          </a:p>
          <a:p>
            <a:pPr algn="ctr">
              <a:defRPr/>
            </a:pPr>
            <a:r>
              <a:rPr lang="en-US" altLang="zh-TW" sz="2400" dirty="0">
                <a:solidFill>
                  <a:prstClr val="white"/>
                </a:solidFill>
                <a:latin typeface="華康粗圓體" pitchFamily="49" charset="-120"/>
                <a:ea typeface="華康粗圓體" pitchFamily="49" charset="-120"/>
              </a:rPr>
              <a:t>(7</a:t>
            </a:r>
            <a:r>
              <a:rPr lang="zh-TW" altLang="en-US" sz="2400" dirty="0">
                <a:solidFill>
                  <a:prstClr val="white"/>
                </a:solidFill>
                <a:latin typeface="華康粗圓體" pitchFamily="49" charset="-120"/>
                <a:ea typeface="華康粗圓體" pitchFamily="49" charset="-120"/>
              </a:rPr>
              <a:t>月中下旬</a:t>
            </a:r>
            <a:r>
              <a:rPr lang="en-US" altLang="zh-TW" sz="2400" dirty="0">
                <a:solidFill>
                  <a:prstClr val="white"/>
                </a:solidFill>
                <a:latin typeface="華康粗圓體" pitchFamily="49" charset="-120"/>
                <a:ea typeface="華康粗圓體" pitchFamily="49" charset="-120"/>
              </a:rPr>
              <a:t>)</a:t>
            </a:r>
            <a:endParaRPr lang="zh-TW" altLang="en-US" sz="3200" dirty="0">
              <a:solidFill>
                <a:prstClr val="white"/>
              </a:solidFill>
              <a:latin typeface="華康粗圓體" pitchFamily="49" charset="-120"/>
              <a:ea typeface="華康粗圓體" pitchFamily="49" charset="-120"/>
            </a:endParaRPr>
          </a:p>
        </p:txBody>
      </p:sp>
      <p:cxnSp>
        <p:nvCxnSpPr>
          <p:cNvPr id="46" name="直線單箭頭接點 45">
            <a:extLst>
              <a:ext uri="{FF2B5EF4-FFF2-40B4-BE49-F238E27FC236}">
                <a16:creationId xmlns:a16="http://schemas.microsoft.com/office/drawing/2014/main" xmlns="" id="{BF0DA6FB-A944-4237-BD43-96DB2D19768D}"/>
              </a:ext>
            </a:extLst>
          </p:cNvPr>
          <p:cNvCxnSpPr/>
          <p:nvPr/>
        </p:nvCxnSpPr>
        <p:spPr>
          <a:xfrm>
            <a:off x="10674350" y="3567113"/>
            <a:ext cx="0" cy="701675"/>
          </a:xfrm>
          <a:prstGeom prst="straightConnector1">
            <a:avLst/>
          </a:prstGeom>
          <a:ln w="76200">
            <a:tailEnd type="arrow"/>
          </a:ln>
        </p:spPr>
        <p:style>
          <a:lnRef idx="1">
            <a:schemeClr val="accent2"/>
          </a:lnRef>
          <a:fillRef idx="3">
            <a:schemeClr val="accent2"/>
          </a:fillRef>
          <a:effectRef idx="2">
            <a:schemeClr val="accent2"/>
          </a:effectRef>
          <a:fontRef idx="minor">
            <a:schemeClr val="lt1"/>
          </a:fontRef>
        </p:style>
      </p:cxnSp>
      <p:sp>
        <p:nvSpPr>
          <p:cNvPr id="47" name="橢圓 46">
            <a:extLst>
              <a:ext uri="{FF2B5EF4-FFF2-40B4-BE49-F238E27FC236}">
                <a16:creationId xmlns:a16="http://schemas.microsoft.com/office/drawing/2014/main" xmlns="" id="{6DC1B5CF-F825-4098-A79B-F3174EB38199}"/>
              </a:ext>
            </a:extLst>
          </p:cNvPr>
          <p:cNvSpPr/>
          <p:nvPr/>
        </p:nvSpPr>
        <p:spPr>
          <a:xfrm>
            <a:off x="10531475" y="3279775"/>
            <a:ext cx="287338" cy="287338"/>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48" name="圓角矩形 47">
            <a:extLst>
              <a:ext uri="{FF2B5EF4-FFF2-40B4-BE49-F238E27FC236}">
                <a16:creationId xmlns:a16="http://schemas.microsoft.com/office/drawing/2014/main" xmlns="" id="{E5B95323-1A22-40FE-B01E-6CBBAF75FBC3}"/>
              </a:ext>
            </a:extLst>
          </p:cNvPr>
          <p:cNvSpPr/>
          <p:nvPr/>
        </p:nvSpPr>
        <p:spPr>
          <a:xfrm>
            <a:off x="301625" y="4254500"/>
            <a:ext cx="2106613" cy="960438"/>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sz="2133" dirty="0">
                <a:solidFill>
                  <a:prstClr val="white"/>
                </a:solidFill>
                <a:latin typeface="華康粗圓體" pitchFamily="49" charset="-120"/>
                <a:ea typeface="華康粗圓體" pitchFamily="49" charset="-120"/>
              </a:rPr>
              <a:t>（甄選入學）</a:t>
            </a:r>
          </a:p>
        </p:txBody>
      </p:sp>
      <p:sp>
        <p:nvSpPr>
          <p:cNvPr id="49" name="圓角矩形 48">
            <a:extLst>
              <a:ext uri="{FF2B5EF4-FFF2-40B4-BE49-F238E27FC236}">
                <a16:creationId xmlns:a16="http://schemas.microsoft.com/office/drawing/2014/main" xmlns="" id="{53844A78-0FF1-4CB0-8E07-7BC08FE4CB7D}"/>
              </a:ext>
            </a:extLst>
          </p:cNvPr>
          <p:cNvSpPr/>
          <p:nvPr/>
        </p:nvSpPr>
        <p:spPr>
          <a:xfrm>
            <a:off x="1503363" y="1930400"/>
            <a:ext cx="2292350" cy="8636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術科測驗</a:t>
            </a:r>
          </a:p>
        </p:txBody>
      </p:sp>
      <p:sp>
        <p:nvSpPr>
          <p:cNvPr id="50" name="文字方塊 49"/>
          <p:cNvSpPr txBox="1">
            <a:spLocks noChangeArrowheads="1"/>
          </p:cNvSpPr>
          <p:nvPr/>
        </p:nvSpPr>
        <p:spPr bwMode="auto">
          <a:xfrm>
            <a:off x="9089231" y="1376362"/>
            <a:ext cx="2951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7</a:t>
            </a:r>
            <a:r>
              <a:rPr lang="zh-TW" altLang="en-US" sz="2400" dirty="0">
                <a:solidFill>
                  <a:srgbClr val="000000"/>
                </a:solidFill>
                <a:latin typeface="華康粗圓體" panose="020F0709000000000000" pitchFamily="49" charset="-120"/>
                <a:ea typeface="華康粗圓體" panose="020F0709000000000000" pitchFamily="49" charset="-120"/>
              </a:rPr>
              <a:t>月放榜  報到</a:t>
            </a:r>
          </a:p>
        </p:txBody>
      </p:sp>
      <p:sp>
        <p:nvSpPr>
          <p:cNvPr id="2" name="矩形 1">
            <a:extLst>
              <a:ext uri="{FF2B5EF4-FFF2-40B4-BE49-F238E27FC236}">
                <a16:creationId xmlns:a16="http://schemas.microsoft.com/office/drawing/2014/main" xmlns="" id="{1C81915A-10A4-45BF-A293-135B584476E8}"/>
              </a:ext>
            </a:extLst>
          </p:cNvPr>
          <p:cNvSpPr/>
          <p:nvPr/>
        </p:nvSpPr>
        <p:spPr>
          <a:xfrm>
            <a:off x="1716088" y="34925"/>
            <a:ext cx="8437562" cy="749300"/>
          </a:xfrm>
          <a:prstGeom prst="rect">
            <a:avLst/>
          </a:prstGeom>
          <a:solidFill>
            <a:srgbClr val="0000FF"/>
          </a:solidFill>
        </p:spPr>
        <p:txBody>
          <a:bodyPr>
            <a:spAutoFit/>
          </a:bodyPr>
          <a:lstStyle/>
          <a:p>
            <a:pPr>
              <a:defRPr/>
            </a:pPr>
            <a:r>
              <a:rPr lang="zh-TW" altLang="en-US" sz="4267" dirty="0">
                <a:solidFill>
                  <a:schemeClr val="bg1"/>
                </a:solidFill>
                <a:latin typeface="標楷體" panose="03000509000000000000" pitchFamily="65" charset="-120"/>
                <a:ea typeface="標楷體" panose="03000509000000000000" pitchFamily="65" charset="-120"/>
              </a:rPr>
              <a:t>臺南區高中職多元入學重要日程表</a:t>
            </a:r>
          </a:p>
        </p:txBody>
      </p:sp>
      <p:sp>
        <p:nvSpPr>
          <p:cNvPr id="51" name="圓角矩形 50">
            <a:extLst>
              <a:ext uri="{FF2B5EF4-FFF2-40B4-BE49-F238E27FC236}">
                <a16:creationId xmlns:a16="http://schemas.microsoft.com/office/drawing/2014/main" xmlns="" id="{9A820408-0FF5-48A7-998D-74643FBF4EC2}"/>
              </a:ext>
            </a:extLst>
          </p:cNvPr>
          <p:cNvSpPr/>
          <p:nvPr/>
        </p:nvSpPr>
        <p:spPr>
          <a:xfrm>
            <a:off x="1587500" y="5338763"/>
            <a:ext cx="2195513" cy="982662"/>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完全免試</a:t>
            </a:r>
          </a:p>
        </p:txBody>
      </p:sp>
      <p:sp>
        <p:nvSpPr>
          <p:cNvPr id="104489"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84ECEAF5-58E6-4767-B92E-2C4AF151EF38}" type="slidenum">
              <a:rPr lang="zh-TW" altLang="en-US" smtClean="0">
                <a:solidFill>
                  <a:srgbClr val="FEFFFF"/>
                </a:solidFill>
              </a:rPr>
              <a:pPr>
                <a:spcBef>
                  <a:spcPct val="0"/>
                </a:spcBef>
                <a:buClrTx/>
                <a:buFontTx/>
                <a:buNone/>
              </a:pPr>
              <a:t>10</a:t>
            </a:fld>
            <a:endParaRPr lang="zh-TW" altLang="en-US">
              <a:solidFill>
                <a:srgbClr val="FEFFFF"/>
              </a:solidFill>
            </a:endParaRPr>
          </a:p>
        </p:txBody>
      </p:sp>
      <p:cxnSp>
        <p:nvCxnSpPr>
          <p:cNvPr id="52" name="直線接點 51">
            <a:extLst>
              <a:ext uri="{FF2B5EF4-FFF2-40B4-BE49-F238E27FC236}">
                <a16:creationId xmlns:a16="http://schemas.microsoft.com/office/drawing/2014/main" xmlns="" id="{8055246E-5DEB-4F67-B6ED-F152D8E185F8}"/>
              </a:ext>
            </a:extLst>
          </p:cNvPr>
          <p:cNvCxnSpPr>
            <a:cxnSpLocks/>
          </p:cNvCxnSpPr>
          <p:nvPr/>
        </p:nvCxnSpPr>
        <p:spPr>
          <a:xfrm>
            <a:off x="7500166" y="4268788"/>
            <a:ext cx="1995488" cy="86518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randombar(horizontal)">
                                      <p:cBhvr>
                                        <p:cTn id="15" dur="500"/>
                                        <p:tgtEl>
                                          <p:spTgt spid="37"/>
                                        </p:tgtEl>
                                      </p:cBhvr>
                                    </p:animEffect>
                                  </p:childTnLst>
                                </p:cTn>
                              </p:par>
                              <p:par>
                                <p:cTn id="16" presetID="14" presetClass="entr" presetSubtype="1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randombar(horizontal)">
                                      <p:cBhvr>
                                        <p:cTn id="18" dur="500"/>
                                        <p:tgtEl>
                                          <p:spTgt spid="3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randombar(horizontal)">
                                      <p:cBhvr>
                                        <p:cTn id="21" dur="500"/>
                                        <p:tgtEl>
                                          <p:spTgt spid="39"/>
                                        </p:tgtEl>
                                      </p:cBhvr>
                                    </p:animEffect>
                                  </p:childTnLst>
                                </p:cTn>
                              </p:par>
                              <p:par>
                                <p:cTn id="22" presetID="14" presetClass="entr" presetSubtype="1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randombar(horizontal)">
                                      <p:cBhvr>
                                        <p:cTn id="24" dur="500"/>
                                        <p:tgtEl>
                                          <p:spTgt spid="2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randombar(horizontal)">
                                      <p:cBhvr>
                                        <p:cTn id="27" dur="500"/>
                                        <p:tgtEl>
                                          <p:spTgt spid="29"/>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randombar(horizontal)">
                                      <p:cBhvr>
                                        <p:cTn id="33" dur="500"/>
                                        <p:tgtEl>
                                          <p:spTgt spid="3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500"/>
                                        <p:tgtEl>
                                          <p:spTgt spid="8"/>
                                        </p:tgtEl>
                                      </p:cBhvr>
                                    </p:animEffect>
                                  </p:childTnLst>
                                </p:cTn>
                              </p:par>
                              <p:par>
                                <p:cTn id="42" presetID="14" presetClass="entr" presetSubtype="1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horizontal)">
                                      <p:cBhvr>
                                        <p:cTn id="44" dur="500"/>
                                        <p:tgtEl>
                                          <p:spTgt spid="11"/>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randombar(horizontal)">
                                      <p:cBhvr>
                                        <p:cTn id="47" dur="500"/>
                                        <p:tgtEl>
                                          <p:spTgt spid="9"/>
                                        </p:tgtEl>
                                      </p:cBhvr>
                                    </p:animEffect>
                                  </p:childTnLst>
                                </p:cTn>
                              </p:par>
                              <p:par>
                                <p:cTn id="48" presetID="42" presetClass="entr" presetSubtype="0" fill="hold"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1000"/>
                                        <p:tgtEl>
                                          <p:spTgt spid="48"/>
                                        </p:tgtEl>
                                      </p:cBhvr>
                                    </p:animEffect>
                                    <p:anim calcmode="lin" valueType="num">
                                      <p:cBhvr>
                                        <p:cTn id="51" dur="1000" fill="hold"/>
                                        <p:tgtEl>
                                          <p:spTgt spid="48"/>
                                        </p:tgtEl>
                                        <p:attrNameLst>
                                          <p:attrName>ppt_x</p:attrName>
                                        </p:attrNameLst>
                                      </p:cBhvr>
                                      <p:tavLst>
                                        <p:tav tm="0">
                                          <p:val>
                                            <p:strVal val="#ppt_x"/>
                                          </p:val>
                                        </p:tav>
                                        <p:tav tm="100000">
                                          <p:val>
                                            <p:strVal val="#ppt_x"/>
                                          </p:val>
                                        </p:tav>
                                      </p:tavLst>
                                    </p:anim>
                                    <p:anim calcmode="lin" valueType="num">
                                      <p:cBhvr>
                                        <p:cTn id="52" dur="1000" fill="hold"/>
                                        <p:tgtEl>
                                          <p:spTgt spid="48"/>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1000"/>
                                        <p:tgtEl>
                                          <p:spTgt spid="49"/>
                                        </p:tgtEl>
                                      </p:cBhvr>
                                    </p:animEffect>
                                    <p:anim calcmode="lin" valueType="num">
                                      <p:cBhvr>
                                        <p:cTn id="56" dur="1000" fill="hold"/>
                                        <p:tgtEl>
                                          <p:spTgt spid="49"/>
                                        </p:tgtEl>
                                        <p:attrNameLst>
                                          <p:attrName>ppt_x</p:attrName>
                                        </p:attrNameLst>
                                      </p:cBhvr>
                                      <p:tavLst>
                                        <p:tav tm="0">
                                          <p:val>
                                            <p:strVal val="#ppt_x"/>
                                          </p:val>
                                        </p:tav>
                                        <p:tav tm="100000">
                                          <p:val>
                                            <p:strVal val="#ppt_x"/>
                                          </p:val>
                                        </p:tav>
                                      </p:tavLst>
                                    </p:anim>
                                    <p:anim calcmode="lin" valueType="num">
                                      <p:cBhvr>
                                        <p:cTn id="5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randombar(horizontal)">
                                      <p:cBhvr>
                                        <p:cTn id="62" dur="500"/>
                                        <p:tgtEl>
                                          <p:spTgt spid="3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2"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42" presetClass="entr" presetSubtype="0" fill="hold"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1000"/>
                                        <p:tgtEl>
                                          <p:spTgt spid="19"/>
                                        </p:tgtEl>
                                      </p:cBhvr>
                                    </p:animEffect>
                                    <p:anim calcmode="lin" valueType="num">
                                      <p:cBhvr>
                                        <p:cTn id="75" dur="1000" fill="hold"/>
                                        <p:tgtEl>
                                          <p:spTgt spid="19"/>
                                        </p:tgtEl>
                                        <p:attrNameLst>
                                          <p:attrName>ppt_x</p:attrName>
                                        </p:attrNameLst>
                                      </p:cBhvr>
                                      <p:tavLst>
                                        <p:tav tm="0">
                                          <p:val>
                                            <p:strVal val="#ppt_x"/>
                                          </p:val>
                                        </p:tav>
                                        <p:tav tm="100000">
                                          <p:val>
                                            <p:strVal val="#ppt_x"/>
                                          </p:val>
                                        </p:tav>
                                      </p:tavLst>
                                    </p:anim>
                                    <p:anim calcmode="lin" valueType="num">
                                      <p:cBhvr>
                                        <p:cTn id="76" dur="1000" fill="hold"/>
                                        <p:tgtEl>
                                          <p:spTgt spid="19"/>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1000"/>
                                        <p:tgtEl>
                                          <p:spTgt spid="18"/>
                                        </p:tgtEl>
                                      </p:cBhvr>
                                    </p:animEffect>
                                    <p:anim calcmode="lin" valueType="num">
                                      <p:cBhvr>
                                        <p:cTn id="80" dur="1000" fill="hold"/>
                                        <p:tgtEl>
                                          <p:spTgt spid="18"/>
                                        </p:tgtEl>
                                        <p:attrNameLst>
                                          <p:attrName>ppt_x</p:attrName>
                                        </p:attrNameLst>
                                      </p:cBhvr>
                                      <p:tavLst>
                                        <p:tav tm="0">
                                          <p:val>
                                            <p:strVal val="#ppt_x"/>
                                          </p:val>
                                        </p:tav>
                                        <p:tav tm="100000">
                                          <p:val>
                                            <p:strVal val="#ppt_x"/>
                                          </p:val>
                                        </p:tav>
                                      </p:tavLst>
                                    </p:anim>
                                    <p:anim calcmode="lin" valueType="num">
                                      <p:cBhvr>
                                        <p:cTn id="81" dur="1000" fill="hold"/>
                                        <p:tgtEl>
                                          <p:spTgt spid="18"/>
                                        </p:tgtEl>
                                        <p:attrNameLst>
                                          <p:attrName>ppt_y</p:attrName>
                                        </p:attrNameLst>
                                      </p:cBhvr>
                                      <p:tavLst>
                                        <p:tav tm="0">
                                          <p:val>
                                            <p:strVal val="#ppt_y+.1"/>
                                          </p:val>
                                        </p:tav>
                                        <p:tav tm="100000">
                                          <p:val>
                                            <p:strVal val="#ppt_y"/>
                                          </p:val>
                                        </p:tav>
                                      </p:tavLst>
                                    </p:anim>
                                  </p:childTnLst>
                                </p:cTn>
                              </p:par>
                              <p:par>
                                <p:cTn id="82" presetID="14" presetClass="entr" presetSubtype="10"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randombar(horizontal)">
                                      <p:cBhvr>
                                        <p:cTn id="84" dur="500"/>
                                        <p:tgtEl>
                                          <p:spTgt spid="2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randombar(horizontal)">
                                      <p:cBhvr>
                                        <p:cTn id="89" dur="500"/>
                                        <p:tgtEl>
                                          <p:spTgt spid="27"/>
                                        </p:tgtEl>
                                      </p:cBhvr>
                                    </p:animEffect>
                                  </p:childTnLst>
                                </p:cTn>
                              </p:par>
                            </p:childTnLst>
                          </p:cTn>
                        </p:par>
                        <p:par>
                          <p:cTn id="90" fill="hold" nodeType="afterGroup">
                            <p:stCondLst>
                              <p:cond delay="500"/>
                            </p:stCondLst>
                            <p:childTnLst>
                              <p:par>
                                <p:cTn id="91" presetID="14" presetClass="entr" presetSubtype="1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randombar(horizontal)">
                                      <p:cBhvr>
                                        <p:cTn id="93" dur="500"/>
                                        <p:tgtEl>
                                          <p:spTgt spid="12"/>
                                        </p:tgtEl>
                                      </p:cBhvr>
                                    </p:animEffect>
                                  </p:childTnLst>
                                </p:cTn>
                              </p:par>
                              <p:par>
                                <p:cTn id="94" presetID="14" presetClass="entr" presetSubtype="10" fill="hold" nodeType="with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randombar(horizontal)">
                                      <p:cBhvr>
                                        <p:cTn id="96" dur="500"/>
                                        <p:tgtEl>
                                          <p:spTgt spid="7"/>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fade">
                                      <p:cBhvr>
                                        <p:cTn id="99" dur="1000"/>
                                        <p:tgtEl>
                                          <p:spTgt spid="14"/>
                                        </p:tgtEl>
                                      </p:cBhvr>
                                    </p:animEffect>
                                    <p:anim calcmode="lin" valueType="num">
                                      <p:cBhvr>
                                        <p:cTn id="100" dur="1000" fill="hold"/>
                                        <p:tgtEl>
                                          <p:spTgt spid="14"/>
                                        </p:tgtEl>
                                        <p:attrNameLst>
                                          <p:attrName>ppt_x</p:attrName>
                                        </p:attrNameLst>
                                      </p:cBhvr>
                                      <p:tavLst>
                                        <p:tav tm="0">
                                          <p:val>
                                            <p:strVal val="#ppt_x"/>
                                          </p:val>
                                        </p:tav>
                                        <p:tav tm="100000">
                                          <p:val>
                                            <p:strVal val="#ppt_x"/>
                                          </p:val>
                                        </p:tav>
                                      </p:tavLst>
                                    </p:anim>
                                    <p:anim calcmode="lin" valueType="num">
                                      <p:cBhvr>
                                        <p:cTn id="10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42" presetClass="entr" presetSubtype="0" fill="hold" nodeType="clickEffect">
                                  <p:stCondLst>
                                    <p:cond delay="0"/>
                                  </p:stCondLst>
                                  <p:childTnLst>
                                    <p:set>
                                      <p:cBhvr>
                                        <p:cTn id="105" dur="1" fill="hold">
                                          <p:stCondLst>
                                            <p:cond delay="0"/>
                                          </p:stCondLst>
                                        </p:cTn>
                                        <p:tgtEl>
                                          <p:spTgt spid="13"/>
                                        </p:tgtEl>
                                        <p:attrNameLst>
                                          <p:attrName>style.visibility</p:attrName>
                                        </p:attrNameLst>
                                      </p:cBhvr>
                                      <p:to>
                                        <p:strVal val="visible"/>
                                      </p:to>
                                    </p:set>
                                    <p:animEffect transition="in" filter="fade">
                                      <p:cBhvr>
                                        <p:cTn id="106" dur="1000"/>
                                        <p:tgtEl>
                                          <p:spTgt spid="13"/>
                                        </p:tgtEl>
                                      </p:cBhvr>
                                    </p:animEffect>
                                    <p:anim calcmode="lin" valueType="num">
                                      <p:cBhvr>
                                        <p:cTn id="107" dur="1000" fill="hold"/>
                                        <p:tgtEl>
                                          <p:spTgt spid="13"/>
                                        </p:tgtEl>
                                        <p:attrNameLst>
                                          <p:attrName>ppt_x</p:attrName>
                                        </p:attrNameLst>
                                      </p:cBhvr>
                                      <p:tavLst>
                                        <p:tav tm="0">
                                          <p:val>
                                            <p:strVal val="#ppt_x"/>
                                          </p:val>
                                        </p:tav>
                                        <p:tav tm="100000">
                                          <p:val>
                                            <p:strVal val="#ppt_x"/>
                                          </p:val>
                                        </p:tav>
                                      </p:tavLst>
                                    </p:anim>
                                    <p:anim calcmode="lin" valueType="num">
                                      <p:cBhvr>
                                        <p:cTn id="108" dur="1000" fill="hold"/>
                                        <p:tgtEl>
                                          <p:spTgt spid="13"/>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fade">
                                      <p:cBhvr>
                                        <p:cTn id="111" dur="1000"/>
                                        <p:tgtEl>
                                          <p:spTgt spid="41"/>
                                        </p:tgtEl>
                                      </p:cBhvr>
                                    </p:animEffect>
                                    <p:anim calcmode="lin" valueType="num">
                                      <p:cBhvr>
                                        <p:cTn id="112" dur="1000" fill="hold"/>
                                        <p:tgtEl>
                                          <p:spTgt spid="41"/>
                                        </p:tgtEl>
                                        <p:attrNameLst>
                                          <p:attrName>ppt_x</p:attrName>
                                        </p:attrNameLst>
                                      </p:cBhvr>
                                      <p:tavLst>
                                        <p:tav tm="0">
                                          <p:val>
                                            <p:strVal val="#ppt_x"/>
                                          </p:val>
                                        </p:tav>
                                        <p:tav tm="100000">
                                          <p:val>
                                            <p:strVal val="#ppt_x"/>
                                          </p:val>
                                        </p:tav>
                                      </p:tavLst>
                                    </p:anim>
                                    <p:anim calcmode="lin" valueType="num">
                                      <p:cBhvr>
                                        <p:cTn id="113" dur="1000" fill="hold"/>
                                        <p:tgtEl>
                                          <p:spTgt spid="41"/>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17"/>
                                        </p:tgtEl>
                                        <p:attrNameLst>
                                          <p:attrName>style.visibility</p:attrName>
                                        </p:attrNameLst>
                                      </p:cBhvr>
                                      <p:to>
                                        <p:strVal val="visible"/>
                                      </p:to>
                                    </p:set>
                                    <p:animEffect transition="in" filter="fade">
                                      <p:cBhvr>
                                        <p:cTn id="116" dur="1000"/>
                                        <p:tgtEl>
                                          <p:spTgt spid="17"/>
                                        </p:tgtEl>
                                      </p:cBhvr>
                                    </p:animEffect>
                                    <p:anim calcmode="lin" valueType="num">
                                      <p:cBhvr>
                                        <p:cTn id="117" dur="1000" fill="hold"/>
                                        <p:tgtEl>
                                          <p:spTgt spid="17"/>
                                        </p:tgtEl>
                                        <p:attrNameLst>
                                          <p:attrName>ppt_x</p:attrName>
                                        </p:attrNameLst>
                                      </p:cBhvr>
                                      <p:tavLst>
                                        <p:tav tm="0">
                                          <p:val>
                                            <p:strVal val="#ppt_x"/>
                                          </p:val>
                                        </p:tav>
                                        <p:tav tm="100000">
                                          <p:val>
                                            <p:strVal val="#ppt_x"/>
                                          </p:val>
                                        </p:tav>
                                      </p:tavLst>
                                    </p:anim>
                                    <p:anim calcmode="lin" valueType="num">
                                      <p:cBhvr>
                                        <p:cTn id="118" dur="1000" fill="hold"/>
                                        <p:tgtEl>
                                          <p:spTgt spid="17"/>
                                        </p:tgtEl>
                                        <p:attrNameLst>
                                          <p:attrName>ppt_y</p:attrName>
                                        </p:attrNameLst>
                                      </p:cBhvr>
                                      <p:tavLst>
                                        <p:tav tm="0">
                                          <p:val>
                                            <p:strVal val="#ppt_y+.1"/>
                                          </p:val>
                                        </p:tav>
                                        <p:tav tm="100000">
                                          <p:val>
                                            <p:strVal val="#ppt_y"/>
                                          </p:val>
                                        </p:tav>
                                      </p:tavLst>
                                    </p:anim>
                                  </p:childTnLst>
                                </p:cTn>
                              </p:par>
                            </p:childTnLst>
                          </p:cTn>
                        </p:par>
                        <p:par>
                          <p:cTn id="119" fill="hold" nodeType="afterGroup">
                            <p:stCondLst>
                              <p:cond delay="1000"/>
                            </p:stCondLst>
                            <p:childTnLst>
                              <p:par>
                                <p:cTn id="120" presetID="42" presetClass="entr" presetSubtype="0" fill="hold" grpId="0" nodeType="afterEffect">
                                  <p:stCondLst>
                                    <p:cond delay="0"/>
                                  </p:stCondLst>
                                  <p:childTnLst>
                                    <p:set>
                                      <p:cBhvr>
                                        <p:cTn id="121" dur="1" fill="hold">
                                          <p:stCondLst>
                                            <p:cond delay="0"/>
                                          </p:stCondLst>
                                        </p:cTn>
                                        <p:tgtEl>
                                          <p:spTgt spid="15"/>
                                        </p:tgtEl>
                                        <p:attrNameLst>
                                          <p:attrName>style.visibility</p:attrName>
                                        </p:attrNameLst>
                                      </p:cBhvr>
                                      <p:to>
                                        <p:strVal val="visible"/>
                                      </p:to>
                                    </p:set>
                                    <p:animEffect transition="in" filter="fade">
                                      <p:cBhvr>
                                        <p:cTn id="122" dur="1000"/>
                                        <p:tgtEl>
                                          <p:spTgt spid="15"/>
                                        </p:tgtEl>
                                      </p:cBhvr>
                                    </p:animEffect>
                                    <p:anim calcmode="lin" valueType="num">
                                      <p:cBhvr>
                                        <p:cTn id="123" dur="1000" fill="hold"/>
                                        <p:tgtEl>
                                          <p:spTgt spid="15"/>
                                        </p:tgtEl>
                                        <p:attrNameLst>
                                          <p:attrName>ppt_x</p:attrName>
                                        </p:attrNameLst>
                                      </p:cBhvr>
                                      <p:tavLst>
                                        <p:tav tm="0">
                                          <p:val>
                                            <p:strVal val="#ppt_x"/>
                                          </p:val>
                                        </p:tav>
                                        <p:tav tm="100000">
                                          <p:val>
                                            <p:strVal val="#ppt_x"/>
                                          </p:val>
                                        </p:tav>
                                      </p:tavLst>
                                    </p:anim>
                                    <p:anim calcmode="lin" valueType="num">
                                      <p:cBhvr>
                                        <p:cTn id="124" dur="1000" fill="hold"/>
                                        <p:tgtEl>
                                          <p:spTgt spid="15"/>
                                        </p:tgtEl>
                                        <p:attrNameLst>
                                          <p:attrName>ppt_y</p:attrName>
                                        </p:attrNameLst>
                                      </p:cBhvr>
                                      <p:tavLst>
                                        <p:tav tm="0">
                                          <p:val>
                                            <p:strVal val="#ppt_y+.1"/>
                                          </p:val>
                                        </p:tav>
                                        <p:tav tm="100000">
                                          <p:val>
                                            <p:strVal val="#ppt_y"/>
                                          </p:val>
                                        </p:tav>
                                      </p:tavLst>
                                    </p:anim>
                                  </p:childTnLst>
                                </p:cTn>
                              </p:par>
                            </p:childTnLst>
                          </p:cTn>
                        </p:par>
                        <p:par>
                          <p:cTn id="125" fill="hold" nodeType="afterGroup">
                            <p:stCondLst>
                              <p:cond delay="2000"/>
                            </p:stCondLst>
                            <p:childTnLst>
                              <p:par>
                                <p:cTn id="126" presetID="42" presetClass="entr" presetSubtype="0" fill="hold" grpId="0" nodeType="afterEffect">
                                  <p:stCondLst>
                                    <p:cond delay="0"/>
                                  </p:stCondLst>
                                  <p:childTnLst>
                                    <p:set>
                                      <p:cBhvr>
                                        <p:cTn id="127" dur="1" fill="hold">
                                          <p:stCondLst>
                                            <p:cond delay="0"/>
                                          </p:stCondLst>
                                        </p:cTn>
                                        <p:tgtEl>
                                          <p:spTgt spid="16"/>
                                        </p:tgtEl>
                                        <p:attrNameLst>
                                          <p:attrName>style.visibility</p:attrName>
                                        </p:attrNameLst>
                                      </p:cBhvr>
                                      <p:to>
                                        <p:strVal val="visible"/>
                                      </p:to>
                                    </p:set>
                                    <p:animEffect transition="in" filter="fade">
                                      <p:cBhvr>
                                        <p:cTn id="128" dur="1000"/>
                                        <p:tgtEl>
                                          <p:spTgt spid="16"/>
                                        </p:tgtEl>
                                      </p:cBhvr>
                                    </p:animEffect>
                                    <p:anim calcmode="lin" valueType="num">
                                      <p:cBhvr>
                                        <p:cTn id="129" dur="1000" fill="hold"/>
                                        <p:tgtEl>
                                          <p:spTgt spid="16"/>
                                        </p:tgtEl>
                                        <p:attrNameLst>
                                          <p:attrName>ppt_x</p:attrName>
                                        </p:attrNameLst>
                                      </p:cBhvr>
                                      <p:tavLst>
                                        <p:tav tm="0">
                                          <p:val>
                                            <p:strVal val="#ppt_x"/>
                                          </p:val>
                                        </p:tav>
                                        <p:tav tm="100000">
                                          <p:val>
                                            <p:strVal val="#ppt_x"/>
                                          </p:val>
                                        </p:tav>
                                      </p:tavLst>
                                    </p:anim>
                                    <p:anim calcmode="lin" valueType="num">
                                      <p:cBhvr>
                                        <p:cTn id="1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4" presetClass="entr" presetSubtype="10" fill="hold" grpId="0" nodeType="clickEffect">
                                  <p:stCondLst>
                                    <p:cond delay="0"/>
                                  </p:stCondLst>
                                  <p:childTnLst>
                                    <p:set>
                                      <p:cBhvr>
                                        <p:cTn id="134" dur="1" fill="hold">
                                          <p:stCondLst>
                                            <p:cond delay="0"/>
                                          </p:stCondLst>
                                        </p:cTn>
                                        <p:tgtEl>
                                          <p:spTgt spid="32"/>
                                        </p:tgtEl>
                                        <p:attrNameLst>
                                          <p:attrName>style.visibility</p:attrName>
                                        </p:attrNameLst>
                                      </p:cBhvr>
                                      <p:to>
                                        <p:strVal val="visible"/>
                                      </p:to>
                                    </p:set>
                                    <p:animEffect transition="in" filter="randombar(horizontal)">
                                      <p:cBhvr>
                                        <p:cTn id="135" dur="500"/>
                                        <p:tgtEl>
                                          <p:spTgt spid="32"/>
                                        </p:tgtEl>
                                      </p:cBhvr>
                                    </p:animEffect>
                                  </p:childTnLst>
                                </p:cTn>
                              </p:par>
                              <p:par>
                                <p:cTn id="136" presetID="42" presetClass="entr" presetSubtype="0" fill="hold" nodeType="withEffect">
                                  <p:stCondLst>
                                    <p:cond delay="0"/>
                                  </p:stCondLst>
                                  <p:childTnLst>
                                    <p:set>
                                      <p:cBhvr>
                                        <p:cTn id="137" dur="1" fill="hold">
                                          <p:stCondLst>
                                            <p:cond delay="0"/>
                                          </p:stCondLst>
                                        </p:cTn>
                                        <p:tgtEl>
                                          <p:spTgt spid="26"/>
                                        </p:tgtEl>
                                        <p:attrNameLst>
                                          <p:attrName>style.visibility</p:attrName>
                                        </p:attrNameLst>
                                      </p:cBhvr>
                                      <p:to>
                                        <p:strVal val="visible"/>
                                      </p:to>
                                    </p:set>
                                    <p:animEffect transition="in" filter="fade">
                                      <p:cBhvr>
                                        <p:cTn id="138" dur="1000"/>
                                        <p:tgtEl>
                                          <p:spTgt spid="26"/>
                                        </p:tgtEl>
                                      </p:cBhvr>
                                    </p:animEffect>
                                    <p:anim calcmode="lin" valueType="num">
                                      <p:cBhvr>
                                        <p:cTn id="139" dur="1000" fill="hold"/>
                                        <p:tgtEl>
                                          <p:spTgt spid="26"/>
                                        </p:tgtEl>
                                        <p:attrNameLst>
                                          <p:attrName>ppt_x</p:attrName>
                                        </p:attrNameLst>
                                      </p:cBhvr>
                                      <p:tavLst>
                                        <p:tav tm="0">
                                          <p:val>
                                            <p:strVal val="#ppt_x"/>
                                          </p:val>
                                        </p:tav>
                                        <p:tav tm="100000">
                                          <p:val>
                                            <p:strVal val="#ppt_x"/>
                                          </p:val>
                                        </p:tav>
                                      </p:tavLst>
                                    </p:anim>
                                    <p:anim calcmode="lin" valueType="num">
                                      <p:cBhvr>
                                        <p:cTn id="140" dur="1000" fill="hold"/>
                                        <p:tgtEl>
                                          <p:spTgt spid="26"/>
                                        </p:tgtEl>
                                        <p:attrNameLst>
                                          <p:attrName>ppt_y</p:attrName>
                                        </p:attrNameLst>
                                      </p:cBhvr>
                                      <p:tavLst>
                                        <p:tav tm="0">
                                          <p:val>
                                            <p:strVal val="#ppt_y+.1"/>
                                          </p:val>
                                        </p:tav>
                                        <p:tav tm="100000">
                                          <p:val>
                                            <p:strVal val="#ppt_y"/>
                                          </p:val>
                                        </p:tav>
                                      </p:tavLst>
                                    </p:anim>
                                  </p:childTnLst>
                                </p:cTn>
                              </p:par>
                            </p:childTnLst>
                          </p:cTn>
                        </p:par>
                        <p:par>
                          <p:cTn id="141" fill="hold" nodeType="afterGroup">
                            <p:stCondLst>
                              <p:cond delay="1000"/>
                            </p:stCondLst>
                            <p:childTnLst>
                              <p:par>
                                <p:cTn id="142" presetID="42" presetClass="entr" presetSubtype="0" fill="hold" nodeType="afterEffect">
                                  <p:stCondLst>
                                    <p:cond delay="0"/>
                                  </p:stCondLst>
                                  <p:childTnLst>
                                    <p:set>
                                      <p:cBhvr>
                                        <p:cTn id="143" dur="1" fill="hold">
                                          <p:stCondLst>
                                            <p:cond delay="0"/>
                                          </p:stCondLst>
                                        </p:cTn>
                                        <p:tgtEl>
                                          <p:spTgt spid="33"/>
                                        </p:tgtEl>
                                        <p:attrNameLst>
                                          <p:attrName>style.visibility</p:attrName>
                                        </p:attrNameLst>
                                      </p:cBhvr>
                                      <p:to>
                                        <p:strVal val="visible"/>
                                      </p:to>
                                    </p:set>
                                    <p:animEffect transition="in" filter="fade">
                                      <p:cBhvr>
                                        <p:cTn id="144" dur="1000"/>
                                        <p:tgtEl>
                                          <p:spTgt spid="33"/>
                                        </p:tgtEl>
                                      </p:cBhvr>
                                    </p:animEffect>
                                    <p:anim calcmode="lin" valueType="num">
                                      <p:cBhvr>
                                        <p:cTn id="145" dur="1000" fill="hold"/>
                                        <p:tgtEl>
                                          <p:spTgt spid="33"/>
                                        </p:tgtEl>
                                        <p:attrNameLst>
                                          <p:attrName>ppt_x</p:attrName>
                                        </p:attrNameLst>
                                      </p:cBhvr>
                                      <p:tavLst>
                                        <p:tav tm="0">
                                          <p:val>
                                            <p:strVal val="#ppt_x"/>
                                          </p:val>
                                        </p:tav>
                                        <p:tav tm="100000">
                                          <p:val>
                                            <p:strVal val="#ppt_x"/>
                                          </p:val>
                                        </p:tav>
                                      </p:tavLst>
                                    </p:anim>
                                    <p:anim calcmode="lin" valueType="num">
                                      <p:cBhvr>
                                        <p:cTn id="146" dur="1000" fill="hold"/>
                                        <p:tgtEl>
                                          <p:spTgt spid="33"/>
                                        </p:tgtEl>
                                        <p:attrNameLst>
                                          <p:attrName>ppt_y</p:attrName>
                                        </p:attrNameLst>
                                      </p:cBhvr>
                                      <p:tavLst>
                                        <p:tav tm="0">
                                          <p:val>
                                            <p:strVal val="#ppt_y+.1"/>
                                          </p:val>
                                        </p:tav>
                                        <p:tav tm="100000">
                                          <p:val>
                                            <p:strVal val="#ppt_y"/>
                                          </p:val>
                                        </p:tav>
                                      </p:tavLst>
                                    </p:anim>
                                  </p:childTnLst>
                                </p:cTn>
                              </p:par>
                              <p:par>
                                <p:cTn id="147" presetID="14" presetClass="entr" presetSubtype="10" fill="hold" nodeType="withEffect">
                                  <p:stCondLst>
                                    <p:cond delay="0"/>
                                  </p:stCondLst>
                                  <p:childTnLst>
                                    <p:set>
                                      <p:cBhvr>
                                        <p:cTn id="148" dur="1" fill="hold">
                                          <p:stCondLst>
                                            <p:cond delay="0"/>
                                          </p:stCondLst>
                                        </p:cTn>
                                        <p:tgtEl>
                                          <p:spTgt spid="34"/>
                                        </p:tgtEl>
                                        <p:attrNameLst>
                                          <p:attrName>style.visibility</p:attrName>
                                        </p:attrNameLst>
                                      </p:cBhvr>
                                      <p:to>
                                        <p:strVal val="visible"/>
                                      </p:to>
                                    </p:set>
                                    <p:animEffect transition="in" filter="randombar(horizontal)">
                                      <p:cBhvr>
                                        <p:cTn id="149" dur="500"/>
                                        <p:tgtEl>
                                          <p:spTgt spid="34"/>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14" presetClass="entr" presetSubtype="10" fill="hold" grpId="0" nodeType="clickEffect">
                                  <p:stCondLst>
                                    <p:cond delay="0"/>
                                  </p:stCondLst>
                                  <p:childTnLst>
                                    <p:set>
                                      <p:cBhvr>
                                        <p:cTn id="153" dur="1" fill="hold">
                                          <p:stCondLst>
                                            <p:cond delay="0"/>
                                          </p:stCondLst>
                                        </p:cTn>
                                        <p:tgtEl>
                                          <p:spTgt spid="47"/>
                                        </p:tgtEl>
                                        <p:attrNameLst>
                                          <p:attrName>style.visibility</p:attrName>
                                        </p:attrNameLst>
                                      </p:cBhvr>
                                      <p:to>
                                        <p:strVal val="visible"/>
                                      </p:to>
                                    </p:set>
                                    <p:animEffect transition="in" filter="randombar(horizontal)">
                                      <p:cBhvr>
                                        <p:cTn id="154" dur="500"/>
                                        <p:tgtEl>
                                          <p:spTgt spid="47"/>
                                        </p:tgtEl>
                                      </p:cBhvr>
                                    </p:animEffect>
                                  </p:childTnLst>
                                </p:cTn>
                              </p:par>
                            </p:childTnLst>
                          </p:cTn>
                        </p:par>
                        <p:par>
                          <p:cTn id="155" fill="hold" nodeType="afterGroup">
                            <p:stCondLst>
                              <p:cond delay="500"/>
                            </p:stCondLst>
                            <p:childTnLst>
                              <p:par>
                                <p:cTn id="156" presetID="14" presetClass="entr" presetSubtype="10" fill="hold" nodeType="afterEffect">
                                  <p:stCondLst>
                                    <p:cond delay="0"/>
                                  </p:stCondLst>
                                  <p:childTnLst>
                                    <p:set>
                                      <p:cBhvr>
                                        <p:cTn id="157" dur="1" fill="hold">
                                          <p:stCondLst>
                                            <p:cond delay="0"/>
                                          </p:stCondLst>
                                        </p:cTn>
                                        <p:tgtEl>
                                          <p:spTgt spid="46"/>
                                        </p:tgtEl>
                                        <p:attrNameLst>
                                          <p:attrName>style.visibility</p:attrName>
                                        </p:attrNameLst>
                                      </p:cBhvr>
                                      <p:to>
                                        <p:strVal val="visible"/>
                                      </p:to>
                                    </p:set>
                                    <p:animEffect transition="in" filter="randombar(horizontal)">
                                      <p:cBhvr>
                                        <p:cTn id="158" dur="500"/>
                                        <p:tgtEl>
                                          <p:spTgt spid="46"/>
                                        </p:tgtEl>
                                      </p:cBhvr>
                                    </p:animEffect>
                                  </p:childTnLst>
                                </p:cTn>
                              </p:par>
                              <p:par>
                                <p:cTn id="159" presetID="14" presetClass="entr" presetSubtype="10" fill="hold" nodeType="withEffect">
                                  <p:stCondLst>
                                    <p:cond delay="0"/>
                                  </p:stCondLst>
                                  <p:childTnLst>
                                    <p:set>
                                      <p:cBhvr>
                                        <p:cTn id="160" dur="1" fill="hold">
                                          <p:stCondLst>
                                            <p:cond delay="0"/>
                                          </p:stCondLst>
                                        </p:cTn>
                                        <p:tgtEl>
                                          <p:spTgt spid="45"/>
                                        </p:tgtEl>
                                        <p:attrNameLst>
                                          <p:attrName>style.visibility</p:attrName>
                                        </p:attrNameLst>
                                      </p:cBhvr>
                                      <p:to>
                                        <p:strVal val="visible"/>
                                      </p:to>
                                    </p:set>
                                    <p:animEffect transition="in" filter="randombar(horizontal)">
                                      <p:cBhvr>
                                        <p:cTn id="161" dur="500"/>
                                        <p:tgtEl>
                                          <p:spTgt spid="45"/>
                                        </p:tgtEl>
                                      </p:cBhvr>
                                    </p:animEffect>
                                  </p:childTnLst>
                                </p:cTn>
                              </p:par>
                              <p:par>
                                <p:cTn id="162" presetID="14" presetClass="entr" presetSubtype="10" fill="hold" grpId="0" nodeType="withEffect">
                                  <p:stCondLst>
                                    <p:cond delay="0"/>
                                  </p:stCondLst>
                                  <p:childTnLst>
                                    <p:set>
                                      <p:cBhvr>
                                        <p:cTn id="163" dur="1" fill="hold">
                                          <p:stCondLst>
                                            <p:cond delay="0"/>
                                          </p:stCondLst>
                                        </p:cTn>
                                        <p:tgtEl>
                                          <p:spTgt spid="50"/>
                                        </p:tgtEl>
                                        <p:attrNameLst>
                                          <p:attrName>style.visibility</p:attrName>
                                        </p:attrNameLst>
                                      </p:cBhvr>
                                      <p:to>
                                        <p:strVal val="visible"/>
                                      </p:to>
                                    </p:set>
                                    <p:animEffect transition="in" filter="randombar(horizontal)">
                                      <p:cBhvr>
                                        <p:cTn id="164" dur="500"/>
                                        <p:tgtEl>
                                          <p:spTgt spid="50"/>
                                        </p:tgtEl>
                                      </p:cBhvr>
                                    </p:animEffect>
                                  </p:childTnLst>
                                </p:cTn>
                              </p:par>
                              <p:par>
                                <p:cTn id="165" presetID="14" presetClass="entr" presetSubtype="10" fill="hold" nodeType="withEffect">
                                  <p:stCondLst>
                                    <p:cond delay="0"/>
                                  </p:stCondLst>
                                  <p:childTnLst>
                                    <p:set>
                                      <p:cBhvr>
                                        <p:cTn id="166" dur="1" fill="hold">
                                          <p:stCondLst>
                                            <p:cond delay="0"/>
                                          </p:stCondLst>
                                        </p:cTn>
                                        <p:tgtEl>
                                          <p:spTgt spid="51"/>
                                        </p:tgtEl>
                                        <p:attrNameLst>
                                          <p:attrName>style.visibility</p:attrName>
                                        </p:attrNameLst>
                                      </p:cBhvr>
                                      <p:to>
                                        <p:strVal val="visible"/>
                                      </p:to>
                                    </p:set>
                                    <p:animEffect transition="in" filter="randombar(horizontal)">
                                      <p:cBhvr>
                                        <p:cTn id="16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P spid="15" grpId="0"/>
      <p:bldP spid="16" grpId="0"/>
      <p:bldP spid="20" grpId="0"/>
      <p:bldP spid="24" grpId="0" animBg="1"/>
      <p:bldP spid="27" grpId="0" animBg="1"/>
      <p:bldP spid="29" grpId="0"/>
      <p:bldP spid="30" grpId="0"/>
      <p:bldP spid="32" grpId="0"/>
      <p:bldP spid="36" grpId="0"/>
      <p:bldP spid="37" grpId="0" animBg="1"/>
      <p:bldP spid="39" grpId="0"/>
      <p:bldP spid="40" grpId="0"/>
      <p:bldP spid="47" grpId="0" animBg="1"/>
      <p:bldP spid="50"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標題 1"/>
          <p:cNvSpPr txBox="1">
            <a:spLocks/>
          </p:cNvSpPr>
          <p:nvPr/>
        </p:nvSpPr>
        <p:spPr bwMode="auto">
          <a:xfrm>
            <a:off x="1592263" y="447675"/>
            <a:ext cx="9694862"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多元學習表現</a:t>
            </a:r>
          </a:p>
        </p:txBody>
      </p:sp>
      <p:sp>
        <p:nvSpPr>
          <p:cNvPr id="21401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E47B6B1-B541-4CBC-9291-9A54718A6A8C}" type="slidenum">
              <a:rPr kumimoji="0" lang="zh-TW" altLang="en-US" smtClean="0">
                <a:solidFill>
                  <a:srgbClr val="FEFFFF"/>
                </a:solidFill>
                <a:latin typeface="Century Gothic" panose="020B0502020202020204" pitchFamily="34" charset="0"/>
              </a:rPr>
              <a:pPr/>
              <a:t>100</a:t>
            </a:fld>
            <a:endParaRPr kumimoji="0" lang="zh-TW" altLang="en-US">
              <a:solidFill>
                <a:srgbClr val="FEFFFF"/>
              </a:solidFill>
              <a:latin typeface="Century Gothic" panose="020B0502020202020204" pitchFamily="34" charset="0"/>
            </a:endParaRPr>
          </a:p>
        </p:txBody>
      </p:sp>
      <p:sp>
        <p:nvSpPr>
          <p:cNvPr id="214020" name="內容版面配置區 2"/>
          <p:cNvSpPr>
            <a:spLocks noGrp="1"/>
          </p:cNvSpPr>
          <p:nvPr>
            <p:ph idx="1"/>
          </p:nvPr>
        </p:nvSpPr>
        <p:spPr>
          <a:xfrm>
            <a:off x="1662113" y="1482725"/>
            <a:ext cx="9555162" cy="4756150"/>
          </a:xfrm>
        </p:spPr>
        <p:txBody>
          <a:bodyPr/>
          <a:lstStyle/>
          <a:p>
            <a:pPr>
              <a:buFontTx/>
              <a:buBlip>
                <a:blip r:embed="rId3"/>
              </a:buBlip>
            </a:pPr>
            <a:r>
              <a:rPr lang="zh-TW" altLang="en-US" sz="2800" b="1" dirty="0">
                <a:solidFill>
                  <a:srgbClr val="FF0000"/>
                </a:solidFill>
                <a:latin typeface="標楷體" panose="03000509000000000000" pitchFamily="65" charset="-120"/>
                <a:ea typeface="標楷體" panose="03000509000000000000" pitchFamily="65" charset="-120"/>
              </a:rPr>
              <a:t>高中職免試</a:t>
            </a:r>
            <a:r>
              <a:rPr lang="zh-TW" altLang="zh-TW" sz="2800" dirty="0">
                <a:solidFill>
                  <a:srgbClr val="000066"/>
                </a:solidFill>
                <a:latin typeface="標楷體" panose="03000509000000000000" pitchFamily="65" charset="-120"/>
                <a:ea typeface="標楷體" panose="03000509000000000000" pitchFamily="65" charset="-120"/>
              </a:rPr>
              <a:t>服務學習五學期</a:t>
            </a:r>
            <a:r>
              <a:rPr lang="en-US" altLang="zh-TW" sz="2800" dirty="0">
                <a:solidFill>
                  <a:srgbClr val="000066"/>
                </a:solidFill>
                <a:latin typeface="標楷體" panose="03000509000000000000" pitchFamily="65" charset="-120"/>
                <a:ea typeface="標楷體" panose="03000509000000000000" pitchFamily="65" charset="-120"/>
              </a:rPr>
              <a:t>(</a:t>
            </a:r>
            <a:r>
              <a:rPr lang="zh-TW" altLang="zh-TW" sz="2800" dirty="0">
                <a:solidFill>
                  <a:srgbClr val="000066"/>
                </a:solidFill>
                <a:latin typeface="標楷體" panose="03000509000000000000" pitchFamily="65" charset="-120"/>
                <a:ea typeface="標楷體" panose="03000509000000000000" pitchFamily="65" charset="-120"/>
              </a:rPr>
              <a:t>七上到九上</a:t>
            </a:r>
            <a:r>
              <a:rPr lang="en-US" altLang="zh-TW" sz="2800" dirty="0">
                <a:solidFill>
                  <a:srgbClr val="000066"/>
                </a:solidFill>
                <a:latin typeface="標楷體" panose="03000509000000000000" pitchFamily="65" charset="-120"/>
                <a:ea typeface="標楷體" panose="03000509000000000000" pitchFamily="65" charset="-120"/>
              </a:rPr>
              <a:t>)</a:t>
            </a:r>
            <a:r>
              <a:rPr lang="zh-TW" altLang="zh-TW" sz="2800" dirty="0">
                <a:solidFill>
                  <a:srgbClr val="000066"/>
                </a:solidFill>
                <a:latin typeface="標楷體" panose="03000509000000000000" pitchFamily="65" charset="-120"/>
                <a:ea typeface="標楷體" panose="03000509000000000000" pitchFamily="65" charset="-120"/>
              </a:rPr>
              <a:t>達到</a:t>
            </a:r>
            <a:r>
              <a:rPr lang="en-US" altLang="zh-TW" sz="2800" dirty="0">
                <a:solidFill>
                  <a:srgbClr val="FF0000"/>
                </a:solidFill>
                <a:latin typeface="標楷體" panose="03000509000000000000" pitchFamily="65" charset="-120"/>
                <a:ea typeface="標楷體" panose="03000509000000000000" pitchFamily="65" charset="-120"/>
              </a:rPr>
              <a:t>50</a:t>
            </a:r>
            <a:r>
              <a:rPr lang="zh-TW" altLang="zh-TW" sz="2800" dirty="0">
                <a:solidFill>
                  <a:srgbClr val="000066"/>
                </a:solidFill>
                <a:latin typeface="標楷體" panose="03000509000000000000" pitchFamily="65" charset="-120"/>
                <a:ea typeface="標楷體" panose="03000509000000000000" pitchFamily="65" charset="-120"/>
              </a:rPr>
              <a:t>小時以上即可拿到滿分</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每小時以</a:t>
            </a:r>
            <a:r>
              <a:rPr lang="en-US" altLang="zh-TW" sz="2800" dirty="0">
                <a:solidFill>
                  <a:srgbClr val="FF0000"/>
                </a:solidFill>
                <a:latin typeface="標楷體" panose="03000509000000000000" pitchFamily="65" charset="-120"/>
                <a:ea typeface="標楷體" panose="03000509000000000000" pitchFamily="65" charset="-120"/>
              </a:rPr>
              <a:t>0.3</a:t>
            </a:r>
            <a:r>
              <a:rPr lang="zh-TW" altLang="en-US" sz="2800" dirty="0">
                <a:solidFill>
                  <a:srgbClr val="FF0000"/>
                </a:solidFill>
                <a:latin typeface="標楷體" panose="03000509000000000000" pitchFamily="65" charset="-120"/>
                <a:ea typeface="標楷體" panose="03000509000000000000" pitchFamily="65" charset="-120"/>
              </a:rPr>
              <a:t>分計，</a:t>
            </a:r>
            <a:r>
              <a:rPr lang="zh-TW" altLang="zh-TW" sz="2800" dirty="0">
                <a:solidFill>
                  <a:srgbClr val="000066"/>
                </a:solidFill>
                <a:latin typeface="標楷體" panose="03000509000000000000" pitchFamily="65" charset="-120"/>
                <a:ea typeface="標楷體" panose="03000509000000000000" pitchFamily="65" charset="-120"/>
              </a:rPr>
              <a:t>採計至</a:t>
            </a:r>
            <a:r>
              <a:rPr lang="en-US" altLang="zh-TW" sz="2800">
                <a:solidFill>
                  <a:srgbClr val="000066"/>
                </a:solidFill>
                <a:latin typeface="標楷體" panose="03000509000000000000" pitchFamily="65" charset="-120"/>
                <a:ea typeface="標楷體" panose="03000509000000000000" pitchFamily="65" charset="-120"/>
              </a:rPr>
              <a:t>109</a:t>
            </a:r>
            <a:r>
              <a:rPr lang="zh-TW" altLang="zh-TW" sz="280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2</a:t>
            </a:r>
            <a:r>
              <a:rPr lang="zh-TW" altLang="zh-TW"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10</a:t>
            </a:r>
            <a:r>
              <a:rPr lang="zh-TW" altLang="zh-TW" sz="2800" dirty="0">
                <a:solidFill>
                  <a:srgbClr val="000066"/>
                </a:solidFill>
                <a:latin typeface="標楷體" panose="03000509000000000000" pitchFamily="65" charset="-120"/>
                <a:ea typeface="標楷體" panose="03000509000000000000" pitchFamily="65" charset="-120"/>
              </a:rPr>
              <a:t>日</a:t>
            </a:r>
            <a:r>
              <a:rPr lang="zh-TW" altLang="en-US" sz="2800" dirty="0">
                <a:solidFill>
                  <a:srgbClr val="000066"/>
                </a:solidFill>
                <a:latin typeface="標楷體" panose="03000509000000000000" pitchFamily="65" charset="-120"/>
                <a:ea typeface="標楷體" panose="03000509000000000000" pitchFamily="65" charset="-120"/>
              </a:rPr>
              <a:t>止</a:t>
            </a:r>
            <a:r>
              <a:rPr lang="en-US" altLang="zh-TW" sz="2800" dirty="0">
                <a:solidFill>
                  <a:srgbClr val="000066"/>
                </a:solidFill>
                <a:latin typeface="標楷體" panose="03000509000000000000" pitchFamily="65" charset="-120"/>
                <a:ea typeface="標楷體" panose="03000509000000000000" pitchFamily="65" charset="-120"/>
              </a:rPr>
              <a:t>)</a:t>
            </a:r>
            <a:r>
              <a:rPr lang="zh-TW" altLang="zh-TW" sz="2800" dirty="0">
                <a:solidFill>
                  <a:srgbClr val="000066"/>
                </a:solidFill>
                <a:latin typeface="標楷體" panose="03000509000000000000" pitchFamily="65" charset="-120"/>
                <a:ea typeface="標楷體" panose="03000509000000000000" pitchFamily="65" charset="-120"/>
              </a:rPr>
              <a:t>。</a:t>
            </a:r>
            <a:endParaRPr lang="en-US" altLang="zh-TW" sz="2800" dirty="0">
              <a:solidFill>
                <a:srgbClr val="000066"/>
              </a:solidFill>
              <a:latin typeface="標楷體" panose="03000509000000000000" pitchFamily="65" charset="-120"/>
              <a:ea typeface="標楷體" panose="03000509000000000000" pitchFamily="65" charset="-120"/>
            </a:endParaRPr>
          </a:p>
          <a:p>
            <a:pPr>
              <a:buFontTx/>
              <a:buBlip>
                <a:blip r:embed="rId3"/>
              </a:buBlip>
            </a:pPr>
            <a:r>
              <a:rPr lang="zh-TW" altLang="en-US" sz="2800" b="1" dirty="0">
                <a:solidFill>
                  <a:srgbClr val="FF0000"/>
                </a:solidFill>
                <a:latin typeface="標楷體" panose="03000509000000000000" pitchFamily="65" charset="-120"/>
                <a:ea typeface="標楷體" panose="03000509000000000000" pitchFamily="65" charset="-120"/>
              </a:rPr>
              <a:t>五專聯合免試</a:t>
            </a:r>
            <a:r>
              <a:rPr lang="zh-TW" altLang="en-US" sz="2800" dirty="0">
                <a:solidFill>
                  <a:srgbClr val="000066"/>
                </a:solidFill>
                <a:latin typeface="標楷體" panose="03000509000000000000" pitchFamily="65" charset="-120"/>
                <a:ea typeface="標楷體" panose="03000509000000000000" pitchFamily="65" charset="-120"/>
              </a:rPr>
              <a:t>服務學習採計最高</a:t>
            </a:r>
            <a:r>
              <a:rPr lang="en-US" altLang="zh-TW" sz="2800" dirty="0">
                <a:solidFill>
                  <a:srgbClr val="FF0000"/>
                </a:solidFill>
                <a:latin typeface="標楷體" panose="03000509000000000000" pitchFamily="65" charset="-120"/>
                <a:ea typeface="標楷體" panose="03000509000000000000" pitchFamily="65" charset="-120"/>
              </a:rPr>
              <a:t>56</a:t>
            </a:r>
            <a:r>
              <a:rPr lang="zh-TW" altLang="en-US" sz="2800" dirty="0">
                <a:solidFill>
                  <a:srgbClr val="000066"/>
                </a:solidFill>
                <a:latin typeface="標楷體" panose="03000509000000000000" pitchFamily="65" charset="-120"/>
                <a:ea typeface="標楷體" panose="03000509000000000000" pitchFamily="65" charset="-120"/>
              </a:rPr>
              <a:t>小時。</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五專滿</a:t>
            </a:r>
            <a:r>
              <a:rPr lang="en-US" altLang="zh-TW" sz="2800" dirty="0">
                <a:solidFill>
                  <a:srgbClr val="000066"/>
                </a:solidFill>
                <a:latin typeface="標楷體" panose="03000509000000000000" pitchFamily="65" charset="-120"/>
                <a:ea typeface="標楷體" panose="03000509000000000000" pitchFamily="65" charset="-120"/>
              </a:rPr>
              <a:t>8</a:t>
            </a:r>
            <a:r>
              <a:rPr lang="zh-TW" altLang="en-US" sz="2800" dirty="0">
                <a:solidFill>
                  <a:srgbClr val="000066"/>
                </a:solidFill>
                <a:latin typeface="標楷體" panose="03000509000000000000" pitchFamily="65" charset="-120"/>
                <a:ea typeface="標楷體" panose="03000509000000000000" pitchFamily="65" charset="-120"/>
              </a:rPr>
              <a:t>小時得</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分，幹部</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學期得</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分，合計最高</a:t>
            </a:r>
            <a:r>
              <a:rPr lang="en-US" altLang="zh-TW" sz="2800" dirty="0">
                <a:solidFill>
                  <a:srgbClr val="000066"/>
                </a:solidFill>
                <a:latin typeface="標楷體" panose="03000509000000000000" pitchFamily="65" charset="-120"/>
                <a:ea typeface="標楷體" panose="03000509000000000000" pitchFamily="65" charset="-120"/>
              </a:rPr>
              <a:t>7</a:t>
            </a:r>
            <a:r>
              <a:rPr lang="zh-TW" altLang="en-US" sz="2800" dirty="0">
                <a:solidFill>
                  <a:srgbClr val="000066"/>
                </a:solidFill>
                <a:latin typeface="標楷體" panose="03000509000000000000" pitchFamily="65" charset="-120"/>
                <a:ea typeface="標楷體" panose="03000509000000000000" pitchFamily="65" charset="-120"/>
              </a:rPr>
              <a:t>分，</a:t>
            </a:r>
            <a:r>
              <a:rPr lang="zh-TW" altLang="zh-TW" sz="2800" dirty="0">
                <a:solidFill>
                  <a:srgbClr val="000066"/>
                </a:solidFill>
                <a:latin typeface="標楷體" panose="03000509000000000000" pitchFamily="65" charset="-120"/>
                <a:ea typeface="標楷體" panose="03000509000000000000" pitchFamily="65" charset="-120"/>
              </a:rPr>
              <a:t>採計至</a:t>
            </a:r>
            <a:r>
              <a:rPr lang="en-US" altLang="zh-TW" sz="2800" dirty="0">
                <a:solidFill>
                  <a:srgbClr val="000066"/>
                </a:solidFill>
                <a:latin typeface="標楷體" panose="03000509000000000000" pitchFamily="65" charset="-120"/>
                <a:ea typeface="標楷體" panose="03000509000000000000" pitchFamily="65" charset="-120"/>
              </a:rPr>
              <a:t>109</a:t>
            </a:r>
            <a:r>
              <a:rPr lang="zh-TW" altLang="zh-TW"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5</a:t>
            </a:r>
            <a:r>
              <a:rPr lang="zh-TW" altLang="zh-TW"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14</a:t>
            </a:r>
            <a:r>
              <a:rPr lang="zh-TW" altLang="zh-TW" sz="2800" dirty="0">
                <a:solidFill>
                  <a:srgbClr val="000066"/>
                </a:solidFill>
                <a:latin typeface="標楷體" panose="03000509000000000000" pitchFamily="65" charset="-120"/>
                <a:ea typeface="標楷體" panose="03000509000000000000" pitchFamily="65" charset="-120"/>
              </a:rPr>
              <a:t>日</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含</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止</a:t>
            </a:r>
            <a:r>
              <a:rPr lang="en-US" altLang="zh-TW" sz="2800" dirty="0">
                <a:solidFill>
                  <a:srgbClr val="000066"/>
                </a:solidFill>
                <a:latin typeface="標楷體" panose="03000509000000000000" pitchFamily="65" charset="-120"/>
                <a:ea typeface="標楷體" panose="03000509000000000000" pitchFamily="65" charset="-120"/>
              </a:rPr>
              <a:t>)</a:t>
            </a:r>
          </a:p>
          <a:p>
            <a:pPr>
              <a:buFontTx/>
              <a:buBlip>
                <a:blip r:embed="rId3"/>
              </a:buBlip>
            </a:pPr>
            <a:r>
              <a:rPr lang="zh-TW" altLang="en-US" sz="2800" b="1" dirty="0">
                <a:solidFill>
                  <a:srgbClr val="FF0000"/>
                </a:solidFill>
                <a:latin typeface="標楷體" panose="03000509000000000000" pitchFamily="65" charset="-120"/>
                <a:ea typeface="標楷體" panose="03000509000000000000" pitchFamily="65" charset="-120"/>
              </a:rPr>
              <a:t>五專優先免試</a:t>
            </a:r>
            <a:r>
              <a:rPr lang="zh-TW" altLang="en-US" sz="2800" dirty="0">
                <a:solidFill>
                  <a:srgbClr val="000066"/>
                </a:solidFill>
                <a:latin typeface="標楷體" panose="03000509000000000000" pitchFamily="65" charset="-120"/>
                <a:ea typeface="標楷體" panose="03000509000000000000" pitchFamily="65" charset="-120"/>
              </a:rPr>
              <a:t>採計最高</a:t>
            </a:r>
            <a:r>
              <a:rPr lang="en-US" altLang="zh-TW" sz="2800" dirty="0">
                <a:solidFill>
                  <a:srgbClr val="FF0000"/>
                </a:solidFill>
                <a:latin typeface="標楷體" panose="03000509000000000000" pitchFamily="65" charset="-120"/>
                <a:ea typeface="標楷體" panose="03000509000000000000" pitchFamily="65" charset="-120"/>
              </a:rPr>
              <a:t>60</a:t>
            </a:r>
            <a:r>
              <a:rPr lang="zh-TW" altLang="en-US" sz="2800" dirty="0">
                <a:solidFill>
                  <a:srgbClr val="000066"/>
                </a:solidFill>
                <a:latin typeface="標楷體" panose="03000509000000000000" pitchFamily="65" charset="-120"/>
                <a:ea typeface="標楷體" panose="03000509000000000000" pitchFamily="65" charset="-120"/>
              </a:rPr>
              <a:t>小時。</a:t>
            </a:r>
            <a:r>
              <a:rPr lang="en-US" altLang="zh-TW" sz="2800" dirty="0">
                <a:solidFill>
                  <a:srgbClr val="000066"/>
                </a:solidFill>
                <a:latin typeface="標楷體" panose="03000509000000000000" pitchFamily="65" charset="-120"/>
                <a:ea typeface="標楷體" panose="03000509000000000000" pitchFamily="65" charset="-120"/>
              </a:rPr>
              <a:t> (</a:t>
            </a:r>
            <a:r>
              <a:rPr lang="zh-TW" altLang="en-US" sz="2800" dirty="0">
                <a:solidFill>
                  <a:srgbClr val="000066"/>
                </a:solidFill>
                <a:latin typeface="標楷體" panose="03000509000000000000" pitchFamily="65" charset="-120"/>
                <a:ea typeface="標楷體" panose="03000509000000000000" pitchFamily="65" charset="-120"/>
              </a:rPr>
              <a:t>五專優先免試滿</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小時得</a:t>
            </a:r>
            <a:r>
              <a:rPr lang="en-US" altLang="zh-TW" sz="2800" dirty="0">
                <a:solidFill>
                  <a:srgbClr val="000066"/>
                </a:solidFill>
                <a:latin typeface="標楷體" panose="03000509000000000000" pitchFamily="65" charset="-120"/>
                <a:ea typeface="標楷體" panose="03000509000000000000" pitchFamily="65" charset="-120"/>
              </a:rPr>
              <a:t>0.25</a:t>
            </a:r>
            <a:r>
              <a:rPr lang="zh-TW" altLang="en-US" sz="2800" dirty="0">
                <a:solidFill>
                  <a:srgbClr val="000066"/>
                </a:solidFill>
                <a:latin typeface="標楷體" panose="03000509000000000000" pitchFamily="65" charset="-120"/>
                <a:ea typeface="標楷體" panose="03000509000000000000" pitchFamily="65" charset="-120"/>
              </a:rPr>
              <a:t>分，最高採計</a:t>
            </a:r>
            <a:r>
              <a:rPr lang="en-US" altLang="zh-TW" sz="2800" dirty="0">
                <a:solidFill>
                  <a:srgbClr val="000066"/>
                </a:solidFill>
                <a:latin typeface="標楷體" panose="03000509000000000000" pitchFamily="65" charset="-120"/>
                <a:ea typeface="標楷體" panose="03000509000000000000" pitchFamily="65" charset="-120"/>
              </a:rPr>
              <a:t>15</a:t>
            </a:r>
            <a:r>
              <a:rPr lang="zh-TW" altLang="en-US" sz="2800" dirty="0">
                <a:solidFill>
                  <a:srgbClr val="000066"/>
                </a:solidFill>
                <a:latin typeface="標楷體" panose="03000509000000000000" pitchFamily="65" charset="-120"/>
                <a:ea typeface="標楷體" panose="03000509000000000000" pitchFamily="65" charset="-120"/>
              </a:rPr>
              <a:t>分，競賽最高</a:t>
            </a:r>
            <a:r>
              <a:rPr lang="en-US" altLang="zh-TW" sz="2800" dirty="0">
                <a:solidFill>
                  <a:srgbClr val="000066"/>
                </a:solidFill>
                <a:latin typeface="標楷體" panose="03000509000000000000" pitchFamily="65" charset="-120"/>
                <a:ea typeface="標楷體" panose="03000509000000000000" pitchFamily="65" charset="-120"/>
              </a:rPr>
              <a:t>7</a:t>
            </a:r>
            <a:r>
              <a:rPr lang="zh-TW" altLang="en-US" sz="2800" dirty="0">
                <a:solidFill>
                  <a:srgbClr val="000066"/>
                </a:solidFill>
                <a:latin typeface="標楷體" panose="03000509000000000000" pitchFamily="65" charset="-120"/>
                <a:ea typeface="標楷體" panose="03000509000000000000" pitchFamily="65" charset="-120"/>
              </a:rPr>
              <a:t>分，班級幹部、小老師、社團幹部每滿</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學期得</a:t>
            </a:r>
            <a:r>
              <a:rPr lang="en-US" altLang="zh-TW" sz="2800" dirty="0">
                <a:solidFill>
                  <a:srgbClr val="000066"/>
                </a:solidFill>
                <a:latin typeface="標楷體" panose="03000509000000000000" pitchFamily="65" charset="-120"/>
                <a:ea typeface="標楷體" panose="03000509000000000000" pitchFamily="65" charset="-120"/>
              </a:rPr>
              <a:t>2</a:t>
            </a:r>
            <a:r>
              <a:rPr lang="zh-TW" altLang="en-US" sz="2800" dirty="0">
                <a:solidFill>
                  <a:srgbClr val="000066"/>
                </a:solidFill>
                <a:latin typeface="標楷體" panose="03000509000000000000" pitchFamily="65" charset="-120"/>
                <a:ea typeface="標楷體" panose="03000509000000000000" pitchFamily="65" charset="-120"/>
              </a:rPr>
              <a:t>分，合計最高</a:t>
            </a:r>
            <a:r>
              <a:rPr lang="en-US" altLang="zh-TW" sz="2800" dirty="0">
                <a:solidFill>
                  <a:srgbClr val="000066"/>
                </a:solidFill>
                <a:latin typeface="標楷體" panose="03000509000000000000" pitchFamily="65" charset="-120"/>
                <a:ea typeface="標楷體" panose="03000509000000000000" pitchFamily="65" charset="-120"/>
              </a:rPr>
              <a:t>15</a:t>
            </a:r>
            <a:r>
              <a:rPr lang="zh-TW" altLang="en-US" sz="2800" dirty="0">
                <a:solidFill>
                  <a:srgbClr val="000066"/>
                </a:solidFill>
                <a:latin typeface="標楷體" panose="03000509000000000000" pitchFamily="65" charset="-120"/>
                <a:ea typeface="標楷體" panose="03000509000000000000" pitchFamily="65" charset="-120"/>
              </a:rPr>
              <a:t>分，</a:t>
            </a:r>
            <a:r>
              <a:rPr lang="zh-TW" altLang="zh-TW" sz="2800" dirty="0">
                <a:solidFill>
                  <a:srgbClr val="000066"/>
                </a:solidFill>
                <a:latin typeface="標楷體" panose="03000509000000000000" pitchFamily="65" charset="-120"/>
                <a:ea typeface="標楷體" panose="03000509000000000000" pitchFamily="65" charset="-120"/>
              </a:rPr>
              <a:t>採計至</a:t>
            </a:r>
            <a:r>
              <a:rPr lang="en-US" altLang="zh-TW" sz="2800" dirty="0">
                <a:solidFill>
                  <a:srgbClr val="000066"/>
                </a:solidFill>
                <a:latin typeface="標楷體" panose="03000509000000000000" pitchFamily="65" charset="-120"/>
                <a:ea typeface="標楷體" panose="03000509000000000000" pitchFamily="65" charset="-120"/>
              </a:rPr>
              <a:t>109</a:t>
            </a:r>
            <a:r>
              <a:rPr lang="zh-TW" altLang="zh-TW"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5</a:t>
            </a:r>
            <a:r>
              <a:rPr lang="zh-TW" altLang="zh-TW"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14</a:t>
            </a:r>
            <a:r>
              <a:rPr lang="zh-TW" altLang="zh-TW" sz="2800" dirty="0">
                <a:solidFill>
                  <a:srgbClr val="000066"/>
                </a:solidFill>
                <a:latin typeface="標楷體" panose="03000509000000000000" pitchFamily="65" charset="-120"/>
                <a:ea typeface="標楷體" panose="03000509000000000000" pitchFamily="65" charset="-120"/>
              </a:rPr>
              <a:t>日</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含</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止</a:t>
            </a:r>
            <a:endParaRPr lang="en-US" altLang="zh-TW" sz="2800" dirty="0">
              <a:solidFill>
                <a:srgbClr val="000066"/>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7000229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內容版面配置區 2"/>
          <p:cNvSpPr>
            <a:spLocks noGrp="1"/>
          </p:cNvSpPr>
          <p:nvPr>
            <p:ph idx="1"/>
          </p:nvPr>
        </p:nvSpPr>
        <p:spPr>
          <a:xfrm>
            <a:off x="1023938" y="1571625"/>
            <a:ext cx="10910887" cy="1347788"/>
          </a:xfrm>
        </p:spPr>
        <p:txBody>
          <a:bodyPr/>
          <a:lstStyle/>
          <a:p>
            <a:pPr>
              <a:buFont typeface="Wingdings" panose="05000000000000000000" pitchFamily="2" charset="2"/>
              <a:buChar char="u"/>
            </a:pPr>
            <a:r>
              <a:rPr lang="zh-TW" altLang="en-US" sz="3000">
                <a:latin typeface="標楷體" panose="03000509000000000000" pitchFamily="65" charset="-120"/>
                <a:ea typeface="標楷體" panose="03000509000000000000" pitchFamily="65" charset="-120"/>
              </a:rPr>
              <a:t>積分上限為</a:t>
            </a:r>
            <a:r>
              <a:rPr lang="en-US" altLang="zh-TW" sz="3000">
                <a:latin typeface="Book Antiqua" panose="02040602050305030304" pitchFamily="18" charset="0"/>
                <a:ea typeface="標楷體" panose="03000509000000000000" pitchFamily="65" charset="-120"/>
              </a:rPr>
              <a:t>3</a:t>
            </a:r>
            <a:r>
              <a:rPr lang="zh-TW" altLang="en-US" sz="3000">
                <a:latin typeface="標楷體" panose="03000509000000000000" pitchFamily="65" charset="-120"/>
                <a:ea typeface="標楷體" panose="03000509000000000000" pitchFamily="65" charset="-120"/>
              </a:rPr>
              <a:t>分，採計</a:t>
            </a:r>
            <a:r>
              <a:rPr lang="zh-TW" altLang="en-US" sz="3000" b="1">
                <a:solidFill>
                  <a:srgbClr val="FF0000"/>
                </a:solidFill>
                <a:latin typeface="標楷體" panose="03000509000000000000" pitchFamily="65" charset="-120"/>
                <a:ea typeface="標楷體" panose="03000509000000000000" pitchFamily="65" charset="-120"/>
              </a:rPr>
              <a:t>「技藝教育」課程</a:t>
            </a:r>
            <a:r>
              <a:rPr lang="zh-TW" altLang="en-US" sz="3000">
                <a:latin typeface="標楷體" panose="03000509000000000000" pitchFamily="65" charset="-120"/>
                <a:ea typeface="標楷體" panose="03000509000000000000" pitchFamily="65" charset="-120"/>
              </a:rPr>
              <a:t>平均成績。</a:t>
            </a:r>
            <a:endParaRPr lang="en-US" altLang="zh-TW" sz="3000">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en-US" sz="3000">
                <a:latin typeface="標楷體" panose="03000509000000000000" pitchFamily="65" charset="-120"/>
                <a:ea typeface="標楷體" panose="03000509000000000000" pitchFamily="65" charset="-120"/>
              </a:rPr>
              <a:t>單修一學期者以一學期成績計算，不須平均計算分數。</a:t>
            </a:r>
          </a:p>
        </p:txBody>
      </p:sp>
      <p:graphicFrame>
        <p:nvGraphicFramePr>
          <p:cNvPr id="6" name="表格 5">
            <a:extLst>
              <a:ext uri="{FF2B5EF4-FFF2-40B4-BE49-F238E27FC236}">
                <a16:creationId xmlns:a16="http://schemas.microsoft.com/office/drawing/2014/main" xmlns="" id="{1A33D2A4-4F4B-4B6E-9671-0D21E64D12AA}"/>
              </a:ext>
            </a:extLst>
          </p:cNvPr>
          <p:cNvGraphicFramePr>
            <a:graphicFrameLocks noGrp="1"/>
          </p:cNvGraphicFramePr>
          <p:nvPr/>
        </p:nvGraphicFramePr>
        <p:xfrm>
          <a:off x="1592263" y="2844623"/>
          <a:ext cx="9151620" cy="1962626"/>
        </p:xfrm>
        <a:graphic>
          <a:graphicData uri="http://schemas.openxmlformats.org/drawingml/2006/table">
            <a:tbl>
              <a:tblPr firstRow="1" bandRow="1">
                <a:tableStyleId>{5C22544A-7EE6-4342-B048-85BDC9FD1C3A}</a:tableStyleId>
              </a:tblPr>
              <a:tblGrid>
                <a:gridCol w="1830324">
                  <a:extLst>
                    <a:ext uri="{9D8B030D-6E8A-4147-A177-3AD203B41FA5}">
                      <a16:colId xmlns:a16="http://schemas.microsoft.com/office/drawing/2014/main" xmlns="" val="20000"/>
                    </a:ext>
                  </a:extLst>
                </a:gridCol>
                <a:gridCol w="1830324">
                  <a:extLst>
                    <a:ext uri="{9D8B030D-6E8A-4147-A177-3AD203B41FA5}">
                      <a16:colId xmlns:a16="http://schemas.microsoft.com/office/drawing/2014/main" xmlns="" val="20001"/>
                    </a:ext>
                  </a:extLst>
                </a:gridCol>
                <a:gridCol w="1830324">
                  <a:extLst>
                    <a:ext uri="{9D8B030D-6E8A-4147-A177-3AD203B41FA5}">
                      <a16:colId xmlns:a16="http://schemas.microsoft.com/office/drawing/2014/main" xmlns="" val="20002"/>
                    </a:ext>
                  </a:extLst>
                </a:gridCol>
                <a:gridCol w="1830324">
                  <a:extLst>
                    <a:ext uri="{9D8B030D-6E8A-4147-A177-3AD203B41FA5}">
                      <a16:colId xmlns:a16="http://schemas.microsoft.com/office/drawing/2014/main" xmlns="" val="20003"/>
                    </a:ext>
                  </a:extLst>
                </a:gridCol>
                <a:gridCol w="1830324">
                  <a:extLst>
                    <a:ext uri="{9D8B030D-6E8A-4147-A177-3AD203B41FA5}">
                      <a16:colId xmlns:a16="http://schemas.microsoft.com/office/drawing/2014/main" xmlns="" val="20004"/>
                    </a:ext>
                  </a:extLst>
                </a:gridCol>
              </a:tblGrid>
              <a:tr h="9813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b="1" dirty="0">
                          <a:solidFill>
                            <a:schemeClr val="tx1"/>
                          </a:solidFill>
                          <a:latin typeface="標楷體" panose="03000509000000000000" pitchFamily="65" charset="-120"/>
                          <a:ea typeface="標楷體" panose="03000509000000000000" pitchFamily="65" charset="-120"/>
                        </a:rPr>
                        <a:t>平均成績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0" dirty="0">
                          <a:solidFill>
                            <a:schemeClr val="dk1"/>
                          </a:solidFill>
                          <a:latin typeface="Book Antiqua" panose="02040602050305030304" pitchFamily="18" charset="0"/>
                          <a:ea typeface="標楷體" panose="03000509000000000000" pitchFamily="65" charset="-120"/>
                        </a:rPr>
                        <a:t>100~90</a:t>
                      </a:r>
                      <a:endParaRPr lang="zh-TW" altLang="en-US" sz="3200" b="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0" i="0" u="none" strike="noStrike" kern="1200" baseline="0" dirty="0">
                          <a:solidFill>
                            <a:schemeClr val="dk1"/>
                          </a:solidFill>
                          <a:latin typeface="Book Antiqua" pitchFamily="18" charset="0"/>
                          <a:ea typeface="標楷體" pitchFamily="65" charset="-120"/>
                          <a:cs typeface="+mn-cs"/>
                        </a:rPr>
                        <a:t>89</a:t>
                      </a:r>
                      <a:r>
                        <a:rPr lang="en-US" altLang="zh-TW" sz="2800" b="1" kern="1200" baseline="30000" dirty="0">
                          <a:solidFill>
                            <a:schemeClr val="dk1"/>
                          </a:solidFill>
                          <a:effectLst/>
                          <a:latin typeface="Book Antiqua" panose="02040602050305030304" pitchFamily="18" charset="0"/>
                          <a:ea typeface="+mn-ea"/>
                          <a:cs typeface="+mn-cs"/>
                        </a:rPr>
                        <a:t>+</a:t>
                      </a:r>
                      <a:r>
                        <a:rPr lang="en-US" altLang="zh-TW" sz="3200" b="0" dirty="0">
                          <a:solidFill>
                            <a:schemeClr val="dk1"/>
                          </a:solidFill>
                          <a:latin typeface="Book Antiqua" panose="02040602050305030304" pitchFamily="18" charset="0"/>
                          <a:ea typeface="標楷體" panose="03000509000000000000" pitchFamily="65" charset="-120"/>
                        </a:rPr>
                        <a:t>~80</a:t>
                      </a:r>
                      <a:endParaRPr lang="zh-TW" altLang="en-US" sz="3200" b="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0" i="0" u="none" strike="noStrike" kern="1200" baseline="0" dirty="0">
                          <a:solidFill>
                            <a:schemeClr val="dk1"/>
                          </a:solidFill>
                          <a:effectLst/>
                          <a:latin typeface="Book Antiqua" panose="02040602050305030304" pitchFamily="18" charset="0"/>
                          <a:ea typeface="標楷體" pitchFamily="65" charset="-120"/>
                          <a:cs typeface="+mn-cs"/>
                        </a:rPr>
                        <a:t>79</a:t>
                      </a:r>
                      <a:r>
                        <a:rPr lang="en-US" altLang="zh-TW" sz="2800" b="1" kern="1200" baseline="30000" dirty="0">
                          <a:solidFill>
                            <a:schemeClr val="dk1"/>
                          </a:solidFill>
                          <a:effectLst/>
                          <a:latin typeface="Book Antiqua" panose="02040602050305030304" pitchFamily="18" charset="0"/>
                          <a:ea typeface="+mn-ea"/>
                          <a:cs typeface="+mn-cs"/>
                        </a:rPr>
                        <a:t>+</a:t>
                      </a:r>
                      <a:r>
                        <a:rPr lang="zh-TW" altLang="en-US" sz="3200" b="0" dirty="0">
                          <a:solidFill>
                            <a:schemeClr val="dk1"/>
                          </a:solidFill>
                          <a:latin typeface="Book Antiqua" panose="02040602050305030304" pitchFamily="18" charset="0"/>
                          <a:ea typeface="標楷體" panose="03000509000000000000" pitchFamily="65" charset="-120"/>
                        </a:rPr>
                        <a:t>～</a:t>
                      </a:r>
                      <a:r>
                        <a:rPr lang="en-US" altLang="zh-TW" sz="3200" b="0" dirty="0">
                          <a:solidFill>
                            <a:schemeClr val="dk1"/>
                          </a:solidFill>
                          <a:latin typeface="Book Antiqua" panose="02040602050305030304" pitchFamily="18" charset="0"/>
                          <a:ea typeface="標楷體" panose="03000509000000000000" pitchFamily="65" charset="-120"/>
                        </a:rPr>
                        <a:t>70</a:t>
                      </a:r>
                      <a:endParaRPr lang="zh-TW" altLang="en-US" sz="3200" b="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0" i="0" u="none" strike="noStrike" kern="1200" baseline="0" dirty="0">
                          <a:solidFill>
                            <a:schemeClr val="dk1"/>
                          </a:solidFill>
                          <a:effectLst/>
                          <a:latin typeface="Book Antiqua" panose="02040602050305030304" pitchFamily="18" charset="0"/>
                          <a:ea typeface="標楷體" pitchFamily="65" charset="-120"/>
                          <a:cs typeface="+mn-cs"/>
                        </a:rPr>
                        <a:t>69</a:t>
                      </a:r>
                      <a:r>
                        <a:rPr lang="en-US" altLang="zh-TW" sz="2800" b="1" kern="1200" baseline="30000" dirty="0">
                          <a:solidFill>
                            <a:schemeClr val="dk1"/>
                          </a:solidFill>
                          <a:effectLst/>
                          <a:latin typeface="Book Antiqua" panose="02040602050305030304" pitchFamily="18" charset="0"/>
                          <a:ea typeface="+mn-ea"/>
                          <a:cs typeface="+mn-cs"/>
                        </a:rPr>
                        <a:t>+</a:t>
                      </a:r>
                      <a:r>
                        <a:rPr lang="zh-TW" altLang="en-US" sz="3200" b="0" dirty="0">
                          <a:solidFill>
                            <a:schemeClr val="dk1"/>
                          </a:solidFill>
                          <a:latin typeface="Book Antiqua" panose="02040602050305030304" pitchFamily="18" charset="0"/>
                          <a:ea typeface="標楷體" panose="03000509000000000000" pitchFamily="65" charset="-120"/>
                        </a:rPr>
                        <a:t>～</a:t>
                      </a:r>
                      <a:r>
                        <a:rPr lang="en-US" altLang="zh-TW" sz="3200" b="0" dirty="0">
                          <a:solidFill>
                            <a:schemeClr val="dk1"/>
                          </a:solidFill>
                          <a:latin typeface="Book Antiqua" panose="02040602050305030304" pitchFamily="18" charset="0"/>
                          <a:ea typeface="標楷體" panose="03000509000000000000" pitchFamily="65" charset="-120"/>
                        </a:rPr>
                        <a:t>60</a:t>
                      </a:r>
                      <a:endParaRPr lang="zh-TW" altLang="en-US" sz="3200" b="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xmlns="" val="10000"/>
                  </a:ext>
                </a:extLst>
              </a:tr>
              <a:tr h="981313">
                <a:tc>
                  <a:txBody>
                    <a:bodyPr/>
                    <a:lstStyle/>
                    <a:p>
                      <a:pPr algn="ctr"/>
                      <a:r>
                        <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核   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altLang="zh-TW"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3</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2.5</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1.5</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1.0</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1"/>
                  </a:ext>
                </a:extLst>
              </a:tr>
            </a:tbl>
          </a:graphicData>
        </a:graphic>
      </p:graphicFrame>
      <p:sp>
        <p:nvSpPr>
          <p:cNvPr id="216068" name="文字方塊 1"/>
          <p:cNvSpPr txBox="1">
            <a:spLocks noChangeArrowheads="1"/>
          </p:cNvSpPr>
          <p:nvPr/>
        </p:nvSpPr>
        <p:spPr bwMode="auto">
          <a:xfrm>
            <a:off x="1592263" y="4973638"/>
            <a:ext cx="87582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1825" indent="-631825">
              <a:tabLst>
                <a:tab pos="631825" algn="l"/>
              </a:tabLst>
              <a:defRPr kumimoji="1">
                <a:solidFill>
                  <a:schemeClr val="tx1"/>
                </a:solidFill>
                <a:latin typeface="Arial" panose="020B0604020202020204" pitchFamily="34" charset="0"/>
                <a:ea typeface="微軟正黑體" panose="020B0604030504040204" pitchFamily="34" charset="-120"/>
              </a:defRPr>
            </a:lvl1pPr>
            <a:lvl2pPr marL="742950" indent="-285750">
              <a:tabLst>
                <a:tab pos="631825" algn="l"/>
              </a:tabLst>
              <a:defRPr kumimoji="1">
                <a:solidFill>
                  <a:schemeClr val="tx1"/>
                </a:solidFill>
                <a:latin typeface="Arial" panose="020B0604020202020204" pitchFamily="34" charset="0"/>
                <a:ea typeface="微軟正黑體" panose="020B0604030504040204" pitchFamily="34" charset="-120"/>
              </a:defRPr>
            </a:lvl2pPr>
            <a:lvl3pPr marL="1143000" indent="-228600">
              <a:tabLst>
                <a:tab pos="631825" algn="l"/>
              </a:tabLst>
              <a:defRPr kumimoji="1">
                <a:solidFill>
                  <a:schemeClr val="tx1"/>
                </a:solidFill>
                <a:latin typeface="Arial" panose="020B0604020202020204" pitchFamily="34" charset="0"/>
                <a:ea typeface="微軟正黑體" panose="020B0604030504040204" pitchFamily="34" charset="-120"/>
              </a:defRPr>
            </a:lvl3pPr>
            <a:lvl4pPr marL="1600200" indent="-228600">
              <a:tabLst>
                <a:tab pos="631825" algn="l"/>
              </a:tabLst>
              <a:defRPr kumimoji="1">
                <a:solidFill>
                  <a:schemeClr val="tx1"/>
                </a:solidFill>
                <a:latin typeface="Arial" panose="020B0604020202020204" pitchFamily="34" charset="0"/>
                <a:ea typeface="微軟正黑體" panose="020B0604030504040204" pitchFamily="34" charset="-120"/>
              </a:defRPr>
            </a:lvl4pPr>
            <a:lvl5pPr marL="2057400" indent="-228600">
              <a:tabLst>
                <a:tab pos="631825" algn="l"/>
              </a:tabLst>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tabLst>
                <a:tab pos="631825" algn="l"/>
              </a:tabLs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tabLst>
                <a:tab pos="631825" algn="l"/>
              </a:tabLs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tabLst>
                <a:tab pos="631825" algn="l"/>
              </a:tabLs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tabLst>
                <a:tab pos="631825" algn="l"/>
              </a:tabLst>
              <a:defRPr kumimoji="1">
                <a:solidFill>
                  <a:schemeClr val="tx1"/>
                </a:solidFill>
                <a:latin typeface="Arial" panose="020B0604020202020204" pitchFamily="34" charset="0"/>
                <a:ea typeface="微軟正黑體" panose="020B0604030504040204" pitchFamily="34" charset="-120"/>
              </a:defRPr>
            </a:lvl9pPr>
          </a:lstStyle>
          <a:p>
            <a:r>
              <a:rPr lang="zh-TW" altLang="en-US" sz="2200" b="1">
                <a:solidFill>
                  <a:srgbClr val="000000"/>
                </a:solidFill>
                <a:latin typeface="Book Antiqua" panose="02040602050305030304" pitchFamily="18" charset="0"/>
                <a:ea typeface="標楷體" panose="03000509000000000000" pitchFamily="65" charset="-120"/>
              </a:rPr>
              <a:t>註：</a:t>
            </a:r>
            <a:r>
              <a:rPr lang="en-US" altLang="zh-TW" sz="2200" b="1">
                <a:solidFill>
                  <a:srgbClr val="000000"/>
                </a:solidFill>
                <a:latin typeface="Book Antiqua" panose="02040602050305030304" pitchFamily="18" charset="0"/>
                <a:ea typeface="標楷體" panose="03000509000000000000" pitchFamily="65" charset="-120"/>
              </a:rPr>
              <a:t>	89</a:t>
            </a:r>
            <a:r>
              <a:rPr lang="en-US" altLang="zh-TW" sz="2200" b="1" baseline="30000">
                <a:solidFill>
                  <a:srgbClr val="000000"/>
                </a:solidFill>
                <a:latin typeface="Book Antiqua" panose="02040602050305030304" pitchFamily="18" charset="0"/>
              </a:rPr>
              <a:t>+</a:t>
            </a:r>
            <a:r>
              <a:rPr lang="en-US" altLang="zh-TW" sz="2200" b="1">
                <a:solidFill>
                  <a:srgbClr val="000000"/>
                </a:solidFill>
                <a:latin typeface="Book Antiqua" panose="02040602050305030304" pitchFamily="18" charset="0"/>
                <a:ea typeface="標楷體" panose="03000509000000000000" pitchFamily="65" charset="-120"/>
              </a:rPr>
              <a:t>~80</a:t>
            </a:r>
            <a:r>
              <a:rPr lang="zh-TW" altLang="en-US" sz="2200" b="1">
                <a:solidFill>
                  <a:srgbClr val="000000"/>
                </a:solidFill>
                <a:latin typeface="Book Antiqua" panose="02040602050305030304" pitchFamily="18" charset="0"/>
                <a:ea typeface="標楷體" panose="03000509000000000000" pitchFamily="65" charset="-120"/>
              </a:rPr>
              <a:t>係指</a:t>
            </a:r>
            <a:r>
              <a:rPr lang="en-US" altLang="zh-TW" sz="2200" b="1">
                <a:solidFill>
                  <a:srgbClr val="000000"/>
                </a:solidFill>
                <a:latin typeface="Book Antiqua" panose="02040602050305030304" pitchFamily="18" charset="0"/>
                <a:ea typeface="標楷體" panose="03000509000000000000" pitchFamily="65" charset="-120"/>
              </a:rPr>
              <a:t>80</a:t>
            </a:r>
            <a:r>
              <a:rPr lang="zh-TW" altLang="en-US" sz="2200" b="1">
                <a:solidFill>
                  <a:srgbClr val="000000"/>
                </a:solidFill>
                <a:latin typeface="Book Antiqua" panose="02040602050305030304" pitchFamily="18" charset="0"/>
                <a:ea typeface="標楷體" panose="03000509000000000000" pitchFamily="65" charset="-120"/>
              </a:rPr>
              <a:t>分以上未滿</a:t>
            </a:r>
            <a:r>
              <a:rPr lang="en-US" altLang="zh-TW" sz="2200" b="1">
                <a:solidFill>
                  <a:srgbClr val="000000"/>
                </a:solidFill>
                <a:latin typeface="Book Antiqua" panose="02040602050305030304" pitchFamily="18" charset="0"/>
                <a:ea typeface="標楷體" panose="03000509000000000000" pitchFamily="65" charset="-120"/>
              </a:rPr>
              <a:t>90</a:t>
            </a:r>
            <a:r>
              <a:rPr lang="zh-TW" altLang="en-US" sz="2200" b="1">
                <a:solidFill>
                  <a:srgbClr val="000000"/>
                </a:solidFill>
                <a:latin typeface="Book Antiqua" panose="02040602050305030304" pitchFamily="18" charset="0"/>
                <a:ea typeface="標楷體" panose="03000509000000000000" pitchFamily="65" charset="-120"/>
              </a:rPr>
              <a:t>分，</a:t>
            </a:r>
            <a:r>
              <a:rPr lang="en-US" altLang="zh-TW" sz="2200" b="1">
                <a:solidFill>
                  <a:srgbClr val="000000"/>
                </a:solidFill>
                <a:latin typeface="Book Antiqua" panose="02040602050305030304" pitchFamily="18" charset="0"/>
                <a:ea typeface="標楷體" panose="03000509000000000000" pitchFamily="65" charset="-120"/>
              </a:rPr>
              <a:t> 79</a:t>
            </a:r>
            <a:r>
              <a:rPr lang="en-US" altLang="zh-TW" sz="2200" b="1" baseline="30000">
                <a:solidFill>
                  <a:srgbClr val="000000"/>
                </a:solidFill>
                <a:latin typeface="Book Antiqua" panose="02040602050305030304" pitchFamily="18" charset="0"/>
              </a:rPr>
              <a:t>+</a:t>
            </a:r>
            <a:r>
              <a:rPr lang="en-US" altLang="zh-TW" sz="2200" b="1">
                <a:solidFill>
                  <a:srgbClr val="000000"/>
                </a:solidFill>
                <a:latin typeface="Book Antiqua" panose="02040602050305030304" pitchFamily="18" charset="0"/>
                <a:ea typeface="標楷體" panose="03000509000000000000" pitchFamily="65" charset="-120"/>
              </a:rPr>
              <a:t>~70</a:t>
            </a:r>
            <a:r>
              <a:rPr lang="zh-TW" altLang="en-US" sz="2200" b="1">
                <a:solidFill>
                  <a:srgbClr val="000000"/>
                </a:solidFill>
                <a:latin typeface="Book Antiqua" panose="02040602050305030304" pitchFamily="18" charset="0"/>
                <a:ea typeface="標楷體" panose="03000509000000000000" pitchFamily="65" charset="-120"/>
              </a:rPr>
              <a:t>係指</a:t>
            </a:r>
            <a:r>
              <a:rPr lang="en-US" altLang="zh-TW" sz="2200" b="1">
                <a:solidFill>
                  <a:srgbClr val="000000"/>
                </a:solidFill>
                <a:latin typeface="Book Antiqua" panose="02040602050305030304" pitchFamily="18" charset="0"/>
                <a:ea typeface="標楷體" panose="03000509000000000000" pitchFamily="65" charset="-120"/>
              </a:rPr>
              <a:t>70</a:t>
            </a:r>
            <a:r>
              <a:rPr lang="zh-TW" altLang="en-US" sz="2200" b="1">
                <a:solidFill>
                  <a:srgbClr val="000000"/>
                </a:solidFill>
                <a:latin typeface="Book Antiqua" panose="02040602050305030304" pitchFamily="18" charset="0"/>
                <a:ea typeface="標楷體" panose="03000509000000000000" pitchFamily="65" charset="-120"/>
              </a:rPr>
              <a:t>分以上未滿</a:t>
            </a:r>
            <a:r>
              <a:rPr lang="en-US" altLang="zh-TW" sz="2200" b="1">
                <a:solidFill>
                  <a:srgbClr val="000000"/>
                </a:solidFill>
                <a:latin typeface="Book Antiqua" panose="02040602050305030304" pitchFamily="18" charset="0"/>
                <a:ea typeface="標楷體" panose="03000509000000000000" pitchFamily="65" charset="-120"/>
              </a:rPr>
              <a:t>80</a:t>
            </a:r>
            <a:r>
              <a:rPr lang="zh-TW" altLang="en-US" sz="2200" b="1">
                <a:solidFill>
                  <a:srgbClr val="000000"/>
                </a:solidFill>
                <a:latin typeface="Book Antiqua" panose="02040602050305030304" pitchFamily="18" charset="0"/>
                <a:ea typeface="標楷體" panose="03000509000000000000" pitchFamily="65" charset="-120"/>
              </a:rPr>
              <a:t>分，</a:t>
            </a:r>
            <a:r>
              <a:rPr lang="en-US" altLang="zh-TW" sz="2200" b="1">
                <a:solidFill>
                  <a:srgbClr val="000000"/>
                </a:solidFill>
                <a:latin typeface="Book Antiqua" panose="02040602050305030304" pitchFamily="18" charset="0"/>
                <a:ea typeface="標楷體" panose="03000509000000000000" pitchFamily="65" charset="-120"/>
              </a:rPr>
              <a:t> 69</a:t>
            </a:r>
            <a:r>
              <a:rPr lang="en-US" altLang="zh-TW" sz="2200" b="1" baseline="30000">
                <a:solidFill>
                  <a:srgbClr val="000000"/>
                </a:solidFill>
                <a:latin typeface="Book Antiqua" panose="02040602050305030304" pitchFamily="18" charset="0"/>
              </a:rPr>
              <a:t>+</a:t>
            </a:r>
            <a:r>
              <a:rPr lang="en-US" altLang="zh-TW" sz="2200" b="1">
                <a:solidFill>
                  <a:srgbClr val="000000"/>
                </a:solidFill>
                <a:latin typeface="Book Antiqua" panose="02040602050305030304" pitchFamily="18" charset="0"/>
                <a:ea typeface="標楷體" panose="03000509000000000000" pitchFamily="65" charset="-120"/>
              </a:rPr>
              <a:t>~60</a:t>
            </a:r>
            <a:r>
              <a:rPr lang="zh-TW" altLang="en-US" sz="2200" b="1">
                <a:solidFill>
                  <a:srgbClr val="000000"/>
                </a:solidFill>
                <a:latin typeface="Book Antiqua" panose="02040602050305030304" pitchFamily="18" charset="0"/>
                <a:ea typeface="標楷體" panose="03000509000000000000" pitchFamily="65" charset="-120"/>
              </a:rPr>
              <a:t>係指</a:t>
            </a:r>
            <a:r>
              <a:rPr lang="en-US" altLang="zh-TW" sz="2200" b="1">
                <a:solidFill>
                  <a:srgbClr val="000000"/>
                </a:solidFill>
                <a:latin typeface="Book Antiqua" panose="02040602050305030304" pitchFamily="18" charset="0"/>
                <a:ea typeface="標楷體" panose="03000509000000000000" pitchFamily="65" charset="-120"/>
              </a:rPr>
              <a:t>60</a:t>
            </a:r>
            <a:r>
              <a:rPr lang="zh-TW" altLang="en-US" sz="2200" b="1">
                <a:solidFill>
                  <a:srgbClr val="000000"/>
                </a:solidFill>
                <a:latin typeface="Book Antiqua" panose="02040602050305030304" pitchFamily="18" charset="0"/>
                <a:ea typeface="標楷體" panose="03000509000000000000" pitchFamily="65" charset="-120"/>
              </a:rPr>
              <a:t>分以上未滿</a:t>
            </a:r>
            <a:r>
              <a:rPr lang="en-US" altLang="zh-TW" sz="2200" b="1">
                <a:solidFill>
                  <a:srgbClr val="000000"/>
                </a:solidFill>
                <a:latin typeface="Book Antiqua" panose="02040602050305030304" pitchFamily="18" charset="0"/>
                <a:ea typeface="標楷體" panose="03000509000000000000" pitchFamily="65" charset="-120"/>
              </a:rPr>
              <a:t>70</a:t>
            </a:r>
            <a:r>
              <a:rPr lang="zh-TW" altLang="en-US" sz="2200" b="1">
                <a:solidFill>
                  <a:srgbClr val="000000"/>
                </a:solidFill>
                <a:latin typeface="Book Antiqua" panose="02040602050305030304" pitchFamily="18" charset="0"/>
                <a:ea typeface="標楷體" panose="03000509000000000000" pitchFamily="65" charset="-120"/>
              </a:rPr>
              <a:t>分。</a:t>
            </a:r>
            <a:endParaRPr lang="zh-TW" altLang="en-US" sz="2200" b="1"/>
          </a:p>
        </p:txBody>
      </p:sp>
      <p:sp>
        <p:nvSpPr>
          <p:cNvPr id="216069" name="標題 1"/>
          <p:cNvSpPr txBox="1">
            <a:spLocks/>
          </p:cNvSpPr>
          <p:nvPr/>
        </p:nvSpPr>
        <p:spPr bwMode="auto">
          <a:xfrm>
            <a:off x="1592263" y="615950"/>
            <a:ext cx="91011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技藝優良</a:t>
            </a:r>
          </a:p>
        </p:txBody>
      </p:sp>
      <p:sp>
        <p:nvSpPr>
          <p:cNvPr id="21607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18E9C18-E334-40AC-8E09-75AB8BC21521}" type="slidenum">
              <a:rPr kumimoji="0" lang="zh-TW" altLang="en-US" smtClean="0">
                <a:solidFill>
                  <a:srgbClr val="FEFFFF"/>
                </a:solidFill>
                <a:latin typeface="Century Gothic" panose="020B0502020202020204" pitchFamily="34" charset="0"/>
              </a:rPr>
              <a:pPr/>
              <a:t>101</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15401001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2EA3C240-FBBB-4A13-ABB7-1B079C0FBF43}"/>
              </a:ext>
            </a:extLst>
          </p:cNvPr>
          <p:cNvSpPr/>
          <p:nvPr/>
        </p:nvSpPr>
        <p:spPr>
          <a:xfrm>
            <a:off x="1419225" y="2703513"/>
            <a:ext cx="1728788" cy="10795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rgbClr val="7030A0"/>
                </a:solidFill>
                <a:latin typeface="Book Antiqua" pitchFamily="18" charset="0"/>
                <a:ea typeface="標楷體" pitchFamily="65" charset="-120"/>
              </a:rPr>
              <a:t>中低收入戶</a:t>
            </a:r>
            <a:endParaRPr lang="en-US" altLang="zh-TW" sz="2400" b="1" dirty="0">
              <a:solidFill>
                <a:srgbClr val="7030A0"/>
              </a:solidFill>
              <a:latin typeface="Book Antiqua" pitchFamily="18" charset="0"/>
              <a:ea typeface="標楷體" pitchFamily="65" charset="-120"/>
            </a:endParaRPr>
          </a:p>
          <a:p>
            <a:pPr algn="ctr">
              <a:defRPr/>
            </a:pPr>
            <a:r>
              <a:rPr lang="zh-TW" altLang="en-US" sz="2400" b="1" dirty="0">
                <a:solidFill>
                  <a:srgbClr val="7030A0"/>
                </a:solidFill>
                <a:latin typeface="Book Antiqua" pitchFamily="18" charset="0"/>
                <a:ea typeface="標楷體" pitchFamily="65" charset="-120"/>
              </a:rPr>
              <a:t>（</a:t>
            </a:r>
            <a:r>
              <a:rPr lang="en-US" altLang="zh-TW" sz="2400" b="1" dirty="0">
                <a:solidFill>
                  <a:srgbClr val="7030A0"/>
                </a:solidFill>
                <a:latin typeface="Book Antiqua" pitchFamily="18" charset="0"/>
                <a:ea typeface="標楷體" pitchFamily="65" charset="-120"/>
              </a:rPr>
              <a:t>1.5</a:t>
            </a:r>
            <a:r>
              <a:rPr lang="zh-TW" altLang="en-US" sz="2400" b="1" dirty="0">
                <a:solidFill>
                  <a:srgbClr val="7030A0"/>
                </a:solidFill>
                <a:latin typeface="Book Antiqua" pitchFamily="18" charset="0"/>
                <a:ea typeface="標楷體" pitchFamily="65" charset="-120"/>
              </a:rPr>
              <a:t>分）</a:t>
            </a:r>
          </a:p>
        </p:txBody>
      </p:sp>
      <p:sp>
        <p:nvSpPr>
          <p:cNvPr id="11" name="矩形 10">
            <a:extLst>
              <a:ext uri="{FF2B5EF4-FFF2-40B4-BE49-F238E27FC236}">
                <a16:creationId xmlns:a16="http://schemas.microsoft.com/office/drawing/2014/main" xmlns="" id="{2695905F-498E-4E75-A05C-479FF6542030}"/>
              </a:ext>
            </a:extLst>
          </p:cNvPr>
          <p:cNvSpPr/>
          <p:nvPr/>
        </p:nvSpPr>
        <p:spPr>
          <a:xfrm>
            <a:off x="1419225" y="1420813"/>
            <a:ext cx="1728788" cy="10795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rgbClr val="7030A0"/>
                </a:solidFill>
                <a:latin typeface="Book Antiqua" pitchFamily="18" charset="0"/>
                <a:ea typeface="標楷體" pitchFamily="65" charset="-120"/>
              </a:rPr>
              <a:t>低收入戶</a:t>
            </a:r>
            <a:endParaRPr lang="en-US" altLang="zh-TW" sz="2400" b="1" dirty="0">
              <a:solidFill>
                <a:srgbClr val="7030A0"/>
              </a:solidFill>
              <a:latin typeface="Book Antiqua" pitchFamily="18" charset="0"/>
              <a:ea typeface="標楷體" pitchFamily="65" charset="-120"/>
            </a:endParaRPr>
          </a:p>
          <a:p>
            <a:pPr algn="ctr">
              <a:defRPr/>
            </a:pPr>
            <a:r>
              <a:rPr lang="zh-TW" altLang="en-US" sz="2400" b="1" dirty="0">
                <a:solidFill>
                  <a:srgbClr val="7030A0"/>
                </a:solidFill>
                <a:latin typeface="Book Antiqua" pitchFamily="18" charset="0"/>
                <a:ea typeface="標楷體" pitchFamily="65" charset="-120"/>
              </a:rPr>
              <a:t>（</a:t>
            </a:r>
            <a:r>
              <a:rPr lang="en-US" altLang="zh-TW" sz="2400" b="1" dirty="0">
                <a:solidFill>
                  <a:srgbClr val="7030A0"/>
                </a:solidFill>
                <a:latin typeface="Book Antiqua" pitchFamily="18" charset="0"/>
                <a:ea typeface="標楷體" pitchFamily="65" charset="-120"/>
              </a:rPr>
              <a:t>3</a:t>
            </a:r>
            <a:r>
              <a:rPr lang="zh-TW" altLang="en-US" sz="2400" b="1" dirty="0">
                <a:solidFill>
                  <a:srgbClr val="7030A0"/>
                </a:solidFill>
                <a:latin typeface="Book Antiqua" pitchFamily="18" charset="0"/>
                <a:ea typeface="標楷體" pitchFamily="65" charset="-120"/>
              </a:rPr>
              <a:t>分）</a:t>
            </a:r>
            <a:endParaRPr lang="en-US" altLang="zh-TW" sz="1400" b="1" dirty="0">
              <a:solidFill>
                <a:srgbClr val="0033CC"/>
              </a:solidFill>
              <a:latin typeface="Book Antiqua" pitchFamily="18" charset="0"/>
              <a:ea typeface="標楷體" pitchFamily="65" charset="-120"/>
            </a:endParaRPr>
          </a:p>
        </p:txBody>
      </p:sp>
      <p:sp>
        <p:nvSpPr>
          <p:cNvPr id="12" name="矩形 11">
            <a:extLst>
              <a:ext uri="{FF2B5EF4-FFF2-40B4-BE49-F238E27FC236}">
                <a16:creationId xmlns:a16="http://schemas.microsoft.com/office/drawing/2014/main" xmlns="" id="{0F262FBA-23C2-4BB8-9B19-42A74749E578}"/>
              </a:ext>
            </a:extLst>
          </p:cNvPr>
          <p:cNvSpPr/>
          <p:nvPr/>
        </p:nvSpPr>
        <p:spPr>
          <a:xfrm>
            <a:off x="1419225" y="3963988"/>
            <a:ext cx="1728788" cy="10795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rgbClr val="7030A0"/>
                </a:solidFill>
                <a:latin typeface="Book Antiqua" pitchFamily="18" charset="0"/>
                <a:ea typeface="標楷體" pitchFamily="65" charset="-120"/>
              </a:rPr>
              <a:t>失業戶子女</a:t>
            </a:r>
            <a:endParaRPr lang="en-US" altLang="zh-TW" sz="2400" b="1" dirty="0">
              <a:solidFill>
                <a:srgbClr val="7030A0"/>
              </a:solidFill>
              <a:latin typeface="Book Antiqua" pitchFamily="18" charset="0"/>
              <a:ea typeface="標楷體" pitchFamily="65" charset="-120"/>
            </a:endParaRPr>
          </a:p>
          <a:p>
            <a:pPr algn="ctr">
              <a:defRPr/>
            </a:pPr>
            <a:r>
              <a:rPr lang="zh-TW" altLang="en-US" sz="2400" b="1" dirty="0">
                <a:solidFill>
                  <a:srgbClr val="7030A0"/>
                </a:solidFill>
                <a:latin typeface="Book Antiqua" pitchFamily="18" charset="0"/>
                <a:ea typeface="標楷體" pitchFamily="65" charset="-120"/>
              </a:rPr>
              <a:t>（</a:t>
            </a:r>
            <a:r>
              <a:rPr lang="en-US" altLang="zh-TW" sz="2400" b="1" dirty="0">
                <a:solidFill>
                  <a:srgbClr val="7030A0"/>
                </a:solidFill>
                <a:latin typeface="Book Antiqua" pitchFamily="18" charset="0"/>
                <a:ea typeface="標楷體" pitchFamily="65" charset="-120"/>
              </a:rPr>
              <a:t>1.5</a:t>
            </a:r>
            <a:r>
              <a:rPr lang="zh-TW" altLang="en-US" sz="2400" b="1" dirty="0">
                <a:solidFill>
                  <a:srgbClr val="7030A0"/>
                </a:solidFill>
                <a:latin typeface="Book Antiqua" pitchFamily="18" charset="0"/>
                <a:ea typeface="標楷體" pitchFamily="65" charset="-120"/>
              </a:rPr>
              <a:t>分）</a:t>
            </a:r>
            <a:endParaRPr lang="zh-TW" altLang="en-US" sz="1100" b="1" dirty="0">
              <a:solidFill>
                <a:srgbClr val="0033CC"/>
              </a:solidFill>
              <a:latin typeface="Book Antiqua" pitchFamily="18" charset="0"/>
              <a:ea typeface="標楷體" pitchFamily="65" charset="-120"/>
            </a:endParaRPr>
          </a:p>
        </p:txBody>
      </p:sp>
      <p:sp>
        <p:nvSpPr>
          <p:cNvPr id="217093" name="矩形 13"/>
          <p:cNvSpPr>
            <a:spLocks noChangeArrowheads="1"/>
          </p:cNvSpPr>
          <p:nvPr/>
        </p:nvSpPr>
        <p:spPr bwMode="auto">
          <a:xfrm>
            <a:off x="3328988" y="1352550"/>
            <a:ext cx="827881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nSpc>
                <a:spcPts val="4200"/>
              </a:lnSpc>
              <a:buFont typeface="Wingdings" panose="05000000000000000000" pitchFamily="2" charset="2"/>
              <a:buChar char="l"/>
            </a:pPr>
            <a:r>
              <a:rPr lang="zh-TW" altLang="en-US" sz="2400" b="1">
                <a:latin typeface="標楷體" panose="03000509000000000000" pitchFamily="65" charset="-120"/>
                <a:ea typeface="標楷體" panose="03000509000000000000" pitchFamily="65" charset="-120"/>
              </a:rPr>
              <a:t>凡屬縣市政府所界定之</a:t>
            </a:r>
            <a:r>
              <a:rPr lang="zh-TW" altLang="en-US" sz="2400" b="1" u="sng">
                <a:latin typeface="標楷體" panose="03000509000000000000" pitchFamily="65" charset="-120"/>
                <a:ea typeface="標楷體" panose="03000509000000000000" pitchFamily="65" charset="-120"/>
              </a:rPr>
              <a:t>低收入戶</a:t>
            </a:r>
            <a:r>
              <a:rPr lang="zh-TW" altLang="en-US" sz="2400" b="1">
                <a:latin typeface="標楷體" panose="03000509000000000000" pitchFamily="65" charset="-120"/>
                <a:ea typeface="標楷體" panose="03000509000000000000" pitchFamily="65" charset="-120"/>
              </a:rPr>
              <a:t>及</a:t>
            </a:r>
            <a:r>
              <a:rPr lang="zh-TW" altLang="en-US" sz="2400" b="1" u="sng">
                <a:latin typeface="標楷體" panose="03000509000000000000" pitchFamily="65" charset="-120"/>
                <a:ea typeface="標楷體" panose="03000509000000000000" pitchFamily="65" charset="-120"/>
              </a:rPr>
              <a:t>中低收入戶</a:t>
            </a:r>
            <a:r>
              <a:rPr lang="zh-TW" altLang="en-US" sz="2400" b="1">
                <a:latin typeface="標楷體" panose="03000509000000000000" pitchFamily="65" charset="-120"/>
                <a:ea typeface="標楷體" panose="03000509000000000000" pitchFamily="65" charset="-120"/>
              </a:rPr>
              <a:t>者報名時繳交由</a:t>
            </a:r>
            <a:r>
              <a:rPr lang="zh-TW" altLang="en-US" sz="2400" b="1">
                <a:solidFill>
                  <a:srgbClr val="0000FF"/>
                </a:solidFill>
                <a:latin typeface="標楷體" panose="03000509000000000000" pitchFamily="65" charset="-120"/>
                <a:ea typeface="標楷體" panose="03000509000000000000" pitchFamily="65" charset="-120"/>
              </a:rPr>
              <a:t>縣市政府</a:t>
            </a:r>
            <a:r>
              <a:rPr lang="en-US" altLang="zh-TW" sz="2400" b="1">
                <a:solidFill>
                  <a:srgbClr val="0000FF"/>
                </a:solidFill>
                <a:latin typeface="標楷體" panose="03000509000000000000" pitchFamily="65" charset="-120"/>
                <a:ea typeface="標楷體" panose="03000509000000000000" pitchFamily="65" charset="-120"/>
              </a:rPr>
              <a:t>(</a:t>
            </a:r>
            <a:r>
              <a:rPr lang="zh-TW" altLang="en-US" sz="2400" b="1">
                <a:solidFill>
                  <a:srgbClr val="0000FF"/>
                </a:solidFill>
                <a:latin typeface="標楷體" panose="03000509000000000000" pitchFamily="65" charset="-120"/>
                <a:ea typeface="標楷體" panose="03000509000000000000" pitchFamily="65" charset="-120"/>
              </a:rPr>
              <a:t>包含鄉、鎮、市、區公所</a:t>
            </a:r>
            <a:r>
              <a:rPr lang="en-US" altLang="zh-TW" sz="2400" b="1">
                <a:solidFill>
                  <a:srgbClr val="0000FF"/>
                </a:solidFill>
                <a:latin typeface="標楷體" panose="03000509000000000000" pitchFamily="65" charset="-120"/>
                <a:ea typeface="標楷體" panose="03000509000000000000" pitchFamily="65" charset="-120"/>
              </a:rPr>
              <a:t>)</a:t>
            </a:r>
            <a:r>
              <a:rPr lang="zh-TW" altLang="en-US" sz="2400" b="1">
                <a:latin typeface="標楷體" panose="03000509000000000000" pitchFamily="65" charset="-120"/>
                <a:ea typeface="標楷體" panose="03000509000000000000" pitchFamily="65" charset="-120"/>
              </a:rPr>
              <a:t>開具之</a:t>
            </a:r>
            <a:r>
              <a:rPr lang="zh-TW" altLang="en-US" sz="2400" b="1">
                <a:solidFill>
                  <a:srgbClr val="FF0000"/>
                </a:solidFill>
                <a:latin typeface="標楷體" panose="03000509000000000000" pitchFamily="65" charset="-120"/>
                <a:ea typeface="標楷體" panose="03000509000000000000" pitchFamily="65" charset="-120"/>
              </a:rPr>
              <a:t>低收入戶或中低收入戶證明文件影印本</a:t>
            </a:r>
            <a:r>
              <a:rPr lang="zh-TW" altLang="en-US" sz="2400" b="1">
                <a:latin typeface="標楷體" panose="03000509000000000000" pitchFamily="65" charset="-120"/>
                <a:ea typeface="標楷體" panose="03000509000000000000" pitchFamily="65" charset="-120"/>
              </a:rPr>
              <a:t>（報名期間內有效之證明文件，</a:t>
            </a:r>
            <a:r>
              <a:rPr lang="zh-TW" altLang="en-US" sz="2400" b="1" u="sng">
                <a:latin typeface="標楷體" panose="03000509000000000000" pitchFamily="65" charset="-120"/>
                <a:ea typeface="標楷體" panose="03000509000000000000" pitchFamily="65" charset="-120"/>
              </a:rPr>
              <a:t>非</a:t>
            </a:r>
            <a:r>
              <a:rPr lang="zh-TW" altLang="en-US" sz="2400" b="1">
                <a:latin typeface="標楷體" panose="03000509000000000000" pitchFamily="65" charset="-120"/>
                <a:ea typeface="標楷體" panose="03000509000000000000" pitchFamily="65" charset="-120"/>
              </a:rPr>
              <a:t>清寒證明）及</a:t>
            </a:r>
            <a:r>
              <a:rPr lang="zh-TW" altLang="en-US" sz="2400" b="1">
                <a:solidFill>
                  <a:srgbClr val="FF0000"/>
                </a:solidFill>
                <a:latin typeface="標楷體" panose="03000509000000000000" pitchFamily="65" charset="-120"/>
                <a:ea typeface="標楷體" panose="03000509000000000000" pitchFamily="65" charset="-120"/>
              </a:rPr>
              <a:t>戶口名簿影印本。</a:t>
            </a:r>
            <a:endParaRPr lang="zh-TW" altLang="en-US" sz="2400">
              <a:solidFill>
                <a:srgbClr val="FF0000"/>
              </a:solidFill>
              <a:latin typeface="標楷體" panose="03000509000000000000" pitchFamily="65" charset="-120"/>
              <a:ea typeface="標楷體" panose="03000509000000000000" pitchFamily="65" charset="-120"/>
            </a:endParaRPr>
          </a:p>
        </p:txBody>
      </p:sp>
      <p:sp>
        <p:nvSpPr>
          <p:cNvPr id="217094" name="矩形 14"/>
          <p:cNvSpPr>
            <a:spLocks noChangeArrowheads="1"/>
          </p:cNvSpPr>
          <p:nvPr/>
        </p:nvSpPr>
        <p:spPr bwMode="auto">
          <a:xfrm>
            <a:off x="3328988" y="3635375"/>
            <a:ext cx="827881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nSpc>
                <a:spcPts val="4200"/>
              </a:lnSpc>
              <a:buFont typeface="Wingdings" panose="05000000000000000000" pitchFamily="2" charset="2"/>
              <a:buChar char="l"/>
            </a:pPr>
            <a:r>
              <a:rPr lang="zh-TW" altLang="en-US" sz="2400" b="1">
                <a:latin typeface="標楷體" panose="03000509000000000000" pitchFamily="65" charset="-120"/>
                <a:ea typeface="標楷體" panose="03000509000000000000" pitchFamily="65" charset="-120"/>
              </a:rPr>
              <a:t>直系血親尊親屬支領失業給付之子女，須檢附</a:t>
            </a:r>
            <a:r>
              <a:rPr lang="zh-TW" altLang="en-US" sz="2400" b="1">
                <a:solidFill>
                  <a:srgbClr val="FF0000"/>
                </a:solidFill>
                <a:latin typeface="標楷體" panose="03000509000000000000" pitchFamily="65" charset="-120"/>
                <a:ea typeface="標楷體" panose="03000509000000000000" pitchFamily="65" charset="-120"/>
              </a:rPr>
              <a:t>公立就業服務機構核發</a:t>
            </a:r>
            <a:r>
              <a:rPr lang="zh-TW" altLang="en-US" sz="2400" b="1">
                <a:latin typeface="標楷體" panose="03000509000000000000" pitchFamily="65" charset="-120"/>
                <a:ea typeface="標楷體" panose="03000509000000000000" pitchFamily="65" charset="-120"/>
              </a:rPr>
              <a:t>之</a:t>
            </a:r>
            <a:r>
              <a:rPr lang="zh-TW" altLang="en-US" sz="2400" b="1">
                <a:solidFill>
                  <a:srgbClr val="0033CC"/>
                </a:solidFill>
                <a:latin typeface="標楷體" panose="03000509000000000000" pitchFamily="65" charset="-120"/>
                <a:ea typeface="標楷體" panose="03000509000000000000" pitchFamily="65" charset="-120"/>
              </a:rPr>
              <a:t>「</a:t>
            </a:r>
            <a:r>
              <a:rPr lang="zh-TW" altLang="en-US" sz="2400" b="1" u="sng">
                <a:solidFill>
                  <a:srgbClr val="0033CC"/>
                </a:solidFill>
                <a:latin typeface="標楷體" panose="03000509000000000000" pitchFamily="65" charset="-120"/>
                <a:ea typeface="標楷體" panose="03000509000000000000" pitchFamily="65" charset="-120"/>
              </a:rPr>
              <a:t>就業保險失業</a:t>
            </a:r>
            <a:r>
              <a:rPr lang="en-US" altLang="zh-TW" sz="2400" b="1" u="sng">
                <a:solidFill>
                  <a:srgbClr val="0033CC"/>
                </a:solidFill>
                <a:latin typeface="標楷體" panose="03000509000000000000" pitchFamily="65" charset="-120"/>
                <a:ea typeface="標楷體" panose="03000509000000000000" pitchFamily="65" charset="-120"/>
              </a:rPr>
              <a:t>(</a:t>
            </a:r>
            <a:r>
              <a:rPr lang="zh-TW" altLang="en-US" sz="2400" b="1" u="sng">
                <a:solidFill>
                  <a:srgbClr val="0033CC"/>
                </a:solidFill>
                <a:latin typeface="標楷體" panose="03000509000000000000" pitchFamily="65" charset="-120"/>
                <a:ea typeface="標楷體" panose="03000509000000000000" pitchFamily="65" charset="-120"/>
              </a:rPr>
              <a:t>再</a:t>
            </a:r>
            <a:r>
              <a:rPr lang="en-US" altLang="zh-TW" sz="2400" b="1" u="sng">
                <a:solidFill>
                  <a:srgbClr val="0033CC"/>
                </a:solidFill>
                <a:latin typeface="標楷體" panose="03000509000000000000" pitchFamily="65" charset="-120"/>
                <a:ea typeface="標楷體" panose="03000509000000000000" pitchFamily="65" charset="-120"/>
              </a:rPr>
              <a:t>)</a:t>
            </a:r>
            <a:r>
              <a:rPr lang="zh-TW" altLang="en-US" sz="2400" b="1" u="sng">
                <a:solidFill>
                  <a:srgbClr val="0033CC"/>
                </a:solidFill>
                <a:latin typeface="標楷體" panose="03000509000000000000" pitchFamily="65" charset="-120"/>
                <a:ea typeface="標楷體" panose="03000509000000000000" pitchFamily="65" charset="-120"/>
              </a:rPr>
              <a:t>認定、失業給付申請書暨給付收據」</a:t>
            </a:r>
            <a:r>
              <a:rPr lang="zh-TW" altLang="en-US" sz="2400" b="1">
                <a:latin typeface="標楷體" panose="03000509000000000000" pitchFamily="65" charset="-120"/>
                <a:ea typeface="標楷體" panose="03000509000000000000" pitchFamily="65" charset="-120"/>
              </a:rPr>
              <a:t>或</a:t>
            </a:r>
            <a:r>
              <a:rPr lang="zh-TW" altLang="en-US" sz="2400" b="1">
                <a:solidFill>
                  <a:srgbClr val="0033CC"/>
                </a:solidFill>
                <a:latin typeface="標楷體" panose="03000509000000000000" pitchFamily="65" charset="-120"/>
                <a:ea typeface="標楷體" panose="03000509000000000000" pitchFamily="65" charset="-120"/>
              </a:rPr>
              <a:t>「</a:t>
            </a:r>
            <a:r>
              <a:rPr lang="zh-TW" altLang="en-US" sz="2400" b="1" u="sng">
                <a:solidFill>
                  <a:srgbClr val="0033CC"/>
                </a:solidFill>
                <a:latin typeface="標楷體" panose="03000509000000000000" pitchFamily="65" charset="-120"/>
                <a:ea typeface="標楷體" panose="03000509000000000000" pitchFamily="65" charset="-120"/>
              </a:rPr>
              <a:t>認定收執聯」</a:t>
            </a:r>
            <a:r>
              <a:rPr lang="zh-TW" altLang="en-US" sz="2400" b="1">
                <a:solidFill>
                  <a:srgbClr val="0033CC"/>
                </a:solidFill>
                <a:latin typeface="標楷體" panose="03000509000000000000" pitchFamily="65" charset="-120"/>
                <a:ea typeface="標楷體" panose="03000509000000000000" pitchFamily="65" charset="-120"/>
              </a:rPr>
              <a:t>，</a:t>
            </a:r>
            <a:r>
              <a:rPr lang="en-US" altLang="zh-TW" sz="2400" b="1">
                <a:solidFill>
                  <a:srgbClr val="FF0000"/>
                </a:solidFill>
                <a:latin typeface="標楷體" panose="03000509000000000000" pitchFamily="65" charset="-120"/>
                <a:ea typeface="標楷體" panose="03000509000000000000" pitchFamily="65" charset="-120"/>
              </a:rPr>
              <a:t>(</a:t>
            </a:r>
            <a:r>
              <a:rPr lang="zh-TW" altLang="en-US" sz="2400" b="1">
                <a:solidFill>
                  <a:srgbClr val="FF0000"/>
                </a:solidFill>
                <a:latin typeface="標楷體" panose="03000509000000000000" pitchFamily="65" charset="-120"/>
                <a:ea typeface="標楷體" panose="03000509000000000000" pitchFamily="65" charset="-120"/>
              </a:rPr>
              <a:t>文件有效日期須於簡章報名期間）</a:t>
            </a:r>
            <a:r>
              <a:rPr lang="zh-TW" altLang="en-US" sz="2400" b="1">
                <a:latin typeface="標楷體" panose="03000509000000000000" pitchFamily="65" charset="-120"/>
                <a:ea typeface="標楷體" panose="03000509000000000000" pitchFamily="65" charset="-120"/>
              </a:rPr>
              <a:t>及</a:t>
            </a:r>
            <a:r>
              <a:rPr lang="zh-TW" altLang="en-US" sz="2400" b="1">
                <a:solidFill>
                  <a:srgbClr val="FF0000"/>
                </a:solidFill>
                <a:latin typeface="標楷體" panose="03000509000000000000" pitchFamily="65" charset="-120"/>
                <a:ea typeface="標楷體" panose="03000509000000000000" pitchFamily="65" charset="-120"/>
              </a:rPr>
              <a:t>戶口名簿影印本。</a:t>
            </a:r>
          </a:p>
        </p:txBody>
      </p:sp>
      <p:sp>
        <p:nvSpPr>
          <p:cNvPr id="16" name="矩形 15">
            <a:extLst>
              <a:ext uri="{FF2B5EF4-FFF2-40B4-BE49-F238E27FC236}">
                <a16:creationId xmlns:a16="http://schemas.microsoft.com/office/drawing/2014/main" xmlns="" id="{EBEB4827-5A0A-438C-934A-69B20702C78E}"/>
              </a:ext>
            </a:extLst>
          </p:cNvPr>
          <p:cNvSpPr/>
          <p:nvPr/>
        </p:nvSpPr>
        <p:spPr>
          <a:xfrm>
            <a:off x="666750" y="1420813"/>
            <a:ext cx="723900" cy="487838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chemeClr val="bg1"/>
                </a:solidFill>
                <a:latin typeface="Book Antiqua" pitchFamily="18" charset="0"/>
                <a:ea typeface="標楷體" pitchFamily="65" charset="-120"/>
              </a:rPr>
              <a:t>符合其一身分者得</a:t>
            </a:r>
            <a:endParaRPr lang="en-US" altLang="zh-TW" sz="2400" b="1" dirty="0">
              <a:solidFill>
                <a:schemeClr val="bg1"/>
              </a:solidFill>
              <a:latin typeface="Book Antiqua" pitchFamily="18" charset="0"/>
              <a:ea typeface="標楷體" pitchFamily="65" charset="-120"/>
            </a:endParaRPr>
          </a:p>
          <a:p>
            <a:pPr algn="ctr">
              <a:defRPr/>
            </a:pPr>
            <a:r>
              <a:rPr lang="en-US" altLang="zh-TW" sz="2400" b="1" dirty="0">
                <a:solidFill>
                  <a:schemeClr val="bg1"/>
                </a:solidFill>
                <a:latin typeface="Book Antiqua" panose="02040602050305030304" pitchFamily="18" charset="0"/>
                <a:ea typeface="標楷體" pitchFamily="65" charset="-120"/>
                <a:cs typeface="Times New Roman" panose="02020603050405020304" pitchFamily="18" charset="0"/>
              </a:rPr>
              <a:t>3</a:t>
            </a:r>
          </a:p>
          <a:p>
            <a:pPr algn="ctr">
              <a:defRPr/>
            </a:pPr>
            <a:r>
              <a:rPr lang="zh-TW" altLang="en-US" sz="2400" b="1" dirty="0">
                <a:solidFill>
                  <a:schemeClr val="bg1"/>
                </a:solidFill>
                <a:latin typeface="Book Antiqua" panose="02040602050305030304" pitchFamily="18" charset="0"/>
                <a:ea typeface="標楷體" pitchFamily="65" charset="-120"/>
                <a:cs typeface="Times New Roman" panose="02020603050405020304" pitchFamily="18" charset="0"/>
              </a:rPr>
              <a:t>分</a:t>
            </a:r>
            <a:endParaRPr lang="en-US" altLang="zh-TW" sz="2400" b="1" dirty="0">
              <a:solidFill>
                <a:schemeClr val="bg1"/>
              </a:solidFill>
              <a:latin typeface="Book Antiqua" panose="02040602050305030304" pitchFamily="18" charset="0"/>
              <a:ea typeface="標楷體" pitchFamily="65" charset="-120"/>
              <a:cs typeface="Times New Roman" panose="02020603050405020304" pitchFamily="18" charset="0"/>
            </a:endParaRPr>
          </a:p>
          <a:p>
            <a:pPr algn="ctr">
              <a:defRPr/>
            </a:pPr>
            <a:r>
              <a:rPr lang="zh-TW" altLang="en-US" sz="2400" b="1" dirty="0">
                <a:solidFill>
                  <a:schemeClr val="bg1"/>
                </a:solidFill>
                <a:latin typeface="Book Antiqua" pitchFamily="18" charset="0"/>
                <a:ea typeface="標楷體" pitchFamily="65" charset="-120"/>
              </a:rPr>
              <a:t>或</a:t>
            </a:r>
            <a:endParaRPr lang="en-US" altLang="zh-TW" sz="2400" b="1" dirty="0">
              <a:solidFill>
                <a:schemeClr val="bg1"/>
              </a:solidFill>
              <a:latin typeface="Book Antiqua" pitchFamily="18" charset="0"/>
              <a:ea typeface="標楷體" pitchFamily="65" charset="-120"/>
            </a:endParaRPr>
          </a:p>
          <a:p>
            <a:pPr algn="ctr">
              <a:defRPr/>
            </a:pPr>
            <a:r>
              <a:rPr lang="en-US" altLang="zh-TW" sz="2400" b="1" dirty="0">
                <a:solidFill>
                  <a:schemeClr val="bg1"/>
                </a:solidFill>
                <a:latin typeface="Book Antiqua" pitchFamily="18" charset="0"/>
                <a:ea typeface="標楷體" pitchFamily="65" charset="-120"/>
              </a:rPr>
              <a:t>1.5</a:t>
            </a:r>
          </a:p>
          <a:p>
            <a:pPr algn="ctr">
              <a:defRPr/>
            </a:pPr>
            <a:r>
              <a:rPr lang="zh-TW" altLang="en-US" sz="2400" b="1" dirty="0">
                <a:solidFill>
                  <a:schemeClr val="bg1"/>
                </a:solidFill>
                <a:latin typeface="Book Antiqua" pitchFamily="18" charset="0"/>
                <a:ea typeface="標楷體" pitchFamily="65" charset="-120"/>
              </a:rPr>
              <a:t>分</a:t>
            </a:r>
            <a:endParaRPr lang="en-US" altLang="zh-TW" sz="2400" b="1" dirty="0">
              <a:solidFill>
                <a:schemeClr val="bg1"/>
              </a:solidFill>
              <a:latin typeface="Book Antiqua" pitchFamily="18" charset="0"/>
              <a:ea typeface="標楷體" pitchFamily="65" charset="-120"/>
            </a:endParaRPr>
          </a:p>
        </p:txBody>
      </p:sp>
      <p:sp>
        <p:nvSpPr>
          <p:cNvPr id="13" name="矩形 12">
            <a:extLst>
              <a:ext uri="{FF2B5EF4-FFF2-40B4-BE49-F238E27FC236}">
                <a16:creationId xmlns:a16="http://schemas.microsoft.com/office/drawing/2014/main" xmlns="" id="{47029992-BF63-41C6-94E9-1919FE435F69}"/>
              </a:ext>
            </a:extLst>
          </p:cNvPr>
          <p:cNvSpPr/>
          <p:nvPr/>
        </p:nvSpPr>
        <p:spPr>
          <a:xfrm>
            <a:off x="1419225" y="5213350"/>
            <a:ext cx="1728788" cy="10795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rgbClr val="7030A0"/>
                </a:solidFill>
                <a:latin typeface="Book Antiqua" pitchFamily="18" charset="0"/>
                <a:ea typeface="標楷體" pitchFamily="65" charset="-120"/>
              </a:rPr>
              <a:t>特殊境遇</a:t>
            </a:r>
            <a:endParaRPr lang="en-US" altLang="zh-TW" sz="2000" b="1" dirty="0">
              <a:solidFill>
                <a:srgbClr val="7030A0"/>
              </a:solidFill>
              <a:latin typeface="Book Antiqua" pitchFamily="18" charset="0"/>
              <a:ea typeface="標楷體" pitchFamily="65" charset="-120"/>
            </a:endParaRPr>
          </a:p>
          <a:p>
            <a:pPr algn="ctr">
              <a:defRPr/>
            </a:pPr>
            <a:r>
              <a:rPr lang="zh-TW" altLang="en-US" sz="2000" b="1" dirty="0">
                <a:solidFill>
                  <a:srgbClr val="7030A0"/>
                </a:solidFill>
                <a:latin typeface="Book Antiqua" pitchFamily="18" charset="0"/>
                <a:ea typeface="標楷體" pitchFamily="65" charset="-120"/>
              </a:rPr>
              <a:t>家庭子女</a:t>
            </a:r>
            <a:endParaRPr lang="en-US" altLang="zh-TW" sz="2000" b="1" dirty="0">
              <a:solidFill>
                <a:srgbClr val="7030A0"/>
              </a:solidFill>
              <a:latin typeface="Book Antiqua" pitchFamily="18" charset="0"/>
              <a:ea typeface="標楷體" pitchFamily="65" charset="-120"/>
            </a:endParaRPr>
          </a:p>
          <a:p>
            <a:pPr algn="ctr">
              <a:defRPr/>
            </a:pPr>
            <a:r>
              <a:rPr lang="zh-TW" altLang="en-US" sz="2000" b="1" dirty="0">
                <a:solidFill>
                  <a:srgbClr val="7030A0"/>
                </a:solidFill>
                <a:latin typeface="Book Antiqua" pitchFamily="18" charset="0"/>
                <a:ea typeface="標楷體" pitchFamily="65" charset="-120"/>
              </a:rPr>
              <a:t>（</a:t>
            </a:r>
            <a:r>
              <a:rPr lang="en-US" altLang="zh-TW" sz="2000" b="1" dirty="0">
                <a:solidFill>
                  <a:srgbClr val="7030A0"/>
                </a:solidFill>
                <a:latin typeface="Book Antiqua" pitchFamily="18" charset="0"/>
                <a:ea typeface="標楷體" pitchFamily="65" charset="-120"/>
              </a:rPr>
              <a:t>1.5</a:t>
            </a:r>
            <a:r>
              <a:rPr lang="zh-TW" altLang="en-US" sz="2000" b="1" dirty="0">
                <a:solidFill>
                  <a:srgbClr val="7030A0"/>
                </a:solidFill>
                <a:latin typeface="Book Antiqua" pitchFamily="18" charset="0"/>
                <a:ea typeface="標楷體" pitchFamily="65" charset="-120"/>
              </a:rPr>
              <a:t>分）</a:t>
            </a:r>
            <a:endParaRPr lang="zh-TW" altLang="en-US" sz="1050" b="1" dirty="0">
              <a:solidFill>
                <a:srgbClr val="0033CC"/>
              </a:solidFill>
              <a:latin typeface="Book Antiqua" pitchFamily="18" charset="0"/>
              <a:ea typeface="標楷體" pitchFamily="65" charset="-120"/>
            </a:endParaRPr>
          </a:p>
        </p:txBody>
      </p:sp>
      <p:sp>
        <p:nvSpPr>
          <p:cNvPr id="217097" name="標題 1"/>
          <p:cNvSpPr txBox="1">
            <a:spLocks/>
          </p:cNvSpPr>
          <p:nvPr/>
        </p:nvSpPr>
        <p:spPr bwMode="auto">
          <a:xfrm>
            <a:off x="1419225" y="473075"/>
            <a:ext cx="8008938"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a:solidFill>
                  <a:srgbClr val="262626"/>
                </a:solidFill>
                <a:latin typeface="標楷體" panose="03000509000000000000" pitchFamily="65" charset="-120"/>
                <a:ea typeface="標楷體" panose="03000509000000000000" pitchFamily="65" charset="-120"/>
              </a:rPr>
              <a:t>(</a:t>
            </a:r>
            <a:r>
              <a:rPr kumimoji="0" lang="zh-TW" altLang="en-US" sz="3600">
                <a:solidFill>
                  <a:srgbClr val="262626"/>
                </a:solidFill>
                <a:latin typeface="標楷體" panose="03000509000000000000" pitchFamily="65" charset="-120"/>
                <a:ea typeface="標楷體" panose="03000509000000000000" pitchFamily="65" charset="-120"/>
              </a:rPr>
              <a:t>三</a:t>
            </a:r>
            <a:r>
              <a:rPr kumimoji="0" lang="en-US" altLang="zh-TW" sz="3600">
                <a:solidFill>
                  <a:srgbClr val="262626"/>
                </a:solidFill>
                <a:latin typeface="標楷體" panose="03000509000000000000" pitchFamily="65" charset="-120"/>
                <a:ea typeface="標楷體" panose="03000509000000000000" pitchFamily="65" charset="-120"/>
              </a:rPr>
              <a:t>)</a:t>
            </a:r>
            <a:r>
              <a:rPr kumimoji="0" lang="zh-TW" altLang="en-US" sz="3600">
                <a:solidFill>
                  <a:srgbClr val="262626"/>
                </a:solidFill>
                <a:latin typeface="標楷體" panose="03000509000000000000" pitchFamily="65" charset="-120"/>
                <a:ea typeface="標楷體" panose="03000509000000000000" pitchFamily="65" charset="-120"/>
              </a:rPr>
              <a:t>五專優先免試比序積分</a:t>
            </a:r>
            <a:r>
              <a:rPr kumimoji="0" lang="en-US" altLang="zh-TW" sz="3600">
                <a:solidFill>
                  <a:srgbClr val="262626"/>
                </a:solidFill>
                <a:latin typeface="標楷體" panose="03000509000000000000" pitchFamily="65" charset="-120"/>
                <a:ea typeface="標楷體" panose="03000509000000000000" pitchFamily="65" charset="-120"/>
              </a:rPr>
              <a:t>-</a:t>
            </a:r>
            <a:r>
              <a:rPr kumimoji="0" lang="zh-TW" altLang="en-US" sz="3600">
                <a:solidFill>
                  <a:srgbClr val="262626"/>
                </a:solidFill>
                <a:latin typeface="標楷體" panose="03000509000000000000" pitchFamily="65" charset="-120"/>
                <a:ea typeface="標楷體" panose="03000509000000000000" pitchFamily="65" charset="-120"/>
              </a:rPr>
              <a:t>弱勢身分</a:t>
            </a:r>
          </a:p>
        </p:txBody>
      </p:sp>
      <p:sp>
        <p:nvSpPr>
          <p:cNvPr id="21709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637960A-F6CA-4CB4-9987-F8E2FE16CEFE}" type="slidenum">
              <a:rPr kumimoji="0" lang="zh-TW" altLang="en-US" smtClean="0">
                <a:solidFill>
                  <a:srgbClr val="FEFFFF"/>
                </a:solidFill>
                <a:latin typeface="Century Gothic" panose="020B0502020202020204" pitchFamily="34" charset="0"/>
              </a:rPr>
              <a:pPr/>
              <a:t>102</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174135876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副標題 2">
            <a:extLst>
              <a:ext uri="{FF2B5EF4-FFF2-40B4-BE49-F238E27FC236}">
                <a16:creationId xmlns:a16="http://schemas.microsoft.com/office/drawing/2014/main" xmlns="" id="{55C98DCB-0676-4768-9BE5-5DD27B41190C}"/>
              </a:ext>
            </a:extLst>
          </p:cNvPr>
          <p:cNvSpPr txBox="1">
            <a:spLocks/>
          </p:cNvSpPr>
          <p:nvPr/>
        </p:nvSpPr>
        <p:spPr>
          <a:xfrm>
            <a:off x="0" y="5816600"/>
            <a:ext cx="12192000" cy="495300"/>
          </a:xfrm>
          <a:prstGeom prst="rect">
            <a:avLst/>
          </a:prstGeom>
          <a:solidFill>
            <a:schemeClr val="accent4">
              <a:lumMod val="20000"/>
              <a:lumOff val="80000"/>
            </a:schemeClr>
          </a:solidFill>
        </p:spPr>
        <p:txBody>
          <a:bodyPr>
            <a:normAutofit/>
          </a:bodyPr>
          <a:lstStyle/>
          <a:p>
            <a:pPr marL="228600" indent="-228600" eaLnBrk="1" fontAlgn="auto" hangingPunct="1">
              <a:lnSpc>
                <a:spcPct val="90000"/>
              </a:lnSpc>
              <a:spcBef>
                <a:spcPts val="1000"/>
              </a:spcBef>
              <a:spcAft>
                <a:spcPts val="0"/>
              </a:spcAft>
              <a:defRPr/>
            </a:pPr>
            <a:endParaRPr kumimoji="0" lang="en-US" altLang="zh-TW" sz="2800" dirty="0">
              <a:latin typeface="微軟正黑體" pitchFamily="34" charset="-120"/>
            </a:endParaRPr>
          </a:p>
        </p:txBody>
      </p:sp>
      <p:sp>
        <p:nvSpPr>
          <p:cNvPr id="3" name="內容版面配置區 2">
            <a:extLst>
              <a:ext uri="{FF2B5EF4-FFF2-40B4-BE49-F238E27FC236}">
                <a16:creationId xmlns:a16="http://schemas.microsoft.com/office/drawing/2014/main" xmlns="" id="{F8EF84F1-87AA-408F-BBF3-52D49274B257}"/>
              </a:ext>
            </a:extLst>
          </p:cNvPr>
          <p:cNvSpPr>
            <a:spLocks noGrp="1"/>
          </p:cNvSpPr>
          <p:nvPr>
            <p:ph idx="1"/>
          </p:nvPr>
        </p:nvSpPr>
        <p:spPr>
          <a:xfrm>
            <a:off x="838200" y="1525588"/>
            <a:ext cx="10515600" cy="4349750"/>
          </a:xfrm>
        </p:spPr>
        <p:txBody>
          <a:bodyPr/>
          <a:lstStyle/>
          <a:p>
            <a:pPr>
              <a:spcBef>
                <a:spcPts val="600"/>
              </a:spcBef>
              <a:spcAft>
                <a:spcPts val="300"/>
              </a:spcAft>
              <a:buFont typeface="Wingdings" panose="05000000000000000000" pitchFamily="2" charset="2"/>
              <a:buChar char="l"/>
              <a:defRPr/>
            </a:pPr>
            <a:r>
              <a:rPr lang="zh-TW" altLang="en-US" sz="4000" b="1" dirty="0">
                <a:solidFill>
                  <a:srgbClr val="FF0000"/>
                </a:solidFill>
                <a:latin typeface="Book Antiqua" panose="02040602050305030304" pitchFamily="18" charset="0"/>
                <a:ea typeface="標楷體" panose="03000509000000000000" pitchFamily="65" charset="-120"/>
              </a:rPr>
              <a:t> </a:t>
            </a:r>
            <a:r>
              <a:rPr lang="zh-TW" altLang="zh-TW" sz="4000" b="1" dirty="0">
                <a:solidFill>
                  <a:srgbClr val="FF0000"/>
                </a:solidFill>
                <a:latin typeface="Book Antiqua" panose="02040602050305030304" pitchFamily="18" charset="0"/>
                <a:ea typeface="標楷體" panose="03000509000000000000" pitchFamily="65" charset="-120"/>
              </a:rPr>
              <a:t>均衡學習</a:t>
            </a:r>
            <a:r>
              <a:rPr lang="zh-TW" altLang="en-US" sz="4000" b="1" dirty="0">
                <a:solidFill>
                  <a:srgbClr val="FF0000"/>
                </a:solidFill>
                <a:latin typeface="Book Antiqua" panose="02040602050305030304" pitchFamily="18" charset="0"/>
                <a:ea typeface="標楷體" panose="03000509000000000000" pitchFamily="65" charset="-120"/>
              </a:rPr>
              <a:t>（上限</a:t>
            </a:r>
            <a:r>
              <a:rPr lang="en-US" altLang="zh-TW" sz="4000" b="1" dirty="0">
                <a:solidFill>
                  <a:srgbClr val="FF0000"/>
                </a:solidFill>
                <a:latin typeface="Book Antiqua" panose="02040602050305030304" pitchFamily="18" charset="0"/>
                <a:ea typeface="標楷體" panose="03000509000000000000" pitchFamily="65" charset="-120"/>
              </a:rPr>
              <a:t>21</a:t>
            </a:r>
            <a:r>
              <a:rPr lang="zh-TW" altLang="en-US" sz="4000" b="1" dirty="0">
                <a:solidFill>
                  <a:srgbClr val="FF0000"/>
                </a:solidFill>
                <a:latin typeface="Book Antiqua" panose="02040602050305030304" pitchFamily="18" charset="0"/>
                <a:ea typeface="標楷體" panose="03000509000000000000" pitchFamily="65" charset="-120"/>
              </a:rPr>
              <a:t>分）</a:t>
            </a:r>
            <a:endParaRPr lang="en-US" altLang="zh-TW" sz="4000" b="1" dirty="0">
              <a:solidFill>
                <a:srgbClr val="FF0000"/>
              </a:solidFill>
              <a:latin typeface="Book Antiqua" panose="02040602050305030304" pitchFamily="18" charset="0"/>
              <a:ea typeface="標楷體" panose="03000509000000000000" pitchFamily="65" charset="-120"/>
            </a:endParaRPr>
          </a:p>
          <a:p>
            <a:pPr marL="444500" indent="-444500">
              <a:lnSpc>
                <a:spcPct val="130000"/>
              </a:lnSpc>
              <a:spcBef>
                <a:spcPts val="1200"/>
              </a:spcBef>
              <a:spcAft>
                <a:spcPts val="600"/>
              </a:spcAft>
              <a:buFont typeface="Wingdings" panose="05000000000000000000" pitchFamily="2" charset="2"/>
              <a:buChar char="Ø"/>
              <a:defRPr/>
            </a:pPr>
            <a:r>
              <a:rPr lang="zh-TW" altLang="en-US" sz="3200" dirty="0">
                <a:latin typeface="Book Antiqua" panose="02040602050305030304" pitchFamily="18" charset="0"/>
                <a:ea typeface="標楷體" panose="03000509000000000000" pitchFamily="65" charset="-120"/>
              </a:rPr>
              <a:t>核分標準：</a:t>
            </a:r>
            <a:r>
              <a:rPr lang="zh-TW" altLang="zh-TW" sz="3200" dirty="0">
                <a:latin typeface="Book Antiqua" panose="02040602050305030304" pitchFamily="18" charset="0"/>
                <a:ea typeface="標楷體" panose="03000509000000000000" pitchFamily="65" charset="-120"/>
              </a:rPr>
              <a:t>採計</a:t>
            </a:r>
            <a:r>
              <a:rPr lang="zh-TW" altLang="zh-TW" sz="3200" b="1" u="sng" dirty="0">
                <a:solidFill>
                  <a:srgbClr val="0000FF"/>
                </a:solidFill>
                <a:latin typeface="Book Antiqua" panose="02040602050305030304" pitchFamily="18" charset="0"/>
                <a:ea typeface="標楷體" panose="03000509000000000000" pitchFamily="65" charset="-120"/>
              </a:rPr>
              <a:t>健康與體育</a:t>
            </a:r>
            <a:r>
              <a:rPr lang="zh-TW" altLang="en-US" sz="3200" b="1" dirty="0">
                <a:solidFill>
                  <a:srgbClr val="0000FF"/>
                </a:solidFill>
                <a:latin typeface="Book Antiqua" panose="02040602050305030304" pitchFamily="18" charset="0"/>
                <a:ea typeface="標楷體" panose="03000509000000000000" pitchFamily="65" charset="-120"/>
              </a:rPr>
              <a:t>、</a:t>
            </a:r>
            <a:r>
              <a:rPr lang="zh-TW" altLang="zh-TW" sz="3200" b="1" u="sng" dirty="0">
                <a:solidFill>
                  <a:srgbClr val="0000FF"/>
                </a:solidFill>
                <a:latin typeface="Book Antiqua" panose="02040602050305030304" pitchFamily="18" charset="0"/>
                <a:ea typeface="標楷體" panose="03000509000000000000" pitchFamily="65" charset="-120"/>
              </a:rPr>
              <a:t>藝術與人文</a:t>
            </a:r>
            <a:r>
              <a:rPr lang="zh-TW" altLang="en-US" sz="3200" b="1" dirty="0">
                <a:solidFill>
                  <a:srgbClr val="0000FF"/>
                </a:solidFill>
                <a:latin typeface="Book Antiqua" panose="02040602050305030304" pitchFamily="18" charset="0"/>
                <a:ea typeface="標楷體" panose="03000509000000000000" pitchFamily="65" charset="-120"/>
              </a:rPr>
              <a:t>、</a:t>
            </a:r>
            <a:r>
              <a:rPr lang="zh-TW" altLang="zh-TW" sz="3200" b="1" u="sng" dirty="0">
                <a:solidFill>
                  <a:srgbClr val="0000FF"/>
                </a:solidFill>
                <a:latin typeface="Book Antiqua" panose="02040602050305030304" pitchFamily="18" charset="0"/>
                <a:ea typeface="標楷體" panose="03000509000000000000" pitchFamily="65" charset="-120"/>
              </a:rPr>
              <a:t>綜合活動</a:t>
            </a:r>
            <a:r>
              <a:rPr lang="en-US" altLang="zh-TW" sz="3200" b="1" dirty="0">
                <a:solidFill>
                  <a:srgbClr val="0000FF"/>
                </a:solidFill>
                <a:latin typeface="Book Antiqua" panose="02040602050305030304" pitchFamily="18" charset="0"/>
                <a:ea typeface="標楷體" panose="03000509000000000000" pitchFamily="65" charset="-120"/>
              </a:rPr>
              <a:t/>
            </a:r>
            <a:br>
              <a:rPr lang="en-US" altLang="zh-TW" sz="3200" b="1" dirty="0">
                <a:solidFill>
                  <a:srgbClr val="0000FF"/>
                </a:solidFill>
                <a:latin typeface="Book Antiqua" panose="02040602050305030304" pitchFamily="18" charset="0"/>
                <a:ea typeface="標楷體" panose="03000509000000000000" pitchFamily="65" charset="-120"/>
              </a:rPr>
            </a:br>
            <a:r>
              <a:rPr lang="zh-TW" altLang="zh-TW" sz="3200" dirty="0">
                <a:solidFill>
                  <a:srgbClr val="FF0000"/>
                </a:solidFill>
                <a:latin typeface="Book Antiqua" panose="02040602050305030304" pitchFamily="18" charset="0"/>
                <a:ea typeface="標楷體" panose="03000509000000000000" pitchFamily="65" charset="-120"/>
              </a:rPr>
              <a:t>三大學習領域</a:t>
            </a:r>
            <a:r>
              <a:rPr lang="zh-TW" altLang="en-US" sz="3200" dirty="0">
                <a:solidFill>
                  <a:srgbClr val="FF0000"/>
                </a:solidFill>
                <a:latin typeface="Book Antiqua" panose="02040602050305030304" pitchFamily="18" charset="0"/>
                <a:ea typeface="標楷體" panose="03000509000000000000" pitchFamily="65" charset="-120"/>
              </a:rPr>
              <a:t>五學期平均成績，每領域及格者得</a:t>
            </a:r>
            <a:r>
              <a:rPr lang="en-US" altLang="zh-TW" sz="3200" b="1" dirty="0">
                <a:solidFill>
                  <a:srgbClr val="FF0000"/>
                </a:solidFill>
                <a:latin typeface="Book Antiqua" panose="02040602050305030304" pitchFamily="18" charset="0"/>
                <a:ea typeface="標楷體" panose="03000509000000000000" pitchFamily="65" charset="-120"/>
              </a:rPr>
              <a:t>7</a:t>
            </a:r>
            <a:r>
              <a:rPr lang="zh-TW" altLang="en-US" sz="3200" b="1" dirty="0">
                <a:solidFill>
                  <a:srgbClr val="FF0000"/>
                </a:solidFill>
                <a:latin typeface="Book Antiqua" panose="02040602050305030304" pitchFamily="18" charset="0"/>
                <a:ea typeface="標楷體" panose="03000509000000000000" pitchFamily="65" charset="-120"/>
              </a:rPr>
              <a:t>分</a:t>
            </a:r>
            <a:r>
              <a:rPr lang="zh-TW" altLang="en-US" sz="3200" dirty="0">
                <a:solidFill>
                  <a:srgbClr val="FF0000"/>
                </a:solidFill>
                <a:latin typeface="Book Antiqua" panose="02040602050305030304" pitchFamily="18" charset="0"/>
                <a:ea typeface="標楷體" panose="03000509000000000000" pitchFamily="65" charset="-120"/>
              </a:rPr>
              <a:t>。</a:t>
            </a:r>
            <a:endParaRPr lang="en-US" altLang="zh-TW" sz="3200" dirty="0">
              <a:solidFill>
                <a:srgbClr val="FF0000"/>
              </a:solidFill>
              <a:latin typeface="Book Antiqua" panose="02040602050305030304" pitchFamily="18" charset="0"/>
              <a:ea typeface="標楷體" panose="03000509000000000000" pitchFamily="65" charset="-120"/>
            </a:endParaRPr>
          </a:p>
          <a:p>
            <a:pPr marL="444500" indent="-444500">
              <a:lnSpc>
                <a:spcPct val="130000"/>
              </a:lnSpc>
              <a:spcBef>
                <a:spcPts val="1200"/>
              </a:spcBef>
              <a:spcAft>
                <a:spcPts val="600"/>
              </a:spcAft>
              <a:buFont typeface="Wingdings" panose="05000000000000000000" pitchFamily="2" charset="2"/>
              <a:buChar char="Ø"/>
              <a:defRPr/>
            </a:pPr>
            <a:r>
              <a:rPr lang="zh-TW" altLang="en-US" sz="3200" dirty="0">
                <a:latin typeface="Book Antiqua" panose="02040602050305030304" pitchFamily="18" charset="0"/>
                <a:ea typeface="標楷體" panose="03000509000000000000" pitchFamily="65" charset="-120"/>
              </a:rPr>
              <a:t>採計期間：</a:t>
            </a:r>
            <a:r>
              <a:rPr lang="zh-TW" altLang="zh-TW" sz="3200" b="1" u="sng" dirty="0">
                <a:solidFill>
                  <a:srgbClr val="0000FF"/>
                </a:solidFill>
                <a:latin typeface="Book Antiqua" panose="02040602050305030304" pitchFamily="18" charset="0"/>
                <a:ea typeface="標楷體" panose="03000509000000000000" pitchFamily="65" charset="-120"/>
              </a:rPr>
              <a:t>七年級上、下學期、八年級上、下學期及</a:t>
            </a:r>
            <a:r>
              <a:rPr lang="en-US" altLang="zh-TW" sz="3200" b="1" u="sng" dirty="0">
                <a:solidFill>
                  <a:srgbClr val="0000FF"/>
                </a:solidFill>
                <a:latin typeface="Book Antiqua" panose="02040602050305030304" pitchFamily="18" charset="0"/>
                <a:ea typeface="標楷體" panose="03000509000000000000" pitchFamily="65" charset="-120"/>
              </a:rPr>
              <a:t/>
            </a:r>
            <a:br>
              <a:rPr lang="en-US" altLang="zh-TW" sz="3200" b="1" u="sng" dirty="0">
                <a:solidFill>
                  <a:srgbClr val="0000FF"/>
                </a:solidFill>
                <a:latin typeface="Book Antiqua" panose="02040602050305030304" pitchFamily="18" charset="0"/>
                <a:ea typeface="標楷體" panose="03000509000000000000" pitchFamily="65" charset="-120"/>
              </a:rPr>
            </a:br>
            <a:r>
              <a:rPr lang="zh-TW" altLang="zh-TW" sz="3200" b="1" u="sng" dirty="0">
                <a:solidFill>
                  <a:srgbClr val="0000FF"/>
                </a:solidFill>
                <a:latin typeface="Book Antiqua" panose="02040602050305030304" pitchFamily="18" charset="0"/>
                <a:ea typeface="標楷體" panose="03000509000000000000" pitchFamily="65" charset="-120"/>
              </a:rPr>
              <a:t>九年級上學期</a:t>
            </a:r>
            <a:r>
              <a:rPr lang="zh-TW" altLang="zh-TW" sz="3200" dirty="0">
                <a:latin typeface="Book Antiqua" panose="02040602050305030304" pitchFamily="18" charset="0"/>
                <a:ea typeface="標楷體" panose="03000509000000000000" pitchFamily="65" charset="-120"/>
              </a:rPr>
              <a:t>等</a:t>
            </a:r>
            <a:r>
              <a:rPr lang="en-US" altLang="zh-TW" sz="3200" dirty="0">
                <a:latin typeface="Book Antiqua" panose="02040602050305030304" pitchFamily="18" charset="0"/>
                <a:ea typeface="標楷體" panose="03000509000000000000" pitchFamily="65" charset="-120"/>
              </a:rPr>
              <a:t>5</a:t>
            </a:r>
            <a:r>
              <a:rPr lang="zh-TW" altLang="zh-TW" sz="3200" dirty="0">
                <a:latin typeface="Book Antiqua" panose="02040602050305030304" pitchFamily="18" charset="0"/>
                <a:ea typeface="標楷體" panose="03000509000000000000" pitchFamily="65" charset="-120"/>
              </a:rPr>
              <a:t>學期成績</a:t>
            </a:r>
            <a:r>
              <a:rPr lang="zh-TW" altLang="en-US" sz="3200" dirty="0">
                <a:latin typeface="Book Antiqua" panose="02040602050305030304" pitchFamily="18" charset="0"/>
                <a:ea typeface="標楷體" panose="03000509000000000000" pitchFamily="65" charset="-120"/>
              </a:rPr>
              <a:t>。</a:t>
            </a:r>
            <a:endParaRPr lang="en-US" altLang="zh-TW" sz="3200" dirty="0">
              <a:latin typeface="Book Antiqua" panose="02040602050305030304" pitchFamily="18" charset="0"/>
              <a:ea typeface="標楷體" panose="03000509000000000000" pitchFamily="65" charset="-120"/>
            </a:endParaRPr>
          </a:p>
        </p:txBody>
      </p:sp>
      <p:sp>
        <p:nvSpPr>
          <p:cNvPr id="218116" name="標題 1"/>
          <p:cNvSpPr txBox="1">
            <a:spLocks/>
          </p:cNvSpPr>
          <p:nvPr/>
        </p:nvSpPr>
        <p:spPr bwMode="auto">
          <a:xfrm>
            <a:off x="1592263" y="414338"/>
            <a:ext cx="9447212"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均衡學習</a:t>
            </a:r>
          </a:p>
        </p:txBody>
      </p:sp>
      <p:sp>
        <p:nvSpPr>
          <p:cNvPr id="21811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501573F-0760-4097-8C01-0A2176978130}" type="slidenum">
              <a:rPr kumimoji="0" lang="zh-TW" altLang="en-US" smtClean="0">
                <a:solidFill>
                  <a:srgbClr val="FEFFFF"/>
                </a:solidFill>
                <a:latin typeface="Century Gothic" panose="020B0502020202020204" pitchFamily="34" charset="0"/>
              </a:rPr>
              <a:pPr/>
              <a:t>103</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11504242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a:extLst>
              <a:ext uri="{FF2B5EF4-FFF2-40B4-BE49-F238E27FC236}">
                <a16:creationId xmlns:a16="http://schemas.microsoft.com/office/drawing/2014/main" xmlns="" id="{F3A096C3-4926-4D40-A545-AB8A7D9F47B7}"/>
              </a:ext>
            </a:extLst>
          </p:cNvPr>
          <p:cNvSpPr>
            <a:spLocks noGrp="1"/>
          </p:cNvSpPr>
          <p:nvPr>
            <p:ph idx="1"/>
          </p:nvPr>
        </p:nvSpPr>
        <p:spPr>
          <a:xfrm>
            <a:off x="679450" y="1219200"/>
            <a:ext cx="10896600" cy="4708525"/>
          </a:xfrm>
        </p:spPr>
        <p:txBody>
          <a:bodyPr>
            <a:noAutofit/>
          </a:bodyPr>
          <a:lstStyle/>
          <a:p>
            <a:pPr>
              <a:spcBef>
                <a:spcPts val="600"/>
              </a:spcBef>
              <a:spcAft>
                <a:spcPts val="300"/>
              </a:spcAft>
              <a:buFont typeface="Wingdings" panose="05000000000000000000" pitchFamily="2" charset="2"/>
              <a:buChar char="l"/>
              <a:defRPr/>
            </a:pPr>
            <a:r>
              <a:rPr lang="zh-TW" altLang="en-US" sz="4000" b="1" dirty="0">
                <a:solidFill>
                  <a:srgbClr val="0000FF"/>
                </a:solidFill>
                <a:latin typeface="Book Antiqua" panose="02040602050305030304" pitchFamily="18" charset="0"/>
                <a:ea typeface="標楷體" panose="03000509000000000000" pitchFamily="65" charset="-120"/>
              </a:rPr>
              <a:t> </a:t>
            </a:r>
            <a:r>
              <a:rPr lang="zh-TW" altLang="zh-TW" sz="4000" b="1" dirty="0">
                <a:solidFill>
                  <a:srgbClr val="0000FF"/>
                </a:solidFill>
                <a:latin typeface="Book Antiqua" panose="02040602050305030304" pitchFamily="18" charset="0"/>
                <a:ea typeface="標楷體" panose="03000509000000000000" pitchFamily="65" charset="-120"/>
              </a:rPr>
              <a:t>國中教育會考</a:t>
            </a:r>
            <a:r>
              <a:rPr lang="zh-TW" altLang="en-US" sz="4000" b="1" dirty="0">
                <a:solidFill>
                  <a:srgbClr val="0000FF"/>
                </a:solidFill>
                <a:latin typeface="Book Antiqua" panose="02040602050305030304" pitchFamily="18" charset="0"/>
                <a:ea typeface="標楷體" panose="03000509000000000000" pitchFamily="65" charset="-120"/>
              </a:rPr>
              <a:t>（上限</a:t>
            </a:r>
            <a:r>
              <a:rPr lang="en-US" altLang="zh-TW" sz="4000" b="1" dirty="0">
                <a:solidFill>
                  <a:srgbClr val="0000FF"/>
                </a:solidFill>
                <a:latin typeface="Book Antiqua" panose="02040602050305030304" pitchFamily="18" charset="0"/>
                <a:ea typeface="標楷體" panose="03000509000000000000" pitchFamily="65" charset="-120"/>
              </a:rPr>
              <a:t>32</a:t>
            </a:r>
            <a:r>
              <a:rPr lang="zh-TW" altLang="en-US" sz="4000" b="1" dirty="0">
                <a:solidFill>
                  <a:srgbClr val="0000FF"/>
                </a:solidFill>
                <a:latin typeface="Book Antiqua" panose="02040602050305030304" pitchFamily="18" charset="0"/>
                <a:ea typeface="標楷體" panose="03000509000000000000" pitchFamily="65" charset="-120"/>
              </a:rPr>
              <a:t>分）</a:t>
            </a:r>
          </a:p>
          <a:p>
            <a:pPr marL="0">
              <a:spcBef>
                <a:spcPts val="0"/>
              </a:spcBef>
              <a:spcAft>
                <a:spcPts val="600"/>
              </a:spcAft>
              <a:buFont typeface="Wingdings" panose="05000000000000000000" pitchFamily="2" charset="2"/>
              <a:buChar char="Ø"/>
              <a:defRPr/>
            </a:pPr>
            <a:r>
              <a:rPr lang="zh-TW" altLang="en-US" sz="2400" b="1" dirty="0">
                <a:solidFill>
                  <a:srgbClr val="002060"/>
                </a:solidFill>
                <a:latin typeface="Book Antiqua" panose="02040602050305030304" pitchFamily="18" charset="0"/>
                <a:ea typeface="標楷體" panose="03000509000000000000" pitchFamily="65" charset="-120"/>
              </a:rPr>
              <a:t>分項目為</a:t>
            </a:r>
            <a:r>
              <a:rPr lang="zh-TW" altLang="zh-TW" sz="2400" b="1" dirty="0">
                <a:solidFill>
                  <a:srgbClr val="FF0000"/>
                </a:solidFill>
                <a:latin typeface="Book Antiqua" panose="02040602050305030304" pitchFamily="18" charset="0"/>
                <a:ea typeface="標楷體" panose="03000509000000000000" pitchFamily="65" charset="-120"/>
              </a:rPr>
              <a:t>「國文」、「數學」 、 「英語」 、「自然」及「社會</a:t>
            </a:r>
            <a:r>
              <a:rPr lang="zh-TW" altLang="zh-TW" sz="2400" b="1" dirty="0">
                <a:solidFill>
                  <a:srgbClr val="FF0000"/>
                </a:solidFill>
                <a:latin typeface="Book Antiqua" panose="02040602050305030304" pitchFamily="18" charset="0"/>
              </a:rPr>
              <a:t>」</a:t>
            </a:r>
            <a:endParaRPr lang="en-US" altLang="zh-TW" sz="2400" dirty="0">
              <a:solidFill>
                <a:srgbClr val="002060"/>
              </a:solidFill>
              <a:latin typeface="Book Antiqua" panose="02040602050305030304" pitchFamily="18" charset="0"/>
            </a:endParaRPr>
          </a:p>
          <a:p>
            <a:pPr marL="0">
              <a:spcBef>
                <a:spcPts val="0"/>
              </a:spcBef>
              <a:spcAft>
                <a:spcPts val="600"/>
              </a:spcAft>
              <a:buFont typeface="Wingdings" panose="05000000000000000000" pitchFamily="2" charset="2"/>
              <a:buChar char="Ø"/>
              <a:defRPr/>
            </a:pPr>
            <a:r>
              <a:rPr lang="zh-TW" altLang="en-US" sz="2400" b="1" dirty="0">
                <a:solidFill>
                  <a:srgbClr val="002060"/>
                </a:solidFill>
                <a:latin typeface="Book Antiqua" panose="02040602050305030304" pitchFamily="18" charset="0"/>
                <a:ea typeface="標楷體" panose="03000509000000000000" pitchFamily="65" charset="-120"/>
              </a:rPr>
              <a:t> </a:t>
            </a:r>
            <a:r>
              <a:rPr lang="zh-TW" altLang="zh-TW" sz="2400" b="1" dirty="0">
                <a:solidFill>
                  <a:srgbClr val="002060"/>
                </a:solidFill>
                <a:latin typeface="Book Antiqua" panose="02040602050305030304" pitchFamily="18" charset="0"/>
                <a:ea typeface="標楷體" panose="03000509000000000000" pitchFamily="65" charset="-120"/>
              </a:rPr>
              <a:t>國中教育會考成績採計以</a:t>
            </a:r>
            <a:r>
              <a:rPr lang="en-US" altLang="zh-TW" sz="2400" b="1" u="sng">
                <a:solidFill>
                  <a:srgbClr val="C00000"/>
                </a:solidFill>
                <a:latin typeface="Book Antiqua" panose="02040602050305030304" pitchFamily="18" charset="0"/>
                <a:ea typeface="標楷體" panose="03000509000000000000" pitchFamily="65" charset="-120"/>
              </a:rPr>
              <a:t>109</a:t>
            </a:r>
            <a:r>
              <a:rPr lang="zh-TW" altLang="zh-TW" sz="2400" b="1" u="sng">
                <a:solidFill>
                  <a:srgbClr val="C00000"/>
                </a:solidFill>
                <a:latin typeface="Book Antiqua" panose="02040602050305030304" pitchFamily="18" charset="0"/>
                <a:ea typeface="標楷體" panose="03000509000000000000" pitchFamily="65" charset="-120"/>
              </a:rPr>
              <a:t>年度</a:t>
            </a:r>
            <a:r>
              <a:rPr lang="zh-TW" altLang="zh-TW" sz="2400" b="1" dirty="0">
                <a:solidFill>
                  <a:srgbClr val="002060"/>
                </a:solidFill>
                <a:latin typeface="Book Antiqua" panose="02040602050305030304" pitchFamily="18" charset="0"/>
                <a:ea typeface="標楷體" panose="03000509000000000000" pitchFamily="65" charset="-120"/>
              </a:rPr>
              <a:t>取得之成績為準。</a:t>
            </a:r>
            <a:endParaRPr lang="zh-TW" altLang="en-US" sz="2400" b="1" dirty="0">
              <a:solidFill>
                <a:srgbClr val="002060"/>
              </a:solidFill>
              <a:latin typeface="Book Antiqua" panose="02040602050305030304" pitchFamily="18" charset="0"/>
              <a:ea typeface="標楷體" panose="03000509000000000000" pitchFamily="65" charset="-120"/>
            </a:endParaRPr>
          </a:p>
        </p:txBody>
      </p:sp>
      <p:graphicFrame>
        <p:nvGraphicFramePr>
          <p:cNvPr id="7" name="表格 6">
            <a:extLst>
              <a:ext uri="{FF2B5EF4-FFF2-40B4-BE49-F238E27FC236}">
                <a16:creationId xmlns:a16="http://schemas.microsoft.com/office/drawing/2014/main" xmlns="" id="{902DF34C-6BE5-4A22-9A63-CC5CD1CBA1D4}"/>
              </a:ext>
            </a:extLst>
          </p:cNvPr>
          <p:cNvGraphicFramePr>
            <a:graphicFrameLocks noGrp="1"/>
          </p:cNvGraphicFramePr>
          <p:nvPr/>
        </p:nvGraphicFramePr>
        <p:xfrm>
          <a:off x="902690" y="2794138"/>
          <a:ext cx="10428053" cy="2479123"/>
        </p:xfrm>
        <a:graphic>
          <a:graphicData uri="http://schemas.openxmlformats.org/drawingml/2006/table">
            <a:tbl>
              <a:tblPr firstRow="1" bandRow="1">
                <a:tableStyleId>{5C22544A-7EE6-4342-B048-85BDC9FD1C3A}</a:tableStyleId>
              </a:tblPr>
              <a:tblGrid>
                <a:gridCol w="1317903">
                  <a:extLst>
                    <a:ext uri="{9D8B030D-6E8A-4147-A177-3AD203B41FA5}">
                      <a16:colId xmlns:a16="http://schemas.microsoft.com/office/drawing/2014/main" xmlns="" val="20000"/>
                    </a:ext>
                  </a:extLst>
                </a:gridCol>
                <a:gridCol w="1301450">
                  <a:extLst>
                    <a:ext uri="{9D8B030D-6E8A-4147-A177-3AD203B41FA5}">
                      <a16:colId xmlns:a16="http://schemas.microsoft.com/office/drawing/2014/main" xmlns="" val="20001"/>
                    </a:ext>
                  </a:extLst>
                </a:gridCol>
                <a:gridCol w="1301450">
                  <a:extLst>
                    <a:ext uri="{9D8B030D-6E8A-4147-A177-3AD203B41FA5}">
                      <a16:colId xmlns:a16="http://schemas.microsoft.com/office/drawing/2014/main" xmlns="" val="20002"/>
                    </a:ext>
                  </a:extLst>
                </a:gridCol>
                <a:gridCol w="1301450">
                  <a:extLst>
                    <a:ext uri="{9D8B030D-6E8A-4147-A177-3AD203B41FA5}">
                      <a16:colId xmlns:a16="http://schemas.microsoft.com/office/drawing/2014/main" xmlns="" val="20003"/>
                    </a:ext>
                  </a:extLst>
                </a:gridCol>
                <a:gridCol w="1301450">
                  <a:extLst>
                    <a:ext uri="{9D8B030D-6E8A-4147-A177-3AD203B41FA5}">
                      <a16:colId xmlns:a16="http://schemas.microsoft.com/office/drawing/2014/main" xmlns="" val="20004"/>
                    </a:ext>
                  </a:extLst>
                </a:gridCol>
                <a:gridCol w="1301450">
                  <a:extLst>
                    <a:ext uri="{9D8B030D-6E8A-4147-A177-3AD203B41FA5}">
                      <a16:colId xmlns:a16="http://schemas.microsoft.com/office/drawing/2014/main" xmlns="" val="20005"/>
                    </a:ext>
                  </a:extLst>
                </a:gridCol>
                <a:gridCol w="1301450">
                  <a:extLst>
                    <a:ext uri="{9D8B030D-6E8A-4147-A177-3AD203B41FA5}">
                      <a16:colId xmlns:a16="http://schemas.microsoft.com/office/drawing/2014/main" xmlns="" val="20006"/>
                    </a:ext>
                  </a:extLst>
                </a:gridCol>
                <a:gridCol w="1301450">
                  <a:extLst>
                    <a:ext uri="{9D8B030D-6E8A-4147-A177-3AD203B41FA5}">
                      <a16:colId xmlns:a16="http://schemas.microsoft.com/office/drawing/2014/main" xmlns="" val="20007"/>
                    </a:ext>
                  </a:extLst>
                </a:gridCol>
              </a:tblGrid>
              <a:tr h="79410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300" b="1" dirty="0">
                          <a:solidFill>
                            <a:srgbClr val="0000FF"/>
                          </a:solidFill>
                          <a:effectLst>
                            <a:glow rad="127000">
                              <a:schemeClr val="bg1">
                                <a:alpha val="90000"/>
                              </a:schemeClr>
                            </a:glow>
                          </a:effectLst>
                          <a:latin typeface="標楷體" panose="03000509000000000000" pitchFamily="65" charset="-120"/>
                          <a:ea typeface="標楷體" panose="03000509000000000000" pitchFamily="65" charset="-120"/>
                        </a:rPr>
                        <a:t>會考</a:t>
                      </a:r>
                      <a:endParaRPr lang="en-US" altLang="zh-TW" sz="3300" b="1" dirty="0">
                        <a:solidFill>
                          <a:srgbClr val="0000FF"/>
                        </a:solidFill>
                        <a:effectLst>
                          <a:glow rad="127000">
                            <a:schemeClr val="bg1">
                              <a:alpha val="90000"/>
                            </a:schemeClr>
                          </a:glow>
                        </a:effectLst>
                        <a:latin typeface="標楷體" panose="03000509000000000000" pitchFamily="65" charset="-120"/>
                        <a:ea typeface="標楷體" panose="03000509000000000000" pitchFamily="65"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300" b="1" dirty="0">
                          <a:solidFill>
                            <a:srgbClr val="0000FF"/>
                          </a:solidFill>
                          <a:effectLst>
                            <a:glow rad="127000">
                              <a:schemeClr val="bg1">
                                <a:alpha val="90000"/>
                              </a:schemeClr>
                            </a:glow>
                          </a:effectLst>
                          <a:latin typeface="標楷體" panose="03000509000000000000" pitchFamily="65" charset="-120"/>
                          <a:ea typeface="標楷體" panose="03000509000000000000" pitchFamily="65" charset="-120"/>
                        </a:rPr>
                        <a:t>成績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000" dirty="0">
                          <a:solidFill>
                            <a:srgbClr val="0000FF"/>
                          </a:solidFill>
                          <a:effectLst>
                            <a:glow rad="127000">
                              <a:schemeClr val="bg1">
                                <a:alpha val="90000"/>
                              </a:schemeClr>
                            </a:glow>
                          </a:effectLst>
                          <a:latin typeface="Book Antiqua" panose="02040602050305030304" pitchFamily="18" charset="0"/>
                          <a:ea typeface="標楷體" panose="03000509000000000000" pitchFamily="65" charset="-120"/>
                        </a:rPr>
                        <a:t>精  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000" b="1" kern="1200" dirty="0">
                          <a:solidFill>
                            <a:srgbClr val="0000FF"/>
                          </a:solidFill>
                          <a:effectLst>
                            <a:glow rad="127000">
                              <a:schemeClr val="bg1">
                                <a:alpha val="90000"/>
                              </a:schemeClr>
                            </a:glow>
                          </a:effectLst>
                          <a:latin typeface="Book Antiqua" panose="02040602050305030304" pitchFamily="18" charset="0"/>
                          <a:ea typeface="標楷體" panose="03000509000000000000" pitchFamily="65" charset="-120"/>
                          <a:cs typeface="+mn-cs"/>
                        </a:rPr>
                        <a:t>基   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b="1" kern="1200" dirty="0">
                          <a:solidFill>
                            <a:srgbClr val="0000FF"/>
                          </a:solidFill>
                          <a:effectLst>
                            <a:glow rad="127000">
                              <a:schemeClr val="bg1">
                                <a:alpha val="90000"/>
                              </a:schemeClr>
                            </a:glow>
                          </a:effectLst>
                          <a:latin typeface="Book Antiqua" panose="02040602050305030304" pitchFamily="18" charset="0"/>
                          <a:ea typeface="標楷體" panose="03000509000000000000" pitchFamily="65" charset="-120"/>
                          <a:cs typeface="+mn-cs"/>
                        </a:rPr>
                        <a:t>待加強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xmlns="" val="10000"/>
                  </a:ext>
                </a:extLst>
              </a:tr>
              <a:tr h="67102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600" b="1"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latin typeface="Book Antiqua" pitchFamily="18" charset="0"/>
                          <a:ea typeface="標楷體" pitchFamily="65" charset="-120"/>
                          <a:cs typeface="+mn-cs"/>
                        </a:rPr>
                        <a:t>A</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latin typeface="Book Antiqua" pitchFamily="18" charset="0"/>
                          <a:ea typeface="標楷體" pitchFamily="65" charset="-120"/>
                          <a:cs typeface="+mn-cs"/>
                        </a:rPr>
                        <a:t>A</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dirty="0">
                          <a:solidFill>
                            <a:srgbClr val="0000FF"/>
                          </a:solidFill>
                          <a:latin typeface="Book Antiqua" panose="02040602050305030304" pitchFamily="18" charset="0"/>
                          <a:ea typeface="標楷體" panose="03000509000000000000" pitchFamily="65" charset="-120"/>
                        </a:rPr>
                        <a:t>A</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effectLst/>
                          <a:latin typeface="Book Antiqua" pitchFamily="18" charset="0"/>
                          <a:ea typeface="標楷體" pitchFamily="65" charset="-120"/>
                          <a:cs typeface="+mn-cs"/>
                        </a:rPr>
                        <a:t>B</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effectLst/>
                          <a:latin typeface="Book Antiqua" pitchFamily="18" charset="0"/>
                          <a:ea typeface="標楷體" pitchFamily="65" charset="-120"/>
                          <a:cs typeface="+mn-cs"/>
                        </a:rPr>
                        <a:t>B</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kern="1200" dirty="0">
                          <a:solidFill>
                            <a:srgbClr val="0000FF"/>
                          </a:solidFill>
                          <a:latin typeface="Book Antiqua" panose="02040602050305030304" pitchFamily="18" charset="0"/>
                          <a:ea typeface="標楷體" panose="03000509000000000000" pitchFamily="65" charset="-120"/>
                          <a:cs typeface="+mn-cs"/>
                        </a:rPr>
                        <a:t>B</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kern="1200" dirty="0">
                          <a:solidFill>
                            <a:srgbClr val="0000FF"/>
                          </a:solidFill>
                          <a:latin typeface="Book Antiqua" panose="02040602050305030304" pitchFamily="18" charset="0"/>
                          <a:ea typeface="標楷體" panose="03000509000000000000" pitchFamily="65" charset="-120"/>
                          <a:cs typeface="+mn-cs"/>
                        </a:rPr>
                        <a:t>C</a:t>
                      </a:r>
                      <a:endParaRPr lang="zh-TW" altLang="en-US" sz="3000" b="1" kern="1200" dirty="0">
                        <a:solidFill>
                          <a:srgbClr val="0000FF"/>
                        </a:solidFill>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013996">
                <a:tc>
                  <a:txBody>
                    <a:bodyPr/>
                    <a:lstStyle/>
                    <a:p>
                      <a:pPr algn="ctr"/>
                      <a:r>
                        <a:rPr lang="zh-TW" altLang="en-US" sz="3300" b="1" dirty="0">
                          <a:solidFill>
                            <a:srgbClr val="FF0000"/>
                          </a:solidFill>
                          <a:effectLst>
                            <a:glow rad="127000">
                              <a:schemeClr val="bg1">
                                <a:alpha val="90000"/>
                              </a:schemeClr>
                            </a:glow>
                          </a:effectLst>
                          <a:latin typeface="標楷體" panose="03000509000000000000" pitchFamily="65" charset="-120"/>
                          <a:ea typeface="標楷體" panose="03000509000000000000" pitchFamily="65" charset="-120"/>
                        </a:rPr>
                        <a:t>核分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6.4</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6</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5</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4</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3</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1</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2"/>
                  </a:ext>
                </a:extLst>
              </a:tr>
            </a:tbl>
          </a:graphicData>
        </a:graphic>
      </p:graphicFrame>
      <p:sp>
        <p:nvSpPr>
          <p:cNvPr id="219140" name="標題 1"/>
          <p:cNvSpPr txBox="1">
            <a:spLocks/>
          </p:cNvSpPr>
          <p:nvPr/>
        </p:nvSpPr>
        <p:spPr bwMode="auto">
          <a:xfrm>
            <a:off x="1617663" y="319088"/>
            <a:ext cx="969962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國中教育會考</a:t>
            </a:r>
          </a:p>
        </p:txBody>
      </p:sp>
      <p:sp>
        <p:nvSpPr>
          <p:cNvPr id="3" name="矩形 2">
            <a:extLst>
              <a:ext uri="{FF2B5EF4-FFF2-40B4-BE49-F238E27FC236}">
                <a16:creationId xmlns:a16="http://schemas.microsoft.com/office/drawing/2014/main" xmlns="" id="{231238CC-8D04-4CD6-B26D-2CD89D251212}"/>
              </a:ext>
            </a:extLst>
          </p:cNvPr>
          <p:cNvSpPr/>
          <p:nvPr/>
        </p:nvSpPr>
        <p:spPr>
          <a:xfrm>
            <a:off x="903288" y="5340350"/>
            <a:ext cx="11107737" cy="1354217"/>
          </a:xfrm>
          <a:prstGeom prst="rect">
            <a:avLst/>
          </a:prstGeom>
        </p:spPr>
        <p:txBody>
          <a:bodyPr>
            <a:spAutoFit/>
          </a:bodyPr>
          <a:lstStyle/>
          <a:p>
            <a:pPr marL="457200" indent="-457200">
              <a:spcBef>
                <a:spcPts val="600"/>
              </a:spcBef>
              <a:spcAft>
                <a:spcPts val="600"/>
              </a:spcAft>
              <a:buFont typeface="Wingdings" panose="05000000000000000000" pitchFamily="2" charset="2"/>
              <a:buChar char="u"/>
              <a:defRPr/>
            </a:pPr>
            <a:r>
              <a:rPr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護理科、護理助產科及國立五專招生學校</a:t>
            </a:r>
            <a:r>
              <a:rPr lang="zh-TW" altLang="en-US" sz="2400"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皆需採計國中教育會考成績</a:t>
            </a:r>
            <a:endParaRPr lang="en-US" altLang="zh-TW" sz="2400" dirty="0">
              <a:solidFill>
                <a:srgbClr val="C00000"/>
              </a:solidFill>
              <a:latin typeface="標楷體" panose="03000509000000000000" pitchFamily="65" charset="-120"/>
              <a:ea typeface="標楷體" panose="03000509000000000000" pitchFamily="65" charset="-120"/>
            </a:endParaRPr>
          </a:p>
          <a:p>
            <a:pPr marL="457200" indent="-457200">
              <a:spcBef>
                <a:spcPts val="600"/>
              </a:spcBef>
              <a:spcAft>
                <a:spcPts val="600"/>
              </a:spcAft>
              <a:buFont typeface="Wingdings" panose="05000000000000000000" pitchFamily="2" charset="2"/>
              <a:buChar char="u"/>
              <a:defRPr/>
            </a:pPr>
            <a:r>
              <a:rPr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私立五專招生學校除護理科、護理助產科外</a:t>
            </a:r>
            <a:r>
              <a:rPr lang="zh-TW" altLang="en-US" sz="2400" dirty="0">
                <a:latin typeface="標楷體" panose="03000509000000000000" pitchFamily="65" charset="-120"/>
                <a:ea typeface="標楷體" panose="03000509000000000000" pitchFamily="65" charset="-120"/>
              </a:rPr>
              <a:t>，</a:t>
            </a:r>
            <a:r>
              <a:rPr lang="zh-TW" altLang="en-US" sz="2400" dirty="0">
                <a:solidFill>
                  <a:srgbClr val="C00000"/>
                </a:solidFill>
                <a:latin typeface="標楷體" panose="03000509000000000000" pitchFamily="65" charset="-120"/>
                <a:ea typeface="標楷體" panose="03000509000000000000" pitchFamily="65" charset="-120"/>
              </a:rPr>
              <a:t>由各校自訂是否採計國中教育會考成績。</a:t>
            </a:r>
            <a:endParaRPr lang="en-US" altLang="zh-TW" sz="2400" dirty="0">
              <a:solidFill>
                <a:srgbClr val="C00000"/>
              </a:solidFill>
              <a:latin typeface="標楷體" panose="03000509000000000000" pitchFamily="65" charset="-120"/>
              <a:ea typeface="標楷體" panose="03000509000000000000" pitchFamily="65" charset="-120"/>
            </a:endParaRPr>
          </a:p>
        </p:txBody>
      </p:sp>
      <p:sp>
        <p:nvSpPr>
          <p:cNvPr id="21914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99E8631-D30C-48C1-9072-8A47D1BFB8AF}" type="slidenum">
              <a:rPr kumimoji="0" lang="zh-TW" altLang="en-US" smtClean="0">
                <a:solidFill>
                  <a:srgbClr val="FEFFFF"/>
                </a:solidFill>
                <a:latin typeface="Century Gothic" panose="020B0502020202020204" pitchFamily="34" charset="0"/>
              </a:rPr>
              <a:pPr/>
              <a:t>104</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66283675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2">
            <a:extLst>
              <a:ext uri="{FF2B5EF4-FFF2-40B4-BE49-F238E27FC236}">
                <a16:creationId xmlns:a16="http://schemas.microsoft.com/office/drawing/2014/main" xmlns="" id="{984E16B8-2F79-4CB2-899C-A1EA5A18FF06}"/>
              </a:ext>
            </a:extLst>
          </p:cNvPr>
          <p:cNvSpPr>
            <a:spLocks noGrp="1"/>
          </p:cNvSpPr>
          <p:nvPr>
            <p:ph idx="1"/>
          </p:nvPr>
        </p:nvSpPr>
        <p:spPr>
          <a:xfrm>
            <a:off x="763588" y="2035175"/>
            <a:ext cx="10515600" cy="960438"/>
          </a:xfrm>
        </p:spPr>
        <p:txBody>
          <a:bodyPr>
            <a:noAutofit/>
          </a:bodyPr>
          <a:lstStyle/>
          <a:p>
            <a:pPr>
              <a:buFont typeface="Wingdings" panose="05000000000000000000" pitchFamily="2" charset="2"/>
              <a:buChar char="l"/>
              <a:defRPr/>
            </a:pPr>
            <a:r>
              <a:rPr lang="zh-TW" altLang="en-US" sz="3600" b="1" dirty="0">
                <a:solidFill>
                  <a:srgbClr val="0000FF"/>
                </a:solidFill>
                <a:latin typeface="標楷體" panose="03000509000000000000" pitchFamily="65" charset="-120"/>
                <a:ea typeface="標楷體" panose="03000509000000000000" pitchFamily="65" charset="-120"/>
              </a:rPr>
              <a:t>寫作測驗（上限</a:t>
            </a:r>
            <a:r>
              <a:rPr lang="en-US" altLang="zh-TW" sz="3600" b="1" dirty="0">
                <a:solidFill>
                  <a:srgbClr val="0000FF"/>
                </a:solidFill>
                <a:latin typeface="Book Antiqua" panose="02040602050305030304" pitchFamily="18" charset="0"/>
                <a:ea typeface="標楷體" panose="03000509000000000000" pitchFamily="65" charset="-120"/>
              </a:rPr>
              <a:t>1</a:t>
            </a:r>
            <a:r>
              <a:rPr lang="zh-TW" altLang="en-US" sz="3600" b="1" dirty="0">
                <a:solidFill>
                  <a:srgbClr val="0000FF"/>
                </a:solidFill>
                <a:latin typeface="標楷體" panose="03000509000000000000" pitchFamily="65" charset="-120"/>
                <a:ea typeface="標楷體" panose="03000509000000000000" pitchFamily="65" charset="-120"/>
              </a:rPr>
              <a:t>分）</a:t>
            </a:r>
          </a:p>
          <a:p>
            <a:pPr marL="0" indent="0">
              <a:buFont typeface="Wingdings 3" panose="05040102010807070707" pitchFamily="18" charset="2"/>
              <a:buNone/>
              <a:defRPr/>
            </a:pPr>
            <a:endParaRPr lang="zh-TW" altLang="en-US" sz="2400" dirty="0">
              <a:solidFill>
                <a:srgbClr val="C00000"/>
              </a:solidFill>
              <a:latin typeface="微軟正黑體" panose="020B0604030504040204" pitchFamily="34" charset="-120"/>
            </a:endParaRPr>
          </a:p>
        </p:txBody>
      </p:sp>
      <p:graphicFrame>
        <p:nvGraphicFramePr>
          <p:cNvPr id="8" name="表格 7">
            <a:extLst>
              <a:ext uri="{FF2B5EF4-FFF2-40B4-BE49-F238E27FC236}">
                <a16:creationId xmlns:a16="http://schemas.microsoft.com/office/drawing/2014/main" xmlns="" id="{B57F2555-24B5-45A9-BDBC-A65517A7E55C}"/>
              </a:ext>
            </a:extLst>
          </p:cNvPr>
          <p:cNvGraphicFramePr>
            <a:graphicFrameLocks noGrp="1"/>
          </p:cNvGraphicFramePr>
          <p:nvPr/>
        </p:nvGraphicFramePr>
        <p:xfrm>
          <a:off x="744591" y="2789007"/>
          <a:ext cx="10590485" cy="2026558"/>
        </p:xfrm>
        <a:graphic>
          <a:graphicData uri="http://schemas.openxmlformats.org/drawingml/2006/table">
            <a:tbl>
              <a:tblPr firstRow="1" bandRow="1">
                <a:tableStyleId>{5C22544A-7EE6-4342-B048-85BDC9FD1C3A}</a:tableStyleId>
              </a:tblPr>
              <a:tblGrid>
                <a:gridCol w="1956143">
                  <a:extLst>
                    <a:ext uri="{9D8B030D-6E8A-4147-A177-3AD203B41FA5}">
                      <a16:colId xmlns:a16="http://schemas.microsoft.com/office/drawing/2014/main" xmlns="" val="20000"/>
                    </a:ext>
                  </a:extLst>
                </a:gridCol>
                <a:gridCol w="1439057">
                  <a:extLst>
                    <a:ext uri="{9D8B030D-6E8A-4147-A177-3AD203B41FA5}">
                      <a16:colId xmlns:a16="http://schemas.microsoft.com/office/drawing/2014/main" xmlns="" val="20001"/>
                    </a:ext>
                  </a:extLst>
                </a:gridCol>
                <a:gridCol w="1439057">
                  <a:extLst>
                    <a:ext uri="{9D8B030D-6E8A-4147-A177-3AD203B41FA5}">
                      <a16:colId xmlns:a16="http://schemas.microsoft.com/office/drawing/2014/main" xmlns="" val="20002"/>
                    </a:ext>
                  </a:extLst>
                </a:gridCol>
                <a:gridCol w="1439057">
                  <a:extLst>
                    <a:ext uri="{9D8B030D-6E8A-4147-A177-3AD203B41FA5}">
                      <a16:colId xmlns:a16="http://schemas.microsoft.com/office/drawing/2014/main" xmlns="" val="20003"/>
                    </a:ext>
                  </a:extLst>
                </a:gridCol>
                <a:gridCol w="1439057">
                  <a:extLst>
                    <a:ext uri="{9D8B030D-6E8A-4147-A177-3AD203B41FA5}">
                      <a16:colId xmlns:a16="http://schemas.microsoft.com/office/drawing/2014/main" xmlns="" val="20004"/>
                    </a:ext>
                  </a:extLst>
                </a:gridCol>
                <a:gridCol w="1439057">
                  <a:extLst>
                    <a:ext uri="{9D8B030D-6E8A-4147-A177-3AD203B41FA5}">
                      <a16:colId xmlns:a16="http://schemas.microsoft.com/office/drawing/2014/main" xmlns="" val="20005"/>
                    </a:ext>
                  </a:extLst>
                </a:gridCol>
                <a:gridCol w="1439057">
                  <a:extLst>
                    <a:ext uri="{9D8B030D-6E8A-4147-A177-3AD203B41FA5}">
                      <a16:colId xmlns:a16="http://schemas.microsoft.com/office/drawing/2014/main" xmlns="" val="20006"/>
                    </a:ext>
                  </a:extLst>
                </a:gridCol>
              </a:tblGrid>
              <a:tr h="10132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300" b="1" dirty="0">
                          <a:solidFill>
                            <a:srgbClr val="0000FF"/>
                          </a:solidFill>
                          <a:latin typeface="標楷體" panose="03000509000000000000" pitchFamily="65" charset="-120"/>
                          <a:ea typeface="標楷體" panose="03000509000000000000" pitchFamily="65" charset="-120"/>
                        </a:rPr>
                        <a:t>寫作成績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dirty="0">
                          <a:solidFill>
                            <a:srgbClr val="0000FF"/>
                          </a:solidFill>
                          <a:latin typeface="Book Antiqua" panose="02040602050305030304" pitchFamily="18" charset="0"/>
                          <a:ea typeface="標楷體" panose="03000509000000000000" pitchFamily="65" charset="-120"/>
                        </a:rPr>
                        <a:t>6</a:t>
                      </a:r>
                      <a:r>
                        <a:rPr lang="zh-TW" altLang="en-US" sz="3300" dirty="0">
                          <a:solidFill>
                            <a:srgbClr val="0000FF"/>
                          </a:solidFill>
                          <a:latin typeface="Book Antiqua" panose="02040602050305030304" pitchFamily="18" charset="0"/>
                          <a:ea typeface="標楷體" panose="03000509000000000000" pitchFamily="65" charset="-120"/>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5</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4</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3</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2</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1</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xmlns="" val="10000"/>
                  </a:ext>
                </a:extLst>
              </a:tr>
              <a:tr h="1013279">
                <a:tc>
                  <a:txBody>
                    <a:bodyPr/>
                    <a:lstStyle/>
                    <a:p>
                      <a:pPr marL="0" algn="ctr" defTabSz="914400" rtl="0" eaLnBrk="1" latinLnBrk="0" hangingPunct="1"/>
                      <a:r>
                        <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核   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1</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0.8</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0.6</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0.4</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0.2</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0.1</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1"/>
                  </a:ext>
                </a:extLst>
              </a:tr>
            </a:tbl>
          </a:graphicData>
        </a:graphic>
      </p:graphicFrame>
      <p:sp>
        <p:nvSpPr>
          <p:cNvPr id="220164" name="標題 1"/>
          <p:cNvSpPr txBox="1">
            <a:spLocks/>
          </p:cNvSpPr>
          <p:nvPr/>
        </p:nvSpPr>
        <p:spPr bwMode="auto">
          <a:xfrm>
            <a:off x="1592263" y="538163"/>
            <a:ext cx="968692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會考寫作測驗</a:t>
            </a:r>
          </a:p>
        </p:txBody>
      </p:sp>
      <p:sp>
        <p:nvSpPr>
          <p:cNvPr id="220165"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BB85F61-8B01-47A4-8B72-268907F03C89}" type="slidenum">
              <a:rPr kumimoji="0" lang="zh-TW" altLang="en-US" smtClean="0">
                <a:solidFill>
                  <a:srgbClr val="FEFFFF"/>
                </a:solidFill>
                <a:latin typeface="Century Gothic" panose="020B0502020202020204" pitchFamily="34" charset="0"/>
              </a:rPr>
              <a:pPr/>
              <a:t>105</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67420396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標題 1"/>
          <p:cNvSpPr txBox="1">
            <a:spLocks/>
          </p:cNvSpPr>
          <p:nvPr/>
        </p:nvSpPr>
        <p:spPr bwMode="auto">
          <a:xfrm>
            <a:off x="652463" y="247650"/>
            <a:ext cx="1063307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超額同分比序項目順序</a:t>
            </a:r>
          </a:p>
        </p:txBody>
      </p:sp>
      <p:sp>
        <p:nvSpPr>
          <p:cNvPr id="221187" name="投影片編號版面配置區 1"/>
          <p:cNvSpPr>
            <a:spLocks noGrp="1"/>
          </p:cNvSpPr>
          <p:nvPr>
            <p:ph type="sldNum" sz="quarter" idx="12"/>
          </p:nvPr>
        </p:nvSpPr>
        <p:spPr bwMode="auto">
          <a:xfrm>
            <a:off x="509588" y="865188"/>
            <a:ext cx="7794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FED2255-5393-4B17-A402-5567B5D90FAD}" type="slidenum">
              <a:rPr kumimoji="0" lang="zh-TW" altLang="en-US" smtClean="0">
                <a:solidFill>
                  <a:srgbClr val="FEFFFF"/>
                </a:solidFill>
                <a:latin typeface="Century Gothic" panose="020B0502020202020204" pitchFamily="34" charset="0"/>
              </a:rPr>
              <a:pPr/>
              <a:t>106</a:t>
            </a:fld>
            <a:endParaRPr kumimoji="0" lang="zh-TW" altLang="en-US">
              <a:solidFill>
                <a:srgbClr val="FEFFFF"/>
              </a:solidFill>
              <a:latin typeface="Century Gothic" panose="020B0502020202020204" pitchFamily="34" charset="0"/>
            </a:endParaRPr>
          </a:p>
        </p:txBody>
      </p:sp>
      <p:sp>
        <p:nvSpPr>
          <p:cNvPr id="221188" name="文字方塊 30"/>
          <p:cNvSpPr txBox="1">
            <a:spLocks noChangeArrowheads="1"/>
          </p:cNvSpPr>
          <p:nvPr/>
        </p:nvSpPr>
        <p:spPr bwMode="auto">
          <a:xfrm>
            <a:off x="571500" y="5383213"/>
            <a:ext cx="11588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此為同分之參酌比序之分發順位</a:t>
            </a:r>
            <a:endParaRPr lang="en-US" altLang="zh-TW">
              <a:latin typeface="標楷體" panose="03000509000000000000" pitchFamily="65" charset="-120"/>
              <a:ea typeface="標楷體" panose="03000509000000000000" pitchFamily="65" charset="-120"/>
            </a:endParaRPr>
          </a:p>
          <a:p>
            <a:pPr eaLnBrk="1" hangingPunct="1"/>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積分採計</a:t>
            </a:r>
            <a:r>
              <a:rPr lang="zh-TW" altLang="en-US" sz="2200" b="1">
                <a:solidFill>
                  <a:srgbClr val="C00000"/>
                </a:solidFill>
                <a:latin typeface="標楷體" panose="03000509000000000000" pitchFamily="65" charset="-120"/>
                <a:ea typeface="標楷體" panose="03000509000000000000" pitchFamily="65" charset="-120"/>
              </a:rPr>
              <a:t>無論是否採計會考成績，於同分比序項目皆為一致標準，且均包含會考科目之比序</a:t>
            </a:r>
            <a:r>
              <a:rPr lang="zh-TW" altLang="en-US" sz="1600">
                <a:latin typeface="標楷體" panose="03000509000000000000" pitchFamily="65" charset="-120"/>
                <a:ea typeface="標楷體" panose="03000509000000000000" pitchFamily="65" charset="-120"/>
              </a:rPr>
              <a:t>。</a:t>
            </a:r>
            <a:endParaRPr lang="en-US" altLang="zh-TW" sz="2000">
              <a:solidFill>
                <a:srgbClr val="C00000"/>
              </a:solidFill>
              <a:latin typeface="標楷體" panose="03000509000000000000" pitchFamily="65" charset="-120"/>
              <a:ea typeface="標楷體" panose="03000509000000000000" pitchFamily="65" charset="-120"/>
            </a:endParaRPr>
          </a:p>
        </p:txBody>
      </p:sp>
      <p:grpSp>
        <p:nvGrpSpPr>
          <p:cNvPr id="221189" name="群組 36"/>
          <p:cNvGrpSpPr>
            <a:grpSpLocks/>
          </p:cNvGrpSpPr>
          <p:nvPr/>
        </p:nvGrpSpPr>
        <p:grpSpPr bwMode="auto">
          <a:xfrm>
            <a:off x="82550" y="1720850"/>
            <a:ext cx="12104688" cy="3344863"/>
            <a:chOff x="-50784" y="1777772"/>
            <a:chExt cx="12104634" cy="3345699"/>
          </a:xfrm>
        </p:grpSpPr>
        <p:grpSp>
          <p:nvGrpSpPr>
            <p:cNvPr id="221192" name="群組 1"/>
            <p:cNvGrpSpPr>
              <a:grpSpLocks/>
            </p:cNvGrpSpPr>
            <p:nvPr/>
          </p:nvGrpSpPr>
          <p:grpSpPr bwMode="auto">
            <a:xfrm>
              <a:off x="84809" y="1867215"/>
              <a:ext cx="1717200" cy="1188000"/>
              <a:chOff x="10125132" y="214225"/>
              <a:chExt cx="1976834" cy="1240805"/>
            </a:xfrm>
          </p:grpSpPr>
          <p:sp>
            <p:nvSpPr>
              <p:cNvPr id="91" name="任意多边形 85">
                <a:extLst>
                  <a:ext uri="{FF2B5EF4-FFF2-40B4-BE49-F238E27FC236}">
                    <a16:creationId xmlns:a16="http://schemas.microsoft.com/office/drawing/2014/main" xmlns="" id="{09029E4F-D90F-4781-8743-9BBFD4304E7D}"/>
                  </a:ext>
                </a:extLst>
              </p:cNvPr>
              <p:cNvSpPr/>
              <p:nvPr/>
            </p:nvSpPr>
            <p:spPr>
              <a:xfrm>
                <a:off x="10135342" y="213681"/>
                <a:ext cx="1966407" cy="1240541"/>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D05E5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92" name="椭圆 86">
                <a:extLst>
                  <a:ext uri="{FF2B5EF4-FFF2-40B4-BE49-F238E27FC236}">
                    <a16:creationId xmlns:a16="http://schemas.microsoft.com/office/drawing/2014/main" xmlns="" id="{C5533A80-7863-4453-BDFE-AB8CE8E524E1}"/>
                  </a:ext>
                </a:extLst>
              </p:cNvPr>
              <p:cNvSpPr/>
              <p:nvPr/>
            </p:nvSpPr>
            <p:spPr>
              <a:xfrm>
                <a:off x="10124377" y="548693"/>
                <a:ext cx="619527" cy="563882"/>
              </a:xfrm>
              <a:prstGeom prst="ellipse">
                <a:avLst/>
              </a:prstGeom>
              <a:solidFill>
                <a:srgbClr val="D05E51"/>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sp>
            <p:nvSpPr>
              <p:cNvPr id="221244" name="Freeform 93"/>
              <p:cNvSpPr>
                <a:spLocks noEditPoints="1"/>
              </p:cNvSpPr>
              <p:nvPr/>
            </p:nvSpPr>
            <p:spPr bwMode="auto">
              <a:xfrm>
                <a:off x="10265768" y="665499"/>
                <a:ext cx="360000" cy="360000"/>
              </a:xfrm>
              <a:custGeom>
                <a:avLst/>
                <a:gdLst>
                  <a:gd name="T0" fmla="*/ 2147483646 w 81"/>
                  <a:gd name="T1" fmla="*/ 0 h 80"/>
                  <a:gd name="T2" fmla="*/ 2147483646 w 81"/>
                  <a:gd name="T3" fmla="*/ 2147483646 h 80"/>
                  <a:gd name="T4" fmla="*/ 2147483646 w 81"/>
                  <a:gd name="T5" fmla="*/ 2147483646 h 80"/>
                  <a:gd name="T6" fmla="*/ 2147483646 w 81"/>
                  <a:gd name="T7" fmla="*/ 2147483646 h 80"/>
                  <a:gd name="T8" fmla="*/ 2147483646 w 81"/>
                  <a:gd name="T9" fmla="*/ 2147483646 h 80"/>
                  <a:gd name="T10" fmla="*/ 2147483646 w 81"/>
                  <a:gd name="T11" fmla="*/ 2147483646 h 80"/>
                  <a:gd name="T12" fmla="*/ 2147483646 w 81"/>
                  <a:gd name="T13" fmla="*/ 2147483646 h 80"/>
                  <a:gd name="T14" fmla="*/ 2147483646 w 81"/>
                  <a:gd name="T15" fmla="*/ 2147483646 h 80"/>
                  <a:gd name="T16" fmla="*/ 2147483646 w 81"/>
                  <a:gd name="T17" fmla="*/ 2147483646 h 80"/>
                  <a:gd name="T18" fmla="*/ 2147483646 w 81"/>
                  <a:gd name="T19" fmla="*/ 2147483646 h 80"/>
                  <a:gd name="T20" fmla="*/ 2147483646 w 81"/>
                  <a:gd name="T21" fmla="*/ 2147483646 h 80"/>
                  <a:gd name="T22" fmla="*/ 2147483646 w 81"/>
                  <a:gd name="T23" fmla="*/ 2147483646 h 80"/>
                  <a:gd name="T24" fmla="*/ 2147483646 w 81"/>
                  <a:gd name="T25" fmla="*/ 2147483646 h 80"/>
                  <a:gd name="T26" fmla="*/ 2147483646 w 81"/>
                  <a:gd name="T27" fmla="*/ 2147483646 h 80"/>
                  <a:gd name="T28" fmla="*/ 2147483646 w 81"/>
                  <a:gd name="T29" fmla="*/ 2147483646 h 80"/>
                  <a:gd name="T30" fmla="*/ 2147483646 w 81"/>
                  <a:gd name="T31" fmla="*/ 2147483646 h 80"/>
                  <a:gd name="T32" fmla="*/ 2147483646 w 81"/>
                  <a:gd name="T33" fmla="*/ 2147483646 h 80"/>
                  <a:gd name="T34" fmla="*/ 2147483646 w 81"/>
                  <a:gd name="T35" fmla="*/ 2147483646 h 80"/>
                  <a:gd name="T36" fmla="*/ 2147483646 w 81"/>
                  <a:gd name="T37" fmla="*/ 2147483646 h 80"/>
                  <a:gd name="T38" fmla="*/ 2147483646 w 81"/>
                  <a:gd name="T39" fmla="*/ 2147483646 h 80"/>
                  <a:gd name="T40" fmla="*/ 2147483646 w 81"/>
                  <a:gd name="T41" fmla="*/ 2147483646 h 80"/>
                  <a:gd name="T42" fmla="*/ 2147483646 w 81"/>
                  <a:gd name="T43" fmla="*/ 2147483646 h 80"/>
                  <a:gd name="T44" fmla="*/ 2147483646 w 81"/>
                  <a:gd name="T45" fmla="*/ 2147483646 h 80"/>
                  <a:gd name="T46" fmla="*/ 2147483646 w 81"/>
                  <a:gd name="T47" fmla="*/ 2147483646 h 80"/>
                  <a:gd name="T48" fmla="*/ 2147483646 w 81"/>
                  <a:gd name="T49" fmla="*/ 0 h 80"/>
                  <a:gd name="T50" fmla="*/ 2147483646 w 81"/>
                  <a:gd name="T51" fmla="*/ 2147483646 h 80"/>
                  <a:gd name="T52" fmla="*/ 2147483646 w 81"/>
                  <a:gd name="T53" fmla="*/ 2147483646 h 80"/>
                  <a:gd name="T54" fmla="*/ 2147483646 w 81"/>
                  <a:gd name="T55" fmla="*/ 2147483646 h 80"/>
                  <a:gd name="T56" fmla="*/ 2147483646 w 81"/>
                  <a:gd name="T57" fmla="*/ 2147483646 h 80"/>
                  <a:gd name="T58" fmla="*/ 2147483646 w 81"/>
                  <a:gd name="T59" fmla="*/ 2147483646 h 80"/>
                  <a:gd name="T60" fmla="*/ 2147483646 w 81"/>
                  <a:gd name="T61" fmla="*/ 2147483646 h 80"/>
                  <a:gd name="T62" fmla="*/ 2147483646 w 81"/>
                  <a:gd name="T63" fmla="*/ 2147483646 h 80"/>
                  <a:gd name="T64" fmla="*/ 2147483646 w 81"/>
                  <a:gd name="T65" fmla="*/ 2147483646 h 80"/>
                  <a:gd name="T66" fmla="*/ 2147483646 w 81"/>
                  <a:gd name="T67" fmla="*/ 2147483646 h 80"/>
                  <a:gd name="T68" fmla="*/ 2147483646 w 81"/>
                  <a:gd name="T69" fmla="*/ 2147483646 h 80"/>
                  <a:gd name="T70" fmla="*/ 2147483646 w 81"/>
                  <a:gd name="T71" fmla="*/ 2147483646 h 80"/>
                  <a:gd name="T72" fmla="*/ 2147483646 w 81"/>
                  <a:gd name="T73" fmla="*/ 2147483646 h 80"/>
                  <a:gd name="T74" fmla="*/ 2147483646 w 81"/>
                  <a:gd name="T75" fmla="*/ 2147483646 h 80"/>
                  <a:gd name="T76" fmla="*/ 2147483646 w 81"/>
                  <a:gd name="T77" fmla="*/ 2147483646 h 80"/>
                  <a:gd name="T78" fmla="*/ 2147483646 w 81"/>
                  <a:gd name="T79" fmla="*/ 2147483646 h 80"/>
                  <a:gd name="T80" fmla="*/ 2147483646 w 81"/>
                  <a:gd name="T81" fmla="*/ 2147483646 h 80"/>
                  <a:gd name="T82" fmla="*/ 2147483646 w 81"/>
                  <a:gd name="T83" fmla="*/ 2147483646 h 80"/>
                  <a:gd name="T84" fmla="*/ 2147483646 w 81"/>
                  <a:gd name="T85" fmla="*/ 2147483646 h 80"/>
                  <a:gd name="T86" fmla="*/ 2147483646 w 81"/>
                  <a:gd name="T87" fmla="*/ 2147483646 h 80"/>
                  <a:gd name="T88" fmla="*/ 2147483646 w 81"/>
                  <a:gd name="T89" fmla="*/ 2147483646 h 80"/>
                  <a:gd name="T90" fmla="*/ 2147483646 w 81"/>
                  <a:gd name="T91" fmla="*/ 2147483646 h 80"/>
                  <a:gd name="T92" fmla="*/ 2147483646 w 81"/>
                  <a:gd name="T93" fmla="*/ 2147483646 h 80"/>
                  <a:gd name="T94" fmla="*/ 2147483646 w 81"/>
                  <a:gd name="T95" fmla="*/ 2147483646 h 80"/>
                  <a:gd name="T96" fmla="*/ 2147483646 w 81"/>
                  <a:gd name="T97" fmla="*/ 2147483646 h 80"/>
                  <a:gd name="T98" fmla="*/ 2147483646 w 81"/>
                  <a:gd name="T99" fmla="*/ 2147483646 h 80"/>
                  <a:gd name="T100" fmla="*/ 2147483646 w 81"/>
                  <a:gd name="T101" fmla="*/ 2147483646 h 80"/>
                  <a:gd name="T102" fmla="*/ 2147483646 w 81"/>
                  <a:gd name="T103" fmla="*/ 2147483646 h 80"/>
                  <a:gd name="T104" fmla="*/ 2147483646 w 81"/>
                  <a:gd name="T105" fmla="*/ 2147483646 h 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1" h="80">
                    <a:moveTo>
                      <a:pt x="41" y="0"/>
                    </a:moveTo>
                    <a:cubicBezTo>
                      <a:pt x="47" y="0"/>
                      <a:pt x="53" y="0"/>
                      <a:pt x="60" y="0"/>
                    </a:cubicBezTo>
                    <a:cubicBezTo>
                      <a:pt x="60" y="0"/>
                      <a:pt x="61" y="0"/>
                      <a:pt x="62" y="0"/>
                    </a:cubicBezTo>
                    <a:cubicBezTo>
                      <a:pt x="64" y="0"/>
                      <a:pt x="64" y="1"/>
                      <a:pt x="64" y="2"/>
                    </a:cubicBezTo>
                    <a:cubicBezTo>
                      <a:pt x="64" y="3"/>
                      <a:pt x="64" y="4"/>
                      <a:pt x="64" y="5"/>
                    </a:cubicBezTo>
                    <a:cubicBezTo>
                      <a:pt x="64" y="5"/>
                      <a:pt x="64" y="5"/>
                      <a:pt x="64" y="5"/>
                    </a:cubicBezTo>
                    <a:cubicBezTo>
                      <a:pt x="64" y="6"/>
                      <a:pt x="65" y="6"/>
                      <a:pt x="66" y="6"/>
                    </a:cubicBezTo>
                    <a:cubicBezTo>
                      <a:pt x="66" y="6"/>
                      <a:pt x="67" y="6"/>
                      <a:pt x="67" y="6"/>
                    </a:cubicBezTo>
                    <a:cubicBezTo>
                      <a:pt x="70" y="6"/>
                      <a:pt x="73" y="6"/>
                      <a:pt x="76" y="8"/>
                    </a:cubicBezTo>
                    <a:cubicBezTo>
                      <a:pt x="78" y="9"/>
                      <a:pt x="79" y="11"/>
                      <a:pt x="80" y="13"/>
                    </a:cubicBezTo>
                    <a:cubicBezTo>
                      <a:pt x="81" y="16"/>
                      <a:pt x="81" y="19"/>
                      <a:pt x="80" y="21"/>
                    </a:cubicBezTo>
                    <a:cubicBezTo>
                      <a:pt x="80" y="24"/>
                      <a:pt x="78" y="27"/>
                      <a:pt x="77" y="30"/>
                    </a:cubicBezTo>
                    <a:cubicBezTo>
                      <a:pt x="74" y="34"/>
                      <a:pt x="72" y="36"/>
                      <a:pt x="68" y="38"/>
                    </a:cubicBezTo>
                    <a:cubicBezTo>
                      <a:pt x="66" y="39"/>
                      <a:pt x="65" y="39"/>
                      <a:pt x="63" y="40"/>
                    </a:cubicBezTo>
                    <a:cubicBezTo>
                      <a:pt x="61" y="41"/>
                      <a:pt x="59" y="43"/>
                      <a:pt x="58" y="45"/>
                    </a:cubicBezTo>
                    <a:cubicBezTo>
                      <a:pt x="57" y="47"/>
                      <a:pt x="55" y="48"/>
                      <a:pt x="54" y="50"/>
                    </a:cubicBezTo>
                    <a:cubicBezTo>
                      <a:pt x="52" y="52"/>
                      <a:pt x="49" y="53"/>
                      <a:pt x="47" y="54"/>
                    </a:cubicBezTo>
                    <a:cubicBezTo>
                      <a:pt x="46" y="54"/>
                      <a:pt x="45" y="54"/>
                      <a:pt x="44" y="54"/>
                    </a:cubicBezTo>
                    <a:cubicBezTo>
                      <a:pt x="43" y="55"/>
                      <a:pt x="43" y="56"/>
                      <a:pt x="43" y="58"/>
                    </a:cubicBezTo>
                    <a:cubicBezTo>
                      <a:pt x="43" y="59"/>
                      <a:pt x="43" y="61"/>
                      <a:pt x="43" y="63"/>
                    </a:cubicBezTo>
                    <a:cubicBezTo>
                      <a:pt x="43" y="65"/>
                      <a:pt x="44" y="66"/>
                      <a:pt x="46" y="66"/>
                    </a:cubicBezTo>
                    <a:cubicBezTo>
                      <a:pt x="47" y="66"/>
                      <a:pt x="49" y="66"/>
                      <a:pt x="50" y="67"/>
                    </a:cubicBezTo>
                    <a:cubicBezTo>
                      <a:pt x="55" y="68"/>
                      <a:pt x="59" y="72"/>
                      <a:pt x="60" y="76"/>
                    </a:cubicBezTo>
                    <a:cubicBezTo>
                      <a:pt x="60" y="78"/>
                      <a:pt x="59" y="80"/>
                      <a:pt x="58" y="80"/>
                    </a:cubicBezTo>
                    <a:cubicBezTo>
                      <a:pt x="56" y="80"/>
                      <a:pt x="55" y="80"/>
                      <a:pt x="53" y="80"/>
                    </a:cubicBezTo>
                    <a:cubicBezTo>
                      <a:pt x="46" y="80"/>
                      <a:pt x="39" y="80"/>
                      <a:pt x="31" y="80"/>
                    </a:cubicBezTo>
                    <a:cubicBezTo>
                      <a:pt x="29" y="80"/>
                      <a:pt x="28" y="80"/>
                      <a:pt x="26" y="80"/>
                    </a:cubicBezTo>
                    <a:cubicBezTo>
                      <a:pt x="25" y="80"/>
                      <a:pt x="24" y="80"/>
                      <a:pt x="24" y="80"/>
                    </a:cubicBezTo>
                    <a:cubicBezTo>
                      <a:pt x="22" y="80"/>
                      <a:pt x="21" y="78"/>
                      <a:pt x="21" y="76"/>
                    </a:cubicBezTo>
                    <a:cubicBezTo>
                      <a:pt x="22" y="73"/>
                      <a:pt x="24" y="70"/>
                      <a:pt x="27" y="68"/>
                    </a:cubicBezTo>
                    <a:cubicBezTo>
                      <a:pt x="29" y="67"/>
                      <a:pt x="31" y="67"/>
                      <a:pt x="32" y="66"/>
                    </a:cubicBezTo>
                    <a:cubicBezTo>
                      <a:pt x="34" y="66"/>
                      <a:pt x="35" y="66"/>
                      <a:pt x="36" y="66"/>
                    </a:cubicBezTo>
                    <a:cubicBezTo>
                      <a:pt x="38" y="66"/>
                      <a:pt x="38" y="65"/>
                      <a:pt x="38" y="64"/>
                    </a:cubicBezTo>
                    <a:cubicBezTo>
                      <a:pt x="39" y="62"/>
                      <a:pt x="39" y="60"/>
                      <a:pt x="38" y="57"/>
                    </a:cubicBezTo>
                    <a:cubicBezTo>
                      <a:pt x="38" y="56"/>
                      <a:pt x="37" y="55"/>
                      <a:pt x="36" y="54"/>
                    </a:cubicBezTo>
                    <a:cubicBezTo>
                      <a:pt x="35" y="54"/>
                      <a:pt x="33" y="53"/>
                      <a:pt x="32" y="53"/>
                    </a:cubicBezTo>
                    <a:cubicBezTo>
                      <a:pt x="29" y="51"/>
                      <a:pt x="26" y="49"/>
                      <a:pt x="24" y="47"/>
                    </a:cubicBezTo>
                    <a:cubicBezTo>
                      <a:pt x="24" y="46"/>
                      <a:pt x="23" y="45"/>
                      <a:pt x="23" y="44"/>
                    </a:cubicBezTo>
                    <a:cubicBezTo>
                      <a:pt x="21" y="42"/>
                      <a:pt x="20" y="41"/>
                      <a:pt x="18" y="40"/>
                    </a:cubicBezTo>
                    <a:cubicBezTo>
                      <a:pt x="16" y="39"/>
                      <a:pt x="14" y="38"/>
                      <a:pt x="12" y="37"/>
                    </a:cubicBezTo>
                    <a:cubicBezTo>
                      <a:pt x="8" y="35"/>
                      <a:pt x="5" y="32"/>
                      <a:pt x="3" y="28"/>
                    </a:cubicBezTo>
                    <a:cubicBezTo>
                      <a:pt x="2" y="26"/>
                      <a:pt x="1" y="24"/>
                      <a:pt x="1" y="21"/>
                    </a:cubicBezTo>
                    <a:cubicBezTo>
                      <a:pt x="0" y="19"/>
                      <a:pt x="0" y="16"/>
                      <a:pt x="2" y="13"/>
                    </a:cubicBezTo>
                    <a:cubicBezTo>
                      <a:pt x="3" y="10"/>
                      <a:pt x="5" y="8"/>
                      <a:pt x="8" y="7"/>
                    </a:cubicBezTo>
                    <a:cubicBezTo>
                      <a:pt x="10" y="6"/>
                      <a:pt x="12" y="6"/>
                      <a:pt x="15" y="7"/>
                    </a:cubicBezTo>
                    <a:cubicBezTo>
                      <a:pt x="15" y="7"/>
                      <a:pt x="15" y="7"/>
                      <a:pt x="16" y="7"/>
                    </a:cubicBezTo>
                    <a:cubicBezTo>
                      <a:pt x="16" y="7"/>
                      <a:pt x="17" y="6"/>
                      <a:pt x="17" y="5"/>
                    </a:cubicBezTo>
                    <a:cubicBezTo>
                      <a:pt x="17" y="5"/>
                      <a:pt x="17" y="4"/>
                      <a:pt x="16" y="3"/>
                    </a:cubicBezTo>
                    <a:cubicBezTo>
                      <a:pt x="16" y="2"/>
                      <a:pt x="17" y="0"/>
                      <a:pt x="19" y="0"/>
                    </a:cubicBezTo>
                    <a:cubicBezTo>
                      <a:pt x="19" y="0"/>
                      <a:pt x="20" y="0"/>
                      <a:pt x="21" y="0"/>
                    </a:cubicBezTo>
                    <a:cubicBezTo>
                      <a:pt x="27" y="0"/>
                      <a:pt x="34" y="0"/>
                      <a:pt x="41" y="0"/>
                    </a:cubicBezTo>
                    <a:close/>
                    <a:moveTo>
                      <a:pt x="40" y="4"/>
                    </a:moveTo>
                    <a:cubicBezTo>
                      <a:pt x="40" y="4"/>
                      <a:pt x="40" y="4"/>
                      <a:pt x="40" y="4"/>
                    </a:cubicBezTo>
                    <a:cubicBezTo>
                      <a:pt x="35" y="4"/>
                      <a:pt x="30" y="4"/>
                      <a:pt x="25" y="4"/>
                    </a:cubicBezTo>
                    <a:cubicBezTo>
                      <a:pt x="25" y="4"/>
                      <a:pt x="24" y="4"/>
                      <a:pt x="24" y="4"/>
                    </a:cubicBezTo>
                    <a:cubicBezTo>
                      <a:pt x="22" y="4"/>
                      <a:pt x="21" y="5"/>
                      <a:pt x="21" y="7"/>
                    </a:cubicBezTo>
                    <a:cubicBezTo>
                      <a:pt x="22" y="9"/>
                      <a:pt x="22" y="12"/>
                      <a:pt x="22" y="14"/>
                    </a:cubicBezTo>
                    <a:cubicBezTo>
                      <a:pt x="23" y="17"/>
                      <a:pt x="23" y="20"/>
                      <a:pt x="23" y="23"/>
                    </a:cubicBezTo>
                    <a:cubicBezTo>
                      <a:pt x="24" y="27"/>
                      <a:pt x="24" y="30"/>
                      <a:pt x="24" y="34"/>
                    </a:cubicBezTo>
                    <a:cubicBezTo>
                      <a:pt x="24" y="36"/>
                      <a:pt x="25" y="38"/>
                      <a:pt x="25" y="40"/>
                    </a:cubicBezTo>
                    <a:cubicBezTo>
                      <a:pt x="26" y="43"/>
                      <a:pt x="28" y="46"/>
                      <a:pt x="31" y="48"/>
                    </a:cubicBezTo>
                    <a:cubicBezTo>
                      <a:pt x="35" y="50"/>
                      <a:pt x="39" y="51"/>
                      <a:pt x="44" y="50"/>
                    </a:cubicBezTo>
                    <a:cubicBezTo>
                      <a:pt x="49" y="49"/>
                      <a:pt x="52" y="47"/>
                      <a:pt x="55" y="42"/>
                    </a:cubicBezTo>
                    <a:cubicBezTo>
                      <a:pt x="56" y="40"/>
                      <a:pt x="57" y="37"/>
                      <a:pt x="57" y="33"/>
                    </a:cubicBezTo>
                    <a:cubicBezTo>
                      <a:pt x="57" y="30"/>
                      <a:pt x="57" y="27"/>
                      <a:pt x="57" y="23"/>
                    </a:cubicBezTo>
                    <a:cubicBezTo>
                      <a:pt x="58" y="19"/>
                      <a:pt x="58" y="15"/>
                      <a:pt x="59" y="10"/>
                    </a:cubicBezTo>
                    <a:cubicBezTo>
                      <a:pt x="59" y="9"/>
                      <a:pt x="59" y="8"/>
                      <a:pt x="59" y="7"/>
                    </a:cubicBezTo>
                    <a:cubicBezTo>
                      <a:pt x="60" y="5"/>
                      <a:pt x="59" y="4"/>
                      <a:pt x="58" y="4"/>
                    </a:cubicBezTo>
                    <a:cubicBezTo>
                      <a:pt x="57" y="4"/>
                      <a:pt x="57" y="4"/>
                      <a:pt x="56" y="4"/>
                    </a:cubicBezTo>
                    <a:cubicBezTo>
                      <a:pt x="51" y="4"/>
                      <a:pt x="45" y="4"/>
                      <a:pt x="40" y="4"/>
                    </a:cubicBezTo>
                    <a:close/>
                    <a:moveTo>
                      <a:pt x="76" y="18"/>
                    </a:moveTo>
                    <a:cubicBezTo>
                      <a:pt x="76" y="17"/>
                      <a:pt x="76" y="15"/>
                      <a:pt x="76" y="14"/>
                    </a:cubicBezTo>
                    <a:cubicBezTo>
                      <a:pt x="74" y="11"/>
                      <a:pt x="71" y="9"/>
                      <a:pt x="68" y="10"/>
                    </a:cubicBezTo>
                    <a:cubicBezTo>
                      <a:pt x="65" y="11"/>
                      <a:pt x="64" y="13"/>
                      <a:pt x="63" y="15"/>
                    </a:cubicBezTo>
                    <a:cubicBezTo>
                      <a:pt x="62" y="16"/>
                      <a:pt x="62" y="17"/>
                      <a:pt x="62" y="19"/>
                    </a:cubicBezTo>
                    <a:cubicBezTo>
                      <a:pt x="61" y="22"/>
                      <a:pt x="61" y="26"/>
                      <a:pt x="61" y="30"/>
                    </a:cubicBezTo>
                    <a:cubicBezTo>
                      <a:pt x="61" y="31"/>
                      <a:pt x="61" y="32"/>
                      <a:pt x="61" y="33"/>
                    </a:cubicBezTo>
                    <a:cubicBezTo>
                      <a:pt x="61" y="34"/>
                      <a:pt x="61" y="34"/>
                      <a:pt x="61" y="35"/>
                    </a:cubicBezTo>
                    <a:cubicBezTo>
                      <a:pt x="62" y="35"/>
                      <a:pt x="62" y="36"/>
                      <a:pt x="63" y="36"/>
                    </a:cubicBezTo>
                    <a:cubicBezTo>
                      <a:pt x="64" y="36"/>
                      <a:pt x="64" y="35"/>
                      <a:pt x="65" y="35"/>
                    </a:cubicBezTo>
                    <a:cubicBezTo>
                      <a:pt x="68" y="34"/>
                      <a:pt x="71" y="31"/>
                      <a:pt x="73" y="28"/>
                    </a:cubicBezTo>
                    <a:cubicBezTo>
                      <a:pt x="75" y="25"/>
                      <a:pt x="76" y="22"/>
                      <a:pt x="76" y="18"/>
                    </a:cubicBezTo>
                    <a:close/>
                    <a:moveTo>
                      <a:pt x="5" y="18"/>
                    </a:moveTo>
                    <a:cubicBezTo>
                      <a:pt x="5" y="19"/>
                      <a:pt x="5" y="19"/>
                      <a:pt x="5" y="20"/>
                    </a:cubicBezTo>
                    <a:cubicBezTo>
                      <a:pt x="5" y="20"/>
                      <a:pt x="5" y="21"/>
                      <a:pt x="5" y="21"/>
                    </a:cubicBezTo>
                    <a:cubicBezTo>
                      <a:pt x="6" y="26"/>
                      <a:pt x="8" y="29"/>
                      <a:pt x="12" y="32"/>
                    </a:cubicBezTo>
                    <a:cubicBezTo>
                      <a:pt x="13" y="34"/>
                      <a:pt x="16" y="35"/>
                      <a:pt x="18" y="35"/>
                    </a:cubicBezTo>
                    <a:cubicBezTo>
                      <a:pt x="19" y="36"/>
                      <a:pt x="20" y="35"/>
                      <a:pt x="20" y="34"/>
                    </a:cubicBezTo>
                    <a:cubicBezTo>
                      <a:pt x="20" y="34"/>
                      <a:pt x="20" y="34"/>
                      <a:pt x="20" y="34"/>
                    </a:cubicBezTo>
                    <a:cubicBezTo>
                      <a:pt x="20" y="32"/>
                      <a:pt x="20" y="30"/>
                      <a:pt x="20" y="29"/>
                    </a:cubicBezTo>
                    <a:cubicBezTo>
                      <a:pt x="20" y="25"/>
                      <a:pt x="19" y="21"/>
                      <a:pt x="19" y="18"/>
                    </a:cubicBezTo>
                    <a:cubicBezTo>
                      <a:pt x="19" y="16"/>
                      <a:pt x="18" y="14"/>
                      <a:pt x="17" y="12"/>
                    </a:cubicBezTo>
                    <a:cubicBezTo>
                      <a:pt x="14" y="10"/>
                      <a:pt x="11" y="9"/>
                      <a:pt x="9" y="11"/>
                    </a:cubicBezTo>
                    <a:cubicBezTo>
                      <a:pt x="6" y="13"/>
                      <a:pt x="5" y="15"/>
                      <a:pt x="5" y="18"/>
                    </a:cubicBezTo>
                    <a:close/>
                    <a:moveTo>
                      <a:pt x="41" y="76"/>
                    </a:moveTo>
                    <a:cubicBezTo>
                      <a:pt x="41" y="76"/>
                      <a:pt x="41" y="76"/>
                      <a:pt x="41" y="76"/>
                    </a:cubicBezTo>
                    <a:cubicBezTo>
                      <a:pt x="45" y="76"/>
                      <a:pt x="49" y="76"/>
                      <a:pt x="53" y="76"/>
                    </a:cubicBezTo>
                    <a:cubicBezTo>
                      <a:pt x="53" y="76"/>
                      <a:pt x="53" y="76"/>
                      <a:pt x="53" y="76"/>
                    </a:cubicBezTo>
                    <a:cubicBezTo>
                      <a:pt x="54" y="76"/>
                      <a:pt x="54" y="76"/>
                      <a:pt x="55" y="75"/>
                    </a:cubicBezTo>
                    <a:cubicBezTo>
                      <a:pt x="55" y="75"/>
                      <a:pt x="55" y="74"/>
                      <a:pt x="54" y="74"/>
                    </a:cubicBezTo>
                    <a:cubicBezTo>
                      <a:pt x="53" y="72"/>
                      <a:pt x="51" y="71"/>
                      <a:pt x="48" y="71"/>
                    </a:cubicBezTo>
                    <a:cubicBezTo>
                      <a:pt x="43" y="71"/>
                      <a:pt x="38" y="71"/>
                      <a:pt x="33" y="71"/>
                    </a:cubicBezTo>
                    <a:cubicBezTo>
                      <a:pt x="30" y="71"/>
                      <a:pt x="28" y="72"/>
                      <a:pt x="27" y="74"/>
                    </a:cubicBezTo>
                    <a:cubicBezTo>
                      <a:pt x="26" y="75"/>
                      <a:pt x="27" y="76"/>
                      <a:pt x="28" y="76"/>
                    </a:cubicBezTo>
                    <a:cubicBezTo>
                      <a:pt x="28" y="76"/>
                      <a:pt x="29" y="76"/>
                      <a:pt x="29" y="76"/>
                    </a:cubicBezTo>
                    <a:cubicBezTo>
                      <a:pt x="33" y="76"/>
                      <a:pt x="37" y="76"/>
                      <a:pt x="41" y="76"/>
                    </a:cubicBezTo>
                    <a:close/>
                  </a:path>
                </a:pathLst>
              </a:custGeom>
              <a:solidFill>
                <a:schemeClr val="bg1"/>
              </a:solidFill>
              <a:ln w="9525">
                <a:solidFill>
                  <a:schemeClr val="bg1"/>
                </a:solidFill>
                <a:round/>
                <a:headEnd/>
                <a:tailEnd/>
              </a:ln>
            </p:spPr>
            <p:txBody>
              <a:bodyPr/>
              <a:lstStyle/>
              <a:p>
                <a:endParaRPr lang="zh-TW" altLang="en-US"/>
              </a:p>
            </p:txBody>
          </p:sp>
        </p:grpSp>
        <p:grpSp>
          <p:nvGrpSpPr>
            <p:cNvPr id="34" name="群組 33">
              <a:extLst>
                <a:ext uri="{FF2B5EF4-FFF2-40B4-BE49-F238E27FC236}">
                  <a16:creationId xmlns:a16="http://schemas.microsoft.com/office/drawing/2014/main" xmlns="" id="{8C65201A-1A14-4816-9AB6-637F4F174C10}"/>
                </a:ext>
              </a:extLst>
            </p:cNvPr>
            <p:cNvGrpSpPr/>
            <p:nvPr/>
          </p:nvGrpSpPr>
          <p:grpSpPr>
            <a:xfrm>
              <a:off x="1545450" y="1868627"/>
              <a:ext cx="1692000" cy="1157672"/>
              <a:chOff x="10121768" y="214225"/>
              <a:chExt cx="1980196" cy="1240805"/>
            </a:xfrm>
            <a:solidFill>
              <a:schemeClr val="accent1"/>
            </a:solidFill>
          </p:grpSpPr>
          <p:sp>
            <p:nvSpPr>
              <p:cNvPr id="89" name="任意多边形 85">
                <a:extLst>
                  <a:ext uri="{FF2B5EF4-FFF2-40B4-BE49-F238E27FC236}">
                    <a16:creationId xmlns:a16="http://schemas.microsoft.com/office/drawing/2014/main" xmlns="" id="{19E39FA1-392B-4D1D-9562-FF254970EFF1}"/>
                  </a:ext>
                </a:extLst>
              </p:cNvPr>
              <p:cNvSpPr/>
              <p:nvPr/>
            </p:nvSpPr>
            <p:spPr>
              <a:xfrm>
                <a:off x="10136282" y="214225"/>
                <a:ext cx="1965682"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90" name="椭圆 86">
                <a:extLst>
                  <a:ext uri="{FF2B5EF4-FFF2-40B4-BE49-F238E27FC236}">
                    <a16:creationId xmlns:a16="http://schemas.microsoft.com/office/drawing/2014/main" xmlns="" id="{CE268544-0A90-44A7-92D8-CA10D4D46E0C}"/>
                  </a:ext>
                </a:extLst>
              </p:cNvPr>
              <p:cNvSpPr/>
              <p:nvPr/>
            </p:nvSpPr>
            <p:spPr>
              <a:xfrm>
                <a:off x="10121768" y="56013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01</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35" name="文字方塊 34">
              <a:extLst>
                <a:ext uri="{FF2B5EF4-FFF2-40B4-BE49-F238E27FC236}">
                  <a16:creationId xmlns:a16="http://schemas.microsoft.com/office/drawing/2014/main" xmlns="" id="{A584DE8F-69B6-460D-9D92-EB6D622708F8}"/>
                </a:ext>
              </a:extLst>
            </p:cNvPr>
            <p:cNvSpPr txBox="1"/>
            <p:nvPr/>
          </p:nvSpPr>
          <p:spPr>
            <a:xfrm>
              <a:off x="1671474" y="1834068"/>
              <a:ext cx="1617237"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latin typeface="Book Antiqua" panose="02040602050305030304" pitchFamily="18" charset="0"/>
                  <a:ea typeface="標楷體" panose="03000509000000000000" pitchFamily="65" charset="-120"/>
                </a:rPr>
                <a:t> </a:t>
              </a: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均衡</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學習</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21</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14</a:t>
              </a:r>
              <a:r>
                <a:rPr lang="zh-TW" altLang="en-US" sz="1400" b="1" dirty="0">
                  <a:latin typeface="Book Antiqua" panose="02040602050305030304" pitchFamily="18" charset="0"/>
                  <a:ea typeface="標楷體" panose="03000509000000000000" pitchFamily="65" charset="-120"/>
                </a:rPr>
                <a:t>、</a:t>
              </a:r>
              <a:endParaRPr lang="en-US" altLang="zh-TW" sz="14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7</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dirty="0">
                <a:latin typeface="+mn-lt"/>
                <a:ea typeface="+mn-ea"/>
              </a:endParaRPr>
            </a:p>
          </p:txBody>
        </p:sp>
        <p:sp>
          <p:nvSpPr>
            <p:cNvPr id="36" name="文字方塊 35">
              <a:extLst>
                <a:ext uri="{FF2B5EF4-FFF2-40B4-BE49-F238E27FC236}">
                  <a16:creationId xmlns:a16="http://schemas.microsoft.com/office/drawing/2014/main" xmlns="" id="{D130CEB8-3EDF-45D8-937A-70FE089F8F59}"/>
                </a:ext>
              </a:extLst>
            </p:cNvPr>
            <p:cNvSpPr txBox="1"/>
            <p:nvPr/>
          </p:nvSpPr>
          <p:spPr>
            <a:xfrm>
              <a:off x="-50784" y="1929571"/>
              <a:ext cx="2196335" cy="1223412"/>
            </a:xfrm>
            <a:prstGeom prst="rect">
              <a:avLst/>
            </a:prstGeom>
            <a:noFill/>
          </p:spPr>
          <p:txBody>
            <a:bodyPr>
              <a:spAutoFit/>
            </a:bodyPr>
            <a:lstStyle/>
            <a:p>
              <a:pPr algn="ctr" eaLnBrk="1" fontAlgn="auto" hangingPunct="1">
                <a:spcBef>
                  <a:spcPts val="600"/>
                </a:spcBef>
                <a:spcAft>
                  <a:spcPts val="0"/>
                </a:spcAft>
                <a:defRPr/>
              </a:pPr>
              <a:r>
                <a:rPr lang="zh-TW" altLang="en-US" sz="2800" b="1" dirty="0">
                  <a:solidFill>
                    <a:srgbClr val="C00000"/>
                  </a:solidFill>
                  <a:effectLst>
                    <a:glow rad="101600">
                      <a:schemeClr val="bg1">
                        <a:alpha val="60000"/>
                      </a:schemeClr>
                    </a:glow>
                  </a:effectLst>
                  <a:latin typeface="Book Antiqua" panose="02040602050305030304" pitchFamily="18" charset="0"/>
                  <a:ea typeface="標楷體" panose="03000509000000000000" pitchFamily="65" charset="-120"/>
                </a:rPr>
                <a:t>總積分</a:t>
              </a:r>
              <a:endParaRPr lang="en-US" altLang="zh-TW" sz="2800" b="1" dirty="0">
                <a:solidFill>
                  <a:srgbClr val="C00000"/>
                </a:solidFill>
                <a:effectLst>
                  <a:glow rad="101600">
                    <a:schemeClr val="bg1">
                      <a:alpha val="60000"/>
                    </a:schemeClr>
                  </a:glow>
                </a:effectLst>
                <a:latin typeface="Book Antiqua" panose="02040602050305030304" pitchFamily="18" charset="0"/>
                <a:ea typeface="標楷體" panose="03000509000000000000" pitchFamily="65" charset="-120"/>
              </a:endParaRPr>
            </a:p>
            <a:p>
              <a:pPr algn="ctr" eaLnBrk="1" fontAlgn="auto" hangingPunct="1">
                <a:lnSpc>
                  <a:spcPts val="3300"/>
                </a:lnSpc>
                <a:spcBef>
                  <a:spcPts val="0"/>
                </a:spcBef>
                <a:spcAft>
                  <a:spcPts val="0"/>
                </a:spcAft>
                <a:defRPr/>
              </a:pPr>
              <a:r>
                <a:rPr lang="en-US" altLang="zh-TW" b="1" dirty="0">
                  <a:latin typeface="Book Antiqua" panose="02040602050305030304" pitchFamily="18" charset="0"/>
                  <a:ea typeface="標楷體" panose="03000509000000000000" pitchFamily="65" charset="-120"/>
                </a:rPr>
                <a:t>101</a:t>
              </a:r>
              <a:r>
                <a:rPr lang="zh-TW" altLang="en-US" b="1" dirty="0">
                  <a:latin typeface="Book Antiqua" panose="02040602050305030304" pitchFamily="18" charset="0"/>
                  <a:ea typeface="標楷體" panose="03000509000000000000" pitchFamily="65" charset="-120"/>
                </a:rPr>
                <a:t>～</a:t>
              </a:r>
              <a:r>
                <a:rPr lang="en-US" altLang="zh-TW" b="1" dirty="0">
                  <a:latin typeface="Book Antiqua" panose="02040602050305030304" pitchFamily="18" charset="0"/>
                  <a:ea typeface="標楷體" panose="03000509000000000000" pitchFamily="65" charset="-120"/>
                </a:rPr>
                <a:t>21</a:t>
              </a:r>
              <a:endParaRPr lang="zh-TW" altLang="en-US" b="1" dirty="0">
                <a:latin typeface="Book Antiqua" panose="02040602050305030304" pitchFamily="18" charset="0"/>
                <a:ea typeface="標楷體" panose="03000509000000000000" pitchFamily="65" charset="-120"/>
              </a:endParaRPr>
            </a:p>
            <a:p>
              <a:pPr eaLnBrk="1" fontAlgn="auto" hangingPunct="1">
                <a:spcBef>
                  <a:spcPts val="0"/>
                </a:spcBef>
                <a:spcAft>
                  <a:spcPts val="0"/>
                </a:spcAft>
                <a:defRPr/>
              </a:pPr>
              <a:endParaRPr lang="zh-TW" altLang="en-US" dirty="0">
                <a:latin typeface="+mn-lt"/>
                <a:ea typeface="+mn-ea"/>
              </a:endParaRPr>
            </a:p>
          </p:txBody>
        </p:sp>
        <p:grpSp>
          <p:nvGrpSpPr>
            <p:cNvPr id="221196" name="群組 32"/>
            <p:cNvGrpSpPr>
              <a:grpSpLocks/>
            </p:cNvGrpSpPr>
            <p:nvPr/>
          </p:nvGrpSpPr>
          <p:grpSpPr bwMode="auto">
            <a:xfrm>
              <a:off x="3007050" y="1868627"/>
              <a:ext cx="1718705" cy="1152000"/>
              <a:chOff x="8000462" y="1377025"/>
              <a:chExt cx="1718705" cy="1152000"/>
            </a:xfrm>
          </p:grpSpPr>
          <p:sp>
            <p:nvSpPr>
              <p:cNvPr id="87" name="任意多边形 83">
                <a:extLst>
                  <a:ext uri="{FF2B5EF4-FFF2-40B4-BE49-F238E27FC236}">
                    <a16:creationId xmlns:a16="http://schemas.microsoft.com/office/drawing/2014/main" xmlns="" id="{137C1691-88A7-4CF5-B192-100FAB589C37}"/>
                  </a:ext>
                </a:extLst>
              </p:cNvPr>
              <p:cNvSpPr/>
              <p:nvPr/>
            </p:nvSpPr>
            <p:spPr>
              <a:xfrm>
                <a:off x="8027127" y="1376681"/>
                <a:ext cx="1692267"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88" name="椭圆 84">
                <a:extLst>
                  <a:ext uri="{FF2B5EF4-FFF2-40B4-BE49-F238E27FC236}">
                    <a16:creationId xmlns:a16="http://schemas.microsoft.com/office/drawing/2014/main" xmlns="" id="{8AC1FD81-8229-4D6E-BEC8-816D0A2D918D}"/>
                  </a:ext>
                </a:extLst>
              </p:cNvPr>
              <p:cNvSpPr/>
              <p:nvPr/>
            </p:nvSpPr>
            <p:spPr>
              <a:xfrm>
                <a:off x="8000139" y="1683145"/>
                <a:ext cx="539747" cy="539885"/>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02</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38" name="文字方塊 37">
              <a:extLst>
                <a:ext uri="{FF2B5EF4-FFF2-40B4-BE49-F238E27FC236}">
                  <a16:creationId xmlns:a16="http://schemas.microsoft.com/office/drawing/2014/main" xmlns="" id="{490C6C05-CBED-43BC-AD7B-BEA6087D4EBD}"/>
                </a:ext>
              </a:extLst>
            </p:cNvPr>
            <p:cNvSpPr txBox="1"/>
            <p:nvPr/>
          </p:nvSpPr>
          <p:spPr>
            <a:xfrm>
              <a:off x="3160752" y="1849718"/>
              <a:ext cx="1506583"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技藝</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優良</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indent="84138"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3</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2.5</a:t>
              </a:r>
              <a:r>
                <a:rPr lang="zh-TW" altLang="en-US" sz="1400" b="1" dirty="0">
                  <a:latin typeface="Book Antiqua" panose="02040602050305030304" pitchFamily="18" charset="0"/>
                  <a:ea typeface="標楷體" panose="03000509000000000000" pitchFamily="65" charset="-120"/>
                </a:rPr>
                <a:t>、</a:t>
              </a:r>
              <a:endParaRPr lang="en-US" altLang="zh-TW" sz="1400" b="1" dirty="0">
                <a:latin typeface="Book Antiqua" panose="02040602050305030304" pitchFamily="18" charset="0"/>
                <a:ea typeface="標楷體" panose="03000509000000000000" pitchFamily="65" charset="-120"/>
              </a:endParaRPr>
            </a:p>
            <a:p>
              <a:pPr indent="84138"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b="1" dirty="0">
                <a:latin typeface="Book Antiqua" panose="02040602050305030304" pitchFamily="18" charset="0"/>
                <a:ea typeface="標楷體" panose="03000509000000000000" pitchFamily="65" charset="-120"/>
              </a:endParaRPr>
            </a:p>
          </p:txBody>
        </p:sp>
        <p:grpSp>
          <p:nvGrpSpPr>
            <p:cNvPr id="221198" name="群組 33"/>
            <p:cNvGrpSpPr>
              <a:grpSpLocks/>
            </p:cNvGrpSpPr>
            <p:nvPr/>
          </p:nvGrpSpPr>
          <p:grpSpPr bwMode="auto">
            <a:xfrm>
              <a:off x="4468650" y="1868627"/>
              <a:ext cx="1717200" cy="1152000"/>
              <a:chOff x="4575696" y="1077436"/>
              <a:chExt cx="1740629" cy="1152000"/>
            </a:xfrm>
          </p:grpSpPr>
          <p:sp>
            <p:nvSpPr>
              <p:cNvPr id="85" name="任意多边形 47">
                <a:extLst>
                  <a:ext uri="{FF2B5EF4-FFF2-40B4-BE49-F238E27FC236}">
                    <a16:creationId xmlns:a16="http://schemas.microsoft.com/office/drawing/2014/main" xmlns="" id="{79285651-EC59-43BE-BCCA-72CCF75EBAD1}"/>
                  </a:ext>
                </a:extLst>
              </p:cNvPr>
              <p:cNvSpPr/>
              <p:nvPr/>
            </p:nvSpPr>
            <p:spPr>
              <a:xfrm>
                <a:off x="4599994" y="1077092"/>
                <a:ext cx="1716966"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2B6A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86" name="椭圆 48">
                <a:extLst>
                  <a:ext uri="{FF2B5EF4-FFF2-40B4-BE49-F238E27FC236}">
                    <a16:creationId xmlns:a16="http://schemas.microsoft.com/office/drawing/2014/main" xmlns="" id="{3EE98471-DCA2-4AFB-9174-C84328E68C9E}"/>
                  </a:ext>
                </a:extLst>
              </p:cNvPr>
              <p:cNvSpPr/>
              <p:nvPr/>
            </p:nvSpPr>
            <p:spPr>
              <a:xfrm>
                <a:off x="4575857" y="1383556"/>
                <a:ext cx="547112" cy="539885"/>
              </a:xfrm>
              <a:prstGeom prst="ellipse">
                <a:avLst/>
              </a:prstGeom>
              <a:solidFill>
                <a:srgbClr val="1CAE9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03</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0" name="文字方塊 39">
              <a:extLst>
                <a:ext uri="{FF2B5EF4-FFF2-40B4-BE49-F238E27FC236}">
                  <a16:creationId xmlns:a16="http://schemas.microsoft.com/office/drawing/2014/main" xmlns="" id="{A899BF1A-5F45-4CFC-BDCF-C3E0329CC51D}"/>
                </a:ext>
              </a:extLst>
            </p:cNvPr>
            <p:cNvSpPr txBox="1"/>
            <p:nvPr/>
          </p:nvSpPr>
          <p:spPr>
            <a:xfrm>
              <a:off x="4609300" y="1919420"/>
              <a:ext cx="1623531" cy="1138773"/>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志願序</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1200"/>
                </a:spcBef>
                <a:spcAft>
                  <a:spcPts val="0"/>
                </a:spcAft>
                <a:defRPr/>
              </a:pPr>
              <a:r>
                <a:rPr lang="en-US" altLang="zh-TW" sz="1400" b="1" dirty="0">
                  <a:latin typeface="Book Antiqua" panose="02040602050305030304" pitchFamily="18" charset="0"/>
                  <a:ea typeface="標楷體" panose="03000509000000000000" pitchFamily="65" charset="-120"/>
                </a:rPr>
                <a:t>26</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21</a:t>
              </a:r>
              <a:endParaRPr lang="zh-TW" altLang="en-US" sz="1400" b="1" dirty="0">
                <a:latin typeface="Book Antiqua" panose="02040602050305030304" pitchFamily="18" charset="0"/>
                <a:ea typeface="標楷體" panose="03000509000000000000" pitchFamily="65" charset="-120"/>
              </a:endParaRPr>
            </a:p>
          </p:txBody>
        </p:sp>
        <p:grpSp>
          <p:nvGrpSpPr>
            <p:cNvPr id="221200" name="群組 64"/>
            <p:cNvGrpSpPr>
              <a:grpSpLocks/>
            </p:cNvGrpSpPr>
            <p:nvPr/>
          </p:nvGrpSpPr>
          <p:grpSpPr bwMode="auto">
            <a:xfrm>
              <a:off x="630408" y="3858471"/>
              <a:ext cx="1717200" cy="1152000"/>
              <a:chOff x="9631601" y="41456"/>
              <a:chExt cx="1767048" cy="1152000"/>
            </a:xfrm>
          </p:grpSpPr>
          <p:sp>
            <p:nvSpPr>
              <p:cNvPr id="83" name="任意多边形 81">
                <a:extLst>
                  <a:ext uri="{FF2B5EF4-FFF2-40B4-BE49-F238E27FC236}">
                    <a16:creationId xmlns:a16="http://schemas.microsoft.com/office/drawing/2014/main" xmlns="" id="{FC25DB2A-33BF-4FF0-9145-B1A7F1658315}"/>
                  </a:ext>
                </a:extLst>
              </p:cNvPr>
              <p:cNvSpPr/>
              <p:nvPr/>
            </p:nvSpPr>
            <p:spPr>
              <a:xfrm>
                <a:off x="9682080" y="40902"/>
                <a:ext cx="1716888"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B4CB7F"/>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84" name="椭圆 82">
                <a:extLst>
                  <a:ext uri="{FF2B5EF4-FFF2-40B4-BE49-F238E27FC236}">
                    <a16:creationId xmlns:a16="http://schemas.microsoft.com/office/drawing/2014/main" xmlns="" id="{385D16E8-331B-46F5-A8F2-C981E0F56F5C}"/>
                  </a:ext>
                </a:extLst>
              </p:cNvPr>
              <p:cNvSpPr/>
              <p:nvPr/>
            </p:nvSpPr>
            <p:spPr>
              <a:xfrm>
                <a:off x="9631439" y="347366"/>
                <a:ext cx="540713" cy="539885"/>
              </a:xfrm>
              <a:prstGeom prst="ellipse">
                <a:avLst/>
              </a:prstGeom>
              <a:solidFill>
                <a:srgbClr val="B4CB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08</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grpSp>
          <p:nvGrpSpPr>
            <p:cNvPr id="221201" name="群組 35"/>
            <p:cNvGrpSpPr>
              <a:grpSpLocks/>
            </p:cNvGrpSpPr>
            <p:nvPr/>
          </p:nvGrpSpPr>
          <p:grpSpPr bwMode="auto">
            <a:xfrm>
              <a:off x="5930250" y="1868627"/>
              <a:ext cx="1717200" cy="1152000"/>
              <a:chOff x="9631601" y="41456"/>
              <a:chExt cx="1767048" cy="1152000"/>
            </a:xfrm>
          </p:grpSpPr>
          <p:sp>
            <p:nvSpPr>
              <p:cNvPr id="81" name="任意多边形 81">
                <a:extLst>
                  <a:ext uri="{FF2B5EF4-FFF2-40B4-BE49-F238E27FC236}">
                    <a16:creationId xmlns:a16="http://schemas.microsoft.com/office/drawing/2014/main" xmlns="" id="{5FF343E8-7CB8-438C-9DBE-93C306971270}"/>
                  </a:ext>
                </a:extLst>
              </p:cNvPr>
              <p:cNvSpPr/>
              <p:nvPr/>
            </p:nvSpPr>
            <p:spPr>
              <a:xfrm>
                <a:off x="9681266" y="41112"/>
                <a:ext cx="1716888"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B4CB7F"/>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82" name="椭圆 82">
                <a:extLst>
                  <a:ext uri="{FF2B5EF4-FFF2-40B4-BE49-F238E27FC236}">
                    <a16:creationId xmlns:a16="http://schemas.microsoft.com/office/drawing/2014/main" xmlns="" id="{EA3CCCF3-090E-4DC2-BEF6-9C4C67F566E7}"/>
                  </a:ext>
                </a:extLst>
              </p:cNvPr>
              <p:cNvSpPr/>
              <p:nvPr/>
            </p:nvSpPr>
            <p:spPr>
              <a:xfrm>
                <a:off x="9632259" y="347576"/>
                <a:ext cx="539080" cy="539885"/>
              </a:xfrm>
              <a:prstGeom prst="ellipse">
                <a:avLst/>
              </a:prstGeom>
              <a:solidFill>
                <a:srgbClr val="B4CB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04</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3" name="文字方塊 42">
              <a:extLst>
                <a:ext uri="{FF2B5EF4-FFF2-40B4-BE49-F238E27FC236}">
                  <a16:creationId xmlns:a16="http://schemas.microsoft.com/office/drawing/2014/main" xmlns="" id="{E37C29E0-28F7-4E0A-A4C7-2F451452F888}"/>
                </a:ext>
              </a:extLst>
            </p:cNvPr>
            <p:cNvSpPr txBox="1"/>
            <p:nvPr/>
          </p:nvSpPr>
          <p:spPr>
            <a:xfrm>
              <a:off x="6176758" y="1837831"/>
              <a:ext cx="1432183" cy="1208023"/>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弱勢</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身分</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sz="10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3</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b="1" dirty="0">
                <a:latin typeface="Book Antiqua" panose="02040602050305030304" pitchFamily="18" charset="0"/>
                <a:ea typeface="+mn-ea"/>
              </a:endParaRPr>
            </a:p>
          </p:txBody>
        </p:sp>
        <p:grpSp>
          <p:nvGrpSpPr>
            <p:cNvPr id="44" name="群組 43">
              <a:extLst>
                <a:ext uri="{FF2B5EF4-FFF2-40B4-BE49-F238E27FC236}">
                  <a16:creationId xmlns:a16="http://schemas.microsoft.com/office/drawing/2014/main" xmlns="" id="{67A09928-3E79-4543-A264-9A335B82DB37}"/>
                </a:ext>
              </a:extLst>
            </p:cNvPr>
            <p:cNvGrpSpPr/>
            <p:nvPr/>
          </p:nvGrpSpPr>
          <p:grpSpPr>
            <a:xfrm>
              <a:off x="7413450" y="1868627"/>
              <a:ext cx="1717200" cy="1150412"/>
              <a:chOff x="10121768" y="214225"/>
              <a:chExt cx="1980196" cy="1240805"/>
            </a:xfrm>
            <a:solidFill>
              <a:schemeClr val="accent1"/>
            </a:solidFill>
          </p:grpSpPr>
          <p:sp>
            <p:nvSpPr>
              <p:cNvPr id="79" name="任意多边形 85">
                <a:extLst>
                  <a:ext uri="{FF2B5EF4-FFF2-40B4-BE49-F238E27FC236}">
                    <a16:creationId xmlns:a16="http://schemas.microsoft.com/office/drawing/2014/main" xmlns="" id="{AEB78BFC-AB62-499E-8CF1-CB789B5A3542}"/>
                  </a:ext>
                </a:extLst>
              </p:cNvPr>
              <p:cNvSpPr/>
              <p:nvPr/>
            </p:nvSpPr>
            <p:spPr>
              <a:xfrm>
                <a:off x="10136282" y="214225"/>
                <a:ext cx="1965682"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80" name="椭圆 86">
                <a:extLst>
                  <a:ext uri="{FF2B5EF4-FFF2-40B4-BE49-F238E27FC236}">
                    <a16:creationId xmlns:a16="http://schemas.microsoft.com/office/drawing/2014/main" xmlns="" id="{E0389393-4798-4818-AE93-4F504F947C55}"/>
                  </a:ext>
                </a:extLst>
              </p:cNvPr>
              <p:cNvSpPr/>
              <p:nvPr/>
            </p:nvSpPr>
            <p:spPr>
              <a:xfrm>
                <a:off x="10121768" y="54426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05</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45" name="文字方塊 44">
              <a:extLst>
                <a:ext uri="{FF2B5EF4-FFF2-40B4-BE49-F238E27FC236}">
                  <a16:creationId xmlns:a16="http://schemas.microsoft.com/office/drawing/2014/main" xmlns="" id="{7E11AB72-2B65-4D9A-8EB2-84265986A61D}"/>
                </a:ext>
              </a:extLst>
            </p:cNvPr>
            <p:cNvSpPr txBox="1"/>
            <p:nvPr/>
          </p:nvSpPr>
          <p:spPr>
            <a:xfrm>
              <a:off x="7584833" y="1928734"/>
              <a:ext cx="1677643" cy="1107996"/>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多元學</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習表現</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sz="4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b="1" dirty="0">
                <a:latin typeface="Book Antiqua" panose="02040602050305030304" pitchFamily="18" charset="0"/>
                <a:ea typeface="+mn-ea"/>
              </a:endParaRPr>
            </a:p>
          </p:txBody>
        </p:sp>
        <p:grpSp>
          <p:nvGrpSpPr>
            <p:cNvPr id="221205" name="群組 34"/>
            <p:cNvGrpSpPr>
              <a:grpSpLocks/>
            </p:cNvGrpSpPr>
            <p:nvPr/>
          </p:nvGrpSpPr>
          <p:grpSpPr bwMode="auto">
            <a:xfrm>
              <a:off x="8875050" y="1868627"/>
              <a:ext cx="1717200" cy="1152000"/>
              <a:chOff x="7879160" y="1085575"/>
              <a:chExt cx="1734157" cy="1152000"/>
            </a:xfrm>
          </p:grpSpPr>
          <p:sp>
            <p:nvSpPr>
              <p:cNvPr id="77" name="任意多边形 83">
                <a:extLst>
                  <a:ext uri="{FF2B5EF4-FFF2-40B4-BE49-F238E27FC236}">
                    <a16:creationId xmlns:a16="http://schemas.microsoft.com/office/drawing/2014/main" xmlns="" id="{5EAAE25C-0842-4A30-B4AC-9037E324EC32}"/>
                  </a:ext>
                </a:extLst>
              </p:cNvPr>
              <p:cNvSpPr/>
              <p:nvPr/>
            </p:nvSpPr>
            <p:spPr>
              <a:xfrm>
                <a:off x="7907059" y="1085231"/>
                <a:ext cx="1705772"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78" name="椭圆 84">
                <a:extLst>
                  <a:ext uri="{FF2B5EF4-FFF2-40B4-BE49-F238E27FC236}">
                    <a16:creationId xmlns:a16="http://schemas.microsoft.com/office/drawing/2014/main" xmlns="" id="{900349B6-F473-4068-97BC-8B51324A8252}"/>
                  </a:ext>
                </a:extLst>
              </p:cNvPr>
              <p:cNvSpPr/>
              <p:nvPr/>
            </p:nvSpPr>
            <p:spPr>
              <a:xfrm>
                <a:off x="7879805" y="1372640"/>
                <a:ext cx="540267" cy="541473"/>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06</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7" name="文字方塊 46">
              <a:extLst>
                <a:ext uri="{FF2B5EF4-FFF2-40B4-BE49-F238E27FC236}">
                  <a16:creationId xmlns:a16="http://schemas.microsoft.com/office/drawing/2014/main" xmlns="" id="{06C99885-8260-495E-BB96-56A392B8610D}"/>
                </a:ext>
              </a:extLst>
            </p:cNvPr>
            <p:cNvSpPr txBox="1"/>
            <p:nvPr/>
          </p:nvSpPr>
          <p:spPr>
            <a:xfrm>
              <a:off x="9113371" y="1990290"/>
              <a:ext cx="1481519" cy="1046440"/>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會考</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a:t>
              </a: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寫作</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marL="84138" algn="ctr" eaLnBrk="1" fontAlgn="auto" hangingPunct="1">
                <a:spcBef>
                  <a:spcPts val="0"/>
                </a:spcBef>
                <a:spcAft>
                  <a:spcPts val="0"/>
                </a:spcAft>
                <a:defRPr/>
              </a:pPr>
              <a:r>
                <a:rPr lang="en-US" altLang="zh-TW" sz="1400" b="1" i="1" dirty="0">
                  <a:latin typeface="Book Antiqua" panose="02040602050305030304" pitchFamily="18" charset="0"/>
                  <a:ea typeface="標楷體" panose="03000509000000000000" pitchFamily="65" charset="-120"/>
                </a:rPr>
                <a:t>33~0</a:t>
              </a:r>
              <a:endParaRPr lang="zh-TW" altLang="en-US" dirty="0">
                <a:latin typeface="+mn-lt"/>
                <a:ea typeface="+mn-ea"/>
              </a:endParaRPr>
            </a:p>
          </p:txBody>
        </p:sp>
        <p:grpSp>
          <p:nvGrpSpPr>
            <p:cNvPr id="221207" name="群組 70"/>
            <p:cNvGrpSpPr>
              <a:grpSpLocks/>
            </p:cNvGrpSpPr>
            <p:nvPr/>
          </p:nvGrpSpPr>
          <p:grpSpPr bwMode="auto">
            <a:xfrm>
              <a:off x="10336650" y="1868627"/>
              <a:ext cx="1717200" cy="1152000"/>
              <a:chOff x="4575696" y="1077436"/>
              <a:chExt cx="1740629" cy="1152000"/>
            </a:xfrm>
          </p:grpSpPr>
          <p:sp>
            <p:nvSpPr>
              <p:cNvPr id="75" name="任意多边形 47">
                <a:extLst>
                  <a:ext uri="{FF2B5EF4-FFF2-40B4-BE49-F238E27FC236}">
                    <a16:creationId xmlns:a16="http://schemas.microsoft.com/office/drawing/2014/main" xmlns="" id="{852C285A-A6CA-4BB5-9959-C21704AA6B5D}"/>
                  </a:ext>
                </a:extLst>
              </p:cNvPr>
              <p:cNvSpPr/>
              <p:nvPr/>
            </p:nvSpPr>
            <p:spPr>
              <a:xfrm>
                <a:off x="4599359" y="1077092"/>
                <a:ext cx="1716966"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2B6A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6" name="椭圆 48">
                <a:extLst>
                  <a:ext uri="{FF2B5EF4-FFF2-40B4-BE49-F238E27FC236}">
                    <a16:creationId xmlns:a16="http://schemas.microsoft.com/office/drawing/2014/main" xmlns="" id="{DC127CAC-4410-4A7D-9FEA-1977EEB61DCC}"/>
                  </a:ext>
                </a:extLst>
              </p:cNvPr>
              <p:cNvSpPr/>
              <p:nvPr/>
            </p:nvSpPr>
            <p:spPr>
              <a:xfrm>
                <a:off x="4575223" y="1369265"/>
                <a:ext cx="540675" cy="539885"/>
              </a:xfrm>
              <a:prstGeom prst="ellipse">
                <a:avLst/>
              </a:prstGeom>
              <a:solidFill>
                <a:srgbClr val="1CAE9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07</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9" name="文字方塊 48">
              <a:extLst>
                <a:ext uri="{FF2B5EF4-FFF2-40B4-BE49-F238E27FC236}">
                  <a16:creationId xmlns:a16="http://schemas.microsoft.com/office/drawing/2014/main" xmlns="" id="{4988113A-8244-4BBB-8E5B-4D25352066FC}"/>
                </a:ext>
              </a:extLst>
            </p:cNvPr>
            <p:cNvSpPr txBox="1"/>
            <p:nvPr/>
          </p:nvSpPr>
          <p:spPr>
            <a:xfrm>
              <a:off x="10489644" y="1777772"/>
              <a:ext cx="1489575"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服務</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學習</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marL="84138" algn="ctr" eaLnBrk="1" fontAlgn="auto" hangingPunct="1">
                <a:spcBef>
                  <a:spcPts val="0"/>
                </a:spcBef>
                <a:spcAft>
                  <a:spcPts val="0"/>
                </a:spcAft>
                <a:defRPr/>
              </a:pPr>
              <a:r>
                <a:rPr lang="en-US" altLang="zh-TW" sz="1400" b="1" i="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 ～</a:t>
              </a:r>
              <a:r>
                <a:rPr lang="en-US" altLang="zh-TW" sz="1400" b="1" dirty="0">
                  <a:latin typeface="Book Antiqua" panose="02040602050305030304" pitchFamily="18" charset="0"/>
                  <a:ea typeface="標楷體" panose="03000509000000000000" pitchFamily="65" charset="-120"/>
                </a:rPr>
                <a:t>0</a:t>
              </a:r>
              <a:br>
                <a:rPr lang="en-US" altLang="zh-TW" sz="1400" b="1" dirty="0">
                  <a:latin typeface="Book Antiqua" panose="02040602050305030304" pitchFamily="18" charset="0"/>
                  <a:ea typeface="標楷體" panose="03000509000000000000" pitchFamily="65" charset="-120"/>
                </a:rPr>
              </a:br>
              <a:r>
                <a:rPr lang="en-US" altLang="zh-TW" sz="1400" b="1" dirty="0">
                  <a:latin typeface="Book Antiqua" panose="02040602050305030304" pitchFamily="18" charset="0"/>
                  <a:ea typeface="標楷體" panose="03000509000000000000" pitchFamily="65" charset="-120"/>
                </a:rPr>
                <a:t>(</a:t>
              </a:r>
              <a:r>
                <a:rPr lang="zh-TW" altLang="en-US" sz="1400" b="1" dirty="0">
                  <a:latin typeface="Book Antiqua" panose="02040602050305030304" pitchFamily="18" charset="0"/>
                  <a:ea typeface="標楷體" panose="03000509000000000000" pitchFamily="65" charset="-120"/>
                </a:rPr>
                <a:t>級距</a:t>
              </a:r>
              <a:r>
                <a:rPr lang="en-US" altLang="zh-TW" sz="1400" b="1" dirty="0">
                  <a:latin typeface="Book Antiqua" panose="02040602050305030304" pitchFamily="18" charset="0"/>
                  <a:ea typeface="標楷體" panose="03000509000000000000" pitchFamily="65" charset="-120"/>
                </a:rPr>
                <a:t>0.25)</a:t>
              </a:r>
              <a:endParaRPr lang="zh-TW" altLang="en-US" sz="1400" b="1" dirty="0">
                <a:latin typeface="Book Antiqua" panose="02040602050305030304" pitchFamily="18" charset="0"/>
                <a:ea typeface="標楷體" panose="03000509000000000000" pitchFamily="65" charset="-120"/>
              </a:endParaRPr>
            </a:p>
          </p:txBody>
        </p:sp>
        <p:sp>
          <p:nvSpPr>
            <p:cNvPr id="50" name="文字方塊 49">
              <a:extLst>
                <a:ext uri="{FF2B5EF4-FFF2-40B4-BE49-F238E27FC236}">
                  <a16:creationId xmlns:a16="http://schemas.microsoft.com/office/drawing/2014/main" xmlns="" id="{2B17E3F1-6CBD-4B42-8805-160F0AD8F07F}"/>
                </a:ext>
              </a:extLst>
            </p:cNvPr>
            <p:cNvSpPr txBox="1"/>
            <p:nvPr/>
          </p:nvSpPr>
          <p:spPr>
            <a:xfrm>
              <a:off x="703079" y="3861587"/>
              <a:ext cx="1617237"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latin typeface="Book Antiqua" panose="02040602050305030304" pitchFamily="18" charset="0"/>
                  <a:ea typeface="標楷體" panose="03000509000000000000" pitchFamily="65" charset="-120"/>
                </a:rPr>
                <a:t> </a:t>
              </a: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競賽</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sz="21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7</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6</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4</a:t>
              </a:r>
              <a:r>
                <a:rPr lang="zh-TW" altLang="en-US" sz="1400" b="1" dirty="0">
                  <a:latin typeface="Book Antiqua" panose="02040602050305030304" pitchFamily="18" charset="0"/>
                  <a:ea typeface="標楷體" panose="03000509000000000000" pitchFamily="65" charset="-120"/>
                </a:rPr>
                <a:t>、</a:t>
              </a:r>
              <a:endParaRPr lang="en-US" altLang="zh-TW" sz="14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3</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2</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dirty="0">
                <a:latin typeface="+mn-lt"/>
                <a:ea typeface="+mn-ea"/>
              </a:endParaRPr>
            </a:p>
          </p:txBody>
        </p:sp>
        <p:grpSp>
          <p:nvGrpSpPr>
            <p:cNvPr id="51" name="群組 50">
              <a:extLst>
                <a:ext uri="{FF2B5EF4-FFF2-40B4-BE49-F238E27FC236}">
                  <a16:creationId xmlns:a16="http://schemas.microsoft.com/office/drawing/2014/main" xmlns="" id="{6DF4CCA5-CDC1-4F6D-ABF2-43DCE8879B60}"/>
                </a:ext>
              </a:extLst>
            </p:cNvPr>
            <p:cNvGrpSpPr/>
            <p:nvPr/>
          </p:nvGrpSpPr>
          <p:grpSpPr>
            <a:xfrm>
              <a:off x="2123133" y="3860059"/>
              <a:ext cx="1721250" cy="1150412"/>
              <a:chOff x="10121768" y="214225"/>
              <a:chExt cx="1984866" cy="1240805"/>
            </a:xfrm>
            <a:solidFill>
              <a:schemeClr val="accent1"/>
            </a:solidFill>
          </p:grpSpPr>
          <p:sp>
            <p:nvSpPr>
              <p:cNvPr id="73" name="任意多边形 85">
                <a:extLst>
                  <a:ext uri="{FF2B5EF4-FFF2-40B4-BE49-F238E27FC236}">
                    <a16:creationId xmlns:a16="http://schemas.microsoft.com/office/drawing/2014/main" xmlns="" id="{BF961754-E9FF-408A-9785-F4613B741F2B}"/>
                  </a:ext>
                </a:extLst>
              </p:cNvPr>
              <p:cNvSpPr/>
              <p:nvPr/>
            </p:nvSpPr>
            <p:spPr>
              <a:xfrm>
                <a:off x="10136280" y="214225"/>
                <a:ext cx="1970354"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74" name="椭圆 86">
                <a:extLst>
                  <a:ext uri="{FF2B5EF4-FFF2-40B4-BE49-F238E27FC236}">
                    <a16:creationId xmlns:a16="http://schemas.microsoft.com/office/drawing/2014/main" xmlns="" id="{3F3D3711-3137-41E5-944F-E0735E65FB27}"/>
                  </a:ext>
                </a:extLst>
              </p:cNvPr>
              <p:cNvSpPr/>
              <p:nvPr/>
            </p:nvSpPr>
            <p:spPr>
              <a:xfrm>
                <a:off x="10121768" y="56013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09</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52" name="文字方塊 51">
              <a:extLst>
                <a:ext uri="{FF2B5EF4-FFF2-40B4-BE49-F238E27FC236}">
                  <a16:creationId xmlns:a16="http://schemas.microsoft.com/office/drawing/2014/main" xmlns="" id="{F425852C-2118-4879-A3C3-1B2A6FF45594}"/>
                </a:ext>
              </a:extLst>
            </p:cNvPr>
            <p:cNvSpPr txBox="1"/>
            <p:nvPr/>
          </p:nvSpPr>
          <p:spPr>
            <a:xfrm>
              <a:off x="2319473" y="3856098"/>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國文</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221212" name="群組 67"/>
            <p:cNvGrpSpPr>
              <a:grpSpLocks/>
            </p:cNvGrpSpPr>
            <p:nvPr/>
          </p:nvGrpSpPr>
          <p:grpSpPr bwMode="auto">
            <a:xfrm>
              <a:off x="3619458" y="3858471"/>
              <a:ext cx="1717200" cy="1152000"/>
              <a:chOff x="7879160" y="1085575"/>
              <a:chExt cx="1734157" cy="1152000"/>
            </a:xfrm>
          </p:grpSpPr>
          <p:sp>
            <p:nvSpPr>
              <p:cNvPr id="71" name="任意多边形 83">
                <a:extLst>
                  <a:ext uri="{FF2B5EF4-FFF2-40B4-BE49-F238E27FC236}">
                    <a16:creationId xmlns:a16="http://schemas.microsoft.com/office/drawing/2014/main" xmlns="" id="{64CE1650-E770-4BE7-AD7F-EB4175065711}"/>
                  </a:ext>
                </a:extLst>
              </p:cNvPr>
              <p:cNvSpPr/>
              <p:nvPr/>
            </p:nvSpPr>
            <p:spPr>
              <a:xfrm>
                <a:off x="7906457" y="1085021"/>
                <a:ext cx="1707374"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72" name="椭圆 84">
                <a:extLst>
                  <a:ext uri="{FF2B5EF4-FFF2-40B4-BE49-F238E27FC236}">
                    <a16:creationId xmlns:a16="http://schemas.microsoft.com/office/drawing/2014/main" xmlns="" id="{573C0C71-4D75-4C94-A853-F3669F3F6470}"/>
                  </a:ext>
                </a:extLst>
              </p:cNvPr>
              <p:cNvSpPr/>
              <p:nvPr/>
            </p:nvSpPr>
            <p:spPr>
              <a:xfrm>
                <a:off x="7879202" y="1372431"/>
                <a:ext cx="540268" cy="541472"/>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10</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54" name="文字方塊 53">
              <a:extLst>
                <a:ext uri="{FF2B5EF4-FFF2-40B4-BE49-F238E27FC236}">
                  <a16:creationId xmlns:a16="http://schemas.microsoft.com/office/drawing/2014/main" xmlns="" id="{78C4636E-65AC-4572-B660-575989A69FF2}"/>
                </a:ext>
              </a:extLst>
            </p:cNvPr>
            <p:cNvSpPr txBox="1"/>
            <p:nvPr/>
          </p:nvSpPr>
          <p:spPr>
            <a:xfrm>
              <a:off x="3815682" y="3880690"/>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數學</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221214" name="群組 73"/>
            <p:cNvGrpSpPr>
              <a:grpSpLocks/>
            </p:cNvGrpSpPr>
            <p:nvPr/>
          </p:nvGrpSpPr>
          <p:grpSpPr bwMode="auto">
            <a:xfrm>
              <a:off x="5127358" y="3858471"/>
              <a:ext cx="1717200" cy="1152000"/>
              <a:chOff x="4575696" y="1077436"/>
              <a:chExt cx="1740629" cy="1152000"/>
            </a:xfrm>
          </p:grpSpPr>
          <p:sp>
            <p:nvSpPr>
              <p:cNvPr id="69" name="任意多边形 47">
                <a:extLst>
                  <a:ext uri="{FF2B5EF4-FFF2-40B4-BE49-F238E27FC236}">
                    <a16:creationId xmlns:a16="http://schemas.microsoft.com/office/drawing/2014/main" xmlns="" id="{38E7D64D-6C93-4CE8-8CD4-287CB6E1FDB7}"/>
                  </a:ext>
                </a:extLst>
              </p:cNvPr>
              <p:cNvSpPr/>
              <p:nvPr/>
            </p:nvSpPr>
            <p:spPr>
              <a:xfrm>
                <a:off x="4600097" y="1076882"/>
                <a:ext cx="1716965"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2B6A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0" name="椭圆 48">
                <a:extLst>
                  <a:ext uri="{FF2B5EF4-FFF2-40B4-BE49-F238E27FC236}">
                    <a16:creationId xmlns:a16="http://schemas.microsoft.com/office/drawing/2014/main" xmlns="" id="{56AEB392-2365-4C5E-A709-8E765FDF536B}"/>
                  </a:ext>
                </a:extLst>
              </p:cNvPr>
              <p:cNvSpPr/>
              <p:nvPr/>
            </p:nvSpPr>
            <p:spPr>
              <a:xfrm>
                <a:off x="4575960" y="1369055"/>
                <a:ext cx="540675" cy="539885"/>
              </a:xfrm>
              <a:prstGeom prst="ellipse">
                <a:avLst/>
              </a:prstGeom>
              <a:solidFill>
                <a:srgbClr val="1CAE9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11</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56" name="文字方塊 55">
              <a:extLst>
                <a:ext uri="{FF2B5EF4-FFF2-40B4-BE49-F238E27FC236}">
                  <a16:creationId xmlns:a16="http://schemas.microsoft.com/office/drawing/2014/main" xmlns="" id="{DC20DD0F-0C80-4B96-A850-FB03787E660F}"/>
                </a:ext>
              </a:extLst>
            </p:cNvPr>
            <p:cNvSpPr txBox="1"/>
            <p:nvPr/>
          </p:nvSpPr>
          <p:spPr>
            <a:xfrm>
              <a:off x="5319992" y="3869115"/>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英語</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221216" name="群組 61"/>
            <p:cNvGrpSpPr>
              <a:grpSpLocks/>
            </p:cNvGrpSpPr>
            <p:nvPr/>
          </p:nvGrpSpPr>
          <p:grpSpPr bwMode="auto">
            <a:xfrm>
              <a:off x="6623683" y="3858471"/>
              <a:ext cx="1767048" cy="1152000"/>
              <a:chOff x="9631601" y="41456"/>
              <a:chExt cx="1767048" cy="1152000"/>
            </a:xfrm>
          </p:grpSpPr>
          <p:sp>
            <p:nvSpPr>
              <p:cNvPr id="67" name="任意多边形 81">
                <a:extLst>
                  <a:ext uri="{FF2B5EF4-FFF2-40B4-BE49-F238E27FC236}">
                    <a16:creationId xmlns:a16="http://schemas.microsoft.com/office/drawing/2014/main" xmlns="" id="{95BA263D-CE6D-4659-BB05-0548F71A7879}"/>
                  </a:ext>
                </a:extLst>
              </p:cNvPr>
              <p:cNvSpPr/>
              <p:nvPr/>
            </p:nvSpPr>
            <p:spPr>
              <a:xfrm>
                <a:off x="9680167" y="40902"/>
                <a:ext cx="1719254"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B4CB7F"/>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68" name="椭圆 82">
                <a:extLst>
                  <a:ext uri="{FF2B5EF4-FFF2-40B4-BE49-F238E27FC236}">
                    <a16:creationId xmlns:a16="http://schemas.microsoft.com/office/drawing/2014/main" xmlns="" id="{35A4C89F-0316-4691-BBFE-5ADC8E0DACA0}"/>
                  </a:ext>
                </a:extLst>
              </p:cNvPr>
              <p:cNvSpPr/>
              <p:nvPr/>
            </p:nvSpPr>
            <p:spPr>
              <a:xfrm>
                <a:off x="9630954" y="347366"/>
                <a:ext cx="539748" cy="539885"/>
              </a:xfrm>
              <a:prstGeom prst="ellipse">
                <a:avLst/>
              </a:prstGeom>
              <a:solidFill>
                <a:srgbClr val="B4CB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12</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58" name="文字方塊 57">
              <a:extLst>
                <a:ext uri="{FF2B5EF4-FFF2-40B4-BE49-F238E27FC236}">
                  <a16:creationId xmlns:a16="http://schemas.microsoft.com/office/drawing/2014/main" xmlns="" id="{97ABFF30-8308-442C-80D5-D12B3DE3B3B8}"/>
                </a:ext>
              </a:extLst>
            </p:cNvPr>
            <p:cNvSpPr txBox="1"/>
            <p:nvPr/>
          </p:nvSpPr>
          <p:spPr>
            <a:xfrm>
              <a:off x="6873568" y="3869115"/>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自然</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59" name="群組 58">
              <a:extLst>
                <a:ext uri="{FF2B5EF4-FFF2-40B4-BE49-F238E27FC236}">
                  <a16:creationId xmlns:a16="http://schemas.microsoft.com/office/drawing/2014/main" xmlns="" id="{2551A1D6-30FC-4BCA-B927-1D60EAC63461}"/>
                </a:ext>
              </a:extLst>
            </p:cNvPr>
            <p:cNvGrpSpPr/>
            <p:nvPr/>
          </p:nvGrpSpPr>
          <p:grpSpPr>
            <a:xfrm>
              <a:off x="8206408" y="3858471"/>
              <a:ext cx="1721250" cy="1150412"/>
              <a:chOff x="10121768" y="214225"/>
              <a:chExt cx="1984866" cy="1240805"/>
            </a:xfrm>
            <a:solidFill>
              <a:schemeClr val="accent1"/>
            </a:solidFill>
          </p:grpSpPr>
          <p:sp>
            <p:nvSpPr>
              <p:cNvPr id="65" name="任意多边形 85">
                <a:extLst>
                  <a:ext uri="{FF2B5EF4-FFF2-40B4-BE49-F238E27FC236}">
                    <a16:creationId xmlns:a16="http://schemas.microsoft.com/office/drawing/2014/main" xmlns="" id="{E462BD46-8348-433A-9CD8-E2C30C025814}"/>
                  </a:ext>
                </a:extLst>
              </p:cNvPr>
              <p:cNvSpPr/>
              <p:nvPr/>
            </p:nvSpPr>
            <p:spPr>
              <a:xfrm>
                <a:off x="10136280" y="214225"/>
                <a:ext cx="1970354"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66" name="椭圆 86">
                <a:extLst>
                  <a:ext uri="{FF2B5EF4-FFF2-40B4-BE49-F238E27FC236}">
                    <a16:creationId xmlns:a16="http://schemas.microsoft.com/office/drawing/2014/main" xmlns="" id="{36F6EB9E-D55E-485F-8795-479A6E9CEF40}"/>
                  </a:ext>
                </a:extLst>
              </p:cNvPr>
              <p:cNvSpPr/>
              <p:nvPr/>
            </p:nvSpPr>
            <p:spPr>
              <a:xfrm>
                <a:off x="10121768" y="56013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13</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60" name="文字方塊 59">
              <a:extLst>
                <a:ext uri="{FF2B5EF4-FFF2-40B4-BE49-F238E27FC236}">
                  <a16:creationId xmlns:a16="http://schemas.microsoft.com/office/drawing/2014/main" xmlns="" id="{A5D8BCB5-49D9-47A8-8B74-01F851DD1F71}"/>
                </a:ext>
              </a:extLst>
            </p:cNvPr>
            <p:cNvSpPr txBox="1"/>
            <p:nvPr/>
          </p:nvSpPr>
          <p:spPr>
            <a:xfrm>
              <a:off x="8414463" y="3860851"/>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社會</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221220" name="群組 79"/>
            <p:cNvGrpSpPr>
              <a:grpSpLocks/>
            </p:cNvGrpSpPr>
            <p:nvPr/>
          </p:nvGrpSpPr>
          <p:grpSpPr bwMode="auto">
            <a:xfrm>
              <a:off x="9729208" y="3858471"/>
              <a:ext cx="1734157" cy="1152000"/>
              <a:chOff x="7879160" y="1085575"/>
              <a:chExt cx="1734157" cy="1152000"/>
            </a:xfrm>
          </p:grpSpPr>
          <p:sp>
            <p:nvSpPr>
              <p:cNvPr id="63" name="任意多边形 83">
                <a:extLst>
                  <a:ext uri="{FF2B5EF4-FFF2-40B4-BE49-F238E27FC236}">
                    <a16:creationId xmlns:a16="http://schemas.microsoft.com/office/drawing/2014/main" xmlns="" id="{C55A35D4-4871-45C4-B074-846C5569858F}"/>
                  </a:ext>
                </a:extLst>
              </p:cNvPr>
              <p:cNvSpPr/>
              <p:nvPr/>
            </p:nvSpPr>
            <p:spPr>
              <a:xfrm>
                <a:off x="7906699" y="1085021"/>
                <a:ext cx="1706555"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64" name="椭圆 84">
                <a:extLst>
                  <a:ext uri="{FF2B5EF4-FFF2-40B4-BE49-F238E27FC236}">
                    <a16:creationId xmlns:a16="http://schemas.microsoft.com/office/drawing/2014/main" xmlns="" id="{E464F56E-CD4D-412D-992C-C0933CEADDF5}"/>
                  </a:ext>
                </a:extLst>
              </p:cNvPr>
              <p:cNvSpPr/>
              <p:nvPr/>
            </p:nvSpPr>
            <p:spPr>
              <a:xfrm>
                <a:off x="7879712" y="1372431"/>
                <a:ext cx="539748" cy="541472"/>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14</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62" name="文字方塊 61">
              <a:extLst>
                <a:ext uri="{FF2B5EF4-FFF2-40B4-BE49-F238E27FC236}">
                  <a16:creationId xmlns:a16="http://schemas.microsoft.com/office/drawing/2014/main" xmlns="" id="{39A3A05B-8353-4FAC-8A1C-BD363880D347}"/>
                </a:ext>
              </a:extLst>
            </p:cNvPr>
            <p:cNvSpPr txBox="1"/>
            <p:nvPr/>
          </p:nvSpPr>
          <p:spPr>
            <a:xfrm>
              <a:off x="9921363" y="3863560"/>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寫作</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測驗</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r>
                <a:rPr lang="pt-BR" altLang="zh-TW" sz="1200" b="1" dirty="0">
                  <a:latin typeface="Book Antiqua" panose="02040602050305030304" pitchFamily="18" charset="0"/>
                  <a:ea typeface="標楷體" panose="03000509000000000000" pitchFamily="65" charset="-120"/>
                </a:rPr>
                <a:t>6&gt; 5&gt; 4&gt; 3&gt;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2&gt; 1&gt;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spTree>
    <p:extLst>
      <p:ext uri="{BB962C8B-B14F-4D97-AF65-F5344CB8AC3E}">
        <p14:creationId xmlns:p14="http://schemas.microsoft.com/office/powerpoint/2010/main" val="42536855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文字方塊 4"/>
          <p:cNvSpPr txBox="1">
            <a:spLocks noChangeArrowheads="1"/>
          </p:cNvSpPr>
          <p:nvPr/>
        </p:nvSpPr>
        <p:spPr bwMode="auto">
          <a:xfrm>
            <a:off x="969963" y="1314450"/>
            <a:ext cx="28654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zh-TW" sz="2400" b="1">
                <a:solidFill>
                  <a:srgbClr val="C00000"/>
                </a:solidFill>
                <a:latin typeface="標楷體" panose="03000509000000000000" pitchFamily="65" charset="-120"/>
                <a:ea typeface="標楷體" panose="03000509000000000000" pitchFamily="65" charset="-120"/>
              </a:rPr>
              <a:t>表</a:t>
            </a:r>
            <a:r>
              <a:rPr lang="en-US" altLang="zh-TW" sz="2400" b="1">
                <a:solidFill>
                  <a:srgbClr val="C00000"/>
                </a:solidFill>
                <a:latin typeface="標楷體" panose="03000509000000000000" pitchFamily="65" charset="-120"/>
                <a:ea typeface="標楷體" panose="03000509000000000000" pitchFamily="65" charset="-120"/>
              </a:rPr>
              <a:t>1</a:t>
            </a:r>
            <a:r>
              <a:rPr lang="zh-TW" altLang="zh-TW" sz="2400" b="1">
                <a:solidFill>
                  <a:srgbClr val="C00000"/>
                </a:solidFill>
                <a:latin typeface="標楷體" panose="03000509000000000000" pitchFamily="65" charset="-120"/>
                <a:ea typeface="標楷體" panose="03000509000000000000" pitchFamily="65" charset="-120"/>
              </a:rPr>
              <a:t>：信義國民中學</a:t>
            </a:r>
            <a:endParaRPr lang="en-US" altLang="zh-TW" sz="2400" b="1">
              <a:solidFill>
                <a:srgbClr val="C00000"/>
              </a:solidFill>
              <a:latin typeface="標楷體" panose="03000509000000000000" pitchFamily="65" charset="-120"/>
              <a:ea typeface="標楷體" panose="03000509000000000000" pitchFamily="65" charset="-120"/>
            </a:endParaRPr>
          </a:p>
          <a:p>
            <a:r>
              <a:rPr lang="en-US" altLang="zh-TW" sz="2400" b="1">
                <a:solidFill>
                  <a:srgbClr val="C00000"/>
                </a:solidFill>
                <a:latin typeface="標楷體" panose="03000509000000000000" pitchFamily="65" charset="-120"/>
                <a:ea typeface="標楷體" panose="03000509000000000000" pitchFamily="65" charset="-120"/>
              </a:rPr>
              <a:t>     </a:t>
            </a:r>
            <a:r>
              <a:rPr lang="zh-TW" altLang="zh-TW" sz="2400" b="1">
                <a:solidFill>
                  <a:srgbClr val="C00000"/>
                </a:solidFill>
                <a:latin typeface="標楷體" panose="03000509000000000000" pitchFamily="65" charset="-120"/>
                <a:ea typeface="標楷體" panose="03000509000000000000" pitchFamily="65" charset="-120"/>
              </a:rPr>
              <a:t>陳同學</a:t>
            </a:r>
            <a:r>
              <a:rPr lang="zh-TW" altLang="zh-TW" sz="3200" b="1" u="sng">
                <a:solidFill>
                  <a:srgbClr val="C00000"/>
                </a:solidFill>
                <a:latin typeface="標楷體" panose="03000509000000000000" pitchFamily="65" charset="-120"/>
                <a:ea typeface="標楷體" panose="03000509000000000000" pitchFamily="65" charset="-120"/>
              </a:rPr>
              <a:t>優先</a:t>
            </a:r>
            <a:endParaRPr lang="en-US" altLang="zh-TW" sz="3200" b="1" u="sng">
              <a:solidFill>
                <a:srgbClr val="C00000"/>
              </a:solidFill>
              <a:latin typeface="標楷體" panose="03000509000000000000" pitchFamily="65" charset="-120"/>
              <a:ea typeface="標楷體" panose="03000509000000000000" pitchFamily="65" charset="-120"/>
            </a:endParaRPr>
          </a:p>
          <a:p>
            <a:r>
              <a:rPr lang="en-US" altLang="zh-TW" sz="2400" b="1">
                <a:solidFill>
                  <a:srgbClr val="C00000"/>
                </a:solidFill>
                <a:latin typeface="標楷體" panose="03000509000000000000" pitchFamily="65" charset="-120"/>
                <a:ea typeface="標楷體" panose="03000509000000000000" pitchFamily="65" charset="-120"/>
              </a:rPr>
              <a:t>     </a:t>
            </a:r>
            <a:r>
              <a:rPr lang="zh-TW" altLang="zh-TW" sz="2400" b="1">
                <a:solidFill>
                  <a:srgbClr val="C00000"/>
                </a:solidFill>
                <a:latin typeface="標楷體" panose="03000509000000000000" pitchFamily="65" charset="-120"/>
                <a:ea typeface="標楷體" panose="03000509000000000000" pitchFamily="65" charset="-120"/>
              </a:rPr>
              <a:t>免試入學報名</a:t>
            </a:r>
            <a:endParaRPr lang="en-US" altLang="zh-TW" sz="2400" b="1">
              <a:solidFill>
                <a:srgbClr val="C00000"/>
              </a:solidFill>
              <a:latin typeface="標楷體" panose="03000509000000000000" pitchFamily="65" charset="-120"/>
              <a:ea typeface="標楷體" panose="03000509000000000000" pitchFamily="65" charset="-120"/>
            </a:endParaRPr>
          </a:p>
          <a:p>
            <a:r>
              <a:rPr lang="en-US" altLang="zh-TW" sz="2400" b="1">
                <a:solidFill>
                  <a:srgbClr val="C00000"/>
                </a:solidFill>
                <a:latin typeface="標楷體" panose="03000509000000000000" pitchFamily="65" charset="-120"/>
                <a:ea typeface="標楷體" panose="03000509000000000000" pitchFamily="65" charset="-120"/>
              </a:rPr>
              <a:t>     </a:t>
            </a:r>
            <a:r>
              <a:rPr lang="zh-TW" altLang="zh-TW" sz="2400" b="1">
                <a:solidFill>
                  <a:srgbClr val="C00000"/>
                </a:solidFill>
                <a:latin typeface="標楷體" panose="03000509000000000000" pitchFamily="65" charset="-120"/>
                <a:ea typeface="標楷體" panose="03000509000000000000" pitchFamily="65" charset="-120"/>
              </a:rPr>
              <a:t>之積分證明單</a:t>
            </a:r>
            <a:endParaRPr lang="zh-TW" altLang="en-US" sz="2400" b="1">
              <a:solidFill>
                <a:srgbClr val="C00000"/>
              </a:solidFill>
              <a:latin typeface="標楷體" panose="03000509000000000000" pitchFamily="65" charset="-120"/>
              <a:ea typeface="標楷體" panose="03000509000000000000" pitchFamily="65" charset="-120"/>
            </a:endParaRPr>
          </a:p>
        </p:txBody>
      </p:sp>
      <p:sp>
        <p:nvSpPr>
          <p:cNvPr id="223235" name="標題 1"/>
          <p:cNvSpPr txBox="1">
            <a:spLocks/>
          </p:cNvSpPr>
          <p:nvPr/>
        </p:nvSpPr>
        <p:spPr bwMode="auto">
          <a:xfrm>
            <a:off x="1581150" y="214313"/>
            <a:ext cx="9961563"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分發比序原則範例</a:t>
            </a:r>
          </a:p>
        </p:txBody>
      </p:sp>
      <p:sp>
        <p:nvSpPr>
          <p:cNvPr id="22323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29F4552-7160-49CA-AF18-57C78CE4D8AF}" type="slidenum">
              <a:rPr kumimoji="0" lang="zh-TW" altLang="en-US" smtClean="0">
                <a:solidFill>
                  <a:srgbClr val="FEFFFF"/>
                </a:solidFill>
                <a:latin typeface="Century Gothic" panose="020B0502020202020204" pitchFamily="34" charset="0"/>
              </a:rPr>
              <a:pPr/>
              <a:t>107</a:t>
            </a:fld>
            <a:endParaRPr kumimoji="0" lang="zh-TW" altLang="en-US">
              <a:solidFill>
                <a:srgbClr val="FEFFFF"/>
              </a:solidFill>
              <a:latin typeface="Century Gothic" panose="020B0502020202020204" pitchFamily="34" charset="0"/>
            </a:endParaRPr>
          </a:p>
        </p:txBody>
      </p:sp>
      <p:pic>
        <p:nvPicPr>
          <p:cNvPr id="2" name="圖片 1" descr="畫面剪輯"/>
          <p:cNvPicPr>
            <a:picLocks noChangeAspect="1"/>
          </p:cNvPicPr>
          <p:nvPr/>
        </p:nvPicPr>
        <p:blipFill rotWithShape="1">
          <a:blip r:embed="rId3">
            <a:extLst>
              <a:ext uri="{28A0092B-C50C-407E-A947-70E740481C1C}">
                <a14:useLocalDpi xmlns:a14="http://schemas.microsoft.com/office/drawing/2010/main" val="0"/>
              </a:ext>
            </a:extLst>
          </a:blip>
          <a:srcRect t="1158"/>
          <a:stretch/>
        </p:blipFill>
        <p:spPr>
          <a:xfrm>
            <a:off x="4070136" y="893763"/>
            <a:ext cx="6315956" cy="5885013"/>
          </a:xfrm>
          <a:prstGeom prst="rect">
            <a:avLst/>
          </a:prstGeom>
        </p:spPr>
      </p:pic>
    </p:spTree>
    <p:extLst>
      <p:ext uri="{BB962C8B-B14F-4D97-AF65-F5344CB8AC3E}">
        <p14:creationId xmlns:p14="http://schemas.microsoft.com/office/powerpoint/2010/main" val="153160286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圖片 13"/>
          <p:cNvPicPr>
            <a:picLocks noChangeAspect="1"/>
          </p:cNvPicPr>
          <p:nvPr/>
        </p:nvPicPr>
        <p:blipFill>
          <a:blip r:embed="rId2">
            <a:extLst>
              <a:ext uri="{28A0092B-C50C-407E-A947-70E740481C1C}">
                <a14:useLocalDpi xmlns:a14="http://schemas.microsoft.com/office/drawing/2010/main" val="0"/>
              </a:ext>
            </a:extLst>
          </a:blip>
          <a:srcRect t="1369"/>
          <a:stretch>
            <a:fillRect/>
          </a:stretch>
        </p:blipFill>
        <p:spPr bwMode="auto">
          <a:xfrm>
            <a:off x="1409700" y="3744913"/>
            <a:ext cx="826452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3" name="文字方塊 6"/>
          <p:cNvSpPr txBox="1">
            <a:spLocks noChangeArrowheads="1"/>
          </p:cNvSpPr>
          <p:nvPr/>
        </p:nvSpPr>
        <p:spPr bwMode="auto">
          <a:xfrm>
            <a:off x="1576388" y="3468688"/>
            <a:ext cx="10025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表</a:t>
            </a:r>
            <a:r>
              <a:rPr lang="en-US" altLang="zh-TW" sz="1400" b="1">
                <a:latin typeface="Book Antiqua" panose="02040602050305030304" pitchFamily="18" charset="0"/>
                <a:ea typeface="標楷體" panose="03000509000000000000" pitchFamily="65" charset="-120"/>
              </a:rPr>
              <a:t>3</a:t>
            </a:r>
            <a:r>
              <a:rPr lang="zh-TW" altLang="en-US" sz="1400" b="1">
                <a:latin typeface="Book Antiqua" panose="02040602050305030304" pitchFamily="18" charset="0"/>
                <a:ea typeface="標楷體" panose="03000509000000000000" pitchFamily="65" charset="-120"/>
              </a:rPr>
              <a:t>：陳同學以</a:t>
            </a:r>
            <a:r>
              <a:rPr lang="zh-TW" altLang="en-US" sz="1400" b="1">
                <a:solidFill>
                  <a:srgbClr val="C00000"/>
                </a:solidFill>
                <a:latin typeface="Book Antiqua" panose="02040602050305030304" pitchFamily="18" charset="0"/>
                <a:ea typeface="標楷體" panose="03000509000000000000" pitchFamily="65" charset="-120"/>
              </a:rPr>
              <a:t>第</a:t>
            </a:r>
            <a:r>
              <a:rPr lang="en-US" altLang="zh-TW" sz="1400" b="1">
                <a:solidFill>
                  <a:srgbClr val="C00000"/>
                </a:solidFill>
                <a:latin typeface="Book Antiqua" panose="02040602050305030304" pitchFamily="18" charset="0"/>
                <a:ea typeface="標楷體" panose="03000509000000000000" pitchFamily="65" charset="-120"/>
              </a:rPr>
              <a:t>2</a:t>
            </a:r>
            <a:r>
              <a:rPr lang="zh-TW" altLang="en-US" sz="1400" b="1">
                <a:solidFill>
                  <a:srgbClr val="C00000"/>
                </a:solidFill>
                <a:latin typeface="Book Antiqua" panose="02040602050305030304" pitchFamily="18" charset="0"/>
                <a:ea typeface="標楷體" panose="03000509000000000000" pitchFamily="65" charset="-120"/>
              </a:rPr>
              <a:t>志願</a:t>
            </a:r>
            <a:r>
              <a:rPr lang="zh-TW" altLang="en-US" sz="1400" b="1">
                <a:latin typeface="Book Antiqua" panose="02040602050305030304" pitchFamily="18" charset="0"/>
                <a:ea typeface="標楷體" panose="03000509000000000000" pitchFamily="65" charset="-120"/>
              </a:rPr>
              <a:t>選填登記○○科技大學○○科（組）之超額比序項目積分採計表 </a:t>
            </a:r>
          </a:p>
        </p:txBody>
      </p:sp>
      <p:sp>
        <p:nvSpPr>
          <p:cNvPr id="225284" name="文字方塊 8"/>
          <p:cNvSpPr txBox="1">
            <a:spLocks noChangeArrowheads="1"/>
          </p:cNvSpPr>
          <p:nvPr/>
        </p:nvSpPr>
        <p:spPr bwMode="auto">
          <a:xfrm>
            <a:off x="1409700" y="1050925"/>
            <a:ext cx="5854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000" b="1">
                <a:solidFill>
                  <a:srgbClr val="C00000"/>
                </a:solidFill>
                <a:latin typeface="標楷體" panose="03000509000000000000" pitchFamily="65" charset="-120"/>
                <a:ea typeface="標楷體" panose="03000509000000000000" pitchFamily="65" charset="-120"/>
              </a:rPr>
              <a:t>免試生超額比序總積分計算範例</a:t>
            </a:r>
          </a:p>
        </p:txBody>
      </p:sp>
      <p:sp>
        <p:nvSpPr>
          <p:cNvPr id="11" name="矩形 10">
            <a:extLst>
              <a:ext uri="{FF2B5EF4-FFF2-40B4-BE49-F238E27FC236}">
                <a16:creationId xmlns:a16="http://schemas.microsoft.com/office/drawing/2014/main" xmlns="" id="{46BDDC04-11B4-49AA-A15B-0C94724AA8C8}"/>
              </a:ext>
            </a:extLst>
          </p:cNvPr>
          <p:cNvSpPr/>
          <p:nvPr/>
        </p:nvSpPr>
        <p:spPr>
          <a:xfrm>
            <a:off x="1446213" y="5162550"/>
            <a:ext cx="8199437" cy="5429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a:extLst>
              <a:ext uri="{FF2B5EF4-FFF2-40B4-BE49-F238E27FC236}">
                <a16:creationId xmlns:a16="http://schemas.microsoft.com/office/drawing/2014/main" xmlns="" id="{4FEEBA83-6C9B-4053-8C59-0068F280B158}"/>
              </a:ext>
            </a:extLst>
          </p:cNvPr>
          <p:cNvSpPr/>
          <p:nvPr/>
        </p:nvSpPr>
        <p:spPr>
          <a:xfrm>
            <a:off x="1446213" y="5786438"/>
            <a:ext cx="8228012" cy="493712"/>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5287" name="文字方塊 12"/>
          <p:cNvSpPr txBox="1">
            <a:spLocks noChangeArrowheads="1"/>
          </p:cNvSpPr>
          <p:nvPr/>
        </p:nvSpPr>
        <p:spPr bwMode="auto">
          <a:xfrm>
            <a:off x="1471613" y="6300788"/>
            <a:ext cx="10718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註</a:t>
            </a:r>
            <a:r>
              <a:rPr lang="en-US" altLang="zh-TW" sz="1400" b="1">
                <a:latin typeface="Book Antiqua" panose="02040602050305030304" pitchFamily="18" charset="0"/>
                <a:ea typeface="標楷體" panose="03000509000000000000" pitchFamily="65" charset="-120"/>
              </a:rPr>
              <a:t>1</a:t>
            </a:r>
            <a:r>
              <a:rPr lang="zh-TW" altLang="en-US" sz="1400" b="1">
                <a:latin typeface="Book Antiqua" panose="02040602050305030304" pitchFamily="18" charset="0"/>
                <a:ea typeface="標楷體" panose="03000509000000000000" pitchFamily="65" charset="-120"/>
              </a:rPr>
              <a:t>：志願序積分以級別方式計算，並於免試生完成選填登記志願後，納入超額比序總積分之主項目採計。</a:t>
            </a:r>
          </a:p>
          <a:p>
            <a:r>
              <a:rPr lang="zh-TW" altLang="en-US" sz="1400" b="1">
                <a:latin typeface="Book Antiqua" panose="02040602050305030304" pitchFamily="18" charset="0"/>
                <a:ea typeface="標楷體" panose="03000509000000000000" pitchFamily="65" charset="-120"/>
              </a:rPr>
              <a:t>註</a:t>
            </a:r>
            <a:r>
              <a:rPr lang="en-US" altLang="zh-TW" sz="1400" b="1">
                <a:latin typeface="Book Antiqua" panose="02040602050305030304" pitchFamily="18" charset="0"/>
                <a:ea typeface="標楷體" panose="03000509000000000000" pitchFamily="65" charset="-120"/>
              </a:rPr>
              <a:t>2</a:t>
            </a:r>
            <a:r>
              <a:rPr lang="zh-TW" altLang="en-US" sz="1400" b="1">
                <a:latin typeface="Book Antiqua" panose="02040602050305030304" pitchFamily="18" charset="0"/>
                <a:ea typeface="標楷體" panose="03000509000000000000" pitchFamily="65" charset="-120"/>
              </a:rPr>
              <a:t>：陳同學未持有原住民文化及語言能力證明，加分比率以</a:t>
            </a:r>
            <a:r>
              <a:rPr lang="en-US" altLang="zh-TW" sz="1400" b="1">
                <a:latin typeface="Book Antiqua" panose="02040602050305030304" pitchFamily="18" charset="0"/>
                <a:ea typeface="標楷體" panose="03000509000000000000" pitchFamily="65" charset="-120"/>
              </a:rPr>
              <a:t>10%</a:t>
            </a:r>
            <a:r>
              <a:rPr lang="zh-TW" altLang="en-US" sz="1400" b="1">
                <a:latin typeface="Book Antiqua" panose="02040602050305030304" pitchFamily="18" charset="0"/>
                <a:ea typeface="標楷體" panose="03000509000000000000" pitchFamily="65" charset="-120"/>
              </a:rPr>
              <a:t>計算。</a:t>
            </a:r>
          </a:p>
        </p:txBody>
      </p:sp>
      <p:pic>
        <p:nvPicPr>
          <p:cNvPr id="225288" name="圖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5263" y="1795463"/>
            <a:ext cx="7004050"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9" name="文字方塊 15"/>
          <p:cNvSpPr txBox="1">
            <a:spLocks noChangeArrowheads="1"/>
          </p:cNvSpPr>
          <p:nvPr/>
        </p:nvSpPr>
        <p:spPr bwMode="auto">
          <a:xfrm>
            <a:off x="1585913" y="1533525"/>
            <a:ext cx="3719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表</a:t>
            </a:r>
            <a:r>
              <a:rPr lang="en-US" altLang="zh-TW" sz="1400" b="1">
                <a:latin typeface="Book Antiqua" panose="02040602050305030304" pitchFamily="18" charset="0"/>
                <a:ea typeface="標楷體" panose="03000509000000000000" pitchFamily="65" charset="-120"/>
              </a:rPr>
              <a:t>2</a:t>
            </a:r>
            <a:r>
              <a:rPr lang="zh-TW" altLang="en-US" sz="1400" b="1">
                <a:latin typeface="Book Antiqua" panose="02040602050305030304" pitchFamily="18" charset="0"/>
                <a:ea typeface="標楷體" panose="03000509000000000000" pitchFamily="65" charset="-120"/>
              </a:rPr>
              <a:t>：</a:t>
            </a:r>
            <a:r>
              <a:rPr lang="en-US" altLang="zh-TW" sz="1400" b="1">
                <a:latin typeface="Book Antiqua" panose="02040602050305030304" pitchFamily="18" charset="0"/>
                <a:ea typeface="標楷體" panose="03000509000000000000" pitchFamily="65" charset="-120"/>
              </a:rPr>
              <a:t> </a:t>
            </a:r>
            <a:r>
              <a:rPr lang="zh-TW" altLang="en-US" sz="1400" b="1">
                <a:latin typeface="Book Antiqua" panose="02040602050305030304" pitchFamily="18" charset="0"/>
                <a:ea typeface="標楷體" panose="03000509000000000000" pitchFamily="65" charset="-120"/>
              </a:rPr>
              <a:t>陳同學國中教育會考成績與採計積分表</a:t>
            </a:r>
          </a:p>
        </p:txBody>
      </p:sp>
      <p:sp>
        <p:nvSpPr>
          <p:cNvPr id="225290" name="標題 1"/>
          <p:cNvSpPr txBox="1">
            <a:spLocks/>
          </p:cNvSpPr>
          <p:nvPr/>
        </p:nvSpPr>
        <p:spPr bwMode="auto">
          <a:xfrm>
            <a:off x="1604963" y="288925"/>
            <a:ext cx="10502900" cy="681038"/>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分發比序原則範例</a:t>
            </a:r>
          </a:p>
        </p:txBody>
      </p:sp>
      <p:sp>
        <p:nvSpPr>
          <p:cNvPr id="22529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BE6CA87-287B-4F9F-9A53-49F8AC208CBC}" type="slidenum">
              <a:rPr kumimoji="0" lang="zh-TW" altLang="en-US" smtClean="0">
                <a:solidFill>
                  <a:srgbClr val="FEFFFF"/>
                </a:solidFill>
                <a:latin typeface="Century Gothic" panose="020B0502020202020204" pitchFamily="34" charset="0"/>
              </a:rPr>
              <a:pPr/>
              <a:t>108</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06019717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格 15">
            <a:extLst>
              <a:ext uri="{FF2B5EF4-FFF2-40B4-BE49-F238E27FC236}">
                <a16:creationId xmlns:a16="http://schemas.microsoft.com/office/drawing/2014/main" xmlns="" id="{3D91A2B5-121A-4F1A-A7D6-933373CA842A}"/>
              </a:ext>
            </a:extLst>
          </p:cNvPr>
          <p:cNvGraphicFramePr>
            <a:graphicFrameLocks noGrp="1"/>
          </p:cNvGraphicFramePr>
          <p:nvPr/>
        </p:nvGraphicFramePr>
        <p:xfrm>
          <a:off x="1852613" y="4344988"/>
          <a:ext cx="8081962" cy="2376487"/>
        </p:xfrm>
        <a:graphic>
          <a:graphicData uri="http://schemas.openxmlformats.org/drawingml/2006/table">
            <a:tbl>
              <a:tblPr>
                <a:tableStyleId>{5C22544A-7EE6-4342-B048-85BDC9FD1C3A}</a:tableStyleId>
              </a:tblPr>
              <a:tblGrid>
                <a:gridCol w="892248">
                  <a:extLst>
                    <a:ext uri="{9D8B030D-6E8A-4147-A177-3AD203B41FA5}">
                      <a16:colId xmlns:a16="http://schemas.microsoft.com/office/drawing/2014/main" xmlns="" val="20000"/>
                    </a:ext>
                  </a:extLst>
                </a:gridCol>
                <a:gridCol w="512396">
                  <a:extLst>
                    <a:ext uri="{9D8B030D-6E8A-4147-A177-3AD203B41FA5}">
                      <a16:colId xmlns:a16="http://schemas.microsoft.com/office/drawing/2014/main" xmlns="" val="20001"/>
                    </a:ext>
                  </a:extLst>
                </a:gridCol>
                <a:gridCol w="512396">
                  <a:extLst>
                    <a:ext uri="{9D8B030D-6E8A-4147-A177-3AD203B41FA5}">
                      <a16:colId xmlns:a16="http://schemas.microsoft.com/office/drawing/2014/main" xmlns="" val="20002"/>
                    </a:ext>
                  </a:extLst>
                </a:gridCol>
                <a:gridCol w="512396">
                  <a:extLst>
                    <a:ext uri="{9D8B030D-6E8A-4147-A177-3AD203B41FA5}">
                      <a16:colId xmlns:a16="http://schemas.microsoft.com/office/drawing/2014/main" xmlns="" val="20003"/>
                    </a:ext>
                  </a:extLst>
                </a:gridCol>
                <a:gridCol w="512396">
                  <a:extLst>
                    <a:ext uri="{9D8B030D-6E8A-4147-A177-3AD203B41FA5}">
                      <a16:colId xmlns:a16="http://schemas.microsoft.com/office/drawing/2014/main" xmlns="" val="20004"/>
                    </a:ext>
                  </a:extLst>
                </a:gridCol>
                <a:gridCol w="512396">
                  <a:extLst>
                    <a:ext uri="{9D8B030D-6E8A-4147-A177-3AD203B41FA5}">
                      <a16:colId xmlns:a16="http://schemas.microsoft.com/office/drawing/2014/main" xmlns="" val="20005"/>
                    </a:ext>
                  </a:extLst>
                </a:gridCol>
                <a:gridCol w="512396">
                  <a:extLst>
                    <a:ext uri="{9D8B030D-6E8A-4147-A177-3AD203B41FA5}">
                      <a16:colId xmlns:a16="http://schemas.microsoft.com/office/drawing/2014/main" xmlns="" val="20006"/>
                    </a:ext>
                  </a:extLst>
                </a:gridCol>
                <a:gridCol w="517245">
                  <a:extLst>
                    <a:ext uri="{9D8B030D-6E8A-4147-A177-3AD203B41FA5}">
                      <a16:colId xmlns:a16="http://schemas.microsoft.com/office/drawing/2014/main" xmlns="" val="20007"/>
                    </a:ext>
                  </a:extLst>
                </a:gridCol>
                <a:gridCol w="517245">
                  <a:extLst>
                    <a:ext uri="{9D8B030D-6E8A-4147-A177-3AD203B41FA5}">
                      <a16:colId xmlns:a16="http://schemas.microsoft.com/office/drawing/2014/main" xmlns="" val="20008"/>
                    </a:ext>
                  </a:extLst>
                </a:gridCol>
                <a:gridCol w="515630">
                  <a:extLst>
                    <a:ext uri="{9D8B030D-6E8A-4147-A177-3AD203B41FA5}">
                      <a16:colId xmlns:a16="http://schemas.microsoft.com/office/drawing/2014/main" xmlns="" val="20009"/>
                    </a:ext>
                  </a:extLst>
                </a:gridCol>
                <a:gridCol w="515630">
                  <a:extLst>
                    <a:ext uri="{9D8B030D-6E8A-4147-A177-3AD203B41FA5}">
                      <a16:colId xmlns:a16="http://schemas.microsoft.com/office/drawing/2014/main" xmlns="" val="20010"/>
                    </a:ext>
                  </a:extLst>
                </a:gridCol>
                <a:gridCol w="515630">
                  <a:extLst>
                    <a:ext uri="{9D8B030D-6E8A-4147-A177-3AD203B41FA5}">
                      <a16:colId xmlns:a16="http://schemas.microsoft.com/office/drawing/2014/main" xmlns="" val="20011"/>
                    </a:ext>
                  </a:extLst>
                </a:gridCol>
                <a:gridCol w="515630">
                  <a:extLst>
                    <a:ext uri="{9D8B030D-6E8A-4147-A177-3AD203B41FA5}">
                      <a16:colId xmlns:a16="http://schemas.microsoft.com/office/drawing/2014/main" xmlns="" val="20012"/>
                    </a:ext>
                  </a:extLst>
                </a:gridCol>
                <a:gridCol w="515630">
                  <a:extLst>
                    <a:ext uri="{9D8B030D-6E8A-4147-A177-3AD203B41FA5}">
                      <a16:colId xmlns:a16="http://schemas.microsoft.com/office/drawing/2014/main" xmlns="" val="20013"/>
                    </a:ext>
                  </a:extLst>
                </a:gridCol>
                <a:gridCol w="502698">
                  <a:extLst>
                    <a:ext uri="{9D8B030D-6E8A-4147-A177-3AD203B41FA5}">
                      <a16:colId xmlns:a16="http://schemas.microsoft.com/office/drawing/2014/main" xmlns="" val="20014"/>
                    </a:ext>
                  </a:extLst>
                </a:gridCol>
              </a:tblGrid>
              <a:tr h="303088">
                <a:tc>
                  <a:txBody>
                    <a:bodyPr/>
                    <a:lstStyle/>
                    <a:p>
                      <a:pPr algn="ctr">
                        <a:spcAft>
                          <a:spcPts val="0"/>
                        </a:spcAft>
                      </a:pPr>
                      <a:r>
                        <a:rPr lang="zh-TW" sz="1600" kern="0" spc="-30" dirty="0">
                          <a:effectLst/>
                          <a:latin typeface="Times New Roman" panose="02020603050405020304" pitchFamily="18" charset="0"/>
                          <a:ea typeface="標楷體" panose="03000509000000000000" pitchFamily="65" charset="-120"/>
                          <a:cs typeface="Times New Roman" panose="02020603050405020304" pitchFamily="18" charset="0"/>
                        </a:rPr>
                        <a:t>比序順序</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6</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8</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12</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861045">
                <a:tc>
                  <a:txBody>
                    <a:bodyPr/>
                    <a:lstStyle/>
                    <a:p>
                      <a:pPr algn="ctr">
                        <a:spcAft>
                          <a:spcPts val="0"/>
                        </a:spcAft>
                      </a:pPr>
                      <a:r>
                        <a:rPr lang="zh-TW" sz="1600" kern="0" spc="-30">
                          <a:effectLst/>
                          <a:latin typeface="Times New Roman" panose="02020603050405020304" pitchFamily="18" charset="0"/>
                          <a:ea typeface="標楷體" panose="03000509000000000000" pitchFamily="65" charset="-120"/>
                          <a:cs typeface="Times New Roman" panose="02020603050405020304" pitchFamily="18" charset="0"/>
                        </a:rPr>
                        <a:t>同分比序項目</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均衡學習</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3697" marB="3697"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技藝優良</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志願序</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弱勢身分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表現</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alt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多元學習</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會考</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p>
                  </a:txBody>
                  <a:tcPr marL="3698" marR="3698" marT="0" marB="0" vert="eaVert"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服務學習</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競賽</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國文</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數學</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英語</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自然</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社會</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03088">
                <a:tc rowSpan="2">
                  <a:txBody>
                    <a:bodyPr/>
                    <a:lstStyle/>
                    <a:p>
                      <a:pPr marL="17780"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特種身分生加分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p>
                      <a:pPr indent="-62230" algn="ctr">
                        <a:spcAft>
                          <a:spcPts val="0"/>
                        </a:spcAft>
                      </a:pPr>
                      <a:r>
                        <a:rPr lang="zh-TW" sz="1600" kern="0" spc="-60">
                          <a:effectLst/>
                          <a:latin typeface="Times New Roman" panose="02020603050405020304" pitchFamily="18" charset="0"/>
                          <a:ea typeface="標楷體" panose="03000509000000000000" pitchFamily="65" charset="-120"/>
                          <a:cs typeface="Times New Roman" panose="02020603050405020304" pitchFamily="18" charset="0"/>
                        </a:rPr>
                        <a:t>（加</a:t>
                      </a:r>
                      <a:r>
                        <a:rPr lang="en-US" sz="1600" kern="0" spc="-6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0" spc="-6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8">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特種身分生同分比序項目積分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三等級四標示</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606178">
                <a:tc vMerge="1">
                  <a:txBody>
                    <a:bodyPr/>
                    <a:lstStyle/>
                    <a:p>
                      <a:endParaRPr lang="zh-TW" altLang="en-US"/>
                    </a:p>
                  </a:txBody>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23.1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2.75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28.6</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16.5</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21.56</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14.03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7.7</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540"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03088">
                <a:tc gridSpan="15">
                  <a:txBody>
                    <a:bodyPr/>
                    <a:lstStyle/>
                    <a:p>
                      <a:pPr marL="43180"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註：陳同學未持有原住民文化及語言能力證明，加分比率以</a:t>
                      </a: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計算。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4"/>
                  </a:ext>
                </a:extLst>
              </a:tr>
            </a:tbl>
          </a:graphicData>
        </a:graphic>
      </p:graphicFrame>
      <p:graphicFrame>
        <p:nvGraphicFramePr>
          <p:cNvPr id="15" name="表格 14">
            <a:extLst>
              <a:ext uri="{FF2B5EF4-FFF2-40B4-BE49-F238E27FC236}">
                <a16:creationId xmlns:a16="http://schemas.microsoft.com/office/drawing/2014/main" xmlns="" id="{0CE9F329-9BE0-4900-8FB0-E81A8CCBD31B}"/>
              </a:ext>
            </a:extLst>
          </p:cNvPr>
          <p:cNvGraphicFramePr>
            <a:graphicFrameLocks noGrp="1"/>
          </p:cNvGraphicFramePr>
          <p:nvPr/>
        </p:nvGraphicFramePr>
        <p:xfrm>
          <a:off x="1852613" y="1763713"/>
          <a:ext cx="7864474" cy="2165364"/>
        </p:xfrm>
        <a:graphic>
          <a:graphicData uri="http://schemas.openxmlformats.org/drawingml/2006/table">
            <a:tbl>
              <a:tblPr>
                <a:tableStyleId>{5C22544A-7EE6-4342-B048-85BDC9FD1C3A}</a:tableStyleId>
              </a:tblPr>
              <a:tblGrid>
                <a:gridCol w="869811">
                  <a:extLst>
                    <a:ext uri="{9D8B030D-6E8A-4147-A177-3AD203B41FA5}">
                      <a16:colId xmlns:a16="http://schemas.microsoft.com/office/drawing/2014/main" xmlns="" val="20000"/>
                    </a:ext>
                  </a:extLst>
                </a:gridCol>
                <a:gridCol w="498608">
                  <a:extLst>
                    <a:ext uri="{9D8B030D-6E8A-4147-A177-3AD203B41FA5}">
                      <a16:colId xmlns:a16="http://schemas.microsoft.com/office/drawing/2014/main" xmlns="" val="20001"/>
                    </a:ext>
                  </a:extLst>
                </a:gridCol>
                <a:gridCol w="498608">
                  <a:extLst>
                    <a:ext uri="{9D8B030D-6E8A-4147-A177-3AD203B41FA5}">
                      <a16:colId xmlns:a16="http://schemas.microsoft.com/office/drawing/2014/main" xmlns="" val="20002"/>
                    </a:ext>
                  </a:extLst>
                </a:gridCol>
                <a:gridCol w="498608">
                  <a:extLst>
                    <a:ext uri="{9D8B030D-6E8A-4147-A177-3AD203B41FA5}">
                      <a16:colId xmlns:a16="http://schemas.microsoft.com/office/drawing/2014/main" xmlns="" val="20003"/>
                    </a:ext>
                  </a:extLst>
                </a:gridCol>
                <a:gridCol w="498608">
                  <a:extLst>
                    <a:ext uri="{9D8B030D-6E8A-4147-A177-3AD203B41FA5}">
                      <a16:colId xmlns:a16="http://schemas.microsoft.com/office/drawing/2014/main" xmlns="" val="20004"/>
                    </a:ext>
                  </a:extLst>
                </a:gridCol>
                <a:gridCol w="498608">
                  <a:extLst>
                    <a:ext uri="{9D8B030D-6E8A-4147-A177-3AD203B41FA5}">
                      <a16:colId xmlns:a16="http://schemas.microsoft.com/office/drawing/2014/main" xmlns="" val="20005"/>
                    </a:ext>
                  </a:extLst>
                </a:gridCol>
                <a:gridCol w="498608">
                  <a:extLst>
                    <a:ext uri="{9D8B030D-6E8A-4147-A177-3AD203B41FA5}">
                      <a16:colId xmlns:a16="http://schemas.microsoft.com/office/drawing/2014/main" xmlns="" val="20006"/>
                    </a:ext>
                  </a:extLst>
                </a:gridCol>
                <a:gridCol w="503326">
                  <a:extLst>
                    <a:ext uri="{9D8B030D-6E8A-4147-A177-3AD203B41FA5}">
                      <a16:colId xmlns:a16="http://schemas.microsoft.com/office/drawing/2014/main" xmlns="" val="20007"/>
                    </a:ext>
                  </a:extLst>
                </a:gridCol>
                <a:gridCol w="503326">
                  <a:extLst>
                    <a:ext uri="{9D8B030D-6E8A-4147-A177-3AD203B41FA5}">
                      <a16:colId xmlns:a16="http://schemas.microsoft.com/office/drawing/2014/main" xmlns="" val="20008"/>
                    </a:ext>
                  </a:extLst>
                </a:gridCol>
                <a:gridCol w="501753">
                  <a:extLst>
                    <a:ext uri="{9D8B030D-6E8A-4147-A177-3AD203B41FA5}">
                      <a16:colId xmlns:a16="http://schemas.microsoft.com/office/drawing/2014/main" xmlns="" val="20009"/>
                    </a:ext>
                  </a:extLst>
                </a:gridCol>
                <a:gridCol w="501753">
                  <a:extLst>
                    <a:ext uri="{9D8B030D-6E8A-4147-A177-3AD203B41FA5}">
                      <a16:colId xmlns:a16="http://schemas.microsoft.com/office/drawing/2014/main" xmlns="" val="20010"/>
                    </a:ext>
                  </a:extLst>
                </a:gridCol>
                <a:gridCol w="501753">
                  <a:extLst>
                    <a:ext uri="{9D8B030D-6E8A-4147-A177-3AD203B41FA5}">
                      <a16:colId xmlns:a16="http://schemas.microsoft.com/office/drawing/2014/main" xmlns="" val="20011"/>
                    </a:ext>
                  </a:extLst>
                </a:gridCol>
                <a:gridCol w="501753">
                  <a:extLst>
                    <a:ext uri="{9D8B030D-6E8A-4147-A177-3AD203B41FA5}">
                      <a16:colId xmlns:a16="http://schemas.microsoft.com/office/drawing/2014/main" xmlns="" val="20012"/>
                    </a:ext>
                  </a:extLst>
                </a:gridCol>
                <a:gridCol w="501753">
                  <a:extLst>
                    <a:ext uri="{9D8B030D-6E8A-4147-A177-3AD203B41FA5}">
                      <a16:colId xmlns:a16="http://schemas.microsoft.com/office/drawing/2014/main" xmlns="" val="20013"/>
                    </a:ext>
                  </a:extLst>
                </a:gridCol>
                <a:gridCol w="487598">
                  <a:extLst>
                    <a:ext uri="{9D8B030D-6E8A-4147-A177-3AD203B41FA5}">
                      <a16:colId xmlns:a16="http://schemas.microsoft.com/office/drawing/2014/main" xmlns="" val="20014"/>
                    </a:ext>
                  </a:extLst>
                </a:gridCol>
              </a:tblGrid>
              <a:tr h="364311">
                <a:tc>
                  <a:txBody>
                    <a:bodyPr/>
                    <a:lstStyle/>
                    <a:p>
                      <a:pPr algn="ctr">
                        <a:spcAft>
                          <a:spcPts val="0"/>
                        </a:spcAft>
                      </a:pPr>
                      <a:r>
                        <a:rPr lang="zh-TW" sz="1600" kern="0" spc="-30" dirty="0">
                          <a:effectLst/>
                          <a:latin typeface="Times New Roman" panose="02020603050405020304" pitchFamily="18" charset="0"/>
                          <a:ea typeface="標楷體" panose="03000509000000000000" pitchFamily="65" charset="-120"/>
                          <a:cs typeface="Times New Roman" panose="02020603050405020304" pitchFamily="18" charset="0"/>
                        </a:rPr>
                        <a:t>比序順序</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6</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8</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12</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031943">
                <a:tc>
                  <a:txBody>
                    <a:bodyPr/>
                    <a:lstStyle/>
                    <a:p>
                      <a:pPr algn="ctr">
                        <a:spcAft>
                          <a:spcPts val="0"/>
                        </a:spcAft>
                      </a:pPr>
                      <a:r>
                        <a:rPr lang="zh-TW" sz="1600" kern="0" spc="-30" dirty="0">
                          <a:effectLst/>
                          <a:latin typeface="Times New Roman" panose="02020603050405020304" pitchFamily="18" charset="0"/>
                          <a:ea typeface="標楷體" panose="03000509000000000000" pitchFamily="65" charset="-120"/>
                          <a:cs typeface="Times New Roman" panose="02020603050405020304" pitchFamily="18" charset="0"/>
                        </a:rPr>
                        <a:t>同分比序項目</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均衡學習</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3697" marB="3697"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技藝優良</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志願序</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弱勢身分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表現</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alt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多元學習</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會考</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vert="eaVert"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服務學習</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競賽</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國文</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數學</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英語</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自然</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社會</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81430">
                <a:tc rowSpan="2">
                  <a:txBody>
                    <a:bodyPr/>
                    <a:lstStyle/>
                    <a:p>
                      <a:pPr marL="7620" indent="-69850"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比序積分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7620" indent="-69850"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與級分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8">
                  <a:txBody>
                    <a:bodyPr/>
                    <a:lstStyle/>
                    <a:p>
                      <a:pPr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一般生同分比序項目積分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三等級四標示</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87666">
                <a:tc vMerge="1">
                  <a:txBody>
                    <a:bodyPr/>
                    <a:lstStyle/>
                    <a:p>
                      <a:endParaRPr lang="zh-TW" altLang="en-US"/>
                    </a:p>
                  </a:txBody>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26</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15</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19.6</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12.75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540"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
        <p:nvSpPr>
          <p:cNvPr id="226470" name="文字方塊 6"/>
          <p:cNvSpPr txBox="1">
            <a:spLocks noChangeArrowheads="1"/>
          </p:cNvSpPr>
          <p:nvPr/>
        </p:nvSpPr>
        <p:spPr bwMode="auto">
          <a:xfrm>
            <a:off x="1789113" y="1447800"/>
            <a:ext cx="10126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表</a:t>
            </a:r>
            <a:r>
              <a:rPr lang="en-US" altLang="zh-TW" sz="1400" b="1">
                <a:latin typeface="Book Antiqua" panose="02040602050305030304" pitchFamily="18" charset="0"/>
                <a:ea typeface="標楷體" panose="03000509000000000000" pitchFamily="65" charset="-120"/>
              </a:rPr>
              <a:t>4</a:t>
            </a:r>
            <a:r>
              <a:rPr lang="zh-TW" altLang="en-US" sz="1400" b="1">
                <a:latin typeface="Book Antiqua" panose="02040602050305030304" pitchFamily="18" charset="0"/>
                <a:ea typeface="標楷體" panose="03000509000000000000" pitchFamily="65" charset="-120"/>
              </a:rPr>
              <a:t>：陳同學選填登記○○科技大學○○科（組）之一般生同分比序項目積分順序採計表 </a:t>
            </a:r>
          </a:p>
        </p:txBody>
      </p:sp>
      <p:sp>
        <p:nvSpPr>
          <p:cNvPr id="226471" name="文字方塊 7"/>
          <p:cNvSpPr txBox="1">
            <a:spLocks noChangeArrowheads="1"/>
          </p:cNvSpPr>
          <p:nvPr/>
        </p:nvSpPr>
        <p:spPr bwMode="auto">
          <a:xfrm>
            <a:off x="1755775" y="928688"/>
            <a:ext cx="5854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000" b="1">
                <a:solidFill>
                  <a:srgbClr val="C00000"/>
                </a:solidFill>
                <a:latin typeface="標楷體" panose="03000509000000000000" pitchFamily="65" charset="-120"/>
                <a:ea typeface="標楷體" panose="03000509000000000000" pitchFamily="65" charset="-120"/>
              </a:rPr>
              <a:t>免試生超額比序總積分計算範例</a:t>
            </a:r>
          </a:p>
        </p:txBody>
      </p:sp>
      <p:sp>
        <p:nvSpPr>
          <p:cNvPr id="226472" name="文字方塊 9"/>
          <p:cNvSpPr txBox="1">
            <a:spLocks noChangeArrowheads="1"/>
          </p:cNvSpPr>
          <p:nvPr/>
        </p:nvSpPr>
        <p:spPr bwMode="auto">
          <a:xfrm>
            <a:off x="1789113" y="4037013"/>
            <a:ext cx="82819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表</a:t>
            </a:r>
            <a:r>
              <a:rPr lang="en-US" altLang="zh-TW" sz="1400" b="1">
                <a:latin typeface="Book Antiqua" panose="02040602050305030304" pitchFamily="18" charset="0"/>
                <a:ea typeface="標楷體" panose="03000509000000000000" pitchFamily="65" charset="-120"/>
              </a:rPr>
              <a:t>5</a:t>
            </a:r>
            <a:r>
              <a:rPr lang="zh-TW" altLang="en-US" sz="1400" b="1">
                <a:latin typeface="Book Antiqua" panose="02040602050305030304" pitchFamily="18" charset="0"/>
                <a:ea typeface="標楷體" panose="03000509000000000000" pitchFamily="65" charset="-120"/>
              </a:rPr>
              <a:t>：陳同學選填登記○○科技大學○○科（組）特種身分生之同分比序項目積分順序採計表 </a:t>
            </a:r>
          </a:p>
        </p:txBody>
      </p:sp>
      <p:sp>
        <p:nvSpPr>
          <p:cNvPr id="11" name="矩形 10">
            <a:extLst>
              <a:ext uri="{FF2B5EF4-FFF2-40B4-BE49-F238E27FC236}">
                <a16:creationId xmlns:a16="http://schemas.microsoft.com/office/drawing/2014/main" xmlns="" id="{E5E5112C-4DEA-43F3-B93E-00E012221AFB}"/>
              </a:ext>
            </a:extLst>
          </p:cNvPr>
          <p:cNvSpPr/>
          <p:nvPr/>
        </p:nvSpPr>
        <p:spPr>
          <a:xfrm>
            <a:off x="1871663" y="3175000"/>
            <a:ext cx="7845425" cy="7540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a:extLst>
              <a:ext uri="{FF2B5EF4-FFF2-40B4-BE49-F238E27FC236}">
                <a16:creationId xmlns:a16="http://schemas.microsoft.com/office/drawing/2014/main" xmlns="" id="{3A703F94-5BF1-4F63-9071-B753EB5A1E1B}"/>
              </a:ext>
            </a:extLst>
          </p:cNvPr>
          <p:cNvSpPr/>
          <p:nvPr/>
        </p:nvSpPr>
        <p:spPr>
          <a:xfrm>
            <a:off x="1852613" y="5529263"/>
            <a:ext cx="8081962" cy="9144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6475" name="標題 1"/>
          <p:cNvSpPr txBox="1">
            <a:spLocks/>
          </p:cNvSpPr>
          <p:nvPr/>
        </p:nvSpPr>
        <p:spPr bwMode="auto">
          <a:xfrm>
            <a:off x="1581150" y="214313"/>
            <a:ext cx="10502900"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分發比序原則範例</a:t>
            </a:r>
          </a:p>
        </p:txBody>
      </p:sp>
      <p:sp>
        <p:nvSpPr>
          <p:cNvPr id="22647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547BC9C-408D-48C3-8239-0758CC8B5919}" type="slidenum">
              <a:rPr kumimoji="0" lang="zh-TW" altLang="en-US" smtClean="0">
                <a:solidFill>
                  <a:srgbClr val="FEFFFF"/>
                </a:solidFill>
                <a:latin typeface="Century Gothic" panose="020B0502020202020204" pitchFamily="34" charset="0"/>
              </a:rPr>
              <a:pPr/>
              <a:t>109</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921733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0" y="2781300"/>
            <a:ext cx="9144000" cy="2519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06499" name="標題 3"/>
          <p:cNvSpPr>
            <a:spLocks noGrp="1"/>
          </p:cNvSpPr>
          <p:nvPr>
            <p:ph type="title"/>
          </p:nvPr>
        </p:nvSpPr>
        <p:spPr>
          <a:xfrm>
            <a:off x="2457450" y="3609975"/>
            <a:ext cx="7772400" cy="1362075"/>
          </a:xfrm>
        </p:spPr>
        <p:txBody>
          <a:bodyPr/>
          <a:lstStyle/>
          <a:p>
            <a:pPr eaLnBrk="1" hangingPunct="1"/>
            <a:r>
              <a:rPr lang="en-US" altLang="zh-TW" sz="6000">
                <a:solidFill>
                  <a:schemeClr val="bg1"/>
                </a:solidFill>
                <a:latin typeface="華康華綜體W5" panose="020B0509000000000000" pitchFamily="49" charset="-120"/>
                <a:ea typeface="華康華綜體W5" panose="020B0509000000000000" pitchFamily="49" charset="-120"/>
              </a:rPr>
              <a:t>109</a:t>
            </a:r>
            <a:r>
              <a:rPr lang="zh-TW" altLang="en-US" sz="6000">
                <a:solidFill>
                  <a:schemeClr val="bg1"/>
                </a:solidFill>
                <a:latin typeface="華康華綜體W5" panose="020B0509000000000000" pitchFamily="49" charset="-120"/>
                <a:ea typeface="華康華綜體W5" panose="020B0509000000000000" pitchFamily="49" charset="-120"/>
              </a:rPr>
              <a:t>年臺南區免試入學超額比序修正說明</a:t>
            </a:r>
          </a:p>
        </p:txBody>
      </p:sp>
      <p:pic>
        <p:nvPicPr>
          <p:cNvPr id="106500"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196975"/>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6FEA6FAC-6E78-4FC7-8BCC-B55B0DC157F1}" type="slidenum">
              <a:rPr lang="zh-TW" altLang="en-US" smtClean="0">
                <a:solidFill>
                  <a:srgbClr val="FEFFFF"/>
                </a:solidFill>
              </a:rPr>
              <a:pPr>
                <a:spcBef>
                  <a:spcPct val="0"/>
                </a:spcBef>
                <a:buClrTx/>
                <a:buFontTx/>
                <a:buNone/>
              </a:pPr>
              <a:t>11</a:t>
            </a:fld>
            <a:endParaRPr lang="zh-TW" altLang="en-US">
              <a:solidFill>
                <a:srgbClr val="FEFFFF"/>
              </a:solidFill>
            </a:endParaRPr>
          </a:p>
        </p:txBody>
      </p:sp>
      <p:sp>
        <p:nvSpPr>
          <p:cNvPr id="106502" name="矩形 1"/>
          <p:cNvSpPr>
            <a:spLocks noChangeArrowheads="1"/>
          </p:cNvSpPr>
          <p:nvPr/>
        </p:nvSpPr>
        <p:spPr bwMode="auto">
          <a:xfrm>
            <a:off x="1866900" y="5446713"/>
            <a:ext cx="83629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kumimoji="0" lang="zh-TW" altLang="en-US" sz="4000" b="1">
                <a:solidFill>
                  <a:srgbClr val="FF0000"/>
                </a:solidFill>
                <a:latin typeface="Century Gothic" panose="020B0502020202020204" pitchFamily="34" charset="0"/>
              </a:rPr>
              <a:t>調整後</a:t>
            </a:r>
            <a:r>
              <a:rPr kumimoji="0" lang="zh-TW" altLang="en-US" sz="4000">
                <a:solidFill>
                  <a:srgbClr val="262626"/>
                </a:solidFill>
                <a:latin typeface="Century Gothic" panose="020B0502020202020204" pitchFamily="34" charset="0"/>
              </a:rPr>
              <a:t>方案將</a:t>
            </a:r>
            <a:r>
              <a:rPr kumimoji="0" lang="zh-TW" altLang="en-US" sz="4000" b="1">
                <a:solidFill>
                  <a:srgbClr val="FF0000"/>
                </a:solidFill>
                <a:latin typeface="Century Gothic" panose="020B0502020202020204" pitchFamily="34" charset="0"/>
              </a:rPr>
              <a:t>適用於自</a:t>
            </a:r>
            <a:r>
              <a:rPr kumimoji="0" lang="en-US" altLang="zh-TW" sz="4000" b="1">
                <a:solidFill>
                  <a:srgbClr val="FF0000"/>
                </a:solidFill>
                <a:latin typeface="Century Gothic" panose="020B0502020202020204" pitchFamily="34" charset="0"/>
              </a:rPr>
              <a:t>109</a:t>
            </a:r>
            <a:r>
              <a:rPr kumimoji="0" lang="zh-TW" altLang="en-US" sz="4000" b="1">
                <a:solidFill>
                  <a:srgbClr val="FF0000"/>
                </a:solidFill>
                <a:latin typeface="Century Gothic" panose="020B0502020202020204" pitchFamily="34" charset="0"/>
              </a:rPr>
              <a:t>學年度起入學高級中等學校之學生</a:t>
            </a:r>
            <a:endParaRPr lang="zh-TW" altLang="en-US"/>
          </a:p>
        </p:txBody>
      </p:sp>
    </p:spTree>
  </p:cSld>
  <p:clrMapOvr>
    <a:masterClrMapping/>
  </p:clrMapOvr>
  <p:transition spd="slow">
    <p:wipe dir="d"/>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xmlns="" id="{1DE64A75-F1B7-417F-9B0C-7CF676DACB86}"/>
              </a:ext>
            </a:extLst>
          </p:cNvPr>
          <p:cNvGraphicFramePr>
            <a:graphicFrameLocks noGrp="1"/>
          </p:cNvGraphicFramePr>
          <p:nvPr/>
        </p:nvGraphicFramePr>
        <p:xfrm>
          <a:off x="1693863" y="1422400"/>
          <a:ext cx="8535987" cy="4654446"/>
        </p:xfrm>
        <a:graphic>
          <a:graphicData uri="http://schemas.openxmlformats.org/drawingml/2006/table">
            <a:tbl>
              <a:tblPr firstRow="1" bandRow="1">
                <a:tableStyleId>{93296810-A885-4BE3-A3E7-6D5BEEA58F35}</a:tableStyleId>
              </a:tblPr>
              <a:tblGrid>
                <a:gridCol w="3158630">
                  <a:extLst>
                    <a:ext uri="{9D8B030D-6E8A-4147-A177-3AD203B41FA5}">
                      <a16:colId xmlns:a16="http://schemas.microsoft.com/office/drawing/2014/main" xmlns="" val="20000"/>
                    </a:ext>
                  </a:extLst>
                </a:gridCol>
                <a:gridCol w="5377357">
                  <a:extLst>
                    <a:ext uri="{9D8B030D-6E8A-4147-A177-3AD203B41FA5}">
                      <a16:colId xmlns:a16="http://schemas.microsoft.com/office/drawing/2014/main" xmlns="" val="20001"/>
                    </a:ext>
                  </a:extLst>
                </a:gridCol>
              </a:tblGrid>
              <a:tr h="606624">
                <a:tc>
                  <a:txBody>
                    <a:bodyPr/>
                    <a:lstStyle/>
                    <a:p>
                      <a:pPr algn="ctr"/>
                      <a:r>
                        <a:rPr lang="zh-TW" altLang="en-US" sz="2800" b="1" dirty="0">
                          <a:solidFill>
                            <a:srgbClr val="FF0000"/>
                          </a:solidFill>
                          <a:latin typeface="Book Antiqua" panose="02040602050305030304" pitchFamily="18" charset="0"/>
                          <a:ea typeface="標楷體" panose="03000509000000000000" pitchFamily="65" charset="-120"/>
                        </a:rPr>
                        <a:t>項目</a:t>
                      </a:r>
                    </a:p>
                  </a:txBody>
                  <a:tcPr marL="91441" marR="91441" marT="45709" marB="45709" anchor="ctr">
                    <a:solidFill>
                      <a:srgbClr val="92D050"/>
                    </a:solidFill>
                  </a:tcPr>
                </a:tc>
                <a:tc>
                  <a:txBody>
                    <a:bodyPr/>
                    <a:lstStyle/>
                    <a:p>
                      <a:pPr marL="0" indent="0" algn="ctr" defTabSz="914400" rtl="0" eaLnBrk="1" latinLnBrk="0" hangingPunct="1">
                        <a:buFont typeface="Wingdings" panose="05000000000000000000" pitchFamily="2" charset="2"/>
                        <a:buNone/>
                      </a:pPr>
                      <a:r>
                        <a:rPr lang="zh-TW" altLang="en-US" sz="3000" b="1" kern="1200" dirty="0">
                          <a:solidFill>
                            <a:srgbClr val="FF0000"/>
                          </a:solidFill>
                          <a:latin typeface="Book Antiqua" panose="02040602050305030304" pitchFamily="18" charset="0"/>
                          <a:ea typeface="標楷體" panose="03000509000000000000" pitchFamily="65" charset="-120"/>
                          <a:cs typeface="+mn-cs"/>
                        </a:rPr>
                        <a:t>日程</a:t>
                      </a:r>
                    </a:p>
                  </a:txBody>
                  <a:tcPr marL="91441" marR="91441" marT="45709" marB="45709" anchor="ctr">
                    <a:solidFill>
                      <a:srgbClr val="92D050"/>
                    </a:solidFill>
                  </a:tcPr>
                </a:tc>
                <a:extLst>
                  <a:ext uri="{0D108BD9-81ED-4DB2-BD59-A6C34878D82A}">
                    <a16:rowId xmlns:a16="http://schemas.microsoft.com/office/drawing/2014/main" xmlns="" val="10001"/>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簡章公告</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3333FF"/>
                          </a:solidFill>
                          <a:latin typeface="Book Antiqua" panose="02040602050305030304" pitchFamily="18" charset="0"/>
                          <a:ea typeface="標楷體" panose="03000509000000000000" pitchFamily="65" charset="-120"/>
                        </a:rPr>
                        <a:t>109</a:t>
                      </a:r>
                      <a:r>
                        <a:rPr lang="zh-TW" altLang="en-US" sz="2800" b="1" dirty="0">
                          <a:solidFill>
                            <a:srgbClr val="3333FF"/>
                          </a:solidFill>
                          <a:latin typeface="Book Antiqua" panose="02040602050305030304" pitchFamily="18" charset="0"/>
                          <a:ea typeface="標楷體" panose="03000509000000000000" pitchFamily="65" charset="-120"/>
                        </a:rPr>
                        <a:t>年</a:t>
                      </a:r>
                      <a:r>
                        <a:rPr lang="en-US" altLang="zh-TW" sz="2800" b="1" dirty="0">
                          <a:solidFill>
                            <a:srgbClr val="3333FF"/>
                          </a:solidFill>
                          <a:latin typeface="Book Antiqua" panose="02040602050305030304" pitchFamily="18" charset="0"/>
                          <a:ea typeface="標楷體" panose="03000509000000000000" pitchFamily="65" charset="-120"/>
                        </a:rPr>
                        <a:t>1</a:t>
                      </a:r>
                      <a:r>
                        <a:rPr lang="zh-TW" altLang="en-US" sz="2800" b="1" dirty="0">
                          <a:solidFill>
                            <a:srgbClr val="3333FF"/>
                          </a:solidFill>
                          <a:latin typeface="Book Antiqua" panose="02040602050305030304" pitchFamily="18" charset="0"/>
                          <a:ea typeface="標楷體" panose="03000509000000000000" pitchFamily="65" charset="-120"/>
                        </a:rPr>
                        <a:t>月</a:t>
                      </a:r>
                      <a:r>
                        <a:rPr lang="en-US" altLang="zh-TW" sz="2800" b="1" dirty="0">
                          <a:solidFill>
                            <a:srgbClr val="3333FF"/>
                          </a:solidFill>
                          <a:latin typeface="Book Antiqua" panose="02040602050305030304" pitchFamily="18" charset="0"/>
                          <a:ea typeface="標楷體" panose="03000509000000000000" pitchFamily="65" charset="-120"/>
                        </a:rPr>
                        <a:t>15</a:t>
                      </a:r>
                      <a:r>
                        <a:rPr lang="zh-TW" altLang="en-US" sz="2800" b="1" dirty="0">
                          <a:solidFill>
                            <a:srgbClr val="3333FF"/>
                          </a:solidFill>
                          <a:latin typeface="Book Antiqua" panose="02040602050305030304" pitchFamily="18" charset="0"/>
                          <a:ea typeface="標楷體" panose="03000509000000000000" pitchFamily="65" charset="-120"/>
                        </a:rPr>
                        <a:t>日</a:t>
                      </a:r>
                    </a:p>
                  </a:txBody>
                  <a:tcPr marL="91441" marR="91441" marT="45709" marB="45709" anchor="ctr"/>
                </a:tc>
                <a:extLst>
                  <a:ext uri="{0D108BD9-81ED-4DB2-BD59-A6C34878D82A}">
                    <a16:rowId xmlns:a16="http://schemas.microsoft.com/office/drawing/2014/main" xmlns="" val="10002"/>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報        名 </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0000FF"/>
                          </a:solidFill>
                          <a:latin typeface="Book Antiqua" panose="02040602050305030304" pitchFamily="18" charset="0"/>
                          <a:ea typeface="標楷體" panose="03000509000000000000" pitchFamily="65" charset="-120"/>
                        </a:rPr>
                        <a:t>109</a:t>
                      </a:r>
                      <a:r>
                        <a:rPr lang="zh-TW" altLang="en-US" sz="2800" b="1" dirty="0">
                          <a:solidFill>
                            <a:srgbClr val="0000FF"/>
                          </a:solidFill>
                          <a:latin typeface="Book Antiqua" panose="02040602050305030304" pitchFamily="18" charset="0"/>
                          <a:ea typeface="標楷體" panose="03000509000000000000" pitchFamily="65" charset="-120"/>
                        </a:rPr>
                        <a:t>年</a:t>
                      </a:r>
                      <a:r>
                        <a:rPr lang="en-US" altLang="zh-TW" sz="2800" b="1" dirty="0">
                          <a:solidFill>
                            <a:srgbClr val="0000FF"/>
                          </a:solidFill>
                          <a:latin typeface="Book Antiqua" panose="02040602050305030304" pitchFamily="18" charset="0"/>
                          <a:ea typeface="標楷體" panose="03000509000000000000" pitchFamily="65" charset="-120"/>
                        </a:rPr>
                        <a:t>5</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18</a:t>
                      </a:r>
                      <a:r>
                        <a:rPr lang="zh-TW" altLang="en-US" sz="2800" b="1" dirty="0">
                          <a:solidFill>
                            <a:srgbClr val="0000FF"/>
                          </a:solidFill>
                          <a:latin typeface="Book Antiqua" panose="02040602050305030304" pitchFamily="18" charset="0"/>
                          <a:ea typeface="標楷體" panose="03000509000000000000" pitchFamily="65" charset="-120"/>
                        </a:rPr>
                        <a:t>日～</a:t>
                      </a:r>
                      <a:r>
                        <a:rPr lang="en-US" altLang="zh-TW" sz="2800" b="1" dirty="0">
                          <a:solidFill>
                            <a:srgbClr val="0000FF"/>
                          </a:solidFill>
                          <a:latin typeface="Book Antiqua" panose="02040602050305030304" pitchFamily="18" charset="0"/>
                          <a:ea typeface="標楷體" panose="03000509000000000000" pitchFamily="65" charset="-120"/>
                        </a:rPr>
                        <a:t>5</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22</a:t>
                      </a:r>
                      <a:r>
                        <a:rPr lang="zh-TW" altLang="en-US" sz="2800" b="1" dirty="0">
                          <a:solidFill>
                            <a:srgbClr val="0000FF"/>
                          </a:solidFill>
                          <a:latin typeface="Book Antiqua" panose="02040602050305030304" pitchFamily="18" charset="0"/>
                          <a:ea typeface="標楷體" panose="03000509000000000000" pitchFamily="65" charset="-120"/>
                        </a:rPr>
                        <a:t>日</a:t>
                      </a:r>
                      <a:endParaRPr lang="en-US" altLang="zh-TW" sz="2800" b="1" dirty="0">
                        <a:solidFill>
                          <a:srgbClr val="0000FF"/>
                        </a:solidFill>
                        <a:latin typeface="Book Antiqua" panose="02040602050305030304" pitchFamily="18" charset="0"/>
                        <a:ea typeface="標楷體" panose="03000509000000000000" pitchFamily="65" charset="-120"/>
                      </a:endParaRPr>
                    </a:p>
                    <a:p>
                      <a:pPr marL="0" indent="0" algn="l">
                        <a:buFont typeface="Wingdings" panose="05000000000000000000" pitchFamily="2" charset="2"/>
                        <a:buNone/>
                      </a:pPr>
                      <a:r>
                        <a:rPr lang="en-US" altLang="zh-TW" sz="2800" b="1" dirty="0">
                          <a:solidFill>
                            <a:srgbClr val="0000FF"/>
                          </a:solidFill>
                          <a:latin typeface="Book Antiqua" panose="02040602050305030304" pitchFamily="18" charset="0"/>
                          <a:ea typeface="標楷體" panose="03000509000000000000" pitchFamily="65" charset="-120"/>
                        </a:rPr>
                        <a:t>(</a:t>
                      </a:r>
                      <a:r>
                        <a:rPr lang="zh-TW" altLang="en-US" sz="2800" b="1" dirty="0">
                          <a:solidFill>
                            <a:srgbClr val="0000FF"/>
                          </a:solidFill>
                          <a:latin typeface="Book Antiqua" panose="02040602050305030304" pitchFamily="18" charset="0"/>
                          <a:ea typeface="標楷體" panose="03000509000000000000" pitchFamily="65" charset="-120"/>
                        </a:rPr>
                        <a:t>國中集體報名或網路個別報名</a:t>
                      </a:r>
                      <a:r>
                        <a:rPr lang="en-US" altLang="zh-TW" sz="2800" b="1" dirty="0">
                          <a:solidFill>
                            <a:srgbClr val="0000FF"/>
                          </a:solidFill>
                          <a:latin typeface="Book Antiqua" panose="02040602050305030304" pitchFamily="18" charset="0"/>
                          <a:ea typeface="標楷體" panose="03000509000000000000" pitchFamily="65" charset="-120"/>
                        </a:rPr>
                        <a:t>)</a:t>
                      </a:r>
                      <a:endParaRPr lang="zh-TW" altLang="en-US" sz="2800" b="1" dirty="0">
                        <a:solidFill>
                          <a:srgbClr val="0000FF"/>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xmlns="" val="10003"/>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志願選填</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3333FF"/>
                          </a:solidFill>
                          <a:latin typeface="Book Antiqua" panose="02040602050305030304" pitchFamily="18" charset="0"/>
                          <a:ea typeface="標楷體" panose="03000509000000000000" pitchFamily="65" charset="-120"/>
                        </a:rPr>
                        <a:t>109</a:t>
                      </a:r>
                      <a:r>
                        <a:rPr lang="zh-TW" altLang="en-US" sz="2800" b="1" dirty="0">
                          <a:solidFill>
                            <a:srgbClr val="3333FF"/>
                          </a:solidFill>
                          <a:latin typeface="Book Antiqua" panose="02040602050305030304" pitchFamily="18" charset="0"/>
                          <a:ea typeface="標楷體" panose="03000509000000000000" pitchFamily="65" charset="-120"/>
                        </a:rPr>
                        <a:t>年</a:t>
                      </a:r>
                      <a:r>
                        <a:rPr lang="en-US" altLang="zh-TW" sz="2800" b="1" dirty="0">
                          <a:solidFill>
                            <a:srgbClr val="3333FF"/>
                          </a:solidFill>
                          <a:latin typeface="Book Antiqua" panose="02040602050305030304" pitchFamily="18" charset="0"/>
                          <a:ea typeface="標楷體" panose="03000509000000000000" pitchFamily="65" charset="-120"/>
                        </a:rPr>
                        <a:t>6</a:t>
                      </a:r>
                      <a:r>
                        <a:rPr lang="zh-TW" altLang="en-US" sz="2800" b="1" dirty="0">
                          <a:solidFill>
                            <a:srgbClr val="3333FF"/>
                          </a:solidFill>
                          <a:latin typeface="Book Antiqua" panose="02040602050305030304" pitchFamily="18" charset="0"/>
                          <a:ea typeface="標楷體" panose="03000509000000000000" pitchFamily="65" charset="-120"/>
                        </a:rPr>
                        <a:t>月</a:t>
                      </a:r>
                      <a:r>
                        <a:rPr lang="en-US" altLang="zh-TW" sz="2800" b="1" dirty="0">
                          <a:solidFill>
                            <a:srgbClr val="3333FF"/>
                          </a:solidFill>
                          <a:latin typeface="Book Antiqua" panose="02040602050305030304" pitchFamily="18" charset="0"/>
                          <a:ea typeface="標楷體" panose="03000509000000000000" pitchFamily="65" charset="-120"/>
                        </a:rPr>
                        <a:t>4</a:t>
                      </a:r>
                      <a:r>
                        <a:rPr lang="zh-TW" altLang="en-US" sz="2800" b="1" dirty="0">
                          <a:solidFill>
                            <a:srgbClr val="3333FF"/>
                          </a:solidFill>
                          <a:latin typeface="Book Antiqua" panose="02040602050305030304" pitchFamily="18" charset="0"/>
                          <a:ea typeface="標楷體" panose="03000509000000000000" pitchFamily="65" charset="-120"/>
                        </a:rPr>
                        <a:t>日上午</a:t>
                      </a:r>
                      <a:r>
                        <a:rPr lang="en-US" altLang="zh-TW" sz="2800" b="1" dirty="0">
                          <a:solidFill>
                            <a:srgbClr val="3333FF"/>
                          </a:solidFill>
                          <a:latin typeface="Book Antiqua" panose="02040602050305030304" pitchFamily="18" charset="0"/>
                          <a:ea typeface="標楷體" panose="03000509000000000000" pitchFamily="65" charset="-120"/>
                        </a:rPr>
                        <a:t>10:00</a:t>
                      </a:r>
                      <a:r>
                        <a:rPr lang="zh-TW" altLang="en-US" sz="2800" b="1" dirty="0">
                          <a:solidFill>
                            <a:srgbClr val="3333FF"/>
                          </a:solidFill>
                          <a:latin typeface="Book Antiqua" panose="02040602050305030304" pitchFamily="18" charset="0"/>
                          <a:ea typeface="標楷體" panose="03000509000000000000" pitchFamily="65" charset="-120"/>
                        </a:rPr>
                        <a:t> </a:t>
                      </a:r>
                      <a:r>
                        <a:rPr lang="en-US" altLang="zh-TW" sz="2800" b="1" dirty="0">
                          <a:solidFill>
                            <a:srgbClr val="3333FF"/>
                          </a:solidFill>
                          <a:latin typeface="Book Antiqua" panose="02040602050305030304" pitchFamily="18" charset="0"/>
                          <a:ea typeface="標楷體" panose="03000509000000000000" pitchFamily="65" charset="-120"/>
                        </a:rPr>
                        <a:t>~</a:t>
                      </a:r>
                      <a:r>
                        <a:rPr lang="zh-TW" altLang="en-US" sz="2800" b="1" dirty="0">
                          <a:solidFill>
                            <a:srgbClr val="3333FF"/>
                          </a:solidFill>
                          <a:latin typeface="Book Antiqua" panose="02040602050305030304" pitchFamily="18" charset="0"/>
                          <a:ea typeface="標楷體" panose="03000509000000000000" pitchFamily="65" charset="-120"/>
                        </a:rPr>
                        <a:t> </a:t>
                      </a:r>
                      <a:endParaRPr lang="en-US" altLang="zh-TW" sz="2800" b="1" dirty="0">
                        <a:solidFill>
                          <a:srgbClr val="3333FF"/>
                        </a:solidFill>
                        <a:latin typeface="Book Antiqua" panose="02040602050305030304" pitchFamily="18" charset="0"/>
                        <a:ea typeface="標楷體" panose="03000509000000000000" pitchFamily="65" charset="-120"/>
                      </a:endParaRPr>
                    </a:p>
                    <a:p>
                      <a:pPr marL="0" indent="0" algn="l">
                        <a:buFont typeface="Wingdings" panose="05000000000000000000" pitchFamily="2" charset="2"/>
                        <a:buNone/>
                      </a:pPr>
                      <a:r>
                        <a:rPr lang="zh-TW" altLang="en-US" sz="2800" b="1" dirty="0">
                          <a:solidFill>
                            <a:srgbClr val="3333FF"/>
                          </a:solidFill>
                          <a:latin typeface="Book Antiqua" panose="02040602050305030304" pitchFamily="18" charset="0"/>
                          <a:ea typeface="標楷體" panose="03000509000000000000" pitchFamily="65" charset="-120"/>
                        </a:rPr>
                        <a:t>     </a:t>
                      </a:r>
                      <a:r>
                        <a:rPr lang="en-US" altLang="zh-TW" sz="2800" b="1" dirty="0">
                          <a:solidFill>
                            <a:srgbClr val="3333FF"/>
                          </a:solidFill>
                          <a:latin typeface="Book Antiqua" panose="02040602050305030304" pitchFamily="18" charset="0"/>
                          <a:ea typeface="標楷體" panose="03000509000000000000" pitchFamily="65" charset="-120"/>
                        </a:rPr>
                        <a:t>109</a:t>
                      </a:r>
                      <a:r>
                        <a:rPr lang="zh-TW" altLang="en-US" sz="2800" b="1" dirty="0">
                          <a:solidFill>
                            <a:srgbClr val="3333FF"/>
                          </a:solidFill>
                          <a:latin typeface="Book Antiqua" panose="02040602050305030304" pitchFamily="18" charset="0"/>
                          <a:ea typeface="標楷體" panose="03000509000000000000" pitchFamily="65" charset="-120"/>
                        </a:rPr>
                        <a:t>年</a:t>
                      </a:r>
                      <a:r>
                        <a:rPr lang="en-US" altLang="zh-TW" sz="2800" b="1" dirty="0">
                          <a:solidFill>
                            <a:srgbClr val="3333FF"/>
                          </a:solidFill>
                          <a:latin typeface="Book Antiqua" panose="02040602050305030304" pitchFamily="18" charset="0"/>
                          <a:ea typeface="標楷體" panose="03000509000000000000" pitchFamily="65" charset="-120"/>
                        </a:rPr>
                        <a:t>6</a:t>
                      </a:r>
                      <a:r>
                        <a:rPr lang="zh-TW" altLang="en-US" sz="2800" b="1" dirty="0">
                          <a:solidFill>
                            <a:srgbClr val="3333FF"/>
                          </a:solidFill>
                          <a:latin typeface="Book Antiqua" panose="02040602050305030304" pitchFamily="18" charset="0"/>
                          <a:ea typeface="標楷體" panose="03000509000000000000" pitchFamily="65" charset="-120"/>
                        </a:rPr>
                        <a:t>月</a:t>
                      </a:r>
                      <a:r>
                        <a:rPr lang="en-US" altLang="zh-TW" sz="2800" b="1" dirty="0">
                          <a:solidFill>
                            <a:srgbClr val="3333FF"/>
                          </a:solidFill>
                          <a:latin typeface="Book Antiqua" panose="02040602050305030304" pitchFamily="18" charset="0"/>
                          <a:ea typeface="標楷體" panose="03000509000000000000" pitchFamily="65" charset="-120"/>
                        </a:rPr>
                        <a:t>9</a:t>
                      </a:r>
                      <a:r>
                        <a:rPr lang="zh-TW" altLang="en-US" sz="2800" b="1" dirty="0">
                          <a:solidFill>
                            <a:srgbClr val="3333FF"/>
                          </a:solidFill>
                          <a:latin typeface="Book Antiqua" panose="02040602050305030304" pitchFamily="18" charset="0"/>
                          <a:ea typeface="標楷體" panose="03000509000000000000" pitchFamily="65" charset="-120"/>
                        </a:rPr>
                        <a:t>日下午</a:t>
                      </a:r>
                      <a:r>
                        <a:rPr lang="en-US" altLang="zh-TW" sz="2800" b="1" dirty="0">
                          <a:solidFill>
                            <a:srgbClr val="3333FF"/>
                          </a:solidFill>
                          <a:latin typeface="Book Antiqua" panose="02040602050305030304" pitchFamily="18" charset="0"/>
                          <a:ea typeface="標楷體" panose="03000509000000000000" pitchFamily="65" charset="-120"/>
                        </a:rPr>
                        <a:t>17:00</a:t>
                      </a:r>
                      <a:endParaRPr lang="zh-TW" altLang="en-US" sz="2800" b="1" dirty="0">
                        <a:solidFill>
                          <a:srgbClr val="3333FF"/>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xmlns="" val="10004"/>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錄取公告</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0000FF"/>
                          </a:solidFill>
                          <a:latin typeface="Book Antiqua" panose="02040602050305030304" pitchFamily="18" charset="0"/>
                          <a:ea typeface="標楷體" panose="03000509000000000000" pitchFamily="65" charset="-120"/>
                        </a:rPr>
                        <a:t>109</a:t>
                      </a:r>
                      <a:r>
                        <a:rPr lang="zh-TW" altLang="en-US" sz="2800" b="1" dirty="0">
                          <a:solidFill>
                            <a:srgbClr val="0000FF"/>
                          </a:solidFill>
                          <a:latin typeface="Book Antiqua" panose="02040602050305030304" pitchFamily="18" charset="0"/>
                          <a:ea typeface="標楷體" panose="03000509000000000000" pitchFamily="65" charset="-120"/>
                        </a:rPr>
                        <a:t>年</a:t>
                      </a:r>
                      <a:r>
                        <a:rPr lang="en-US" altLang="zh-TW" sz="2800" b="1" dirty="0">
                          <a:solidFill>
                            <a:srgbClr val="0000FF"/>
                          </a:solidFill>
                          <a:latin typeface="Book Antiqua" panose="02040602050305030304" pitchFamily="18" charset="0"/>
                          <a:ea typeface="標楷體" panose="03000509000000000000" pitchFamily="65" charset="-120"/>
                        </a:rPr>
                        <a:t>6</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11</a:t>
                      </a:r>
                      <a:r>
                        <a:rPr lang="zh-TW" altLang="en-US" sz="2800" b="1" dirty="0">
                          <a:solidFill>
                            <a:srgbClr val="0000FF"/>
                          </a:solidFill>
                          <a:latin typeface="Book Antiqua" panose="02040602050305030304" pitchFamily="18" charset="0"/>
                          <a:ea typeface="標楷體" panose="03000509000000000000" pitchFamily="65" charset="-120"/>
                        </a:rPr>
                        <a:t>日上午</a:t>
                      </a:r>
                      <a:r>
                        <a:rPr lang="en-US" altLang="zh-TW" sz="2800" b="1" dirty="0">
                          <a:solidFill>
                            <a:srgbClr val="0000FF"/>
                          </a:solidFill>
                          <a:latin typeface="Book Antiqua" panose="02040602050305030304" pitchFamily="18" charset="0"/>
                          <a:ea typeface="標楷體" panose="03000509000000000000" pitchFamily="65" charset="-120"/>
                        </a:rPr>
                        <a:t>9:00</a:t>
                      </a:r>
                      <a:endParaRPr lang="zh-TW" altLang="en-US" sz="2800" b="1" dirty="0">
                        <a:solidFill>
                          <a:srgbClr val="FF0000"/>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xmlns="" val="10005"/>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錄取報到與放棄錄取資格截止日</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0000FF"/>
                          </a:solidFill>
                          <a:latin typeface="Book Antiqua" panose="02040602050305030304" pitchFamily="18" charset="0"/>
                          <a:ea typeface="標楷體" panose="03000509000000000000" pitchFamily="65" charset="-120"/>
                        </a:rPr>
                        <a:t>109</a:t>
                      </a:r>
                      <a:r>
                        <a:rPr lang="zh-TW" altLang="en-US" sz="2800" b="1" dirty="0">
                          <a:solidFill>
                            <a:srgbClr val="0000FF"/>
                          </a:solidFill>
                          <a:latin typeface="Book Antiqua" panose="02040602050305030304" pitchFamily="18" charset="0"/>
                          <a:ea typeface="標楷體" panose="03000509000000000000" pitchFamily="65" charset="-120"/>
                        </a:rPr>
                        <a:t>年</a:t>
                      </a:r>
                      <a:r>
                        <a:rPr lang="en-US" altLang="zh-TW" sz="2800" b="1" dirty="0">
                          <a:solidFill>
                            <a:srgbClr val="0000FF"/>
                          </a:solidFill>
                          <a:latin typeface="Book Antiqua" panose="02040602050305030304" pitchFamily="18" charset="0"/>
                          <a:ea typeface="標楷體" panose="03000509000000000000" pitchFamily="65" charset="-120"/>
                        </a:rPr>
                        <a:t>6</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15</a:t>
                      </a:r>
                      <a:r>
                        <a:rPr lang="zh-TW" altLang="en-US" sz="2800" b="1" dirty="0">
                          <a:solidFill>
                            <a:srgbClr val="0000FF"/>
                          </a:solidFill>
                          <a:latin typeface="Book Antiqua" panose="02040602050305030304" pitchFamily="18" charset="0"/>
                          <a:ea typeface="標楷體" panose="03000509000000000000" pitchFamily="65" charset="-120"/>
                        </a:rPr>
                        <a:t>日下午</a:t>
                      </a:r>
                      <a:r>
                        <a:rPr lang="en-US" altLang="zh-TW" sz="2800" b="1" dirty="0">
                          <a:solidFill>
                            <a:srgbClr val="0000FF"/>
                          </a:solidFill>
                          <a:latin typeface="Book Antiqua" panose="02040602050305030304" pitchFamily="18" charset="0"/>
                          <a:ea typeface="標楷體" panose="03000509000000000000" pitchFamily="65" charset="-120"/>
                        </a:rPr>
                        <a:t>15:00</a:t>
                      </a:r>
                      <a:endParaRPr lang="zh-TW" altLang="en-US" sz="2800" b="1" dirty="0">
                        <a:solidFill>
                          <a:srgbClr val="FF0000"/>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xmlns="" val="10006"/>
                  </a:ext>
                </a:extLst>
              </a:tr>
            </a:tbl>
          </a:graphicData>
        </a:graphic>
      </p:graphicFrame>
      <p:sp>
        <p:nvSpPr>
          <p:cNvPr id="227359" name="標題 1"/>
          <p:cNvSpPr txBox="1">
            <a:spLocks/>
          </p:cNvSpPr>
          <p:nvPr/>
        </p:nvSpPr>
        <p:spPr bwMode="auto">
          <a:xfrm>
            <a:off x="1693863" y="488950"/>
            <a:ext cx="72723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辦理期程</a:t>
            </a:r>
          </a:p>
        </p:txBody>
      </p:sp>
      <p:sp>
        <p:nvSpPr>
          <p:cNvPr id="22736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7512780-B4D0-4ED2-86F0-9AC1D62345DD}" type="slidenum">
              <a:rPr kumimoji="0" lang="zh-TW" altLang="en-US" smtClean="0">
                <a:solidFill>
                  <a:srgbClr val="FEFFFF"/>
                </a:solidFill>
                <a:latin typeface="Century Gothic" panose="020B0502020202020204" pitchFamily="34" charset="0"/>
              </a:rPr>
              <a:pPr/>
              <a:t>110</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29643179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F899EA8F-3E03-4D74-856A-35FCF5BACB02}"/>
              </a:ext>
            </a:extLst>
          </p:cNvPr>
          <p:cNvSpPr>
            <a:spLocks noGrp="1"/>
          </p:cNvSpPr>
          <p:nvPr>
            <p:ph idx="1"/>
          </p:nvPr>
        </p:nvSpPr>
        <p:spPr>
          <a:xfrm>
            <a:off x="1311275" y="1747838"/>
            <a:ext cx="11050588" cy="4748212"/>
          </a:xfrm>
        </p:spPr>
        <p:txBody>
          <a:bodyPr/>
          <a:lstStyle/>
          <a:p>
            <a:pPr marL="757231" lvl="1" indent="-457200">
              <a:defRPr/>
            </a:pPr>
            <a:r>
              <a:rPr lang="zh-TW" altLang="en-US" sz="3067" dirty="0">
                <a:latin typeface="標楷體" panose="03000509000000000000" pitchFamily="65" charset="-120"/>
                <a:ea typeface="標楷體" panose="03000509000000000000" pitchFamily="65" charset="-120"/>
              </a:rPr>
              <a:t>重視學生基本能力，達成基本能力即取得分數。</a:t>
            </a:r>
          </a:p>
          <a:p>
            <a:pPr marL="757231" lvl="1" indent="-457200">
              <a:defRPr/>
            </a:pPr>
            <a:endParaRPr lang="en-US" altLang="zh-TW" sz="3067" dirty="0">
              <a:latin typeface="標楷體" panose="03000509000000000000" pitchFamily="65" charset="-120"/>
              <a:ea typeface="標楷體" panose="03000509000000000000" pitchFamily="65" charset="-120"/>
            </a:endParaRPr>
          </a:p>
          <a:p>
            <a:pPr marL="757231" lvl="1" indent="-457200">
              <a:defRPr/>
            </a:pPr>
            <a:r>
              <a:rPr lang="zh-TW" altLang="en-US" sz="3067" dirty="0">
                <a:latin typeface="標楷體" panose="03000509000000000000" pitchFamily="65" charset="-120"/>
                <a:ea typeface="標楷體" panose="03000509000000000000" pitchFamily="65" charset="-120"/>
              </a:rPr>
              <a:t>設定單項及總項積分上限，避免學生分分計較。</a:t>
            </a:r>
          </a:p>
          <a:p>
            <a:pPr marL="757231" lvl="1" indent="-457200">
              <a:defRPr/>
            </a:pPr>
            <a:endParaRPr lang="en-US" altLang="zh-TW" sz="3067" dirty="0">
              <a:latin typeface="標楷體" panose="03000509000000000000" pitchFamily="65" charset="-120"/>
              <a:ea typeface="標楷體" panose="03000509000000000000" pitchFamily="65" charset="-120"/>
            </a:endParaRPr>
          </a:p>
          <a:p>
            <a:pPr marL="757231" lvl="1" indent="-457200">
              <a:defRPr/>
            </a:pPr>
            <a:r>
              <a:rPr lang="zh-TW" altLang="en-US" sz="3067" dirty="0">
                <a:latin typeface="標楷體" panose="03000509000000000000" pitchFamily="65" charset="-120"/>
                <a:ea typeface="標楷體" panose="03000509000000000000" pitchFamily="65" charset="-120"/>
              </a:rPr>
              <a:t>以適當之比序項目規劃，達成零抽籤目標。</a:t>
            </a:r>
          </a:p>
          <a:p>
            <a:pPr marL="757231" lvl="1" indent="-457200">
              <a:defRPr/>
            </a:pPr>
            <a:endParaRPr lang="en-US" altLang="zh-TW" sz="3067" dirty="0">
              <a:latin typeface="標楷體" panose="03000509000000000000" pitchFamily="65" charset="-120"/>
              <a:ea typeface="標楷體" panose="03000509000000000000" pitchFamily="65" charset="-120"/>
            </a:endParaRPr>
          </a:p>
          <a:p>
            <a:pPr marL="757231" lvl="1" indent="-457200">
              <a:defRPr/>
            </a:pPr>
            <a:r>
              <a:rPr lang="zh-TW" altLang="en-US" sz="3067" dirty="0">
                <a:latin typeface="標楷體" panose="03000509000000000000" pitchFamily="65" charset="-120"/>
                <a:ea typeface="標楷體" panose="03000509000000000000" pitchFamily="65" charset="-120"/>
              </a:rPr>
              <a:t>注重學生多元學習成效，引導學生五育均衡發展。</a:t>
            </a:r>
            <a:endParaRPr lang="en-US" altLang="zh-TW" sz="3067" dirty="0">
              <a:latin typeface="標楷體" panose="03000509000000000000" pitchFamily="65" charset="-120"/>
              <a:ea typeface="標楷體" panose="03000509000000000000" pitchFamily="65" charset="-120"/>
            </a:endParaRPr>
          </a:p>
        </p:txBody>
      </p:sp>
      <p:sp>
        <p:nvSpPr>
          <p:cNvPr id="229379" name="標題 1"/>
          <p:cNvSpPr txBox="1">
            <a:spLocks/>
          </p:cNvSpPr>
          <p:nvPr/>
        </p:nvSpPr>
        <p:spPr bwMode="auto">
          <a:xfrm>
            <a:off x="1514475" y="563563"/>
            <a:ext cx="10461625" cy="7937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900">
                <a:solidFill>
                  <a:srgbClr val="262626"/>
                </a:solidFill>
                <a:latin typeface="標楷體" panose="03000509000000000000" pitchFamily="65" charset="-120"/>
                <a:ea typeface="標楷體" panose="03000509000000000000" pitchFamily="65" charset="-120"/>
              </a:rPr>
              <a:t>(</a:t>
            </a:r>
            <a:r>
              <a:rPr kumimoji="0" lang="zh-TW" altLang="en-US" sz="3900">
                <a:solidFill>
                  <a:srgbClr val="262626"/>
                </a:solidFill>
                <a:latin typeface="標楷體" panose="03000509000000000000" pitchFamily="65" charset="-120"/>
                <a:ea typeface="標楷體" panose="03000509000000000000" pitchFamily="65" charset="-120"/>
              </a:rPr>
              <a:t>四</a:t>
            </a:r>
            <a:r>
              <a:rPr kumimoji="0" lang="en-US" altLang="zh-TW" sz="3900">
                <a:solidFill>
                  <a:srgbClr val="262626"/>
                </a:solidFill>
                <a:latin typeface="標楷體" panose="03000509000000000000" pitchFamily="65" charset="-120"/>
                <a:ea typeface="標楷體" panose="03000509000000000000" pitchFamily="65" charset="-120"/>
              </a:rPr>
              <a:t>)</a:t>
            </a:r>
            <a:r>
              <a:rPr kumimoji="0" lang="zh-TW" altLang="en-US" sz="3900">
                <a:solidFill>
                  <a:srgbClr val="262626"/>
                </a:solidFill>
                <a:latin typeface="標楷體" panose="03000509000000000000" pitchFamily="65" charset="-120"/>
                <a:ea typeface="標楷體" panose="03000509000000000000" pitchFamily="65" charset="-120"/>
              </a:rPr>
              <a:t>五專聯合免試</a:t>
            </a:r>
            <a:r>
              <a:rPr kumimoji="0" lang="en-US" altLang="zh-TW" sz="3900">
                <a:solidFill>
                  <a:srgbClr val="262626"/>
                </a:solidFill>
                <a:latin typeface="標楷體" panose="03000509000000000000" pitchFamily="65" charset="-120"/>
                <a:ea typeface="標楷體" panose="03000509000000000000" pitchFamily="65" charset="-120"/>
              </a:rPr>
              <a:t>-</a:t>
            </a:r>
            <a:r>
              <a:rPr kumimoji="0" lang="zh-TW" altLang="en-US" sz="3900">
                <a:solidFill>
                  <a:srgbClr val="262626"/>
                </a:solidFill>
                <a:latin typeface="標楷體" panose="03000509000000000000" pitchFamily="65" charset="-120"/>
                <a:ea typeface="標楷體" panose="03000509000000000000" pitchFamily="65" charset="-120"/>
              </a:rPr>
              <a:t>比序項目積分對照訂定原則</a:t>
            </a:r>
          </a:p>
        </p:txBody>
      </p:sp>
      <p:sp>
        <p:nvSpPr>
          <p:cNvPr id="2293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7C8525F-3967-4E53-A62E-911E7ED48423}" type="slidenum">
              <a:rPr kumimoji="0" lang="zh-TW" altLang="en-US" smtClean="0">
                <a:solidFill>
                  <a:srgbClr val="FEFFFF"/>
                </a:solidFill>
                <a:latin typeface="Century Gothic" panose="020B0502020202020204" pitchFamily="34" charset="0"/>
              </a:rPr>
              <a:pPr/>
              <a:t>111</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21654988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70138" y="301625"/>
            <a:ext cx="4924425"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40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7530BF6-96BB-4082-8FA7-2E9FFD377198}" type="slidenum">
              <a:rPr kumimoji="0" lang="zh-TW" altLang="en-US" smtClean="0">
                <a:solidFill>
                  <a:srgbClr val="FEFFFF"/>
                </a:solidFill>
                <a:latin typeface="Century Gothic" panose="020B0502020202020204" pitchFamily="34" charset="0"/>
              </a:rPr>
              <a:pPr/>
              <a:t>112</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248537342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標題 1"/>
          <p:cNvSpPr>
            <a:spLocks noGrp="1"/>
          </p:cNvSpPr>
          <p:nvPr>
            <p:ph type="title"/>
          </p:nvPr>
        </p:nvSpPr>
        <p:spPr>
          <a:xfrm>
            <a:off x="2592388" y="623888"/>
            <a:ext cx="8912225" cy="1281112"/>
          </a:xfrm>
        </p:spPr>
        <p:txBody>
          <a:bodyPr/>
          <a:lstStyle/>
          <a:p>
            <a:endParaRPr lang="zh-TW" altLang="en-US"/>
          </a:p>
        </p:txBody>
      </p:sp>
      <p:graphicFrame>
        <p:nvGraphicFramePr>
          <p:cNvPr id="6" name="內容版面配置區 5">
            <a:extLst>
              <a:ext uri="{FF2B5EF4-FFF2-40B4-BE49-F238E27FC236}">
                <a16:creationId xmlns:a16="http://schemas.microsoft.com/office/drawing/2014/main" xmlns="" id="{E20F32FB-DB69-4AED-97E7-C6C0103F284D}"/>
              </a:ext>
            </a:extLst>
          </p:cNvPr>
          <p:cNvGraphicFramePr>
            <a:graphicFrameLocks noGrp="1"/>
          </p:cNvGraphicFramePr>
          <p:nvPr>
            <p:ph idx="1"/>
          </p:nvPr>
        </p:nvGraphicFramePr>
        <p:xfrm>
          <a:off x="476250" y="23813"/>
          <a:ext cx="11398250" cy="6757989"/>
        </p:xfrm>
        <a:graphic>
          <a:graphicData uri="http://schemas.openxmlformats.org/drawingml/2006/table">
            <a:tbl>
              <a:tblPr firstRow="1" firstCol="1" bandRow="1">
                <a:tableStyleId>{5C22544A-7EE6-4342-B048-85BDC9FD1C3A}</a:tableStyleId>
              </a:tblPr>
              <a:tblGrid>
                <a:gridCol w="1266624">
                  <a:extLst>
                    <a:ext uri="{9D8B030D-6E8A-4147-A177-3AD203B41FA5}">
                      <a16:colId xmlns:a16="http://schemas.microsoft.com/office/drawing/2014/main" xmlns="" val="20000"/>
                    </a:ext>
                  </a:extLst>
                </a:gridCol>
                <a:gridCol w="1562145">
                  <a:extLst>
                    <a:ext uri="{9D8B030D-6E8A-4147-A177-3AD203B41FA5}">
                      <a16:colId xmlns:a16="http://schemas.microsoft.com/office/drawing/2014/main" xmlns="" val="20001"/>
                    </a:ext>
                  </a:extLst>
                </a:gridCol>
                <a:gridCol w="2397413">
                  <a:extLst>
                    <a:ext uri="{9D8B030D-6E8A-4147-A177-3AD203B41FA5}">
                      <a16:colId xmlns:a16="http://schemas.microsoft.com/office/drawing/2014/main" xmlns="" val="20002"/>
                    </a:ext>
                  </a:extLst>
                </a:gridCol>
                <a:gridCol w="1676364">
                  <a:extLst>
                    <a:ext uri="{9D8B030D-6E8A-4147-A177-3AD203B41FA5}">
                      <a16:colId xmlns:a16="http://schemas.microsoft.com/office/drawing/2014/main" xmlns="" val="20003"/>
                    </a:ext>
                  </a:extLst>
                </a:gridCol>
                <a:gridCol w="1650965">
                  <a:extLst>
                    <a:ext uri="{9D8B030D-6E8A-4147-A177-3AD203B41FA5}">
                      <a16:colId xmlns:a16="http://schemas.microsoft.com/office/drawing/2014/main" xmlns="" val="20004"/>
                    </a:ext>
                  </a:extLst>
                </a:gridCol>
                <a:gridCol w="1219174">
                  <a:extLst>
                    <a:ext uri="{9D8B030D-6E8A-4147-A177-3AD203B41FA5}">
                      <a16:colId xmlns:a16="http://schemas.microsoft.com/office/drawing/2014/main" xmlns="" val="20005"/>
                    </a:ext>
                  </a:extLst>
                </a:gridCol>
                <a:gridCol w="965180">
                  <a:extLst>
                    <a:ext uri="{9D8B030D-6E8A-4147-A177-3AD203B41FA5}">
                      <a16:colId xmlns:a16="http://schemas.microsoft.com/office/drawing/2014/main" xmlns="" val="20006"/>
                    </a:ext>
                  </a:extLst>
                </a:gridCol>
                <a:gridCol w="660385">
                  <a:extLst>
                    <a:ext uri="{9D8B030D-6E8A-4147-A177-3AD203B41FA5}">
                      <a16:colId xmlns:a16="http://schemas.microsoft.com/office/drawing/2014/main" xmlns="" val="20007"/>
                    </a:ext>
                  </a:extLst>
                </a:gridCol>
              </a:tblGrid>
              <a:tr h="208202">
                <a:tc rowSpan="3" gridSpan="2">
                  <a:txBody>
                    <a:bodyPr/>
                    <a:lstStyle/>
                    <a:p>
                      <a:pPr algn="ctr">
                        <a:spcAft>
                          <a:spcPts val="0"/>
                        </a:spcAft>
                      </a:pPr>
                      <a:r>
                        <a:rPr lang="zh-TW" sz="1200" kern="0" dirty="0">
                          <a:effectLst/>
                        </a:rPr>
                        <a:t>比序項目</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rowSpan="3" hMerge="1">
                  <a:txBody>
                    <a:bodyPr/>
                    <a:lstStyle/>
                    <a:p>
                      <a:endParaRPr lang="zh-TW" altLang="en-US"/>
                    </a:p>
                  </a:txBody>
                  <a:tcPr/>
                </a:tc>
                <a:tc gridSpan="5">
                  <a:txBody>
                    <a:bodyPr/>
                    <a:lstStyle/>
                    <a:p>
                      <a:pPr algn="ctr">
                        <a:spcAft>
                          <a:spcPts val="0"/>
                        </a:spcAft>
                      </a:pPr>
                      <a:r>
                        <a:rPr lang="zh-TW" sz="1200" kern="0">
                          <a:effectLst/>
                        </a:rPr>
                        <a:t>層級與積分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ctr">
                        <a:spcAft>
                          <a:spcPts val="0"/>
                        </a:spcAft>
                      </a:pPr>
                      <a:r>
                        <a:rPr lang="zh-TW" sz="1200" kern="0">
                          <a:effectLst/>
                        </a:rPr>
                        <a:t>積分上限</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xmlns="" val="10000"/>
                  </a:ext>
                </a:extLst>
              </a:tr>
              <a:tr h="208202">
                <a:tc gridSpan="2" vMerge="1">
                  <a:txBody>
                    <a:bodyPr/>
                    <a:lstStyle/>
                    <a:p>
                      <a:endParaRPr lang="zh-TW" altLang="en-US"/>
                    </a:p>
                  </a:txBody>
                  <a:tcPr/>
                </a:tc>
                <a:tc hMerge="1" vMerge="1">
                  <a:txBody>
                    <a:bodyPr/>
                    <a:lstStyle/>
                    <a:p>
                      <a:endParaRPr lang="zh-TW" altLang="en-US"/>
                    </a:p>
                  </a:txBody>
                  <a:tcPr/>
                </a:tc>
                <a:tc gridSpan="4">
                  <a:txBody>
                    <a:bodyPr/>
                    <a:lstStyle/>
                    <a:p>
                      <a:pPr algn="ctr">
                        <a:spcAft>
                          <a:spcPts val="0"/>
                        </a:spcAft>
                      </a:pPr>
                      <a:r>
                        <a:rPr lang="zh-TW" sz="1200" kern="0" dirty="0">
                          <a:effectLst/>
                        </a:rPr>
                        <a:t>層級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1200" kern="0">
                          <a:effectLst/>
                        </a:rPr>
                        <a:t>單項積分上限</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extLst>
                  <a:ext uri="{0D108BD9-81ED-4DB2-BD59-A6C34878D82A}">
                    <a16:rowId xmlns:a16="http://schemas.microsoft.com/office/drawing/2014/main" xmlns="" val="10001"/>
                  </a:ext>
                </a:extLst>
              </a:tr>
              <a:tr h="275210">
                <a:tc gridSpan="2" vMerge="1">
                  <a:txBody>
                    <a:bodyPr/>
                    <a:lstStyle/>
                    <a:p>
                      <a:endParaRPr lang="zh-TW" altLang="en-US"/>
                    </a:p>
                  </a:txBody>
                  <a:tcPr/>
                </a:tc>
                <a:tc hMerge="1" vMerge="1">
                  <a:txBody>
                    <a:bodyPr/>
                    <a:lstStyle/>
                    <a:p>
                      <a:endParaRPr lang="zh-TW" altLang="en-US"/>
                    </a:p>
                  </a:txBody>
                  <a:tcPr/>
                </a:tc>
                <a:tc>
                  <a:txBody>
                    <a:bodyPr/>
                    <a:lstStyle/>
                    <a:p>
                      <a:pPr algn="ctr">
                        <a:spcAft>
                          <a:spcPts val="0"/>
                        </a:spcAft>
                      </a:pPr>
                      <a:r>
                        <a:rPr lang="zh-TW" sz="1200" kern="0" dirty="0">
                          <a:effectLst/>
                        </a:rPr>
                        <a:t>第</a:t>
                      </a:r>
                      <a:r>
                        <a:rPr lang="en-US" sz="1200" kern="0" dirty="0">
                          <a:effectLst/>
                        </a:rPr>
                        <a:t>1</a:t>
                      </a:r>
                      <a:r>
                        <a:rPr lang="zh-TW" sz="1200" kern="0" dirty="0">
                          <a:effectLst/>
                        </a:rPr>
                        <a:t>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zh-TW" sz="1200" kern="0" dirty="0">
                          <a:effectLst/>
                        </a:rPr>
                        <a:t>第</a:t>
                      </a:r>
                      <a:r>
                        <a:rPr lang="en-US" sz="1200" kern="0" dirty="0">
                          <a:effectLst/>
                        </a:rPr>
                        <a:t>2</a:t>
                      </a:r>
                      <a:r>
                        <a:rPr lang="zh-TW" sz="1200" kern="0" dirty="0">
                          <a:effectLst/>
                        </a:rPr>
                        <a:t>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zh-TW" sz="1200" kern="0" dirty="0">
                          <a:effectLst/>
                        </a:rPr>
                        <a:t>第</a:t>
                      </a:r>
                      <a:r>
                        <a:rPr lang="en-US" sz="1200" kern="0" dirty="0">
                          <a:effectLst/>
                        </a:rPr>
                        <a:t>3</a:t>
                      </a:r>
                      <a:r>
                        <a:rPr lang="zh-TW" sz="1200" kern="0" dirty="0">
                          <a:effectLst/>
                        </a:rPr>
                        <a:t>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zh-TW" sz="1200" kern="0">
                          <a:effectLst/>
                        </a:rPr>
                        <a:t>第</a:t>
                      </a:r>
                      <a:r>
                        <a:rPr lang="en-US" sz="1200" kern="0">
                          <a:effectLst/>
                        </a:rPr>
                        <a:t>4</a:t>
                      </a:r>
                      <a:r>
                        <a:rPr lang="zh-TW" sz="1200" kern="0">
                          <a:effectLst/>
                        </a:rPr>
                        <a:t>級</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2"/>
                  </a:ext>
                </a:extLst>
              </a:tr>
              <a:tr h="573962">
                <a:tc rowSpan="5">
                  <a:txBody>
                    <a:bodyPr/>
                    <a:lstStyle/>
                    <a:p>
                      <a:pPr>
                        <a:spcAft>
                          <a:spcPts val="0"/>
                        </a:spcAft>
                      </a:pPr>
                      <a:r>
                        <a:rPr lang="zh-TW" sz="1200" kern="0" dirty="0">
                          <a:effectLst/>
                        </a:rPr>
                        <a:t>多元學習表現</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rowSpan="2">
                  <a:txBody>
                    <a:bodyPr/>
                    <a:lstStyle/>
                    <a:p>
                      <a:pPr>
                        <a:spcAft>
                          <a:spcPts val="0"/>
                        </a:spcAft>
                      </a:pPr>
                      <a:r>
                        <a:rPr lang="zh-TW" sz="1200" kern="0" dirty="0">
                          <a:effectLst/>
                        </a:rPr>
                        <a:t>競賽</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全國第一名得</a:t>
                      </a:r>
                      <a:r>
                        <a:rPr lang="en-US" sz="1200" kern="0" dirty="0">
                          <a:effectLst/>
                        </a:rPr>
                        <a:t>6</a:t>
                      </a:r>
                      <a:r>
                        <a:rPr lang="zh-TW" sz="1200" kern="0" dirty="0">
                          <a:effectLst/>
                        </a:rPr>
                        <a:t>分、第二名得</a:t>
                      </a:r>
                      <a:r>
                        <a:rPr lang="en-US" sz="1200" kern="0" dirty="0">
                          <a:effectLst/>
                        </a:rPr>
                        <a:t>5</a:t>
                      </a:r>
                      <a:r>
                        <a:rPr lang="zh-TW" sz="1200" kern="0" dirty="0">
                          <a:effectLst/>
                        </a:rPr>
                        <a:t>分、第三名得</a:t>
                      </a:r>
                      <a:r>
                        <a:rPr lang="en-US" sz="1200" kern="0" dirty="0">
                          <a:effectLst/>
                        </a:rPr>
                        <a:t>4</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全國四至六名與區域及縣</a:t>
                      </a:r>
                      <a:r>
                        <a:rPr lang="en-US" sz="1200" kern="0" dirty="0">
                          <a:effectLst/>
                        </a:rPr>
                        <a:t>(</a:t>
                      </a:r>
                      <a:r>
                        <a:rPr lang="zh-TW" sz="1200" kern="0" dirty="0">
                          <a:effectLst/>
                        </a:rPr>
                        <a:t>市</a:t>
                      </a:r>
                      <a:r>
                        <a:rPr lang="en-US" sz="1200" kern="0" dirty="0">
                          <a:effectLst/>
                        </a:rPr>
                        <a:t>)</a:t>
                      </a:r>
                      <a:r>
                        <a:rPr lang="zh-TW" sz="1200" kern="0" dirty="0">
                          <a:effectLst/>
                        </a:rPr>
                        <a:t>第一名得</a:t>
                      </a:r>
                      <a:r>
                        <a:rPr lang="en-US" sz="1200" kern="0" dirty="0">
                          <a:effectLst/>
                        </a:rPr>
                        <a:t>3</a:t>
                      </a:r>
                      <a:r>
                        <a:rPr lang="zh-TW" sz="1200" kern="0" dirty="0">
                          <a:effectLst/>
                        </a:rPr>
                        <a:t>分、區域及縣</a:t>
                      </a:r>
                      <a:r>
                        <a:rPr lang="en-US" sz="1200" kern="0" dirty="0">
                          <a:effectLst/>
                        </a:rPr>
                        <a:t>(</a:t>
                      </a:r>
                      <a:r>
                        <a:rPr lang="zh-TW" sz="1200" kern="0" dirty="0">
                          <a:effectLst/>
                        </a:rPr>
                        <a:t>市</a:t>
                      </a:r>
                      <a:r>
                        <a:rPr lang="en-US" sz="1200" kern="0" dirty="0">
                          <a:effectLst/>
                        </a:rPr>
                        <a:t>)</a:t>
                      </a:r>
                      <a:r>
                        <a:rPr lang="zh-TW" sz="1200" kern="0" dirty="0">
                          <a:effectLst/>
                        </a:rPr>
                        <a:t>第二名得</a:t>
                      </a:r>
                      <a:r>
                        <a:rPr lang="en-US" sz="1200" kern="0" dirty="0">
                          <a:effectLst/>
                        </a:rPr>
                        <a:t>2</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區域及縣</a:t>
                      </a:r>
                      <a:r>
                        <a:rPr lang="en-US" sz="1200" kern="0">
                          <a:effectLst/>
                        </a:rPr>
                        <a:t>(</a:t>
                      </a:r>
                      <a:r>
                        <a:rPr lang="zh-TW" sz="1200" kern="0">
                          <a:effectLst/>
                        </a:rPr>
                        <a:t>市</a:t>
                      </a:r>
                      <a:r>
                        <a:rPr lang="en-US" sz="1200" kern="0">
                          <a:effectLst/>
                        </a:rPr>
                        <a:t>)</a:t>
                      </a:r>
                      <a:r>
                        <a:rPr lang="zh-TW" sz="1200" kern="0">
                          <a:effectLst/>
                        </a:rPr>
                        <a:t>第三名得</a:t>
                      </a:r>
                      <a:r>
                        <a:rPr lang="en-US" sz="1200" kern="0">
                          <a:effectLst/>
                        </a:rPr>
                        <a:t>1</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rowSpan="2">
                  <a:txBody>
                    <a:bodyPr/>
                    <a:lstStyle/>
                    <a:p>
                      <a:pPr algn="ctr">
                        <a:spcAft>
                          <a:spcPts val="0"/>
                        </a:spcAft>
                      </a:pPr>
                      <a:r>
                        <a:rPr lang="en-US" sz="1200" kern="0">
                          <a:effectLst/>
                        </a:rPr>
                        <a:t>7</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rowSpan="5">
                  <a:txBody>
                    <a:bodyPr/>
                    <a:lstStyle/>
                    <a:p>
                      <a:pPr algn="ctr">
                        <a:spcAft>
                          <a:spcPts val="0"/>
                        </a:spcAft>
                      </a:pPr>
                      <a:r>
                        <a:rPr lang="en-US" sz="1200" kern="0" dirty="0">
                          <a:effectLst/>
                        </a:rPr>
                        <a:t>16</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xmlns="" val="10003"/>
                  </a:ext>
                </a:extLst>
              </a:tr>
              <a:tr h="1137326">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200" kern="0" dirty="0">
                          <a:effectLst/>
                        </a:rPr>
                        <a:t>國際科技展覽、國際運動會、學科國際奧林匹亞競賽、國際國中科學奧林匹亞競賽、國際技能競賽、國際展能節職業技能競賽等獲得第一名得</a:t>
                      </a:r>
                      <a:r>
                        <a:rPr lang="en-US" sz="1200" kern="0" dirty="0">
                          <a:effectLst/>
                        </a:rPr>
                        <a:t>7</a:t>
                      </a:r>
                      <a:r>
                        <a:rPr lang="zh-TW" sz="1200" kern="0" dirty="0">
                          <a:effectLst/>
                        </a:rPr>
                        <a:t>分、獲得第二名得</a:t>
                      </a:r>
                      <a:r>
                        <a:rPr lang="en-US" sz="1200" kern="0" dirty="0">
                          <a:effectLst/>
                        </a:rPr>
                        <a:t>6</a:t>
                      </a:r>
                      <a:r>
                        <a:rPr lang="zh-TW" sz="1200" kern="0" dirty="0">
                          <a:effectLst/>
                        </a:rPr>
                        <a:t>分、獲得第三名得</a:t>
                      </a:r>
                      <a:r>
                        <a:rPr lang="en-US" sz="1200" kern="0" dirty="0">
                          <a:effectLst/>
                        </a:rPr>
                        <a:t>5</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國際發明展及台北國際發明暨技術交易展獲得第一名得</a:t>
                      </a:r>
                      <a:r>
                        <a:rPr lang="en-US" sz="1200" kern="0" dirty="0">
                          <a:effectLst/>
                        </a:rPr>
                        <a:t>4</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國際發明展及台北國際發明暨技術交易展獲得第二名得</a:t>
                      </a:r>
                      <a:r>
                        <a:rPr lang="en-US" sz="1200" kern="0" dirty="0">
                          <a:effectLst/>
                        </a:rPr>
                        <a:t>3</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國際發明展及台北國際發明暨技術交易展獲得第三名得</a:t>
                      </a:r>
                      <a:r>
                        <a:rPr lang="en-US" sz="1200" kern="0">
                          <a:effectLst/>
                        </a:rPr>
                        <a:t>2</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4"/>
                  </a:ext>
                </a:extLst>
              </a:tr>
              <a:tr h="277722">
                <a:tc vMerge="1">
                  <a:txBody>
                    <a:bodyPr/>
                    <a:lstStyle/>
                    <a:p>
                      <a:endParaRPr lang="zh-TW" altLang="en-US"/>
                    </a:p>
                  </a:txBody>
                  <a:tcPr/>
                </a:tc>
                <a:tc>
                  <a:txBody>
                    <a:bodyPr/>
                    <a:lstStyle/>
                    <a:p>
                      <a:pPr>
                        <a:spcAft>
                          <a:spcPts val="0"/>
                        </a:spcAft>
                      </a:pPr>
                      <a:r>
                        <a:rPr lang="zh-TW" sz="1200" kern="0">
                          <a:effectLst/>
                        </a:rPr>
                        <a:t>服務學習</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學校服務表現及校外服務學習</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7</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extLst>
                  <a:ext uri="{0D108BD9-81ED-4DB2-BD59-A6C34878D82A}">
                    <a16:rowId xmlns:a16="http://schemas.microsoft.com/office/drawing/2014/main" xmlns="" val="10005"/>
                  </a:ext>
                </a:extLst>
              </a:tr>
              <a:tr h="573962">
                <a:tc vMerge="1">
                  <a:txBody>
                    <a:bodyPr/>
                    <a:lstStyle/>
                    <a:p>
                      <a:endParaRPr lang="zh-TW" altLang="en-US"/>
                    </a:p>
                  </a:txBody>
                  <a:tcPr/>
                </a:tc>
                <a:tc>
                  <a:txBody>
                    <a:bodyPr/>
                    <a:lstStyle/>
                    <a:p>
                      <a:pPr>
                        <a:spcAft>
                          <a:spcPts val="0"/>
                        </a:spcAft>
                      </a:pPr>
                      <a:r>
                        <a:rPr lang="zh-TW" sz="1200" kern="0">
                          <a:effectLst/>
                        </a:rPr>
                        <a:t>日常生活表現評量</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無記小過以上處分紀錄，並經獎懲相抵後得</a:t>
                      </a:r>
                      <a:r>
                        <a:rPr lang="en-US" sz="1200" kern="0">
                          <a:effectLst/>
                        </a:rPr>
                        <a:t>1</a:t>
                      </a:r>
                      <a:r>
                        <a:rPr lang="zh-TW" sz="1200" kern="0">
                          <a:effectLst/>
                        </a:rPr>
                        <a:t>次大功</a:t>
                      </a:r>
                      <a:r>
                        <a:rPr lang="en-US" sz="1200" kern="0">
                          <a:effectLst/>
                        </a:rPr>
                        <a:t>(</a:t>
                      </a:r>
                      <a:r>
                        <a:rPr lang="zh-TW" sz="1200" kern="0">
                          <a:effectLst/>
                        </a:rPr>
                        <a:t>含以上</a:t>
                      </a:r>
                      <a:r>
                        <a:rPr lang="en-US" sz="1200" kern="0">
                          <a:effectLst/>
                        </a:rPr>
                        <a:t>)</a:t>
                      </a:r>
                      <a:r>
                        <a:rPr lang="zh-TW" sz="1200" kern="0">
                          <a:effectLst/>
                        </a:rPr>
                        <a:t>者得</a:t>
                      </a:r>
                      <a:r>
                        <a:rPr lang="en-US" sz="1200" kern="0">
                          <a:effectLst/>
                        </a:rPr>
                        <a:t>4</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無記小過以上處分紀錄，並經獎懲相抵後得</a:t>
                      </a:r>
                      <a:r>
                        <a:rPr lang="en-US" sz="1200" kern="0">
                          <a:effectLst/>
                        </a:rPr>
                        <a:t>1</a:t>
                      </a:r>
                      <a:r>
                        <a:rPr lang="zh-TW" sz="1200" kern="0">
                          <a:effectLst/>
                        </a:rPr>
                        <a:t>次小功</a:t>
                      </a:r>
                      <a:r>
                        <a:rPr lang="en-US" sz="1200" kern="0">
                          <a:effectLst/>
                        </a:rPr>
                        <a:t>(</a:t>
                      </a:r>
                      <a:r>
                        <a:rPr lang="zh-TW" sz="1200" kern="0">
                          <a:effectLst/>
                        </a:rPr>
                        <a:t>含以上</a:t>
                      </a:r>
                      <a:r>
                        <a:rPr lang="en-US" sz="1200" kern="0">
                          <a:effectLst/>
                        </a:rPr>
                        <a:t>)</a:t>
                      </a:r>
                      <a:r>
                        <a:rPr lang="zh-TW" sz="1200" kern="0">
                          <a:effectLst/>
                        </a:rPr>
                        <a:t>者得</a:t>
                      </a:r>
                      <a:r>
                        <a:rPr lang="en-US" sz="1200" kern="0">
                          <a:effectLst/>
                        </a:rPr>
                        <a:t>3</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無記小過以上處分紀錄，並經獎懲相抵後得</a:t>
                      </a:r>
                      <a:r>
                        <a:rPr lang="en-US" sz="1200" kern="0" dirty="0">
                          <a:effectLst/>
                        </a:rPr>
                        <a:t>1</a:t>
                      </a:r>
                      <a:r>
                        <a:rPr lang="zh-TW" sz="1200" kern="0" dirty="0">
                          <a:effectLst/>
                        </a:rPr>
                        <a:t>次嘉獎</a:t>
                      </a:r>
                      <a:r>
                        <a:rPr lang="en-US" sz="1200" kern="0" dirty="0">
                          <a:effectLst/>
                        </a:rPr>
                        <a:t>(</a:t>
                      </a:r>
                      <a:r>
                        <a:rPr lang="zh-TW" sz="1200" kern="0" dirty="0">
                          <a:effectLst/>
                        </a:rPr>
                        <a:t>含以上</a:t>
                      </a:r>
                      <a:r>
                        <a:rPr lang="en-US" sz="1200" kern="0" dirty="0">
                          <a:effectLst/>
                        </a:rPr>
                        <a:t>)</a:t>
                      </a:r>
                      <a:r>
                        <a:rPr lang="zh-TW" sz="1200" kern="0" dirty="0">
                          <a:effectLst/>
                        </a:rPr>
                        <a:t>者得</a:t>
                      </a:r>
                      <a:r>
                        <a:rPr lang="en-US" sz="1200" kern="0" dirty="0">
                          <a:effectLst/>
                        </a:rPr>
                        <a:t>2</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獎懲相抵後無任何懲處紀錄者得</a:t>
                      </a:r>
                      <a:r>
                        <a:rPr lang="en-US" sz="1200" kern="0">
                          <a:effectLst/>
                        </a:rPr>
                        <a:t>1</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4</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extLst>
                  <a:ext uri="{0D108BD9-81ED-4DB2-BD59-A6C34878D82A}">
                    <a16:rowId xmlns:a16="http://schemas.microsoft.com/office/drawing/2014/main" xmlns="" val="10006"/>
                  </a:ext>
                </a:extLst>
              </a:tr>
              <a:tr h="391082">
                <a:tc vMerge="1">
                  <a:txBody>
                    <a:bodyPr/>
                    <a:lstStyle/>
                    <a:p>
                      <a:endParaRPr lang="zh-TW" altLang="en-US"/>
                    </a:p>
                  </a:txBody>
                  <a:tcPr/>
                </a:tc>
                <a:tc>
                  <a:txBody>
                    <a:bodyPr/>
                    <a:lstStyle/>
                    <a:p>
                      <a:pPr>
                        <a:spcAft>
                          <a:spcPts val="0"/>
                        </a:spcAft>
                      </a:pPr>
                      <a:r>
                        <a:rPr lang="zh-TW" sz="1200" kern="0">
                          <a:effectLst/>
                        </a:rPr>
                        <a:t>體適能</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體適能檢測成績</a:t>
                      </a:r>
                      <a:r>
                        <a:rPr lang="en-US" sz="1200" kern="0">
                          <a:effectLst/>
                        </a:rPr>
                        <a:t>3</a:t>
                      </a:r>
                      <a:r>
                        <a:rPr lang="zh-TW" sz="1200" kern="0">
                          <a:effectLst/>
                        </a:rPr>
                        <a:t>項達門檻標準者得</a:t>
                      </a:r>
                      <a:r>
                        <a:rPr lang="en-US" sz="1200" kern="0">
                          <a:effectLst/>
                        </a:rPr>
                        <a:t>6</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體適能檢測成績</a:t>
                      </a:r>
                      <a:r>
                        <a:rPr lang="en-US" sz="1200" kern="0">
                          <a:effectLst/>
                        </a:rPr>
                        <a:t>2</a:t>
                      </a:r>
                      <a:r>
                        <a:rPr lang="zh-TW" sz="1200" kern="0">
                          <a:effectLst/>
                        </a:rPr>
                        <a:t>項達門檻標準者得</a:t>
                      </a:r>
                      <a:r>
                        <a:rPr lang="en-US" sz="1200" kern="0">
                          <a:effectLst/>
                        </a:rPr>
                        <a:t>4</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體適能檢測成績</a:t>
                      </a:r>
                      <a:r>
                        <a:rPr lang="en-US" sz="1200" kern="0" dirty="0">
                          <a:effectLst/>
                        </a:rPr>
                        <a:t>1</a:t>
                      </a:r>
                      <a:r>
                        <a:rPr lang="zh-TW" sz="1200" kern="0" dirty="0">
                          <a:effectLst/>
                        </a:rPr>
                        <a:t>項達門檻標準者得</a:t>
                      </a:r>
                      <a:r>
                        <a:rPr lang="en-US" sz="1200" kern="0" dirty="0">
                          <a:effectLst/>
                        </a:rPr>
                        <a:t>2</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extLst>
                  <a:ext uri="{0D108BD9-81ED-4DB2-BD59-A6C34878D82A}">
                    <a16:rowId xmlns:a16="http://schemas.microsoft.com/office/drawing/2014/main" xmlns="" val="10007"/>
                  </a:ext>
                </a:extLst>
              </a:tr>
              <a:tr h="573962">
                <a:tc gridSpan="2">
                  <a:txBody>
                    <a:bodyPr/>
                    <a:lstStyle/>
                    <a:p>
                      <a:pPr>
                        <a:spcAft>
                          <a:spcPts val="0"/>
                        </a:spcAft>
                      </a:pPr>
                      <a:r>
                        <a:rPr lang="zh-TW" sz="1200" kern="0">
                          <a:effectLst/>
                        </a:rPr>
                        <a:t>技藝優良</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技藝教育課程平均總成績達</a:t>
                      </a:r>
                      <a:r>
                        <a:rPr lang="en-US" sz="1200" kern="0">
                          <a:effectLst/>
                        </a:rPr>
                        <a:t>90</a:t>
                      </a:r>
                      <a:r>
                        <a:rPr lang="zh-TW" sz="1200" kern="0">
                          <a:effectLst/>
                        </a:rPr>
                        <a:t>分以上者得</a:t>
                      </a:r>
                      <a:r>
                        <a:rPr lang="en-US" sz="1200" kern="0">
                          <a:effectLst/>
                        </a:rPr>
                        <a:t>3</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技藝教育課程平均總成績達</a:t>
                      </a:r>
                      <a:r>
                        <a:rPr lang="en-US" sz="1200" kern="0">
                          <a:effectLst/>
                        </a:rPr>
                        <a:t>80</a:t>
                      </a:r>
                      <a:r>
                        <a:rPr lang="zh-TW" sz="1200" kern="0">
                          <a:effectLst/>
                        </a:rPr>
                        <a:t>分以上，未滿</a:t>
                      </a:r>
                      <a:r>
                        <a:rPr lang="en-US" sz="1200" kern="0">
                          <a:effectLst/>
                        </a:rPr>
                        <a:t>90</a:t>
                      </a:r>
                      <a:r>
                        <a:rPr lang="zh-TW" sz="1200" kern="0">
                          <a:effectLst/>
                        </a:rPr>
                        <a:t>分者得</a:t>
                      </a:r>
                      <a:r>
                        <a:rPr lang="en-US" sz="1200" kern="0">
                          <a:effectLst/>
                        </a:rPr>
                        <a:t>2</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技藝教育課程平均總成績達</a:t>
                      </a:r>
                      <a:r>
                        <a:rPr lang="en-US" sz="1200" kern="0" dirty="0">
                          <a:effectLst/>
                        </a:rPr>
                        <a:t>60</a:t>
                      </a:r>
                      <a:r>
                        <a:rPr lang="zh-TW" sz="1200" kern="0" dirty="0">
                          <a:effectLst/>
                        </a:rPr>
                        <a:t>分以上，未滿</a:t>
                      </a:r>
                      <a:r>
                        <a:rPr lang="en-US" sz="1200" kern="0" dirty="0">
                          <a:effectLst/>
                        </a:rPr>
                        <a:t>80</a:t>
                      </a:r>
                      <a:r>
                        <a:rPr lang="zh-TW" sz="1200" kern="0" dirty="0">
                          <a:effectLst/>
                        </a:rPr>
                        <a:t>分者得</a:t>
                      </a:r>
                      <a:r>
                        <a:rPr lang="en-US" sz="1200" kern="0" dirty="0">
                          <a:effectLst/>
                        </a:rPr>
                        <a:t>1</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xmlns="" val="10008"/>
                  </a:ext>
                </a:extLst>
              </a:tr>
              <a:tr h="573962">
                <a:tc gridSpan="2">
                  <a:txBody>
                    <a:bodyPr/>
                    <a:lstStyle/>
                    <a:p>
                      <a:pPr>
                        <a:spcAft>
                          <a:spcPts val="0"/>
                        </a:spcAft>
                      </a:pPr>
                      <a:r>
                        <a:rPr lang="zh-TW" sz="1200" kern="0">
                          <a:effectLst/>
                        </a:rPr>
                        <a:t>弱勢身分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低收入戶、中低收入戶、直系血親尊親屬支領失業給付之子女或特殊境遇家庭子女</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xmlns="" val="10009"/>
                  </a:ext>
                </a:extLst>
              </a:tr>
              <a:tr h="391082">
                <a:tc gridSpan="2">
                  <a:txBody>
                    <a:bodyPr/>
                    <a:lstStyle/>
                    <a:p>
                      <a:pPr>
                        <a:spcAft>
                          <a:spcPts val="0"/>
                        </a:spcAft>
                      </a:pPr>
                      <a:r>
                        <a:rPr lang="zh-TW" sz="1200" kern="0">
                          <a:effectLst/>
                        </a:rPr>
                        <a:t>均衡學習</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en-US" sz="1200" kern="0">
                          <a:effectLst/>
                        </a:rPr>
                        <a:t>3</a:t>
                      </a:r>
                      <a:r>
                        <a:rPr lang="zh-TW" sz="1200" kern="0">
                          <a:effectLst/>
                        </a:rPr>
                        <a:t>項領域「</a:t>
                      </a:r>
                      <a:r>
                        <a:rPr lang="en-US" sz="1200" kern="0">
                          <a:effectLst/>
                        </a:rPr>
                        <a:t>5</a:t>
                      </a:r>
                      <a:r>
                        <a:rPr lang="zh-TW" sz="1200" kern="0">
                          <a:effectLst/>
                        </a:rPr>
                        <a:t>學期平均成績」皆達</a:t>
                      </a:r>
                      <a:r>
                        <a:rPr lang="en-US" sz="1200" kern="0">
                          <a:effectLst/>
                        </a:rPr>
                        <a:t>60</a:t>
                      </a:r>
                      <a:r>
                        <a:rPr lang="zh-TW" sz="1200" kern="0">
                          <a:effectLst/>
                        </a:rPr>
                        <a:t>分以上得</a:t>
                      </a:r>
                      <a:r>
                        <a:rPr lang="en-US" sz="1200" kern="0">
                          <a:effectLst/>
                        </a:rPr>
                        <a:t>6</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en-US" sz="1200" kern="0">
                          <a:effectLst/>
                        </a:rPr>
                        <a:t>2</a:t>
                      </a:r>
                      <a:r>
                        <a:rPr lang="zh-TW" sz="1200" kern="0">
                          <a:effectLst/>
                        </a:rPr>
                        <a:t>項領域「</a:t>
                      </a:r>
                      <a:r>
                        <a:rPr lang="en-US" sz="1200" kern="0">
                          <a:effectLst/>
                        </a:rPr>
                        <a:t>5</a:t>
                      </a:r>
                      <a:r>
                        <a:rPr lang="zh-TW" sz="1200" kern="0">
                          <a:effectLst/>
                        </a:rPr>
                        <a:t>學期平均成績」皆達</a:t>
                      </a:r>
                      <a:r>
                        <a:rPr lang="en-US" sz="1200" kern="0">
                          <a:effectLst/>
                        </a:rPr>
                        <a:t>60</a:t>
                      </a:r>
                      <a:r>
                        <a:rPr lang="zh-TW" sz="1200" kern="0">
                          <a:effectLst/>
                        </a:rPr>
                        <a:t>分以上得</a:t>
                      </a:r>
                      <a:r>
                        <a:rPr lang="en-US" sz="1200" kern="0">
                          <a:effectLst/>
                        </a:rPr>
                        <a:t>4</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僅</a:t>
                      </a:r>
                      <a:r>
                        <a:rPr lang="en-US" sz="1200" kern="0" dirty="0">
                          <a:effectLst/>
                        </a:rPr>
                        <a:t>1</a:t>
                      </a:r>
                      <a:r>
                        <a:rPr lang="zh-TW" sz="1200" kern="0" dirty="0">
                          <a:effectLst/>
                        </a:rPr>
                        <a:t>項領域「</a:t>
                      </a:r>
                      <a:r>
                        <a:rPr lang="en-US" sz="1200" kern="0" dirty="0">
                          <a:effectLst/>
                        </a:rPr>
                        <a:t>5</a:t>
                      </a:r>
                      <a:r>
                        <a:rPr lang="zh-TW" sz="1200" kern="0" dirty="0">
                          <a:effectLst/>
                        </a:rPr>
                        <a:t>學期平均成績」達</a:t>
                      </a:r>
                      <a:r>
                        <a:rPr lang="en-US" sz="1200" kern="0" dirty="0">
                          <a:effectLst/>
                        </a:rPr>
                        <a:t>60</a:t>
                      </a:r>
                      <a:r>
                        <a:rPr lang="zh-TW" sz="1200" kern="0" dirty="0">
                          <a:effectLst/>
                        </a:rPr>
                        <a:t>分以上得</a:t>
                      </a:r>
                      <a:r>
                        <a:rPr lang="en-US" sz="1200" kern="0" dirty="0">
                          <a:effectLst/>
                        </a:rPr>
                        <a:t>2</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xmlns="" val="10010"/>
                  </a:ext>
                </a:extLst>
              </a:tr>
              <a:tr h="939722">
                <a:tc gridSpan="2">
                  <a:txBody>
                    <a:bodyPr/>
                    <a:lstStyle/>
                    <a:p>
                      <a:pPr>
                        <a:spcAft>
                          <a:spcPts val="0"/>
                        </a:spcAft>
                      </a:pPr>
                      <a:r>
                        <a:rPr lang="zh-TW" sz="1200" kern="0" dirty="0">
                          <a:effectLst/>
                        </a:rPr>
                        <a:t>適性輔導</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《生涯發展規劃書》中「家長意見」、「導師意見」、「輔導教師意見」</a:t>
                      </a:r>
                      <a:r>
                        <a:rPr lang="en-US" sz="1200" kern="0">
                          <a:effectLst/>
                        </a:rPr>
                        <a:t>3</a:t>
                      </a:r>
                      <a:r>
                        <a:rPr lang="zh-TW" sz="1200" kern="0">
                          <a:effectLst/>
                        </a:rPr>
                        <a:t>者皆勾選五專者得</a:t>
                      </a:r>
                      <a:r>
                        <a:rPr lang="en-US" sz="1200" kern="0">
                          <a:effectLst/>
                        </a:rPr>
                        <a:t>3</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《生涯發展規劃書》中「家長意見」、「導師意見」、「輔導教師意見」任</a:t>
                      </a:r>
                      <a:r>
                        <a:rPr lang="en-US" sz="1200" kern="0">
                          <a:effectLst/>
                        </a:rPr>
                        <a:t>2</a:t>
                      </a:r>
                      <a:r>
                        <a:rPr lang="zh-TW" sz="1200" kern="0">
                          <a:effectLst/>
                        </a:rPr>
                        <a:t>者勾選五專者得</a:t>
                      </a:r>
                      <a:r>
                        <a:rPr lang="en-US" sz="1200" kern="0">
                          <a:effectLst/>
                        </a:rPr>
                        <a:t>2</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《生涯發展規劃書》中「家長意見」、「導師意見」、「輔導教師意見」任</a:t>
                      </a:r>
                      <a:r>
                        <a:rPr lang="en-US" sz="1200" kern="0">
                          <a:effectLst/>
                        </a:rPr>
                        <a:t>1</a:t>
                      </a:r>
                      <a:r>
                        <a:rPr lang="zh-TW" sz="1200" kern="0">
                          <a:effectLst/>
                        </a:rPr>
                        <a:t>者勾選五專者得</a:t>
                      </a:r>
                      <a:r>
                        <a:rPr lang="en-US" sz="1200" kern="0">
                          <a:effectLst/>
                        </a:rPr>
                        <a:t>1</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xmlns="" val="10011"/>
                  </a:ext>
                </a:extLst>
              </a:tr>
              <a:tr h="407968">
                <a:tc gridSpan="2">
                  <a:txBody>
                    <a:bodyPr/>
                    <a:lstStyle/>
                    <a:p>
                      <a:pPr>
                        <a:spcAft>
                          <a:spcPts val="0"/>
                        </a:spcAft>
                      </a:pPr>
                      <a:r>
                        <a:rPr lang="zh-TW" sz="1200" kern="0">
                          <a:effectLst/>
                        </a:rPr>
                        <a:t>國中教育會考</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「精熟」科目每科得</a:t>
                      </a:r>
                      <a:r>
                        <a:rPr lang="en-US" sz="1200" kern="0">
                          <a:effectLst/>
                        </a:rPr>
                        <a:t>3</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「基礎」科目每科得</a:t>
                      </a:r>
                      <a:r>
                        <a:rPr lang="en-US" sz="1200" kern="0">
                          <a:effectLst/>
                        </a:rPr>
                        <a:t>2</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「待加強」科目每科得</a:t>
                      </a:r>
                      <a:r>
                        <a:rPr lang="en-US" sz="1200" kern="0">
                          <a:effectLst/>
                        </a:rPr>
                        <a:t>1</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dirty="0">
                          <a:effectLst/>
                        </a:rPr>
                        <a:t>15</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15</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xmlns="" val="10012"/>
                  </a:ext>
                </a:extLst>
              </a:tr>
              <a:tr h="225625">
                <a:tc gridSpan="2">
                  <a:txBody>
                    <a:bodyPr/>
                    <a:lstStyle/>
                    <a:p>
                      <a:pPr>
                        <a:spcAft>
                          <a:spcPts val="0"/>
                        </a:spcAft>
                      </a:pPr>
                      <a:r>
                        <a:rPr lang="zh-TW" sz="1200" kern="0">
                          <a:effectLst/>
                        </a:rPr>
                        <a:t>其他</a:t>
                      </a:r>
                      <a:r>
                        <a:rPr lang="en-US" sz="1200" kern="0">
                          <a:effectLst/>
                        </a:rPr>
                        <a:t>(</a:t>
                      </a:r>
                      <a:r>
                        <a:rPr lang="zh-TW" sz="1200" kern="0">
                          <a:effectLst/>
                        </a:rPr>
                        <a:t>招生學校自訂項目</a:t>
                      </a:r>
                      <a:r>
                        <a:rPr lang="en-US" sz="1200" kern="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各校自訂</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各校自訂</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各校自訂</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各校自訂</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dirty="0">
                          <a:effectLst/>
                        </a:rPr>
                        <a:t>5</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dirty="0">
                          <a:effectLst/>
                        </a:rPr>
                        <a:t>5</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xmlns="" val="10013"/>
                  </a:ext>
                </a:extLst>
              </a:tr>
            </a:tbl>
          </a:graphicData>
        </a:graphic>
      </p:graphicFrame>
      <p:sp>
        <p:nvSpPr>
          <p:cNvPr id="7" name="Rectangle 1">
            <a:extLst>
              <a:ext uri="{FF2B5EF4-FFF2-40B4-BE49-F238E27FC236}">
                <a16:creationId xmlns:a16="http://schemas.microsoft.com/office/drawing/2014/main" xmlns="" id="{CFBAE15E-03EE-46B6-98B7-5DF5FCC2F038}"/>
              </a:ext>
            </a:extLst>
          </p:cNvPr>
          <p:cNvSpPr>
            <a:spLocks noChangeArrowheads="1"/>
          </p:cNvSpPr>
          <p:nvPr/>
        </p:nvSpPr>
        <p:spPr bwMode="auto">
          <a:xfrm>
            <a:off x="2043113" y="228600"/>
            <a:ext cx="19958050" cy="7810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defRPr/>
            </a:pPr>
            <a:endParaRPr lang="zh-TW" altLang="en-US"/>
          </a:p>
        </p:txBody>
      </p:sp>
      <p:sp>
        <p:nvSpPr>
          <p:cNvPr id="23154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5976039-3F83-44E3-9612-C334295C607C}" type="slidenum">
              <a:rPr kumimoji="0" lang="zh-TW" altLang="en-US" smtClean="0">
                <a:solidFill>
                  <a:srgbClr val="FEFFFF"/>
                </a:solidFill>
                <a:latin typeface="Century Gothic" panose="020B0502020202020204" pitchFamily="34" charset="0"/>
              </a:rPr>
              <a:pPr/>
              <a:t>113</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9364452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內容版面配置區 2"/>
          <p:cNvSpPr>
            <a:spLocks noGrp="1"/>
          </p:cNvSpPr>
          <p:nvPr>
            <p:ph idx="1"/>
          </p:nvPr>
        </p:nvSpPr>
        <p:spPr>
          <a:xfrm>
            <a:off x="1158875" y="1320800"/>
            <a:ext cx="10498138" cy="5511800"/>
          </a:xfrm>
        </p:spPr>
        <p:txBody>
          <a:bodyPr/>
          <a:lstStyle/>
          <a:p>
            <a:r>
              <a:rPr lang="zh-TW" altLang="en-US" sz="3600" dirty="0">
                <a:solidFill>
                  <a:schemeClr val="tx1"/>
                </a:solidFill>
                <a:latin typeface="標楷體" panose="03000509000000000000" pitchFamily="65" charset="-120"/>
                <a:ea typeface="標楷體" panose="03000509000000000000" pitchFamily="65" charset="-120"/>
              </a:rPr>
              <a:t>超額比序總積分之計算，以採計報名學生於國中在學期間至</a:t>
            </a:r>
            <a:r>
              <a:rPr lang="en-US" altLang="zh-TW" sz="3600" dirty="0">
                <a:solidFill>
                  <a:schemeClr val="tx1"/>
                </a:solidFill>
                <a:latin typeface="標楷體" panose="03000509000000000000" pitchFamily="65" charset="-120"/>
                <a:ea typeface="標楷體" panose="03000509000000000000" pitchFamily="65" charset="-120"/>
              </a:rPr>
              <a:t>109</a:t>
            </a:r>
            <a:r>
              <a:rPr lang="zh-TW" altLang="en-US" sz="3600" dirty="0">
                <a:solidFill>
                  <a:schemeClr val="tx1"/>
                </a:solidFill>
                <a:latin typeface="標楷體" panose="03000509000000000000" pitchFamily="65" charset="-120"/>
                <a:ea typeface="標楷體" panose="03000509000000000000" pitchFamily="65" charset="-120"/>
              </a:rPr>
              <a:t>年</a:t>
            </a:r>
            <a:r>
              <a:rPr lang="en-US" altLang="zh-TW" sz="3600" dirty="0">
                <a:solidFill>
                  <a:schemeClr val="tx1"/>
                </a:solidFill>
                <a:latin typeface="標楷體" panose="03000509000000000000" pitchFamily="65" charset="-120"/>
                <a:ea typeface="標楷體" panose="03000509000000000000" pitchFamily="65" charset="-120"/>
              </a:rPr>
              <a:t>5</a:t>
            </a:r>
            <a:r>
              <a:rPr lang="zh-TW" altLang="en-US" sz="3600" dirty="0">
                <a:solidFill>
                  <a:schemeClr val="tx1"/>
                </a:solidFill>
                <a:latin typeface="標楷體" panose="03000509000000000000" pitchFamily="65" charset="-120"/>
                <a:ea typeface="標楷體" panose="03000509000000000000" pitchFamily="65" charset="-120"/>
              </a:rPr>
              <a:t>月</a:t>
            </a:r>
            <a:r>
              <a:rPr lang="en-US" altLang="zh-TW" sz="3600" dirty="0">
                <a:solidFill>
                  <a:schemeClr val="tx1"/>
                </a:solidFill>
                <a:latin typeface="標楷體" panose="03000509000000000000" pitchFamily="65" charset="-120"/>
                <a:ea typeface="標楷體" panose="03000509000000000000" pitchFamily="65" charset="-120"/>
              </a:rPr>
              <a:t>14</a:t>
            </a:r>
            <a:r>
              <a:rPr lang="zh-TW" altLang="en-US" sz="3600" dirty="0">
                <a:solidFill>
                  <a:schemeClr val="tx1"/>
                </a:solidFill>
                <a:latin typeface="標楷體" panose="03000509000000000000" pitchFamily="65" charset="-120"/>
                <a:ea typeface="標楷體" panose="03000509000000000000" pitchFamily="65" charset="-120"/>
              </a:rPr>
              <a:t>日</a:t>
            </a:r>
            <a:r>
              <a:rPr lang="en-US" altLang="zh-TW" sz="3600" dirty="0">
                <a:solidFill>
                  <a:schemeClr val="tx1"/>
                </a:solidFill>
                <a:latin typeface="標楷體" panose="03000509000000000000" pitchFamily="65" charset="-120"/>
                <a:ea typeface="標楷體" panose="03000509000000000000" pitchFamily="65" charset="-120"/>
              </a:rPr>
              <a:t>(</a:t>
            </a:r>
            <a:r>
              <a:rPr lang="zh-TW" altLang="en-US" sz="3600" dirty="0">
                <a:solidFill>
                  <a:schemeClr val="tx1"/>
                </a:solidFill>
                <a:latin typeface="標楷體" panose="03000509000000000000" pitchFamily="65" charset="-120"/>
                <a:ea typeface="標楷體" panose="03000509000000000000" pitchFamily="65" charset="-120"/>
              </a:rPr>
              <a:t>含</a:t>
            </a:r>
            <a:r>
              <a:rPr lang="en-US" altLang="zh-TW" sz="3600" dirty="0">
                <a:solidFill>
                  <a:schemeClr val="tx1"/>
                </a:solidFill>
                <a:latin typeface="標楷體" panose="03000509000000000000" pitchFamily="65" charset="-120"/>
                <a:ea typeface="標楷體" panose="03000509000000000000" pitchFamily="65" charset="-120"/>
              </a:rPr>
              <a:t>)</a:t>
            </a:r>
            <a:r>
              <a:rPr lang="zh-TW" altLang="en-US" sz="3600" dirty="0">
                <a:solidFill>
                  <a:schemeClr val="tx1"/>
                </a:solidFill>
                <a:latin typeface="標楷體" panose="03000509000000000000" pitchFamily="65" charset="-120"/>
                <a:ea typeface="標楷體" panose="03000509000000000000" pitchFamily="65" charset="-120"/>
              </a:rPr>
              <a:t>止。</a:t>
            </a:r>
            <a:endParaRPr lang="en-US" altLang="zh-TW" sz="3600" dirty="0">
              <a:solidFill>
                <a:schemeClr val="tx1"/>
              </a:solidFill>
              <a:latin typeface="標楷體" panose="03000509000000000000" pitchFamily="65" charset="-120"/>
              <a:ea typeface="標楷體" panose="03000509000000000000" pitchFamily="65" charset="-120"/>
            </a:endParaRPr>
          </a:p>
          <a:p>
            <a:r>
              <a:rPr lang="zh-TW" altLang="en-US" sz="3600" dirty="0">
                <a:solidFill>
                  <a:schemeClr val="tx1"/>
                </a:solidFill>
                <a:latin typeface="標楷體" panose="03000509000000000000" pitchFamily="65" charset="-120"/>
                <a:ea typeface="標楷體" panose="03000509000000000000" pitchFamily="65" charset="-120"/>
              </a:rPr>
              <a:t>招生學校得依學校發展特色及科組特性，</a:t>
            </a:r>
            <a:r>
              <a:rPr lang="zh-TW" altLang="en-US" sz="3600" dirty="0">
                <a:solidFill>
                  <a:srgbClr val="FF0000"/>
                </a:solidFill>
                <a:latin typeface="標楷體" panose="03000509000000000000" pitchFamily="65" charset="-120"/>
                <a:ea typeface="標楷體" panose="03000509000000000000" pitchFamily="65" charset="-120"/>
              </a:rPr>
              <a:t>加權採計部分項目</a:t>
            </a:r>
            <a:r>
              <a:rPr lang="zh-TW" altLang="en-US" sz="3600" dirty="0">
                <a:solidFill>
                  <a:schemeClr val="tx1"/>
                </a:solidFill>
                <a:latin typeface="標楷體" panose="03000509000000000000" pitchFamily="65" charset="-120"/>
                <a:ea typeface="標楷體" panose="03000509000000000000" pitchFamily="65" charset="-120"/>
              </a:rPr>
              <a:t>，加權項目至多得擇</a:t>
            </a:r>
            <a:r>
              <a:rPr lang="en-US" altLang="zh-TW" sz="3600" dirty="0">
                <a:solidFill>
                  <a:schemeClr val="tx1"/>
                </a:solidFill>
                <a:latin typeface="標楷體" panose="03000509000000000000" pitchFamily="65" charset="-120"/>
                <a:ea typeface="標楷體" panose="03000509000000000000" pitchFamily="65" charset="-120"/>
              </a:rPr>
              <a:t>3</a:t>
            </a:r>
            <a:r>
              <a:rPr lang="zh-TW" altLang="en-US" sz="3600" dirty="0">
                <a:solidFill>
                  <a:schemeClr val="tx1"/>
                </a:solidFill>
                <a:latin typeface="標楷體" panose="03000509000000000000" pitchFamily="65" charset="-120"/>
                <a:ea typeface="標楷體" panose="03000509000000000000" pitchFamily="65" charset="-120"/>
              </a:rPr>
              <a:t>項，其權重可訂為</a:t>
            </a:r>
            <a:r>
              <a:rPr lang="en-US" altLang="zh-TW" sz="3600" dirty="0">
                <a:solidFill>
                  <a:schemeClr val="tx1"/>
                </a:solidFill>
                <a:latin typeface="標楷體" panose="03000509000000000000" pitchFamily="65" charset="-120"/>
                <a:ea typeface="標楷體" panose="03000509000000000000" pitchFamily="65" charset="-120"/>
              </a:rPr>
              <a:t>1.1</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1.2</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1.3</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1.4</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1.5</a:t>
            </a:r>
            <a:r>
              <a:rPr lang="zh-TW" altLang="en-US" sz="3600" dirty="0">
                <a:solidFill>
                  <a:schemeClr val="tx1"/>
                </a:solidFill>
                <a:latin typeface="標楷體" panose="03000509000000000000" pitchFamily="65" charset="-120"/>
                <a:ea typeface="標楷體" panose="03000509000000000000" pitchFamily="65" charset="-120"/>
              </a:rPr>
              <a:t>，並以</a:t>
            </a:r>
            <a:r>
              <a:rPr lang="en-US" altLang="zh-TW" sz="3600" dirty="0">
                <a:solidFill>
                  <a:schemeClr val="tx1"/>
                </a:solidFill>
                <a:latin typeface="標楷體" panose="03000509000000000000" pitchFamily="65" charset="-120"/>
                <a:ea typeface="標楷體" panose="03000509000000000000" pitchFamily="65" charset="-120"/>
              </a:rPr>
              <a:t>1.5</a:t>
            </a:r>
            <a:r>
              <a:rPr lang="zh-TW" altLang="en-US" sz="3600" dirty="0">
                <a:solidFill>
                  <a:schemeClr val="tx1"/>
                </a:solidFill>
                <a:latin typeface="標楷體" panose="03000509000000000000" pitchFamily="65" charset="-120"/>
                <a:ea typeface="標楷體" panose="03000509000000000000" pitchFamily="65" charset="-120"/>
              </a:rPr>
              <a:t>為上限。</a:t>
            </a:r>
            <a:endParaRPr lang="en-US" altLang="zh-TW" sz="3600" dirty="0">
              <a:solidFill>
                <a:schemeClr val="tx1"/>
              </a:solidFill>
              <a:latin typeface="標楷體" panose="03000509000000000000" pitchFamily="65" charset="-120"/>
              <a:ea typeface="標楷體" panose="03000509000000000000" pitchFamily="65" charset="-120"/>
            </a:endParaRPr>
          </a:p>
          <a:p>
            <a:r>
              <a:rPr lang="zh-TW" altLang="en-US" sz="3600" dirty="0">
                <a:solidFill>
                  <a:schemeClr val="tx1"/>
                </a:solidFill>
                <a:latin typeface="標楷體" panose="03000509000000000000" pitchFamily="65" charset="-120"/>
                <a:ea typeface="標楷體" panose="03000509000000000000" pitchFamily="65" charset="-120"/>
              </a:rPr>
              <a:t>於分發時若超額比序</a:t>
            </a:r>
            <a:r>
              <a:rPr lang="zh-TW" altLang="en-US" sz="3600" dirty="0">
                <a:solidFill>
                  <a:srgbClr val="FF0000"/>
                </a:solidFill>
                <a:latin typeface="標楷體" panose="03000509000000000000" pitchFamily="65" charset="-120"/>
                <a:ea typeface="標楷體" panose="03000509000000000000" pitchFamily="65" charset="-120"/>
              </a:rPr>
              <a:t>總積分相同時，針對各校所訂優先比序條件進行同分比序</a:t>
            </a:r>
            <a:r>
              <a:rPr lang="zh-TW" altLang="en-US" sz="3600" dirty="0">
                <a:solidFill>
                  <a:schemeClr val="tx1"/>
                </a:solidFill>
                <a:latin typeface="標楷體" panose="03000509000000000000" pitchFamily="65" charset="-120"/>
                <a:ea typeface="標楷體" panose="03000509000000000000" pitchFamily="65" charset="-120"/>
              </a:rPr>
              <a:t>，其比序順序先行以主項目進行比序，再依其主項目下之分項進行比序。</a:t>
            </a:r>
          </a:p>
        </p:txBody>
      </p:sp>
      <p:sp>
        <p:nvSpPr>
          <p:cNvPr id="232451" name="標題 1"/>
          <p:cNvSpPr txBox="1">
            <a:spLocks/>
          </p:cNvSpPr>
          <p:nvPr/>
        </p:nvSpPr>
        <p:spPr bwMode="auto">
          <a:xfrm>
            <a:off x="654050" y="106363"/>
            <a:ext cx="11506200" cy="68103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四</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五專聯合免試超額比序項目積分對照訂定原則</a:t>
            </a:r>
          </a:p>
        </p:txBody>
      </p:sp>
      <p:sp>
        <p:nvSpPr>
          <p:cNvPr id="23245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C195D96-A761-4EF9-AA8B-E1802281D3D5}" type="slidenum">
              <a:rPr kumimoji="0" lang="zh-TW" altLang="en-US" smtClean="0">
                <a:solidFill>
                  <a:srgbClr val="FEFFFF"/>
                </a:solidFill>
                <a:latin typeface="Century Gothic" panose="020B0502020202020204" pitchFamily="34" charset="0"/>
              </a:rPr>
              <a:pPr/>
              <a:t>114</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93727021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內容版面配置區 2" descr="畫面剪輯"/>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355975" y="-12700"/>
            <a:ext cx="5813425" cy="6870700"/>
          </a:xfrm>
        </p:spPr>
      </p:pic>
      <p:sp>
        <p:nvSpPr>
          <p:cNvPr id="233475" name="標題 1"/>
          <p:cNvSpPr txBox="1">
            <a:spLocks/>
          </p:cNvSpPr>
          <p:nvPr/>
        </p:nvSpPr>
        <p:spPr bwMode="auto">
          <a:xfrm>
            <a:off x="9832975" y="523875"/>
            <a:ext cx="1362075" cy="509111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四</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五專招生超額比序項目積分範例</a:t>
            </a:r>
          </a:p>
        </p:txBody>
      </p:sp>
      <p:sp>
        <p:nvSpPr>
          <p:cNvPr id="233476"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3FF6E3D-2EC1-4E80-BF39-1F12596B1003}" type="slidenum">
              <a:rPr kumimoji="0" lang="zh-TW" altLang="en-US" smtClean="0">
                <a:solidFill>
                  <a:srgbClr val="FEFFFF"/>
                </a:solidFill>
                <a:latin typeface="Century Gothic" panose="020B0502020202020204" pitchFamily="34" charset="0"/>
              </a:rPr>
              <a:pPr/>
              <a:t>115</a:t>
            </a:fld>
            <a:endParaRPr kumimoji="0" lang="zh-TW" altLang="en-US">
              <a:solidFill>
                <a:srgbClr val="FEFFFF"/>
              </a:solidFill>
              <a:latin typeface="Century Gothic" panose="020B0502020202020204" pitchFamily="34" charset="0"/>
            </a:endParaRPr>
          </a:p>
        </p:txBody>
      </p:sp>
      <p:sp>
        <p:nvSpPr>
          <p:cNvPr id="5" name="文字方塊 4">
            <a:extLst>
              <a:ext uri="{FF2B5EF4-FFF2-40B4-BE49-F238E27FC236}">
                <a16:creationId xmlns:a16="http://schemas.microsoft.com/office/drawing/2014/main" xmlns="" id="{66210820-0B6D-4EF0-A97E-1D5D7BD8463E}"/>
              </a:ext>
            </a:extLst>
          </p:cNvPr>
          <p:cNvSpPr txBox="1">
            <a:spLocks noChangeArrowheads="1"/>
          </p:cNvSpPr>
          <p:nvPr/>
        </p:nvSpPr>
        <p:spPr bwMode="auto">
          <a:xfrm>
            <a:off x="7606790" y="6488113"/>
            <a:ext cx="4276725" cy="369887"/>
          </a:xfrm>
          <a:prstGeom prst="rect">
            <a:avLst/>
          </a:prstGeom>
          <a:solidFill>
            <a:srgbClr val="FFFF00"/>
          </a:solidFill>
          <a:ln w="28575">
            <a:solidFill>
              <a:schemeClr val="bg1"/>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b="1" dirty="0">
                <a:solidFill>
                  <a:srgbClr val="FF0000"/>
                </a:solidFill>
              </a:rPr>
              <a:t>108</a:t>
            </a:r>
            <a:r>
              <a:rPr lang="zh-TW" altLang="en-US" b="1" dirty="0">
                <a:solidFill>
                  <a:srgbClr val="FF0000"/>
                </a:solidFill>
              </a:rPr>
              <a:t>年度資料，</a:t>
            </a:r>
            <a:r>
              <a:rPr lang="en-US" altLang="zh-TW" b="1" dirty="0">
                <a:solidFill>
                  <a:srgbClr val="FF0000"/>
                </a:solidFill>
              </a:rPr>
              <a:t>109</a:t>
            </a:r>
            <a:r>
              <a:rPr lang="zh-TW" altLang="en-US" b="1" dirty="0">
                <a:solidFill>
                  <a:srgbClr val="FF0000"/>
                </a:solidFill>
              </a:rPr>
              <a:t>年度依簡章公布為準</a:t>
            </a:r>
          </a:p>
        </p:txBody>
      </p:sp>
    </p:spTree>
    <p:extLst>
      <p:ext uri="{BB962C8B-B14F-4D97-AF65-F5344CB8AC3E}">
        <p14:creationId xmlns:p14="http://schemas.microsoft.com/office/powerpoint/2010/main" val="41323280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矩形 6"/>
          <p:cNvSpPr>
            <a:spLocks noChangeArrowheads="1"/>
          </p:cNvSpPr>
          <p:nvPr/>
        </p:nvSpPr>
        <p:spPr bwMode="auto">
          <a:xfrm>
            <a:off x="1651000" y="431800"/>
            <a:ext cx="9144000" cy="863600"/>
          </a:xfrm>
          <a:prstGeom prst="rect">
            <a:avLst/>
          </a:prstGeom>
          <a:solidFill>
            <a:srgbClr val="FFC000"/>
          </a:solidFill>
          <a:ln w="25400" algn="ctr">
            <a:solidFill>
              <a:srgbClr val="FF33CC"/>
            </a:solidFill>
            <a:round/>
            <a:headEnd/>
            <a:tailEnd/>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lnSpc>
                <a:spcPts val="2600"/>
              </a:lnSpc>
            </a:pPr>
            <a:r>
              <a:rPr lang="zh-TW" altLang="en-US" sz="4800">
                <a:solidFill>
                  <a:srgbClr val="FF0000"/>
                </a:solidFill>
                <a:latin typeface="標楷體" panose="03000509000000000000" pitchFamily="65" charset="-120"/>
                <a:ea typeface="標楷體" panose="03000509000000000000" pitchFamily="65" charset="-120"/>
                <a:cs typeface="華康新儷粗黑"/>
              </a:rPr>
              <a:t>肆、十二年國教及適性入學資源</a:t>
            </a:r>
          </a:p>
        </p:txBody>
      </p:sp>
      <p:sp>
        <p:nvSpPr>
          <p:cNvPr id="14" name="剪去對角線角落矩形 13">
            <a:extLst>
              <a:ext uri="{FF2B5EF4-FFF2-40B4-BE49-F238E27FC236}">
                <a16:creationId xmlns:a16="http://schemas.microsoft.com/office/drawing/2014/main" xmlns="" id="{147F1442-8B93-46D0-AD0C-0D5B00337F48}"/>
              </a:ext>
            </a:extLst>
          </p:cNvPr>
          <p:cNvSpPr/>
          <p:nvPr/>
        </p:nvSpPr>
        <p:spPr bwMode="auto">
          <a:xfrm>
            <a:off x="1651000" y="5519738"/>
            <a:ext cx="8247063" cy="936625"/>
          </a:xfrm>
          <a:prstGeom prst="snip2DiagRect">
            <a:avLst/>
          </a:prstGeom>
          <a:solidFill>
            <a:srgbClr val="0070C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eaLnBrk="1" hangingPunct="1">
              <a:defRPr/>
            </a:pPr>
            <a:r>
              <a:rPr lang="zh-TW" altLang="en-US" sz="2800" dirty="0">
                <a:solidFill>
                  <a:srgbClr val="CCFFFF"/>
                </a:solidFill>
                <a:latin typeface="標楷體" panose="03000509000000000000" pitchFamily="65" charset="-120"/>
                <a:ea typeface="標楷體" panose="03000509000000000000" pitchFamily="65" charset="-120"/>
              </a:rPr>
              <a:t>教育部諮詢專線： </a:t>
            </a:r>
            <a:r>
              <a:rPr lang="en-US" altLang="zh-TW" sz="2800" dirty="0">
                <a:solidFill>
                  <a:srgbClr val="CCFFFF"/>
                </a:solidFill>
                <a:latin typeface="標楷體" panose="03000509000000000000" pitchFamily="65" charset="-120"/>
                <a:ea typeface="標楷體" panose="03000509000000000000" pitchFamily="65" charset="-120"/>
                <a:cs typeface="微軟正黑體" pitchFamily="34" charset="-120"/>
              </a:rPr>
              <a:t>0800-012580</a:t>
            </a:r>
            <a:r>
              <a:rPr lang="zh-TW" altLang="en-US" sz="2800" dirty="0">
                <a:solidFill>
                  <a:srgbClr val="CCFFFF"/>
                </a:solidFill>
                <a:latin typeface="標楷體" panose="03000509000000000000" pitchFamily="65" charset="-120"/>
                <a:ea typeface="標楷體" panose="03000509000000000000" pitchFamily="65" charset="-120"/>
                <a:cs typeface="微軟正黑體" pitchFamily="34" charset="-120"/>
              </a:rPr>
              <a:t> （十二 我幫你）</a:t>
            </a:r>
          </a:p>
        </p:txBody>
      </p:sp>
      <p:sp>
        <p:nvSpPr>
          <p:cNvPr id="15" name="五邊形 14">
            <a:extLst>
              <a:ext uri="{FF2B5EF4-FFF2-40B4-BE49-F238E27FC236}">
                <a16:creationId xmlns:a16="http://schemas.microsoft.com/office/drawing/2014/main" xmlns="" id="{8845BE6A-8D70-4F1D-A195-8C780441C616}"/>
              </a:ext>
            </a:extLst>
          </p:cNvPr>
          <p:cNvSpPr/>
          <p:nvPr/>
        </p:nvSpPr>
        <p:spPr bwMode="auto">
          <a:xfrm rot="7740605">
            <a:off x="10015538" y="2054225"/>
            <a:ext cx="693737" cy="290513"/>
          </a:xfrm>
          <a:prstGeom prst="homePlate">
            <a:avLst/>
          </a:prstGeom>
          <a:solidFill>
            <a:srgbClr val="FFFF00">
              <a:alpha val="86000"/>
            </a:srgbClr>
          </a:solidFill>
          <a:ln w="9525" cap="flat" cmpd="sng" algn="ctr">
            <a:noFill/>
            <a:prstDash val="solid"/>
            <a:round/>
            <a:headEnd type="none" w="med" len="med"/>
            <a:tailEnd type="none" w="med" len="med"/>
          </a:ln>
          <a:effectLst>
            <a:outerShdw blurRad="50800" dist="50800" dir="5400000" algn="ctr" rotWithShape="0">
              <a:schemeClr val="tx1">
                <a:lumMod val="65000"/>
                <a:lumOff val="35000"/>
              </a:schemeClr>
            </a:outerShdw>
          </a:effectLst>
        </p:spPr>
        <p:txBody>
          <a:bodyPr/>
          <a:lstStyle/>
          <a:p>
            <a:pPr eaLnBrk="1" hangingPunct="1">
              <a:defRPr/>
            </a:pPr>
            <a:endParaRPr lang="zh-TW" altLang="en-US">
              <a:solidFill>
                <a:prstClr val="black"/>
              </a:solidFill>
              <a:latin typeface="Arial" charset="0"/>
              <a:ea typeface="微軟正黑體"/>
              <a:cs typeface="微軟正黑體"/>
            </a:endParaRPr>
          </a:p>
        </p:txBody>
      </p:sp>
      <p:sp>
        <p:nvSpPr>
          <p:cNvPr id="17" name="剪去對角線角落矩形 16">
            <a:extLst>
              <a:ext uri="{FF2B5EF4-FFF2-40B4-BE49-F238E27FC236}">
                <a16:creationId xmlns:a16="http://schemas.microsoft.com/office/drawing/2014/main" xmlns="" id="{887D309C-B8C1-4EA2-B7B3-0BA0FEA578C3}"/>
              </a:ext>
            </a:extLst>
          </p:cNvPr>
          <p:cNvSpPr/>
          <p:nvPr/>
        </p:nvSpPr>
        <p:spPr bwMode="auto">
          <a:xfrm>
            <a:off x="1701800" y="4232275"/>
            <a:ext cx="8205788" cy="1141413"/>
          </a:xfrm>
          <a:prstGeom prst="snip2DiagRect">
            <a:avLst/>
          </a:prstGeom>
          <a:solidFill>
            <a:srgbClr val="FF330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eaLnBrk="1" hangingPunct="1">
              <a:defRPr/>
            </a:pPr>
            <a:r>
              <a:rPr lang="zh-TW" altLang="en-US" sz="3600" dirty="0">
                <a:solidFill>
                  <a:srgbClr val="CCFFCC"/>
                </a:solidFill>
                <a:latin typeface="標楷體" panose="03000509000000000000" pitchFamily="65" charset="-120"/>
                <a:ea typeface="標楷體" panose="03000509000000000000" pitchFamily="65" charset="-120"/>
              </a:rPr>
              <a:t>地方宣導團講師</a:t>
            </a:r>
            <a:endParaRPr lang="en-US" altLang="zh-TW" sz="2800" dirty="0">
              <a:solidFill>
                <a:srgbClr val="CCFFCC"/>
              </a:solidFill>
              <a:latin typeface="標楷體" panose="03000509000000000000" pitchFamily="65" charset="-120"/>
              <a:ea typeface="標楷體" panose="03000509000000000000" pitchFamily="65" charset="-120"/>
              <a:cs typeface="微軟正黑體" pitchFamily="34" charset="-120"/>
            </a:endParaRPr>
          </a:p>
        </p:txBody>
      </p:sp>
      <p:sp>
        <p:nvSpPr>
          <p:cNvPr id="137223" name="五邊形 17">
            <a:extLst>
              <a:ext uri="{FF2B5EF4-FFF2-40B4-BE49-F238E27FC236}">
                <a16:creationId xmlns:a16="http://schemas.microsoft.com/office/drawing/2014/main" xmlns="" id="{44072E54-6BF1-41DB-9C64-D18BB3731334}"/>
              </a:ext>
            </a:extLst>
          </p:cNvPr>
          <p:cNvSpPr>
            <a:spLocks noChangeArrowheads="1"/>
          </p:cNvSpPr>
          <p:nvPr/>
        </p:nvSpPr>
        <p:spPr bwMode="auto">
          <a:xfrm rot="7740605">
            <a:off x="9940925" y="4454526"/>
            <a:ext cx="693737" cy="290512"/>
          </a:xfrm>
          <a:prstGeom prst="homePlate">
            <a:avLst>
              <a:gd name="adj" fmla="val 50004"/>
            </a:avLst>
          </a:prstGeom>
          <a:solidFill>
            <a:srgbClr val="00CC00"/>
          </a:solidFill>
          <a:ln>
            <a:noFill/>
          </a:ln>
          <a:effectLst>
            <a:outerShdw dist="50800" dir="5400000" algn="ctr" rotWithShape="0">
              <a:srgbClr val="595959"/>
            </a:outerShdw>
          </a:effec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867">
              <a:solidFill>
                <a:prstClr val="black"/>
              </a:solidFill>
              <a:latin typeface="Arial" panose="020B0604020202020204" pitchFamily="34" charset="0"/>
              <a:cs typeface="微軟正黑體"/>
            </a:endParaRPr>
          </a:p>
        </p:txBody>
      </p:sp>
      <p:sp>
        <p:nvSpPr>
          <p:cNvPr id="19" name="剪去對角線角落矩形 18">
            <a:extLst>
              <a:ext uri="{FF2B5EF4-FFF2-40B4-BE49-F238E27FC236}">
                <a16:creationId xmlns:a16="http://schemas.microsoft.com/office/drawing/2014/main" xmlns="" id="{49D079CC-8FC6-42AC-82D1-D018FBA94653}"/>
              </a:ext>
            </a:extLst>
          </p:cNvPr>
          <p:cNvSpPr/>
          <p:nvPr/>
        </p:nvSpPr>
        <p:spPr bwMode="auto">
          <a:xfrm>
            <a:off x="1701800" y="1519238"/>
            <a:ext cx="8270875" cy="1352550"/>
          </a:xfrm>
          <a:prstGeom prst="snip2DiagRect">
            <a:avLst/>
          </a:prstGeom>
          <a:solidFill>
            <a:srgbClr val="FFFF0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eaLnBrk="1" hangingPunct="1">
              <a:defRPr/>
            </a:pPr>
            <a:r>
              <a:rPr lang="zh-TW" altLang="en-US" sz="3600" b="1" dirty="0">
                <a:solidFill>
                  <a:prstClr val="black"/>
                </a:solidFill>
                <a:latin typeface="微軟正黑體" pitchFamily="34" charset="-120"/>
                <a:ea typeface="標楷體" pitchFamily="65" charset="-120"/>
                <a:cs typeface="微軟正黑體" pitchFamily="34" charset="-120"/>
              </a:rPr>
              <a:t>各國中電話諮詢：</a:t>
            </a:r>
            <a:endParaRPr lang="en-US" altLang="zh-TW" sz="3600" b="1" dirty="0">
              <a:solidFill>
                <a:prstClr val="black"/>
              </a:solidFill>
              <a:latin typeface="微軟正黑體" pitchFamily="34" charset="-120"/>
              <a:ea typeface="標楷體" pitchFamily="65" charset="-120"/>
              <a:cs typeface="微軟正黑體" pitchFamily="34" charset="-120"/>
            </a:endParaRPr>
          </a:p>
          <a:p>
            <a:pPr eaLnBrk="1" hangingPunct="1">
              <a:defRPr/>
            </a:pPr>
            <a:r>
              <a:rPr lang="zh-TW" altLang="en-US" sz="3600" b="1" dirty="0">
                <a:solidFill>
                  <a:prstClr val="black"/>
                </a:solidFill>
                <a:latin typeface="微軟正黑體" pitchFamily="34" charset="-120"/>
                <a:ea typeface="標楷體" pitchFamily="65" charset="-120"/>
                <a:cs typeface="微軟正黑體" pitchFamily="34" charset="-120"/>
              </a:rPr>
              <a:t>可電詢教務主任及輔導主任</a:t>
            </a:r>
            <a:endParaRPr lang="en-US" altLang="zh-TW" sz="3600" b="1" dirty="0">
              <a:solidFill>
                <a:prstClr val="black"/>
              </a:solidFill>
              <a:latin typeface="微軟正黑體" pitchFamily="34" charset="-120"/>
              <a:ea typeface="標楷體" pitchFamily="65" charset="-120"/>
              <a:cs typeface="微軟正黑體" pitchFamily="34" charset="-120"/>
            </a:endParaRPr>
          </a:p>
        </p:txBody>
      </p:sp>
      <p:sp>
        <p:nvSpPr>
          <p:cNvPr id="137225" name="五邊形 19">
            <a:extLst>
              <a:ext uri="{FF2B5EF4-FFF2-40B4-BE49-F238E27FC236}">
                <a16:creationId xmlns:a16="http://schemas.microsoft.com/office/drawing/2014/main" xmlns="" id="{C2E707B5-7F3F-43CF-88EC-F4B28E1CDA02}"/>
              </a:ext>
            </a:extLst>
          </p:cNvPr>
          <p:cNvSpPr>
            <a:spLocks noChangeArrowheads="1"/>
          </p:cNvSpPr>
          <p:nvPr/>
        </p:nvSpPr>
        <p:spPr bwMode="auto">
          <a:xfrm rot="7740605">
            <a:off x="9998075" y="5646738"/>
            <a:ext cx="693738" cy="290512"/>
          </a:xfrm>
          <a:prstGeom prst="homePlate">
            <a:avLst>
              <a:gd name="adj" fmla="val 50004"/>
            </a:avLst>
          </a:prstGeom>
          <a:solidFill>
            <a:srgbClr val="FF00FF"/>
          </a:solidFill>
          <a:ln>
            <a:noFill/>
          </a:ln>
          <a:effectLst>
            <a:outerShdw dist="50800" dir="5400000" algn="ctr" rotWithShape="0">
              <a:srgbClr val="595959"/>
            </a:outerShdw>
          </a:effec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867">
              <a:solidFill>
                <a:prstClr val="black"/>
              </a:solidFill>
              <a:latin typeface="Arial" panose="020B0604020202020204" pitchFamily="34" charset="0"/>
              <a:cs typeface="微軟正黑體"/>
            </a:endParaRPr>
          </a:p>
        </p:txBody>
      </p:sp>
      <p:pic>
        <p:nvPicPr>
          <p:cNvPr id="235529" name="圖片 2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8" y="4503738"/>
            <a:ext cx="1163637"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剪去對角線角落矩形 13"/>
          <p:cNvSpPr>
            <a:spLocks noChangeArrowheads="1"/>
          </p:cNvSpPr>
          <p:nvPr/>
        </p:nvSpPr>
        <p:spPr bwMode="auto">
          <a:xfrm>
            <a:off x="1689100" y="2998788"/>
            <a:ext cx="8208963" cy="1117600"/>
          </a:xfrm>
          <a:custGeom>
            <a:avLst/>
            <a:gdLst>
              <a:gd name="T0" fmla="*/ 3697866 w 8305800"/>
              <a:gd name="T1" fmla="*/ 2 h 1439862"/>
              <a:gd name="T2" fmla="*/ 1848937 w 8305800"/>
              <a:gd name="T3" fmla="*/ 2 h 1439862"/>
              <a:gd name="T4" fmla="*/ 0 w 8305800"/>
              <a:gd name="T5" fmla="*/ 2 h 1439862"/>
              <a:gd name="T6" fmla="*/ 1848937 w 8305800"/>
              <a:gd name="T7" fmla="*/ 0 h 1439862"/>
              <a:gd name="T8" fmla="*/ 0 60000 65536"/>
              <a:gd name="T9" fmla="*/ 5898240 60000 65536"/>
              <a:gd name="T10" fmla="*/ 11796480 60000 65536"/>
              <a:gd name="T11" fmla="*/ 17694720 60000 65536"/>
              <a:gd name="T12" fmla="*/ 119991 w 8305800"/>
              <a:gd name="T13" fmla="*/ 119992 h 1439862"/>
              <a:gd name="T14" fmla="*/ 8185808 w 8305800"/>
              <a:gd name="T15" fmla="*/ 1319870 h 1439862"/>
            </a:gdLst>
            <a:ahLst/>
            <a:cxnLst>
              <a:cxn ang="T8">
                <a:pos x="T0" y="T1"/>
              </a:cxn>
              <a:cxn ang="T9">
                <a:pos x="T2" y="T3"/>
              </a:cxn>
              <a:cxn ang="T10">
                <a:pos x="T4" y="T5"/>
              </a:cxn>
              <a:cxn ang="T11">
                <a:pos x="T6" y="T7"/>
              </a:cxn>
            </a:cxnLst>
            <a:rect l="T12" t="T13" r="T14" b="T15"/>
            <a:pathLst>
              <a:path w="8305800" h="1439862">
                <a:moveTo>
                  <a:pt x="0" y="0"/>
                </a:moveTo>
                <a:lnTo>
                  <a:pt x="8065818" y="0"/>
                </a:lnTo>
                <a:lnTo>
                  <a:pt x="8305800" y="239982"/>
                </a:lnTo>
                <a:lnTo>
                  <a:pt x="8305800" y="1439862"/>
                </a:lnTo>
                <a:lnTo>
                  <a:pt x="239982" y="1439862"/>
                </a:lnTo>
                <a:lnTo>
                  <a:pt x="0" y="1199880"/>
                </a:lnTo>
                <a:lnTo>
                  <a:pt x="0" y="0"/>
                </a:lnTo>
                <a:close/>
              </a:path>
            </a:pathLst>
          </a:custGeom>
          <a:solidFill>
            <a:schemeClr val="folHlink"/>
          </a:solidFill>
          <a:ln w="9525" algn="ctr">
            <a:solidFill>
              <a:schemeClr val="tx1"/>
            </a:solidFill>
            <a:round/>
            <a:headEnd/>
            <a:tailEnd/>
          </a:ln>
          <a:effectLst>
            <a:prstShdw prst="shdw17" dist="17961" dir="2700000">
              <a:srgbClr val="000000"/>
            </a:prstShdw>
          </a:effec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lang="zh-TW" altLang="en-US" sz="3600">
                <a:solidFill>
                  <a:srgbClr val="FF0000"/>
                </a:solidFill>
                <a:latin typeface="標楷體" panose="03000509000000000000" pitchFamily="65" charset="-120"/>
                <a:ea typeface="標楷體" panose="03000509000000000000" pitchFamily="65" charset="-120"/>
              </a:rPr>
              <a:t>臺南市教育局諮詢專線：</a:t>
            </a:r>
            <a:r>
              <a:rPr lang="en-US" altLang="zh-TW" sz="3600">
                <a:solidFill>
                  <a:srgbClr val="FF0000"/>
                </a:solidFill>
                <a:latin typeface="標楷體" panose="03000509000000000000" pitchFamily="65" charset="-120"/>
                <a:ea typeface="標楷體" panose="03000509000000000000" pitchFamily="65" charset="-120"/>
              </a:rPr>
              <a:t>06-2982586</a:t>
            </a:r>
          </a:p>
        </p:txBody>
      </p:sp>
      <p:sp>
        <p:nvSpPr>
          <p:cNvPr id="137228" name="五邊形 17">
            <a:extLst>
              <a:ext uri="{FF2B5EF4-FFF2-40B4-BE49-F238E27FC236}">
                <a16:creationId xmlns:a16="http://schemas.microsoft.com/office/drawing/2014/main" xmlns="" id="{A92BEC50-885F-4C26-A454-CC604CBA4F4A}"/>
              </a:ext>
            </a:extLst>
          </p:cNvPr>
          <p:cNvSpPr>
            <a:spLocks noChangeArrowheads="1"/>
          </p:cNvSpPr>
          <p:nvPr/>
        </p:nvSpPr>
        <p:spPr bwMode="auto">
          <a:xfrm rot="7740605">
            <a:off x="9906000" y="3195638"/>
            <a:ext cx="693738" cy="290512"/>
          </a:xfrm>
          <a:prstGeom prst="homePlate">
            <a:avLst>
              <a:gd name="adj" fmla="val 50004"/>
            </a:avLst>
          </a:prstGeom>
          <a:solidFill>
            <a:srgbClr val="FF6600"/>
          </a:solidFill>
          <a:ln>
            <a:noFill/>
          </a:ln>
          <a:effectLst>
            <a:outerShdw dist="50800" dir="5400000" algn="ctr" rotWithShape="0">
              <a:srgbClr val="595959"/>
            </a:outerShdw>
          </a:effec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867">
              <a:solidFill>
                <a:prstClr val="black"/>
              </a:solidFill>
              <a:latin typeface="Arial" panose="020B0604020202020204" pitchFamily="34" charset="0"/>
              <a:cs typeface="微軟正黑體"/>
            </a:endParaRPr>
          </a:p>
        </p:txBody>
      </p:sp>
      <p:sp>
        <p:nvSpPr>
          <p:cNvPr id="235532"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78624F6-014B-4017-8215-EF61D3A78A35}" type="slidenum">
              <a:rPr kumimoji="0" lang="zh-TW" altLang="en-US" smtClean="0">
                <a:solidFill>
                  <a:srgbClr val="FEFFFF"/>
                </a:solidFill>
                <a:latin typeface="Century Gothic" panose="020B0502020202020204" pitchFamily="34" charset="0"/>
              </a:rPr>
              <a:pPr/>
              <a:t>116</a:t>
            </a:fld>
            <a:endParaRPr kumimoji="0" lang="zh-TW" altLang="en-US">
              <a:solidFill>
                <a:srgbClr val="FEFFFF"/>
              </a:solidFill>
              <a:latin typeface="Century Gothic" panose="020B0502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childTnLst>
                          </p:cTn>
                        </p:par>
                        <p:par>
                          <p:cTn id="11" fill="hold" nodeType="afterGroup">
                            <p:stCondLst>
                              <p:cond delay="1000"/>
                            </p:stCondLst>
                            <p:childTnLst>
                              <p:par>
                                <p:cTn id="12" presetID="32" presetClass="emph" presetSubtype="0" fill="hold" grpId="0" nodeType="afterEffect">
                                  <p:stCondLst>
                                    <p:cond delay="0"/>
                                  </p:stCondLst>
                                  <p:childTnLst>
                                    <p:animRot by="120000">
                                      <p:cBhvr>
                                        <p:cTn id="13" dur="100" fill="hold">
                                          <p:stCondLst>
                                            <p:cond delay="0"/>
                                          </p:stCondLst>
                                        </p:cTn>
                                        <p:tgtEl>
                                          <p:spTgt spid="17"/>
                                        </p:tgtEl>
                                        <p:attrNameLst>
                                          <p:attrName>r</p:attrName>
                                        </p:attrNameLst>
                                      </p:cBhvr>
                                    </p:animRot>
                                    <p:animRot by="-240000">
                                      <p:cBhvr>
                                        <p:cTn id="14" dur="200" fill="hold">
                                          <p:stCondLst>
                                            <p:cond delay="200"/>
                                          </p:stCondLst>
                                        </p:cTn>
                                        <p:tgtEl>
                                          <p:spTgt spid="17"/>
                                        </p:tgtEl>
                                        <p:attrNameLst>
                                          <p:attrName>r</p:attrName>
                                        </p:attrNameLst>
                                      </p:cBhvr>
                                    </p:animRot>
                                    <p:animRot by="240000">
                                      <p:cBhvr>
                                        <p:cTn id="15" dur="200" fill="hold">
                                          <p:stCondLst>
                                            <p:cond delay="400"/>
                                          </p:stCondLst>
                                        </p:cTn>
                                        <p:tgtEl>
                                          <p:spTgt spid="17"/>
                                        </p:tgtEl>
                                        <p:attrNameLst>
                                          <p:attrName>r</p:attrName>
                                        </p:attrNameLst>
                                      </p:cBhvr>
                                    </p:animRot>
                                    <p:animRot by="-240000">
                                      <p:cBhvr>
                                        <p:cTn id="16" dur="200" fill="hold">
                                          <p:stCondLst>
                                            <p:cond delay="600"/>
                                          </p:stCondLst>
                                        </p:cTn>
                                        <p:tgtEl>
                                          <p:spTgt spid="17"/>
                                        </p:tgtEl>
                                        <p:attrNameLst>
                                          <p:attrName>r</p:attrName>
                                        </p:attrNameLst>
                                      </p:cBhvr>
                                    </p:animRot>
                                    <p:animRot by="120000">
                                      <p:cBhvr>
                                        <p:cTn id="17" dur="200" fill="hold">
                                          <p:stCondLst>
                                            <p:cond delay="800"/>
                                          </p:stCondLst>
                                        </p:cTn>
                                        <p:tgtEl>
                                          <p:spTgt spid="17"/>
                                        </p:tgtEl>
                                        <p:attrNameLst>
                                          <p:attrName>r</p:attrName>
                                        </p:attrNameLst>
                                      </p:cBhvr>
                                    </p:animRot>
                                  </p:childTnLst>
                                </p:cTn>
                              </p:par>
                            </p:childTnLst>
                          </p:cTn>
                        </p:par>
                        <p:par>
                          <p:cTn id="18" fill="hold" nodeType="afterGroup">
                            <p:stCondLst>
                              <p:cond delay="2000"/>
                            </p:stCondLst>
                            <p:childTnLst>
                              <p:par>
                                <p:cTn id="19" presetID="32" presetClass="emph" presetSubtype="0" fill="hold" grpId="0" nodeType="afterEffect">
                                  <p:stCondLst>
                                    <p:cond delay="0"/>
                                  </p:stCondLst>
                                  <p:childTnLst>
                                    <p:animRot by="120000">
                                      <p:cBhvr>
                                        <p:cTn id="20" dur="100" fill="hold">
                                          <p:stCondLst>
                                            <p:cond delay="0"/>
                                          </p:stCondLst>
                                        </p:cTn>
                                        <p:tgtEl>
                                          <p:spTgt spid="19"/>
                                        </p:tgtEl>
                                        <p:attrNameLst>
                                          <p:attrName>r</p:attrName>
                                        </p:attrNameLst>
                                      </p:cBhvr>
                                    </p:animRot>
                                    <p:animRot by="-240000">
                                      <p:cBhvr>
                                        <p:cTn id="21" dur="200" fill="hold">
                                          <p:stCondLst>
                                            <p:cond delay="200"/>
                                          </p:stCondLst>
                                        </p:cTn>
                                        <p:tgtEl>
                                          <p:spTgt spid="19"/>
                                        </p:tgtEl>
                                        <p:attrNameLst>
                                          <p:attrName>r</p:attrName>
                                        </p:attrNameLst>
                                      </p:cBhvr>
                                    </p:animRot>
                                    <p:animRot by="240000">
                                      <p:cBhvr>
                                        <p:cTn id="22" dur="200" fill="hold">
                                          <p:stCondLst>
                                            <p:cond delay="400"/>
                                          </p:stCondLst>
                                        </p:cTn>
                                        <p:tgtEl>
                                          <p:spTgt spid="19"/>
                                        </p:tgtEl>
                                        <p:attrNameLst>
                                          <p:attrName>r</p:attrName>
                                        </p:attrNameLst>
                                      </p:cBhvr>
                                    </p:animRot>
                                    <p:animRot by="-240000">
                                      <p:cBhvr>
                                        <p:cTn id="23" dur="200" fill="hold">
                                          <p:stCondLst>
                                            <p:cond delay="600"/>
                                          </p:stCondLst>
                                        </p:cTn>
                                        <p:tgtEl>
                                          <p:spTgt spid="19"/>
                                        </p:tgtEl>
                                        <p:attrNameLst>
                                          <p:attrName>r</p:attrName>
                                        </p:attrNameLst>
                                      </p:cBhvr>
                                    </p:animRot>
                                    <p:animRot by="120000">
                                      <p:cBhvr>
                                        <p:cTn id="24" dur="200" fill="hold">
                                          <p:stCondLst>
                                            <p:cond delay="800"/>
                                          </p:stCondLst>
                                        </p:cTn>
                                        <p:tgtEl>
                                          <p:spTgt spid="19"/>
                                        </p:tgtEl>
                                        <p:attrNameLst>
                                          <p:attrName>r</p:attrName>
                                        </p:attrNameLst>
                                      </p:cBhvr>
                                    </p:animRot>
                                  </p:childTnLst>
                                </p:cTn>
                              </p:par>
                            </p:childTnLst>
                          </p:cTn>
                        </p:par>
                        <p:par>
                          <p:cTn id="25" fill="hold" nodeType="afterGroup">
                            <p:stCondLst>
                              <p:cond delay="3000"/>
                            </p:stCondLst>
                            <p:childTnLst>
                              <p:par>
                                <p:cTn id="26" presetID="32" presetClass="emph" presetSubtype="0" fill="hold" grpId="0" nodeType="afterEffect">
                                  <p:stCondLst>
                                    <p:cond delay="0"/>
                                  </p:stCondLst>
                                  <p:childTnLst>
                                    <p:animRot by="120000">
                                      <p:cBhvr>
                                        <p:cTn id="27" dur="100" fill="hold">
                                          <p:stCondLst>
                                            <p:cond delay="0"/>
                                          </p:stCondLst>
                                        </p:cTn>
                                        <p:tgtEl>
                                          <p:spTgt spid="2"/>
                                        </p:tgtEl>
                                        <p:attrNameLst>
                                          <p:attrName>r</p:attrName>
                                        </p:attrNameLst>
                                      </p:cBhvr>
                                    </p:animRot>
                                    <p:animRot by="-240000">
                                      <p:cBhvr>
                                        <p:cTn id="28" dur="200" fill="hold">
                                          <p:stCondLst>
                                            <p:cond delay="200"/>
                                          </p:stCondLst>
                                        </p:cTn>
                                        <p:tgtEl>
                                          <p:spTgt spid="2"/>
                                        </p:tgtEl>
                                        <p:attrNameLst>
                                          <p:attrName>r</p:attrName>
                                        </p:attrNameLst>
                                      </p:cBhvr>
                                    </p:animRot>
                                    <p:animRot by="240000">
                                      <p:cBhvr>
                                        <p:cTn id="29" dur="200" fill="hold">
                                          <p:stCondLst>
                                            <p:cond delay="400"/>
                                          </p:stCondLst>
                                        </p:cTn>
                                        <p:tgtEl>
                                          <p:spTgt spid="2"/>
                                        </p:tgtEl>
                                        <p:attrNameLst>
                                          <p:attrName>r</p:attrName>
                                        </p:attrNameLst>
                                      </p:cBhvr>
                                    </p:animRot>
                                    <p:animRot by="-240000">
                                      <p:cBhvr>
                                        <p:cTn id="30" dur="200" fill="hold">
                                          <p:stCondLst>
                                            <p:cond delay="600"/>
                                          </p:stCondLst>
                                        </p:cTn>
                                        <p:tgtEl>
                                          <p:spTgt spid="2"/>
                                        </p:tgtEl>
                                        <p:attrNameLst>
                                          <p:attrName>r</p:attrName>
                                        </p:attrNameLst>
                                      </p:cBhvr>
                                    </p:animRot>
                                    <p:animRot by="120000">
                                      <p:cBhvr>
                                        <p:cTn id="31"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9" grpId="0" animBg="1"/>
      <p:bldP spid="2"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標題 1"/>
          <p:cNvSpPr>
            <a:spLocks noGrp="1"/>
          </p:cNvSpPr>
          <p:nvPr>
            <p:ph type="title"/>
          </p:nvPr>
        </p:nvSpPr>
        <p:spPr>
          <a:xfrm>
            <a:off x="2101850" y="194641"/>
            <a:ext cx="8912225" cy="719759"/>
          </a:xfrm>
          <a:solidFill>
            <a:srgbClr val="00FFFF"/>
          </a:solidFill>
        </p:spPr>
        <p:txBody>
          <a:bodyPr anchor="b"/>
          <a:lstStyle/>
          <a:p>
            <a:pPr defTabSz="608013" eaLnBrk="1" hangingPunct="1"/>
            <a:r>
              <a:rPr lang="zh-TW" altLang="en-US" sz="4000" dirty="0">
                <a:solidFill>
                  <a:srgbClr val="0000FF"/>
                </a:solidFill>
                <a:latin typeface="標楷體" panose="03000509000000000000" pitchFamily="65" charset="-120"/>
                <a:ea typeface="標楷體" panose="03000509000000000000" pitchFamily="65" charset="-120"/>
              </a:rPr>
              <a:t>一</a:t>
            </a:r>
            <a:r>
              <a:rPr lang="zh-TW" altLang="en-US" sz="4000" dirty="0">
                <a:solidFill>
                  <a:srgbClr val="0000FF"/>
                </a:solidFill>
                <a:latin typeface="新細明體" panose="02020500000000000000" pitchFamily="18" charset="-120"/>
                <a:ea typeface="新細明體" panose="02020500000000000000" pitchFamily="18" charset="-120"/>
              </a:rPr>
              <a:t>、</a:t>
            </a:r>
            <a:r>
              <a:rPr lang="zh-TW" altLang="en-US" sz="4000" dirty="0">
                <a:solidFill>
                  <a:srgbClr val="0000FF"/>
                </a:solidFill>
                <a:latin typeface="標楷體" panose="03000509000000000000" pitchFamily="65" charset="-120"/>
                <a:ea typeface="標楷體" panose="03000509000000000000" pitchFamily="65" charset="-120"/>
              </a:rPr>
              <a:t>教育部十二年國教資訊網</a:t>
            </a:r>
          </a:p>
        </p:txBody>
      </p:sp>
      <p:sp>
        <p:nvSpPr>
          <p:cNvPr id="23757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81CF62A-D6B2-48D0-8B64-9E2C11CFCFC8}" type="slidenum">
              <a:rPr kumimoji="0" lang="zh-TW" altLang="en-US" smtClean="0">
                <a:solidFill>
                  <a:srgbClr val="FEFFFF"/>
                </a:solidFill>
                <a:latin typeface="Century Gothic" panose="020B0502020202020204" pitchFamily="34" charset="0"/>
              </a:rPr>
              <a:pPr/>
              <a:t>117</a:t>
            </a:fld>
            <a:endParaRPr kumimoji="0" lang="zh-TW" altLang="en-US">
              <a:solidFill>
                <a:srgbClr val="FEFFFF"/>
              </a:solidFill>
              <a:latin typeface="Century Gothic" panose="020B0502020202020204" pitchFamily="34" charset="0"/>
            </a:endParaRPr>
          </a:p>
        </p:txBody>
      </p:sp>
      <p:sp>
        <p:nvSpPr>
          <p:cNvPr id="237572" name="文字方塊 4"/>
          <p:cNvSpPr txBox="1">
            <a:spLocks noChangeArrowheads="1"/>
          </p:cNvSpPr>
          <p:nvPr/>
        </p:nvSpPr>
        <p:spPr bwMode="auto">
          <a:xfrm>
            <a:off x="2101850" y="923925"/>
            <a:ext cx="3941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http://12basic.edu.tw</a:t>
            </a:r>
            <a:endParaRPr lang="zh-TW" altLang="en-US" sz="3200" dirty="0"/>
          </a:p>
        </p:txBody>
      </p:sp>
      <p:pic>
        <p:nvPicPr>
          <p:cNvPr id="3" name="圖片 2" descr="畫面剪輯"/>
          <p:cNvPicPr>
            <a:picLocks noChangeAspect="1"/>
          </p:cNvPicPr>
          <p:nvPr/>
        </p:nvPicPr>
        <p:blipFill rotWithShape="1">
          <a:blip r:embed="rId2">
            <a:extLst>
              <a:ext uri="{28A0092B-C50C-407E-A947-70E740481C1C}">
                <a14:useLocalDpi xmlns:a14="http://schemas.microsoft.com/office/drawing/2010/main" val="0"/>
              </a:ext>
            </a:extLst>
          </a:blip>
          <a:srcRect b="8468"/>
          <a:stretch/>
        </p:blipFill>
        <p:spPr>
          <a:xfrm>
            <a:off x="2101850" y="1403194"/>
            <a:ext cx="8686871" cy="5254172"/>
          </a:xfrm>
          <a:prstGeom prst="rect">
            <a:avLst/>
          </a:prstGeom>
        </p:spPr>
      </p:pic>
      <p:sp>
        <p:nvSpPr>
          <p:cNvPr id="4" name="矩形 3"/>
          <p:cNvSpPr/>
          <p:nvPr/>
        </p:nvSpPr>
        <p:spPr>
          <a:xfrm>
            <a:off x="6640173" y="1403194"/>
            <a:ext cx="1558977" cy="32109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標題 1"/>
          <p:cNvSpPr>
            <a:spLocks noGrp="1"/>
          </p:cNvSpPr>
          <p:nvPr>
            <p:ph type="title"/>
          </p:nvPr>
        </p:nvSpPr>
        <p:spPr>
          <a:xfrm>
            <a:off x="1728443" y="225182"/>
            <a:ext cx="8912225" cy="689218"/>
          </a:xfrm>
          <a:solidFill>
            <a:srgbClr val="00FFFF"/>
          </a:solidFill>
        </p:spPr>
        <p:txBody>
          <a:bodyPr anchor="b"/>
          <a:lstStyle/>
          <a:p>
            <a:pPr eaLnBrk="1" hangingPunct="1"/>
            <a:r>
              <a:rPr lang="zh-TW" altLang="en-US" sz="4000" dirty="0">
                <a:solidFill>
                  <a:srgbClr val="0000FF"/>
                </a:solidFill>
                <a:latin typeface="標楷體" panose="03000509000000000000" pitchFamily="65" charset="-120"/>
                <a:ea typeface="標楷體" panose="03000509000000000000" pitchFamily="65" charset="-120"/>
              </a:rPr>
              <a:t>二、國中畢業生適性入學宣導網</a:t>
            </a:r>
            <a:endParaRPr lang="zh-TW" altLang="en-US" sz="4000" dirty="0">
              <a:latin typeface="標楷體" panose="03000509000000000000" pitchFamily="65" charset="-120"/>
              <a:ea typeface="標楷體" panose="03000509000000000000" pitchFamily="65" charset="-120"/>
            </a:endParaRPr>
          </a:p>
        </p:txBody>
      </p:sp>
      <p:sp>
        <p:nvSpPr>
          <p:cNvPr id="238595"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DA736B4-D58D-418E-BAA3-393B89BD89C8}" type="slidenum">
              <a:rPr kumimoji="0" lang="zh-TW" altLang="en-US" smtClean="0">
                <a:solidFill>
                  <a:srgbClr val="FEFFFF"/>
                </a:solidFill>
                <a:latin typeface="Century Gothic" panose="020B0502020202020204" pitchFamily="34" charset="0"/>
              </a:rPr>
              <a:pPr/>
              <a:t>118</a:t>
            </a:fld>
            <a:endParaRPr kumimoji="0" lang="zh-TW" altLang="en-US">
              <a:solidFill>
                <a:srgbClr val="FEFFFF"/>
              </a:solidFill>
              <a:latin typeface="Century Gothic" panose="020B0502020202020204" pitchFamily="34" charset="0"/>
            </a:endParaRPr>
          </a:p>
        </p:txBody>
      </p:sp>
      <p:sp>
        <p:nvSpPr>
          <p:cNvPr id="238596" name="文字方塊 5"/>
          <p:cNvSpPr txBox="1">
            <a:spLocks noChangeArrowheads="1"/>
          </p:cNvSpPr>
          <p:nvPr/>
        </p:nvSpPr>
        <p:spPr bwMode="auto">
          <a:xfrm>
            <a:off x="1609173" y="969962"/>
            <a:ext cx="4845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http://adapt.k12ea.gov.tw/</a:t>
            </a:r>
            <a:endParaRPr lang="zh-TW" altLang="en-US" sz="3200" dirty="0"/>
          </a:p>
        </p:txBody>
      </p:sp>
      <p:pic>
        <p:nvPicPr>
          <p:cNvPr id="2" name="圖片 1" descr="畫面剪輯"/>
          <p:cNvPicPr>
            <a:picLocks noChangeAspect="1"/>
          </p:cNvPicPr>
          <p:nvPr/>
        </p:nvPicPr>
        <p:blipFill rotWithShape="1">
          <a:blip r:embed="rId2">
            <a:extLst>
              <a:ext uri="{28A0092B-C50C-407E-A947-70E740481C1C}">
                <a14:useLocalDpi xmlns:a14="http://schemas.microsoft.com/office/drawing/2010/main" val="0"/>
              </a:ext>
            </a:extLst>
          </a:blip>
          <a:srcRect l="4054" t="4809" r="3809"/>
          <a:stretch/>
        </p:blipFill>
        <p:spPr>
          <a:xfrm>
            <a:off x="1499566" y="1554162"/>
            <a:ext cx="10227365" cy="4973812"/>
          </a:xfrm>
          <a:prstGeom prst="rect">
            <a:avLst/>
          </a:prstGeom>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投影片編號版面配置區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1A07689-97DB-4CA5-8EEC-E5CDB4980898}" type="slidenum">
              <a:rPr kumimoji="0" lang="zh-TW" altLang="en-US" smtClean="0">
                <a:solidFill>
                  <a:srgbClr val="FEFFFF"/>
                </a:solidFill>
                <a:latin typeface="Century Gothic" panose="020B0502020202020204" pitchFamily="34" charset="0"/>
              </a:rPr>
              <a:pPr/>
              <a:t>119</a:t>
            </a:fld>
            <a:endParaRPr kumimoji="0" lang="zh-TW" altLang="en-US">
              <a:solidFill>
                <a:srgbClr val="FEFFFF"/>
              </a:solidFill>
              <a:latin typeface="Century Gothic" panose="020B0502020202020204" pitchFamily="34" charset="0"/>
            </a:endParaRPr>
          </a:p>
        </p:txBody>
      </p:sp>
      <p:sp>
        <p:nvSpPr>
          <p:cNvPr id="239620" name="標題 1"/>
          <p:cNvSpPr txBox="1">
            <a:spLocks/>
          </p:cNvSpPr>
          <p:nvPr/>
        </p:nvSpPr>
        <p:spPr bwMode="auto">
          <a:xfrm>
            <a:off x="1785938" y="53975"/>
            <a:ext cx="6623050" cy="62388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608013">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6080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608013">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en-US" altLang="zh-TW" sz="4000">
                <a:solidFill>
                  <a:srgbClr val="0000FF"/>
                </a:solidFill>
                <a:latin typeface="標楷體" panose="03000509000000000000" pitchFamily="65" charset="-120"/>
                <a:ea typeface="標楷體" panose="03000509000000000000" pitchFamily="65" charset="-120"/>
              </a:rPr>
              <a:t> </a:t>
            </a:r>
          </a:p>
          <a:p>
            <a:pPr eaLnBrk="1" hangingPunct="1">
              <a:spcBef>
                <a:spcPct val="0"/>
              </a:spcBef>
              <a:buClrTx/>
              <a:buFontTx/>
              <a:buNone/>
            </a:pPr>
            <a:r>
              <a:rPr kumimoji="0" lang="zh-TW" altLang="en-US" sz="4000">
                <a:solidFill>
                  <a:srgbClr val="0000FF"/>
                </a:solidFill>
                <a:latin typeface="標楷體" panose="03000509000000000000" pitchFamily="65" charset="-120"/>
                <a:ea typeface="標楷體" panose="03000509000000000000" pitchFamily="65" charset="-120"/>
              </a:rPr>
              <a:t>三、國中教育會考網站</a:t>
            </a:r>
          </a:p>
        </p:txBody>
      </p:sp>
      <p:sp>
        <p:nvSpPr>
          <p:cNvPr id="239621" name="文字方塊 4"/>
          <p:cNvSpPr txBox="1">
            <a:spLocks noChangeArrowheads="1"/>
          </p:cNvSpPr>
          <p:nvPr/>
        </p:nvSpPr>
        <p:spPr bwMode="auto">
          <a:xfrm>
            <a:off x="1785938" y="677863"/>
            <a:ext cx="5795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https://cap.nace.edu.tw/</a:t>
            </a:r>
            <a:endParaRPr lang="zh-TW" altLang="en-US" sz="3200" dirty="0"/>
          </a:p>
        </p:txBody>
      </p:sp>
      <p:pic>
        <p:nvPicPr>
          <p:cNvPr id="2" name="圖片 1"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938" y="1301750"/>
            <a:ext cx="9514853" cy="538588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標題 1"/>
          <p:cNvSpPr>
            <a:spLocks noGrp="1"/>
          </p:cNvSpPr>
          <p:nvPr>
            <p:ph type="title"/>
          </p:nvPr>
        </p:nvSpPr>
        <p:spPr>
          <a:xfrm>
            <a:off x="2125663" y="512763"/>
            <a:ext cx="8912225" cy="639762"/>
          </a:xfrm>
        </p:spPr>
        <p:txBody>
          <a:bodyPr/>
          <a:lstStyle/>
          <a:p>
            <a:r>
              <a:rPr lang="zh-TW" altLang="en-US" b="1"/>
              <a:t>「多元學習表現」</a:t>
            </a:r>
            <a:r>
              <a:rPr lang="zh-TW" altLang="en-US"/>
              <a:t>調整前後對照 </a:t>
            </a:r>
            <a:endParaRPr lang="zh-TW" altLang="en-US" b="1">
              <a:latin typeface="標楷體" panose="03000509000000000000" pitchFamily="65" charset="-120"/>
              <a:ea typeface="標楷體" panose="03000509000000000000" pitchFamily="65" charset="-120"/>
            </a:endParaRPr>
          </a:p>
        </p:txBody>
      </p:sp>
      <p:sp>
        <p:nvSpPr>
          <p:cNvPr id="107523"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65DD1AC7-9407-4578-BAD5-D8B4F99F34B8}" type="slidenum">
              <a:rPr lang="zh-TW" altLang="en-US" smtClean="0">
                <a:solidFill>
                  <a:srgbClr val="FEFFFF"/>
                </a:solidFill>
              </a:rPr>
              <a:pPr>
                <a:spcBef>
                  <a:spcPct val="0"/>
                </a:spcBef>
                <a:buClrTx/>
                <a:buFontTx/>
                <a:buNone/>
              </a:pPr>
              <a:t>12</a:t>
            </a:fld>
            <a:endParaRPr lang="zh-TW" altLang="en-US">
              <a:solidFill>
                <a:srgbClr val="FEFFFF"/>
              </a:solidFill>
            </a:endParaRPr>
          </a:p>
        </p:txBody>
      </p:sp>
      <p:pic>
        <p:nvPicPr>
          <p:cNvPr id="107524" name="圖片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5663" y="1152525"/>
            <a:ext cx="8228012" cy="543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標題 1"/>
          <p:cNvSpPr txBox="1">
            <a:spLocks/>
          </p:cNvSpPr>
          <p:nvPr/>
        </p:nvSpPr>
        <p:spPr bwMode="auto">
          <a:xfrm>
            <a:off x="1785938" y="142875"/>
            <a:ext cx="8640762" cy="73176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608013">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6080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608013">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zh-TW" altLang="en-US" sz="4000" dirty="0">
                <a:solidFill>
                  <a:srgbClr val="0000FF"/>
                </a:solidFill>
                <a:latin typeface="標楷體" panose="03000509000000000000" pitchFamily="65" charset="-120"/>
                <a:ea typeface="標楷體" panose="03000509000000000000" pitchFamily="65" charset="-120"/>
              </a:rPr>
              <a:t>四、技專校院招生委員會聯合會</a:t>
            </a:r>
          </a:p>
        </p:txBody>
      </p:sp>
      <p:sp>
        <p:nvSpPr>
          <p:cNvPr id="24064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9C933AE-2AAC-4FC6-9FCF-F4E2C76E7BAC}" type="slidenum">
              <a:rPr kumimoji="0" lang="zh-TW" altLang="en-US" smtClean="0">
                <a:solidFill>
                  <a:srgbClr val="FEFFFF"/>
                </a:solidFill>
                <a:latin typeface="Century Gothic" panose="020B0502020202020204" pitchFamily="34" charset="0"/>
              </a:rPr>
              <a:pPr/>
              <a:t>120</a:t>
            </a:fld>
            <a:endParaRPr kumimoji="0" lang="zh-TW" altLang="en-US">
              <a:solidFill>
                <a:srgbClr val="FEFFFF"/>
              </a:solidFill>
              <a:latin typeface="Century Gothic" panose="020B0502020202020204" pitchFamily="34" charset="0"/>
            </a:endParaRPr>
          </a:p>
        </p:txBody>
      </p:sp>
      <p:sp>
        <p:nvSpPr>
          <p:cNvPr id="240644" name="文字方塊 3"/>
          <p:cNvSpPr txBox="1">
            <a:spLocks noChangeArrowheads="1"/>
          </p:cNvSpPr>
          <p:nvPr/>
        </p:nvSpPr>
        <p:spPr bwMode="auto">
          <a:xfrm>
            <a:off x="1785938" y="874643"/>
            <a:ext cx="5211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https://www.jctv.ntut.edu.tw/</a:t>
            </a:r>
            <a:endParaRPr lang="zh-TW" altLang="en-US" sz="3200" dirty="0"/>
          </a:p>
        </p:txBody>
      </p:sp>
      <p:pic>
        <p:nvPicPr>
          <p:cNvPr id="2" name="圖片 1"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938" y="1371318"/>
            <a:ext cx="9557241" cy="5486682"/>
          </a:xfrm>
          <a:prstGeom prst="rect">
            <a:avLst/>
          </a:prstGeom>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標題 1"/>
          <p:cNvSpPr txBox="1">
            <a:spLocks/>
          </p:cNvSpPr>
          <p:nvPr/>
        </p:nvSpPr>
        <p:spPr bwMode="auto">
          <a:xfrm>
            <a:off x="1858963" y="142875"/>
            <a:ext cx="9144000" cy="73176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608013">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6080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608013">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zh-TW" altLang="en-US" sz="4000" dirty="0">
                <a:solidFill>
                  <a:srgbClr val="0000FF"/>
                </a:solidFill>
                <a:latin typeface="標楷體" panose="03000509000000000000" pitchFamily="65" charset="-120"/>
                <a:ea typeface="標楷體" panose="03000509000000000000" pitchFamily="65" charset="-120"/>
              </a:rPr>
              <a:t>五、技專校院招生策略委員會</a:t>
            </a:r>
          </a:p>
        </p:txBody>
      </p:sp>
      <p:sp>
        <p:nvSpPr>
          <p:cNvPr id="24166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0E2C82D-2B26-437A-927D-BE5B48124651}" type="slidenum">
              <a:rPr kumimoji="0" lang="zh-TW" altLang="en-US" smtClean="0">
                <a:solidFill>
                  <a:srgbClr val="FEFFFF"/>
                </a:solidFill>
                <a:latin typeface="Century Gothic" panose="020B0502020202020204" pitchFamily="34" charset="0"/>
              </a:rPr>
              <a:pPr/>
              <a:t>121</a:t>
            </a:fld>
            <a:endParaRPr kumimoji="0" lang="zh-TW" altLang="en-US">
              <a:solidFill>
                <a:srgbClr val="FEFFFF"/>
              </a:solidFill>
              <a:latin typeface="Century Gothic" panose="020B0502020202020204" pitchFamily="34" charset="0"/>
            </a:endParaRPr>
          </a:p>
        </p:txBody>
      </p:sp>
      <p:sp>
        <p:nvSpPr>
          <p:cNvPr id="241668" name="文字方塊 3"/>
          <p:cNvSpPr txBox="1">
            <a:spLocks noChangeArrowheads="1"/>
          </p:cNvSpPr>
          <p:nvPr/>
        </p:nvSpPr>
        <p:spPr bwMode="auto">
          <a:xfrm>
            <a:off x="1858963" y="912641"/>
            <a:ext cx="57197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https://www.techadmi.edu.tw/ </a:t>
            </a:r>
            <a:endParaRPr lang="zh-TW" altLang="en-US" sz="3200" dirty="0"/>
          </a:p>
        </p:txBody>
      </p:sp>
      <p:pic>
        <p:nvPicPr>
          <p:cNvPr id="2" name="圖片 1" descr="畫面剪輯"/>
          <p:cNvPicPr>
            <a:picLocks noChangeAspect="1"/>
          </p:cNvPicPr>
          <p:nvPr/>
        </p:nvPicPr>
        <p:blipFill rotWithShape="1">
          <a:blip r:embed="rId3">
            <a:extLst>
              <a:ext uri="{28A0092B-C50C-407E-A947-70E740481C1C}">
                <a14:useLocalDpi xmlns:a14="http://schemas.microsoft.com/office/drawing/2010/main" val="0"/>
              </a:ext>
            </a:extLst>
          </a:blip>
          <a:srcRect r="12791"/>
          <a:stretch/>
        </p:blipFill>
        <p:spPr>
          <a:xfrm>
            <a:off x="1642004" y="1428854"/>
            <a:ext cx="10195500" cy="5321573"/>
          </a:xfrm>
          <a:prstGeom prst="rect">
            <a:avLst/>
          </a:prstGeom>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26D7CFA-83E0-4780-91C4-BE299EBBF5BF}"/>
              </a:ext>
            </a:extLst>
          </p:cNvPr>
          <p:cNvSpPr>
            <a:spLocks noGrp="1"/>
          </p:cNvSpPr>
          <p:nvPr>
            <p:ph type="title"/>
          </p:nvPr>
        </p:nvSpPr>
        <p:spPr>
          <a:xfrm>
            <a:off x="1787525" y="147638"/>
            <a:ext cx="8912225" cy="1279525"/>
          </a:xfrm>
          <a:solidFill>
            <a:srgbClr val="00FFFF"/>
          </a:solidFill>
        </p:spPr>
        <p:txBody>
          <a:bodyPr/>
          <a:lstStyle/>
          <a:p>
            <a:pPr>
              <a:defRPr/>
            </a:pPr>
            <a:r>
              <a:rPr lang="zh-TW" altLang="en-US" sz="4000" dirty="0">
                <a:solidFill>
                  <a:srgbClr val="0000FF"/>
                </a:solidFill>
                <a:latin typeface="標楷體" panose="03000509000000000000" pitchFamily="65" charset="-120"/>
                <a:ea typeface="標楷體" panose="03000509000000000000" pitchFamily="65" charset="-120"/>
                <a:cs typeface="+mn-cs"/>
              </a:rPr>
              <a:t>六、臺南區高級中等學校免試入學暨特色招生考試分發入學志願選填網站</a:t>
            </a:r>
            <a:r>
              <a:rPr lang="en-US" altLang="zh-TW" sz="4000" dirty="0">
                <a:solidFill>
                  <a:srgbClr val="0000FF"/>
                </a:solidFill>
                <a:latin typeface="標楷體" panose="03000509000000000000" pitchFamily="65" charset="-120"/>
                <a:ea typeface="標楷體" panose="03000509000000000000" pitchFamily="65" charset="-120"/>
                <a:cs typeface="+mn-cs"/>
              </a:rPr>
              <a:t/>
            </a:r>
            <a:br>
              <a:rPr lang="en-US" altLang="zh-TW" sz="4000" dirty="0">
                <a:solidFill>
                  <a:srgbClr val="0000FF"/>
                </a:solidFill>
                <a:latin typeface="標楷體" panose="03000509000000000000" pitchFamily="65" charset="-120"/>
                <a:ea typeface="標楷體" panose="03000509000000000000" pitchFamily="65" charset="-120"/>
                <a:cs typeface="+mn-cs"/>
              </a:rPr>
            </a:br>
            <a:r>
              <a:rPr kumimoji="1" lang="en-US" altLang="zh-TW" sz="3200" dirty="0">
                <a:solidFill>
                  <a:schemeClr val="tx1"/>
                </a:solidFill>
                <a:latin typeface="Arial" panose="020B0604020202020204" pitchFamily="34" charset="0"/>
                <a:cs typeface="+mn-cs"/>
                <a:hlinkClick r:id="rId2"/>
              </a:rPr>
              <a:t>https://tn.entry.edu.tw</a:t>
            </a:r>
            <a:r>
              <a:rPr kumimoji="1" lang="zh-TW" altLang="en-US" sz="3200" dirty="0">
                <a:solidFill>
                  <a:schemeClr val="tx1"/>
                </a:solidFill>
                <a:latin typeface="Arial" panose="020B0604020202020204" pitchFamily="34" charset="0"/>
                <a:cs typeface="+mn-cs"/>
              </a:rPr>
              <a:t> </a:t>
            </a:r>
          </a:p>
        </p:txBody>
      </p:sp>
      <p:sp>
        <p:nvSpPr>
          <p:cNvPr id="24371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342775A-ECAC-4C32-9214-C9048ED0FB47}" type="slidenum">
              <a:rPr kumimoji="0" lang="zh-TW" altLang="en-US" smtClean="0">
                <a:solidFill>
                  <a:srgbClr val="FEFFFF"/>
                </a:solidFill>
                <a:latin typeface="Century Gothic" panose="020B0502020202020204" pitchFamily="34" charset="0"/>
              </a:rPr>
              <a:pPr/>
              <a:t>122</a:t>
            </a:fld>
            <a:endParaRPr kumimoji="0" lang="zh-TW" altLang="en-US">
              <a:solidFill>
                <a:srgbClr val="FEFFFF"/>
              </a:solidFill>
              <a:latin typeface="Century Gothic" panose="020B0502020202020204" pitchFamily="34" charset="0"/>
            </a:endParaRPr>
          </a:p>
        </p:txBody>
      </p:sp>
      <p:pic>
        <p:nvPicPr>
          <p:cNvPr id="3" name="圖片 2" descr="畫面剪輯"/>
          <p:cNvPicPr>
            <a:picLocks noChangeAspect="1"/>
          </p:cNvPicPr>
          <p:nvPr/>
        </p:nvPicPr>
        <p:blipFill rotWithShape="1">
          <a:blip r:embed="rId3">
            <a:extLst>
              <a:ext uri="{28A0092B-C50C-407E-A947-70E740481C1C}">
                <a14:useLocalDpi xmlns:a14="http://schemas.microsoft.com/office/drawing/2010/main" val="0"/>
              </a:ext>
            </a:extLst>
          </a:blip>
          <a:srcRect l="4698"/>
          <a:stretch/>
        </p:blipFill>
        <p:spPr>
          <a:xfrm>
            <a:off x="1858616" y="1914180"/>
            <a:ext cx="9489485" cy="5321573"/>
          </a:xfrm>
          <a:prstGeom prst="rect">
            <a:avLst/>
          </a:prstGeom>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2A62A7B4-A26F-4B08-A444-DDA2E65E5234}"/>
              </a:ext>
            </a:extLst>
          </p:cNvPr>
          <p:cNvSpPr>
            <a:spLocks noChangeArrowheads="1"/>
          </p:cNvSpPr>
          <p:nvPr/>
        </p:nvSpPr>
        <p:spPr bwMode="auto">
          <a:xfrm>
            <a:off x="3494088" y="439738"/>
            <a:ext cx="5514975" cy="1028700"/>
          </a:xfrm>
          <a:prstGeom prst="rect">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lIns="120000" tIns="62400" rIns="120000" bIns="62400">
            <a:spAutoFit/>
          </a:bodyPr>
          <a:lstStyle/>
          <a:p>
            <a:pPr algn="ctr" eaLnBrk="1" hangingPunct="1">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zh-TW" altLang="en-US" sz="5867" b="1">
                <a:solidFill>
                  <a:srgbClr val="FFC000"/>
                </a:solidFill>
                <a:ea typeface="標楷體" pitchFamily="65" charset="-120"/>
              </a:rPr>
              <a:t>成就每一個孩子</a:t>
            </a:r>
          </a:p>
        </p:txBody>
      </p:sp>
      <p:sp>
        <p:nvSpPr>
          <p:cNvPr id="6" name="Rectangle 2">
            <a:extLst>
              <a:ext uri="{FF2B5EF4-FFF2-40B4-BE49-F238E27FC236}">
                <a16:creationId xmlns:a16="http://schemas.microsoft.com/office/drawing/2014/main" xmlns="" id="{1E3E7307-C57F-4EE6-8A82-B886A6AAB81B}"/>
              </a:ext>
            </a:extLst>
          </p:cNvPr>
          <p:cNvSpPr>
            <a:spLocks noChangeArrowheads="1"/>
          </p:cNvSpPr>
          <p:nvPr/>
        </p:nvSpPr>
        <p:spPr bwMode="auto">
          <a:xfrm>
            <a:off x="1116013" y="1771650"/>
            <a:ext cx="10271125"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000" tIns="62400" rIns="120000" bIns="62400">
            <a:spAutoFit/>
          </a:bodyPr>
          <a:lstStyle/>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zh-TW" altLang="en-US" sz="4800" b="1" dirty="0">
                <a:solidFill>
                  <a:srgbClr val="7030A0"/>
                </a:solidFill>
                <a:latin typeface="標楷體" pitchFamily="65" charset="-120"/>
                <a:ea typeface="標楷體" pitchFamily="65" charset="-120"/>
              </a:rPr>
              <a:t>教育成功的秘訣無他，就是公平善待每個孩子。</a:t>
            </a: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lang="en-US" altLang="zh-TW" sz="4800" b="1" dirty="0">
              <a:solidFill>
                <a:srgbClr val="009900"/>
              </a:solidFill>
              <a:latin typeface="標楷體" pitchFamily="65" charset="-120"/>
              <a:ea typeface="標楷體" pitchFamily="65" charset="-120"/>
            </a:endParaRP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zh-TW" altLang="en-US" sz="4800" b="1" dirty="0">
                <a:solidFill>
                  <a:srgbClr val="1F497D"/>
                </a:solidFill>
                <a:latin typeface="標楷體" pitchFamily="65" charset="-120"/>
                <a:ea typeface="標楷體" pitchFamily="65" charset="-120"/>
              </a:rPr>
              <a:t>每個學生都是未來社會的重要資產，應給予適性發展有效學習的機會。</a:t>
            </a: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lang="en-US" altLang="zh-TW" sz="3733" b="1" dirty="0">
              <a:solidFill>
                <a:srgbClr val="FF0000"/>
              </a:solidFill>
              <a:latin typeface="標楷體" pitchFamily="65" charset="-120"/>
              <a:ea typeface="標楷體" pitchFamily="65" charset="-120"/>
            </a:endParaRP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lang="en-US" altLang="zh-TW" b="1" dirty="0">
              <a:solidFill>
                <a:srgbClr val="FF0000"/>
              </a:solidFill>
              <a:latin typeface="標楷體" pitchFamily="65" charset="-120"/>
              <a:ea typeface="標楷體" pitchFamily="65" charset="-120"/>
            </a:endParaRPr>
          </a:p>
        </p:txBody>
      </p:sp>
      <p:sp>
        <p:nvSpPr>
          <p:cNvPr id="244740" name="Text Box 3"/>
          <p:cNvSpPr txBox="1">
            <a:spLocks noChangeArrowheads="1"/>
          </p:cNvSpPr>
          <p:nvPr/>
        </p:nvSpPr>
        <p:spPr bwMode="auto">
          <a:xfrm>
            <a:off x="8737600" y="7627938"/>
            <a:ext cx="28448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000" tIns="62400" rIns="120000" bIns="624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9pPr>
          </a:lstStyle>
          <a:p>
            <a:pPr algn="r" eaLnBrk="1" hangingPunct="1">
              <a:buSzPct val="100000"/>
            </a:pPr>
            <a:fld id="{DD098088-2C56-4B60-9CF7-B99893A64A76}" type="slidenum">
              <a:rPr lang="en-US" altLang="zh-TW" sz="1600">
                <a:solidFill>
                  <a:srgbClr val="898989"/>
                </a:solidFill>
                <a:ea typeface="新細明體" panose="02020500000000000000" pitchFamily="18" charset="-120"/>
              </a:rPr>
              <a:pPr algn="r" eaLnBrk="1" hangingPunct="1">
                <a:buSzPct val="100000"/>
              </a:pPr>
              <a:t>123</a:t>
            </a:fld>
            <a:endParaRPr lang="en-US" altLang="zh-TW" sz="1600">
              <a:solidFill>
                <a:srgbClr val="898989"/>
              </a:solidFill>
              <a:ea typeface="新細明體" panose="02020500000000000000" pitchFamily="18" charset="-120"/>
            </a:endParaRPr>
          </a:p>
        </p:txBody>
      </p:sp>
      <p:sp>
        <p:nvSpPr>
          <p:cNvPr id="244741" name="投影片編號版面配置區 1"/>
          <p:cNvSpPr txBox="1">
            <a:spLocks/>
          </p:cNvSpPr>
          <p:nvPr/>
        </p:nvSpPr>
        <p:spPr bwMode="auto">
          <a:xfrm>
            <a:off x="8737600" y="7627938"/>
            <a:ext cx="28448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342900" indent="-2143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685800" indent="-17145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02870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37160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8288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2860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7432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2004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r">
              <a:spcBef>
                <a:spcPct val="0"/>
              </a:spcBef>
              <a:buClrTx/>
              <a:buFontTx/>
              <a:buNone/>
            </a:pPr>
            <a:fld id="{328E7E19-6CED-467E-83E5-EF9AE32A81E8}" type="slidenum">
              <a:rPr kumimoji="0" lang="zh-TW" altLang="en-US" sz="2000">
                <a:solidFill>
                  <a:srgbClr val="FEFFFF"/>
                </a:solidFill>
              </a:rPr>
              <a:pPr algn="r">
                <a:spcBef>
                  <a:spcPct val="0"/>
                </a:spcBef>
                <a:buClrTx/>
                <a:buFontTx/>
                <a:buNone/>
              </a:pPr>
              <a:t>123</a:t>
            </a:fld>
            <a:endParaRPr kumimoji="0" lang="zh-TW" altLang="en-US" sz="2000">
              <a:solidFill>
                <a:srgbClr val="FEFFFF"/>
              </a:solidFill>
            </a:endParaRPr>
          </a:p>
        </p:txBody>
      </p:sp>
      <p:sp>
        <p:nvSpPr>
          <p:cNvPr id="24474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97AE084-3CC7-40DC-822F-0C27DE08A16A}" type="slidenum">
              <a:rPr kumimoji="0" lang="zh-TW" altLang="en-US" smtClean="0">
                <a:solidFill>
                  <a:srgbClr val="FEFFFF"/>
                </a:solidFill>
                <a:latin typeface="Century Gothic" panose="020B0502020202020204" pitchFamily="34" charset="0"/>
              </a:rPr>
              <a:pPr/>
              <a:t>123</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xmlns="" id="{7086C600-E687-4A68-8DBF-6A55D89EE90C}"/>
              </a:ext>
            </a:extLst>
          </p:cNvPr>
          <p:cNvPicPr>
            <a:picLocks noChangeAspect="1" noChangeArrowheads="1"/>
          </p:cNvPicPr>
          <p:nvPr/>
        </p:nvPicPr>
        <p:blipFill>
          <a:blip r:embed="rId2"/>
          <a:srcRect/>
          <a:stretch>
            <a:fillRect/>
          </a:stretch>
        </p:blipFill>
        <p:spPr bwMode="auto">
          <a:xfrm>
            <a:off x="1524000" y="0"/>
            <a:ext cx="9210675" cy="6858000"/>
          </a:xfrm>
          <a:prstGeom prst="rect">
            <a:avLst/>
          </a:prstGeom>
          <a:blipFill>
            <a:blip r:embed="rId3" cstate="email"/>
            <a:stretch>
              <a:fillRect/>
            </a:stretch>
          </a:blipFill>
          <a:ln w="57150">
            <a:solidFill>
              <a:schemeClr val="bg1"/>
            </a:solidFill>
          </a:ln>
          <a:effectLst>
            <a:outerShdw blurRad="114300" dist="203200" dir="3600000" algn="t" rotWithShape="0">
              <a:prstClr val="black">
                <a:alpha val="32000"/>
              </a:prstClr>
            </a:outerShdw>
          </a:effectLst>
        </p:spPr>
      </p:pic>
      <p:sp>
        <p:nvSpPr>
          <p:cNvPr id="4" name="內容版面配置區 2">
            <a:extLst>
              <a:ext uri="{FF2B5EF4-FFF2-40B4-BE49-F238E27FC236}">
                <a16:creationId xmlns:a16="http://schemas.microsoft.com/office/drawing/2014/main" xmlns="" id="{10C9F50A-16FE-454C-9391-6A2EE2F3B8AA}"/>
              </a:ext>
            </a:extLst>
          </p:cNvPr>
          <p:cNvSpPr txBox="1">
            <a:spLocks/>
          </p:cNvSpPr>
          <p:nvPr/>
        </p:nvSpPr>
        <p:spPr>
          <a:xfrm>
            <a:off x="5445125" y="4203700"/>
            <a:ext cx="3621088" cy="2012950"/>
          </a:xfrm>
          <a:prstGeom prst="rect">
            <a:avLst/>
          </a:prstGeom>
        </p:spPr>
        <p:txBody>
          <a:bodyPr/>
          <a:lstStyle>
            <a:lvl1pPr marL="342900" indent="-342900" algn="l" defTabSz="914400" rtl="0" eaLnBrk="1" latinLnBrk="0" hangingPunct="1">
              <a:spcBef>
                <a:spcPct val="20000"/>
              </a:spcBef>
              <a:buFontTx/>
              <a:buBlip>
                <a:blip r:embed="rId4"/>
              </a:buBlip>
              <a:defRPr sz="3200" kern="1200">
                <a:solidFill>
                  <a:schemeClr val="tx1"/>
                </a:solidFill>
                <a:latin typeface="標楷體" pitchFamily="65" charset="-120"/>
                <a:ea typeface="標楷體" pitchFamily="65" charset="-120"/>
                <a:cs typeface="+mn-cs"/>
              </a:defRPr>
            </a:lvl1pPr>
            <a:lvl2pPr marL="742950" indent="-285750" algn="l" defTabSz="914400" rtl="0" eaLnBrk="1" latinLnBrk="0" hangingPunct="1">
              <a:spcBef>
                <a:spcPct val="20000"/>
              </a:spcBef>
              <a:buFontTx/>
              <a:buBlip>
                <a:blip r:embed="rId5"/>
              </a:buBlip>
              <a:defRPr sz="2800" kern="1200">
                <a:solidFill>
                  <a:schemeClr val="tx1"/>
                </a:solidFill>
                <a:latin typeface="標楷體" pitchFamily="65" charset="-120"/>
                <a:ea typeface="標楷體" pitchFamily="65"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標楷體" pitchFamily="65" charset="-120"/>
                <a:ea typeface="標楷體" pitchFamily="65"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Tx/>
              <a:buNone/>
              <a:defRPr/>
            </a:pPr>
            <a:r>
              <a:rPr kumimoji="0" lang="zh-TW" altLang="en-US" sz="6000" b="1"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rPr>
              <a:t>敬請指教</a:t>
            </a:r>
            <a:endParaRPr kumimoji="0" lang="en-US" altLang="zh-TW" sz="6000" b="1"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endParaRPr>
          </a:p>
          <a:p>
            <a:pPr marL="0" indent="0" algn="ctr" fontAlgn="auto">
              <a:spcBef>
                <a:spcPts val="0"/>
              </a:spcBef>
              <a:spcAft>
                <a:spcPts val="0"/>
              </a:spcAft>
              <a:buFontTx/>
              <a:buNone/>
              <a:defRPr/>
            </a:pPr>
            <a:r>
              <a:rPr kumimoji="0" lang="zh-TW" altLang="en-US" sz="6000" b="1" dirty="0">
                <a:solidFill>
                  <a:srgbClr val="FFFF00"/>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rPr>
              <a:t>謝　　謝</a:t>
            </a:r>
          </a:p>
        </p:txBody>
      </p:sp>
      <p:sp>
        <p:nvSpPr>
          <p:cNvPr id="24576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ECB3557-9F48-47B7-962E-6B56EE58E212}" type="slidenum">
              <a:rPr kumimoji="0" lang="zh-TW" altLang="en-US" smtClean="0">
                <a:solidFill>
                  <a:srgbClr val="FEFFFF"/>
                </a:solidFill>
                <a:latin typeface="Century Gothic" panose="020B0502020202020204" pitchFamily="34" charset="0"/>
              </a:rPr>
              <a:pPr/>
              <a:t>124</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標題 1"/>
          <p:cNvSpPr>
            <a:spLocks noGrp="1"/>
          </p:cNvSpPr>
          <p:nvPr>
            <p:ph type="title"/>
          </p:nvPr>
        </p:nvSpPr>
        <p:spPr>
          <a:xfrm>
            <a:off x="2592388" y="623888"/>
            <a:ext cx="8912225" cy="719137"/>
          </a:xfrm>
        </p:spPr>
        <p:txBody>
          <a:bodyPr/>
          <a:lstStyle/>
          <a:p>
            <a:r>
              <a:rPr lang="zh-TW" altLang="en-US" b="1"/>
              <a:t>體適能</a:t>
            </a:r>
            <a:r>
              <a:rPr lang="zh-TW" altLang="en-US"/>
              <a:t>以及</a:t>
            </a:r>
            <a:r>
              <a:rPr lang="zh-TW" altLang="en-US" b="1"/>
              <a:t>語言認證</a:t>
            </a:r>
            <a:r>
              <a:rPr lang="zh-TW" altLang="en-US"/>
              <a:t>之調整 </a:t>
            </a:r>
          </a:p>
        </p:txBody>
      </p:sp>
      <p:sp>
        <p:nvSpPr>
          <p:cNvPr id="108547" name="內容版面配置區 2"/>
          <p:cNvSpPr>
            <a:spLocks noGrp="1"/>
          </p:cNvSpPr>
          <p:nvPr>
            <p:ph idx="1"/>
          </p:nvPr>
        </p:nvSpPr>
        <p:spPr>
          <a:xfrm>
            <a:off x="2592388" y="1414463"/>
            <a:ext cx="6618287" cy="3778250"/>
          </a:xfrm>
        </p:spPr>
        <p:txBody>
          <a:bodyPr/>
          <a:lstStyle/>
          <a:p>
            <a:pPr marL="0" indent="0">
              <a:buFont typeface="Wingdings 3" panose="05040102010807070707" pitchFamily="18" charset="2"/>
              <a:buNone/>
            </a:pPr>
            <a:r>
              <a:rPr lang="zh-TW" altLang="en-US" b="1" dirty="0"/>
              <a:t>一、體適能調整重點： </a:t>
            </a:r>
            <a:endParaRPr lang="zh-TW" altLang="en-US" dirty="0"/>
          </a:p>
          <a:p>
            <a:pPr marL="0" indent="0">
              <a:buFont typeface="Wingdings 3" panose="05040102010807070707" pitchFamily="18" charset="2"/>
              <a:buNone/>
            </a:pPr>
            <a:r>
              <a:rPr lang="en-US" altLang="zh-TW" dirty="0"/>
              <a:t>	(</a:t>
            </a:r>
            <a:r>
              <a:rPr lang="zh-TW" altLang="en-US" dirty="0"/>
              <a:t>一</a:t>
            </a:r>
            <a:r>
              <a:rPr lang="en-US" altLang="zh-TW" dirty="0"/>
              <a:t>)</a:t>
            </a:r>
            <a:r>
              <a:rPr lang="zh-TW" altLang="en-US" dirty="0"/>
              <a:t>提高重大傷病、身心障礙、體弱等類不適宜檢測</a:t>
            </a:r>
          </a:p>
          <a:p>
            <a:pPr marL="0" indent="0">
              <a:buFont typeface="Wingdings 3" panose="05040102010807070707" pitchFamily="18" charset="2"/>
              <a:buNone/>
            </a:pPr>
            <a:r>
              <a:rPr lang="en-US" altLang="zh-TW" dirty="0"/>
              <a:t>		</a:t>
            </a:r>
            <a:r>
              <a:rPr lang="zh-TW" altLang="en-US" dirty="0"/>
              <a:t>學生之基本分數</a:t>
            </a:r>
            <a:r>
              <a:rPr lang="en-US" altLang="zh-TW" b="1" dirty="0"/>
              <a:t>(4</a:t>
            </a:r>
            <a:r>
              <a:rPr lang="zh-TW" altLang="en-US" b="1" dirty="0"/>
              <a:t>分→</a:t>
            </a:r>
            <a:r>
              <a:rPr lang="en-US" altLang="zh-TW" b="1" dirty="0"/>
              <a:t>6</a:t>
            </a:r>
            <a:r>
              <a:rPr lang="zh-TW" altLang="en-US" b="1" dirty="0"/>
              <a:t>分，滿分</a:t>
            </a:r>
            <a:r>
              <a:rPr lang="en-US" altLang="zh-TW" b="1" dirty="0"/>
              <a:t>10</a:t>
            </a:r>
            <a:r>
              <a:rPr lang="zh-TW" altLang="en-US" b="1" dirty="0"/>
              <a:t>分</a:t>
            </a:r>
            <a:r>
              <a:rPr lang="en-US" altLang="zh-TW" b="1" dirty="0"/>
              <a:t>)</a:t>
            </a:r>
            <a:r>
              <a:rPr lang="zh-TW" altLang="en-US" dirty="0"/>
              <a:t>。 </a:t>
            </a:r>
          </a:p>
          <a:p>
            <a:pPr marL="0" indent="0">
              <a:buFont typeface="Wingdings 3" panose="05040102010807070707" pitchFamily="18" charset="2"/>
              <a:buNone/>
            </a:pPr>
            <a:r>
              <a:rPr lang="en-US" altLang="zh-TW" dirty="0"/>
              <a:t>	(</a:t>
            </a:r>
            <a:r>
              <a:rPr lang="zh-TW" altLang="en-US" dirty="0"/>
              <a:t>二</a:t>
            </a:r>
            <a:r>
              <a:rPr lang="en-US" altLang="zh-TW" dirty="0"/>
              <a:t>)</a:t>
            </a:r>
            <a:r>
              <a:rPr lang="zh-TW" altLang="en-US" dirty="0"/>
              <a:t>不再列為同分比序單一項目，減輕壓力。 </a:t>
            </a:r>
          </a:p>
          <a:p>
            <a:pPr marL="0" indent="0">
              <a:buFont typeface="Wingdings 3" panose="05040102010807070707" pitchFamily="18" charset="2"/>
              <a:buNone/>
            </a:pPr>
            <a:r>
              <a:rPr lang="zh-TW" altLang="en-US" b="1" dirty="0"/>
              <a:t>二、語言認證採計原則： </a:t>
            </a:r>
            <a:endParaRPr lang="zh-TW" altLang="en-US" dirty="0"/>
          </a:p>
          <a:p>
            <a:pPr marL="0" indent="0">
              <a:buFont typeface="Wingdings 3" panose="05040102010807070707" pitchFamily="18" charset="2"/>
              <a:buNone/>
            </a:pPr>
            <a:r>
              <a:rPr lang="en-US" altLang="zh-TW" dirty="0"/>
              <a:t>	(</a:t>
            </a:r>
            <a:r>
              <a:rPr lang="zh-TW" altLang="en-US" dirty="0"/>
              <a:t>一</a:t>
            </a:r>
            <a:r>
              <a:rPr lang="en-US" altLang="zh-TW" dirty="0"/>
              <a:t>)</a:t>
            </a:r>
            <a:r>
              <a:rPr lang="zh-TW" altLang="en-US" dirty="0"/>
              <a:t>以採計中央單位及其所委託之單位所主辦之認證 </a:t>
            </a:r>
          </a:p>
          <a:p>
            <a:pPr marL="0" indent="0">
              <a:buFont typeface="Wingdings 3" panose="05040102010807070707" pitchFamily="18" charset="2"/>
              <a:buNone/>
            </a:pPr>
            <a:r>
              <a:rPr lang="en-US" altLang="zh-TW" dirty="0"/>
              <a:t>		</a:t>
            </a:r>
            <a:r>
              <a:rPr lang="zh-TW" altLang="en-US" dirty="0"/>
              <a:t>為原則。 </a:t>
            </a:r>
          </a:p>
          <a:p>
            <a:pPr marL="0" indent="0">
              <a:buFont typeface="Wingdings 3" panose="05040102010807070707" pitchFamily="18" charset="2"/>
              <a:buNone/>
            </a:pPr>
            <a:r>
              <a:rPr lang="en-US" altLang="zh-TW" dirty="0"/>
              <a:t>	(</a:t>
            </a:r>
            <a:r>
              <a:rPr lang="zh-TW" altLang="en-US" dirty="0"/>
              <a:t>二</a:t>
            </a:r>
            <a:r>
              <a:rPr lang="en-US" altLang="zh-TW" dirty="0"/>
              <a:t>)</a:t>
            </a:r>
            <a:r>
              <a:rPr lang="zh-TW" altLang="en-US" b="1" dirty="0"/>
              <a:t> 採計英語及本土語</a:t>
            </a:r>
            <a:r>
              <a:rPr lang="en-US" altLang="zh-TW" b="1" dirty="0"/>
              <a:t>(</a:t>
            </a:r>
            <a:r>
              <a:rPr lang="zh-TW" altLang="en-US" b="1" dirty="0"/>
              <a:t>閩、客、原</a:t>
            </a:r>
            <a:r>
              <a:rPr lang="en-US" altLang="zh-TW" b="1" dirty="0"/>
              <a:t>) </a:t>
            </a:r>
            <a:r>
              <a:rPr lang="zh-TW" altLang="en-US" dirty="0"/>
              <a:t>，如客家委員會辦理</a:t>
            </a:r>
          </a:p>
          <a:p>
            <a:pPr marL="0" indent="0">
              <a:buFont typeface="Wingdings 3" panose="05040102010807070707" pitchFamily="18" charset="2"/>
              <a:buNone/>
            </a:pPr>
            <a:r>
              <a:rPr lang="en-US" altLang="zh-TW" dirty="0"/>
              <a:t>		</a:t>
            </a:r>
            <a:r>
              <a:rPr lang="zh-TW" altLang="en-US" dirty="0"/>
              <a:t>之客語能力認證、原住民委員會辦理之原住民語言</a:t>
            </a:r>
          </a:p>
          <a:p>
            <a:pPr marL="0" indent="0">
              <a:buFont typeface="Wingdings 3" panose="05040102010807070707" pitchFamily="18" charset="2"/>
              <a:buNone/>
            </a:pPr>
            <a:r>
              <a:rPr lang="en-US" altLang="zh-TW" dirty="0"/>
              <a:t>		</a:t>
            </a:r>
            <a:r>
              <a:rPr lang="zh-TW" altLang="en-US" dirty="0"/>
              <a:t>能力認證等。 </a:t>
            </a:r>
          </a:p>
        </p:txBody>
      </p:sp>
      <p:sp>
        <p:nvSpPr>
          <p:cNvPr id="108548" name="投影片編號版面配置區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850D41E-D184-4780-8BEA-AEE5AF2F066F}" type="slidenum">
              <a:rPr kumimoji="0" lang="zh-TW" altLang="en-US" smtClean="0">
                <a:solidFill>
                  <a:srgbClr val="FEFFFF"/>
                </a:solidFill>
                <a:latin typeface="Century Gothic" panose="020B0502020202020204" pitchFamily="34" charset="0"/>
              </a:rPr>
              <a:pPr/>
              <a:t>13</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標題 1"/>
          <p:cNvSpPr>
            <a:spLocks noGrp="1"/>
          </p:cNvSpPr>
          <p:nvPr>
            <p:ph type="title"/>
          </p:nvPr>
        </p:nvSpPr>
        <p:spPr>
          <a:xfrm>
            <a:off x="2592388" y="623888"/>
            <a:ext cx="8912225" cy="604837"/>
          </a:xfrm>
        </p:spPr>
        <p:txBody>
          <a:bodyPr/>
          <a:lstStyle/>
          <a:p>
            <a:r>
              <a:rPr lang="zh-TW" altLang="en-US" b="1"/>
              <a:t>「國中教育會考」</a:t>
            </a:r>
            <a:r>
              <a:rPr lang="zh-TW" altLang="en-US"/>
              <a:t>調整前後對照 </a:t>
            </a:r>
          </a:p>
        </p:txBody>
      </p:sp>
      <p:sp>
        <p:nvSpPr>
          <p:cNvPr id="109571" name="投影片編號版面配置區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5842FA8-3998-4BB6-935C-3039BA6D0133}" type="slidenum">
              <a:rPr kumimoji="0" lang="zh-TW" altLang="en-US" smtClean="0">
                <a:solidFill>
                  <a:srgbClr val="FEFFFF"/>
                </a:solidFill>
                <a:latin typeface="Century Gothic" panose="020B0502020202020204" pitchFamily="34" charset="0"/>
              </a:rPr>
              <a:pPr/>
              <a:t>14</a:t>
            </a:fld>
            <a:endParaRPr kumimoji="0" lang="zh-TW" altLang="en-US">
              <a:solidFill>
                <a:srgbClr val="FEFFFF"/>
              </a:solidFill>
              <a:latin typeface="Century Gothic" panose="020B0502020202020204" pitchFamily="34" charset="0"/>
            </a:endParaRPr>
          </a:p>
        </p:txBody>
      </p:sp>
      <p:pic>
        <p:nvPicPr>
          <p:cNvPr id="109572" name="圖片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67013" y="1228725"/>
            <a:ext cx="7996237"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字方塊 4">
            <a:extLst>
              <a:ext uri="{FF2B5EF4-FFF2-40B4-BE49-F238E27FC236}">
                <a16:creationId xmlns:a16="http://schemas.microsoft.com/office/drawing/2014/main" xmlns="" id="{BA744E02-EF9C-4991-90A3-FDDC3744568F}"/>
              </a:ext>
            </a:extLst>
          </p:cNvPr>
          <p:cNvSpPr txBox="1"/>
          <p:nvPr/>
        </p:nvSpPr>
        <p:spPr>
          <a:xfrm>
            <a:off x="1428750" y="5606324"/>
            <a:ext cx="3467616" cy="1077218"/>
          </a:xfrm>
          <a:prstGeom prst="rect">
            <a:avLst/>
          </a:prstGeom>
          <a:noFill/>
        </p:spPr>
        <p:txBody>
          <a:bodyPr wrap="none" rtlCol="0">
            <a:spAutoFit/>
          </a:bodyPr>
          <a:lstStyle/>
          <a:p>
            <a:pPr algn="ctr"/>
            <a:r>
              <a:rPr lang="zh-TW" altLang="en-US" sz="3200" b="1" dirty="0">
                <a:solidFill>
                  <a:srgbClr val="FF0000"/>
                </a:solidFill>
              </a:rPr>
              <a:t>   總積點只在</a:t>
            </a:r>
            <a:endParaRPr lang="en-US" altLang="zh-TW" sz="3200" b="1" dirty="0">
              <a:solidFill>
                <a:srgbClr val="FF0000"/>
              </a:solidFill>
            </a:endParaRPr>
          </a:p>
          <a:p>
            <a:pPr algn="ctr"/>
            <a:r>
              <a:rPr lang="zh-TW" altLang="en-US" sz="3200" b="1" dirty="0">
                <a:solidFill>
                  <a:srgbClr val="FF0000"/>
                </a:solidFill>
              </a:rPr>
              <a:t>「同分比序」時用</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5"/>
          <p:cNvGraphicFramePr>
            <a:graphicFrameLocks/>
          </p:cNvGraphicFramePr>
          <p:nvPr>
            <p:extLst>
              <p:ext uri="{D42A27DB-BD31-4B8C-83A1-F6EECF244321}">
                <p14:modId xmlns:p14="http://schemas.microsoft.com/office/powerpoint/2010/main" val="2027714138"/>
              </p:ext>
            </p:extLst>
          </p:nvPr>
        </p:nvGraphicFramePr>
        <p:xfrm>
          <a:off x="2576513" y="1284288"/>
          <a:ext cx="6540501" cy="3405187"/>
        </p:xfrm>
        <a:graphic>
          <a:graphicData uri="http://schemas.openxmlformats.org/drawingml/2006/table">
            <a:tbl>
              <a:tblPr>
                <a:tableStyleId>{5C22544A-7EE6-4342-B048-85BDC9FD1C3A}</a:tableStyleId>
              </a:tblPr>
              <a:tblGrid>
                <a:gridCol w="1543186">
                  <a:extLst>
                    <a:ext uri="{9D8B030D-6E8A-4147-A177-3AD203B41FA5}">
                      <a16:colId xmlns:a16="http://schemas.microsoft.com/office/drawing/2014/main" xmlns="" val="20000"/>
                    </a:ext>
                  </a:extLst>
                </a:gridCol>
                <a:gridCol w="622724">
                  <a:extLst>
                    <a:ext uri="{9D8B030D-6E8A-4147-A177-3AD203B41FA5}">
                      <a16:colId xmlns:a16="http://schemas.microsoft.com/office/drawing/2014/main" xmlns="" val="20001"/>
                    </a:ext>
                  </a:extLst>
                </a:gridCol>
                <a:gridCol w="622724">
                  <a:extLst>
                    <a:ext uri="{9D8B030D-6E8A-4147-A177-3AD203B41FA5}">
                      <a16:colId xmlns:a16="http://schemas.microsoft.com/office/drawing/2014/main" xmlns="" val="1047505374"/>
                    </a:ext>
                  </a:extLst>
                </a:gridCol>
                <a:gridCol w="622724">
                  <a:extLst>
                    <a:ext uri="{9D8B030D-6E8A-4147-A177-3AD203B41FA5}">
                      <a16:colId xmlns:a16="http://schemas.microsoft.com/office/drawing/2014/main" xmlns="" val="1697171055"/>
                    </a:ext>
                  </a:extLst>
                </a:gridCol>
                <a:gridCol w="622724">
                  <a:extLst>
                    <a:ext uri="{9D8B030D-6E8A-4147-A177-3AD203B41FA5}">
                      <a16:colId xmlns:a16="http://schemas.microsoft.com/office/drawing/2014/main" xmlns="" val="20002"/>
                    </a:ext>
                  </a:extLst>
                </a:gridCol>
                <a:gridCol w="622724">
                  <a:extLst>
                    <a:ext uri="{9D8B030D-6E8A-4147-A177-3AD203B41FA5}">
                      <a16:colId xmlns:a16="http://schemas.microsoft.com/office/drawing/2014/main" xmlns="" val="4213801140"/>
                    </a:ext>
                  </a:extLst>
                </a:gridCol>
                <a:gridCol w="622724">
                  <a:extLst>
                    <a:ext uri="{9D8B030D-6E8A-4147-A177-3AD203B41FA5}">
                      <a16:colId xmlns:a16="http://schemas.microsoft.com/office/drawing/2014/main" xmlns="" val="3548984853"/>
                    </a:ext>
                  </a:extLst>
                </a:gridCol>
                <a:gridCol w="1260971">
                  <a:extLst>
                    <a:ext uri="{9D8B030D-6E8A-4147-A177-3AD203B41FA5}">
                      <a16:colId xmlns:a16="http://schemas.microsoft.com/office/drawing/2014/main" xmlns="" val="20003"/>
                    </a:ext>
                  </a:extLst>
                </a:gridCol>
              </a:tblGrid>
              <a:tr h="640689">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等級</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gridSpan="3">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精熟</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基礎</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待加強</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extLst>
                  <a:ext uri="{0D108BD9-81ED-4DB2-BD59-A6C34878D82A}">
                    <a16:rowId xmlns:a16="http://schemas.microsoft.com/office/drawing/2014/main" xmlns="" val="10000"/>
                  </a:ext>
                </a:extLst>
              </a:tr>
              <a:tr h="589686">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等級</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gridSpan="3">
                  <a:txBody>
                    <a:bodyPr/>
                    <a:lstStyle/>
                    <a:p>
                      <a:pPr algn="ctr" fontAlgn="ctr"/>
                      <a:r>
                        <a:rPr lang="en-US"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A</a:t>
                      </a:r>
                      <a:endParaRPr lang="en-US"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en-US"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B</a:t>
                      </a:r>
                      <a:endParaRPr lang="en-US"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a:txBody>
                    <a:bodyPr/>
                    <a:lstStyle/>
                    <a:p>
                      <a:pPr algn="ctr" fontAlgn="ctr"/>
                      <a:r>
                        <a:rPr lang="en-US"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C</a:t>
                      </a:r>
                      <a:endParaRPr lang="en-US"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extLst>
                  <a:ext uri="{0D108BD9-81ED-4DB2-BD59-A6C34878D82A}">
                    <a16:rowId xmlns:a16="http://schemas.microsoft.com/office/drawing/2014/main" xmlns="" val="10001"/>
                  </a:ext>
                </a:extLst>
              </a:tr>
              <a:tr h="613756">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積分</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gridSpan="3">
                  <a:txBody>
                    <a:bodyPr/>
                    <a:lstStyle/>
                    <a:p>
                      <a:pPr algn="ctr" fontAlgn="ctr"/>
                      <a:r>
                        <a:rPr lang="en-US" altLang="zh-TW"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6</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en-US" altLang="zh-TW"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4</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a:txBody>
                    <a:bodyPr/>
                    <a:lstStyle/>
                    <a:p>
                      <a:pPr algn="ctr" fontAlgn="ctr"/>
                      <a:r>
                        <a:rPr lang="en-US" altLang="zh-TW"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extLst>
                  <a:ext uri="{0D108BD9-81ED-4DB2-BD59-A6C34878D82A}">
                    <a16:rowId xmlns:a16="http://schemas.microsoft.com/office/drawing/2014/main" xmlns="" val="10002"/>
                  </a:ext>
                </a:extLst>
              </a:tr>
              <a:tr h="780528">
                <a:tc>
                  <a:txBody>
                    <a:bodyPr/>
                    <a:lstStyle/>
                    <a:p>
                      <a:pPr algn="ctr" fontAlgn="ctr"/>
                      <a:r>
                        <a:rPr lang="zh-TW" altLang="en-US" sz="3200" b="0" i="0" u="none" strike="noStrike" dirty="0">
                          <a:solidFill>
                            <a:srgbClr val="000000"/>
                          </a:solidFill>
                          <a:effectLst/>
                          <a:latin typeface="標楷體" panose="03000509000000000000" pitchFamily="65" charset="-120"/>
                          <a:ea typeface="標楷體" panose="03000509000000000000" pitchFamily="65" charset="-120"/>
                        </a:rPr>
                        <a:t>標註</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13345719"/>
                  </a:ext>
                </a:extLst>
              </a:tr>
              <a:tr h="780528">
                <a:tc>
                  <a:txBody>
                    <a:bodyPr/>
                    <a:lstStyle/>
                    <a:p>
                      <a:pPr algn="ctr" fontAlgn="ctr"/>
                      <a:r>
                        <a:rPr lang="zh-TW" altLang="en-US" sz="3200" b="0" i="0" u="none" strike="noStrike" dirty="0">
                          <a:solidFill>
                            <a:srgbClr val="000000"/>
                          </a:solidFill>
                          <a:effectLst/>
                          <a:latin typeface="標楷體" panose="03000509000000000000" pitchFamily="65" charset="-120"/>
                          <a:ea typeface="標楷體" panose="03000509000000000000" pitchFamily="65" charset="-120"/>
                        </a:rPr>
                        <a:t>積點</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xmlns="" val="1641145964"/>
                  </a:ext>
                </a:extLst>
              </a:tr>
            </a:tbl>
          </a:graphicData>
        </a:graphic>
      </p:graphicFrame>
      <p:sp>
        <p:nvSpPr>
          <p:cNvPr id="11063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FC1F6827-0418-4EB2-8E8F-AA7E5A30C73E}" type="slidenum">
              <a:rPr lang="zh-TW" altLang="en-US" smtClean="0">
                <a:solidFill>
                  <a:srgbClr val="FEFFFF"/>
                </a:solidFill>
              </a:rPr>
              <a:pPr>
                <a:spcBef>
                  <a:spcPct val="0"/>
                </a:spcBef>
                <a:buClrTx/>
                <a:buFontTx/>
                <a:buNone/>
              </a:pPr>
              <a:t>15</a:t>
            </a:fld>
            <a:endParaRPr lang="zh-TW" altLang="en-US">
              <a:solidFill>
                <a:srgbClr val="FEFFFF"/>
              </a:solidFill>
            </a:endParaRPr>
          </a:p>
        </p:txBody>
      </p:sp>
      <p:sp>
        <p:nvSpPr>
          <p:cNvPr id="110639" name="標題 1"/>
          <p:cNvSpPr txBox="1">
            <a:spLocks/>
          </p:cNvSpPr>
          <p:nvPr/>
        </p:nvSpPr>
        <p:spPr bwMode="auto">
          <a:xfrm>
            <a:off x="2349500" y="501650"/>
            <a:ext cx="90233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3600" b="1">
                <a:solidFill>
                  <a:srgbClr val="262626"/>
                </a:solidFill>
                <a:latin typeface="標楷體" panose="03000509000000000000" pitchFamily="65" charset="-120"/>
                <a:ea typeface="標楷體" panose="03000509000000000000" pitchFamily="65" charset="-120"/>
              </a:rPr>
              <a:t>教育會考</a:t>
            </a:r>
            <a:r>
              <a:rPr kumimoji="0" lang="en-US" altLang="zh-TW" sz="3600" b="1">
                <a:solidFill>
                  <a:srgbClr val="262626"/>
                </a:solidFill>
                <a:latin typeface="標楷體" panose="03000509000000000000" pitchFamily="65" charset="-120"/>
                <a:ea typeface="標楷體" panose="03000509000000000000" pitchFamily="65" charset="-120"/>
              </a:rPr>
              <a:t>-</a:t>
            </a:r>
            <a:r>
              <a:rPr kumimoji="0" lang="zh-TW" altLang="en-US" sz="3600" b="1">
                <a:solidFill>
                  <a:srgbClr val="262626"/>
                </a:solidFill>
                <a:latin typeface="標楷體" panose="03000509000000000000" pitchFamily="65" charset="-120"/>
                <a:ea typeface="標楷體" panose="03000509000000000000" pitchFamily="65" charset="-120"/>
              </a:rPr>
              <a:t>臺南區</a:t>
            </a:r>
            <a:r>
              <a:rPr kumimoji="0" lang="zh-TW" altLang="en-US" sz="3600" b="1">
                <a:solidFill>
                  <a:schemeClr val="tx1"/>
                </a:solidFill>
                <a:latin typeface="標楷體" panose="03000509000000000000" pitchFamily="65" charset="-120"/>
                <a:ea typeface="標楷體" panose="03000509000000000000" pitchFamily="65" charset="-120"/>
              </a:rPr>
              <a:t>採計方式</a:t>
            </a:r>
            <a:endParaRPr kumimoji="0" lang="zh-TW" altLang="en-US" sz="3600">
              <a:solidFill>
                <a:srgbClr val="262626"/>
              </a:solidFill>
              <a:latin typeface="標楷體" panose="03000509000000000000" pitchFamily="65" charset="-120"/>
              <a:ea typeface="標楷體" panose="03000509000000000000" pitchFamily="65" charset="-120"/>
            </a:endParaRPr>
          </a:p>
        </p:txBody>
      </p:sp>
      <p:graphicFrame>
        <p:nvGraphicFramePr>
          <p:cNvPr id="2" name="表格 1">
            <a:extLst>
              <a:ext uri="{FF2B5EF4-FFF2-40B4-BE49-F238E27FC236}">
                <a16:creationId xmlns:a16="http://schemas.microsoft.com/office/drawing/2014/main" xmlns="" id="{9292F493-FDFE-4FA1-8F1E-225A9A84B0D2}"/>
              </a:ext>
            </a:extLst>
          </p:cNvPr>
          <p:cNvGraphicFramePr>
            <a:graphicFrameLocks noGrp="1"/>
          </p:cNvGraphicFramePr>
          <p:nvPr>
            <p:extLst>
              <p:ext uri="{D42A27DB-BD31-4B8C-83A1-F6EECF244321}">
                <p14:modId xmlns:p14="http://schemas.microsoft.com/office/powerpoint/2010/main" val="2644467921"/>
              </p:ext>
            </p:extLst>
          </p:nvPr>
        </p:nvGraphicFramePr>
        <p:xfrm>
          <a:off x="2576513" y="5008563"/>
          <a:ext cx="6540501" cy="1560512"/>
        </p:xfrm>
        <a:graphic>
          <a:graphicData uri="http://schemas.openxmlformats.org/drawingml/2006/table">
            <a:tbl>
              <a:tblPr>
                <a:tableStyleId>{5C22544A-7EE6-4342-B048-85BDC9FD1C3A}</a:tableStyleId>
              </a:tblPr>
              <a:tblGrid>
                <a:gridCol w="1543187">
                  <a:extLst>
                    <a:ext uri="{9D8B030D-6E8A-4147-A177-3AD203B41FA5}">
                      <a16:colId xmlns:a16="http://schemas.microsoft.com/office/drawing/2014/main" xmlns="" val="523914258"/>
                    </a:ext>
                  </a:extLst>
                </a:gridCol>
                <a:gridCol w="713902">
                  <a:extLst>
                    <a:ext uri="{9D8B030D-6E8A-4147-A177-3AD203B41FA5}">
                      <a16:colId xmlns:a16="http://schemas.microsoft.com/office/drawing/2014/main" xmlns="" val="651610285"/>
                    </a:ext>
                  </a:extLst>
                </a:gridCol>
                <a:gridCol w="713902">
                  <a:extLst>
                    <a:ext uri="{9D8B030D-6E8A-4147-A177-3AD203B41FA5}">
                      <a16:colId xmlns:a16="http://schemas.microsoft.com/office/drawing/2014/main" xmlns="" val="1888766754"/>
                    </a:ext>
                  </a:extLst>
                </a:gridCol>
                <a:gridCol w="713902">
                  <a:extLst>
                    <a:ext uri="{9D8B030D-6E8A-4147-A177-3AD203B41FA5}">
                      <a16:colId xmlns:a16="http://schemas.microsoft.com/office/drawing/2014/main" xmlns="" val="3543000124"/>
                    </a:ext>
                  </a:extLst>
                </a:gridCol>
                <a:gridCol w="713902">
                  <a:extLst>
                    <a:ext uri="{9D8B030D-6E8A-4147-A177-3AD203B41FA5}">
                      <a16:colId xmlns:a16="http://schemas.microsoft.com/office/drawing/2014/main" xmlns="" val="4007140634"/>
                    </a:ext>
                  </a:extLst>
                </a:gridCol>
                <a:gridCol w="713902">
                  <a:extLst>
                    <a:ext uri="{9D8B030D-6E8A-4147-A177-3AD203B41FA5}">
                      <a16:colId xmlns:a16="http://schemas.microsoft.com/office/drawing/2014/main" xmlns="" val="3441389201"/>
                    </a:ext>
                  </a:extLst>
                </a:gridCol>
                <a:gridCol w="713902">
                  <a:extLst>
                    <a:ext uri="{9D8B030D-6E8A-4147-A177-3AD203B41FA5}">
                      <a16:colId xmlns:a16="http://schemas.microsoft.com/office/drawing/2014/main" xmlns="" val="2391163664"/>
                    </a:ext>
                  </a:extLst>
                </a:gridCol>
                <a:gridCol w="713902">
                  <a:extLst>
                    <a:ext uri="{9D8B030D-6E8A-4147-A177-3AD203B41FA5}">
                      <a16:colId xmlns:a16="http://schemas.microsoft.com/office/drawing/2014/main" xmlns="" val="3444163180"/>
                    </a:ext>
                  </a:extLst>
                </a:gridCol>
              </a:tblGrid>
              <a:tr h="780256">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作文級分</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07276836"/>
                  </a:ext>
                </a:extLst>
              </a:tr>
              <a:tr h="780256">
                <a:tc>
                  <a:txBody>
                    <a:bodyPr/>
                    <a:lstStyle/>
                    <a:p>
                      <a:pPr algn="ctr" fontAlgn="ctr"/>
                      <a:r>
                        <a:rPr lang="zh-TW" altLang="en-US" sz="3200" b="0" i="0" u="none" strike="noStrike" dirty="0">
                          <a:solidFill>
                            <a:srgbClr val="000000"/>
                          </a:solidFill>
                          <a:effectLst/>
                          <a:latin typeface="標楷體" panose="03000509000000000000" pitchFamily="65" charset="-120"/>
                          <a:ea typeface="標楷體" panose="03000509000000000000" pitchFamily="65" charset="-120"/>
                        </a:rPr>
                        <a:t>積點</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xmlns="" val="3544701107"/>
                  </a:ext>
                </a:extLst>
              </a:tr>
            </a:tbl>
          </a:graphicData>
        </a:graphic>
      </p:graphicFrame>
      <p:sp>
        <p:nvSpPr>
          <p:cNvPr id="3" name="矩形 2">
            <a:extLst>
              <a:ext uri="{FF2B5EF4-FFF2-40B4-BE49-F238E27FC236}">
                <a16:creationId xmlns:a16="http://schemas.microsoft.com/office/drawing/2014/main" xmlns="" id="{632BB0F0-72FE-455D-B6ED-E2ED77437456}"/>
              </a:ext>
            </a:extLst>
          </p:cNvPr>
          <p:cNvSpPr/>
          <p:nvPr/>
        </p:nvSpPr>
        <p:spPr>
          <a:xfrm>
            <a:off x="2576513" y="1284288"/>
            <a:ext cx="6540500" cy="183038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0670" name="文字方塊 3"/>
          <p:cNvSpPr txBox="1">
            <a:spLocks noChangeArrowheads="1"/>
          </p:cNvSpPr>
          <p:nvPr/>
        </p:nvSpPr>
        <p:spPr bwMode="auto">
          <a:xfrm>
            <a:off x="9228138" y="1782763"/>
            <a:ext cx="28511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3200">
                <a:solidFill>
                  <a:srgbClr val="FF0000"/>
                </a:solidFill>
              </a:rPr>
              <a:t>總積「分」</a:t>
            </a:r>
            <a:endParaRPr lang="en-US" altLang="zh-TW" sz="3200">
              <a:solidFill>
                <a:srgbClr val="FF0000"/>
              </a:solidFill>
            </a:endParaRPr>
          </a:p>
          <a:p>
            <a:r>
              <a:rPr lang="en-US" altLang="zh-TW" sz="3200">
                <a:solidFill>
                  <a:srgbClr val="FF0000"/>
                </a:solidFill>
              </a:rPr>
              <a:t>(</a:t>
            </a:r>
            <a:r>
              <a:rPr lang="zh-TW" altLang="en-US" sz="3200">
                <a:solidFill>
                  <a:srgbClr val="FF0000"/>
                </a:solidFill>
              </a:rPr>
              <a:t>滿分</a:t>
            </a:r>
            <a:r>
              <a:rPr lang="en-US" altLang="zh-TW" sz="3200">
                <a:solidFill>
                  <a:srgbClr val="FF0000"/>
                </a:solidFill>
              </a:rPr>
              <a:t>30</a:t>
            </a:r>
            <a:r>
              <a:rPr lang="zh-TW" altLang="en-US" sz="3200">
                <a:solidFill>
                  <a:srgbClr val="FF0000"/>
                </a:solidFill>
              </a:rPr>
              <a:t>分</a:t>
            </a:r>
            <a:r>
              <a:rPr lang="en-US" altLang="zh-TW" sz="3200">
                <a:solidFill>
                  <a:srgbClr val="FF0000"/>
                </a:solidFill>
              </a:rPr>
              <a:t>)</a:t>
            </a:r>
            <a:endParaRPr lang="zh-TW" altLang="en-US" sz="3200">
              <a:solidFill>
                <a:srgbClr val="FF0000"/>
              </a:solidFill>
            </a:endParaRPr>
          </a:p>
        </p:txBody>
      </p:sp>
      <p:sp>
        <p:nvSpPr>
          <p:cNvPr id="8" name="矩形 7">
            <a:extLst>
              <a:ext uri="{FF2B5EF4-FFF2-40B4-BE49-F238E27FC236}">
                <a16:creationId xmlns:a16="http://schemas.microsoft.com/office/drawing/2014/main" xmlns="" id="{B685CF2E-B2DB-427E-A191-9C2E4DFEA9EC}"/>
              </a:ext>
            </a:extLst>
          </p:cNvPr>
          <p:cNvSpPr/>
          <p:nvPr/>
        </p:nvSpPr>
        <p:spPr>
          <a:xfrm>
            <a:off x="2576513" y="3182938"/>
            <a:ext cx="6540500" cy="3375025"/>
          </a:xfrm>
          <a:prstGeom prst="rect">
            <a:avLst/>
          </a:prstGeom>
          <a:noFill/>
          <a:ln w="762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3939FF"/>
              </a:solidFill>
            </a:endParaRPr>
          </a:p>
        </p:txBody>
      </p:sp>
      <p:sp>
        <p:nvSpPr>
          <p:cNvPr id="110672" name="文字方塊 8"/>
          <p:cNvSpPr txBox="1">
            <a:spLocks noChangeArrowheads="1"/>
          </p:cNvSpPr>
          <p:nvPr/>
        </p:nvSpPr>
        <p:spPr bwMode="auto">
          <a:xfrm>
            <a:off x="9228138" y="4310063"/>
            <a:ext cx="28511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3200">
                <a:solidFill>
                  <a:srgbClr val="FF0000"/>
                </a:solidFill>
              </a:rPr>
              <a:t>總積「點」</a:t>
            </a:r>
            <a:endParaRPr lang="en-US" altLang="zh-TW" sz="3200">
              <a:solidFill>
                <a:srgbClr val="FF0000"/>
              </a:solidFill>
            </a:endParaRPr>
          </a:p>
          <a:p>
            <a:r>
              <a:rPr lang="en-US" altLang="zh-TW" sz="3200">
                <a:solidFill>
                  <a:srgbClr val="FF0000"/>
                </a:solidFill>
              </a:rPr>
              <a:t>(</a:t>
            </a:r>
            <a:r>
              <a:rPr lang="zh-TW" altLang="en-US" sz="3200">
                <a:solidFill>
                  <a:srgbClr val="FF0000"/>
                </a:solidFill>
              </a:rPr>
              <a:t>最高</a:t>
            </a:r>
            <a:r>
              <a:rPr lang="en-US" altLang="zh-TW" sz="3200">
                <a:solidFill>
                  <a:srgbClr val="FF0000"/>
                </a:solidFill>
              </a:rPr>
              <a:t>36</a:t>
            </a:r>
            <a:r>
              <a:rPr lang="zh-TW" altLang="en-US" sz="3200">
                <a:solidFill>
                  <a:srgbClr val="FF0000"/>
                </a:solidFill>
              </a:rPr>
              <a:t>積點</a:t>
            </a:r>
            <a:r>
              <a:rPr lang="en-US" altLang="zh-TW" sz="3200">
                <a:solidFill>
                  <a:srgbClr val="FF0000"/>
                </a:solidFill>
              </a:rPr>
              <a:t>)</a:t>
            </a:r>
          </a:p>
          <a:p>
            <a:endParaRPr lang="en-US" altLang="zh-TW" sz="3200">
              <a:solidFill>
                <a:srgbClr val="FF0000"/>
              </a:solidFill>
            </a:endParaRPr>
          </a:p>
          <a:p>
            <a:r>
              <a:rPr lang="zh-TW" altLang="en-US" sz="2800">
                <a:solidFill>
                  <a:srgbClr val="FF0000"/>
                </a:solidFill>
              </a:rPr>
              <a:t>同分比序時使用</a:t>
            </a:r>
            <a:endParaRPr lang="zh-TW" altLang="en-US" sz="320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標題 1"/>
          <p:cNvSpPr>
            <a:spLocks noGrp="1"/>
          </p:cNvSpPr>
          <p:nvPr>
            <p:ph type="title"/>
          </p:nvPr>
        </p:nvSpPr>
        <p:spPr>
          <a:xfrm>
            <a:off x="2592388" y="623888"/>
            <a:ext cx="8912225" cy="671512"/>
          </a:xfrm>
        </p:spPr>
        <p:txBody>
          <a:bodyPr/>
          <a:lstStyle/>
          <a:p>
            <a:r>
              <a:rPr lang="zh-TW" altLang="en-US" b="1"/>
              <a:t>「臺南區超額比序」</a:t>
            </a:r>
            <a:r>
              <a:rPr lang="zh-TW" altLang="en-US"/>
              <a:t>調整前後對照 </a:t>
            </a:r>
          </a:p>
        </p:txBody>
      </p:sp>
      <p:sp>
        <p:nvSpPr>
          <p:cNvPr id="111619" name="投影片編號版面配置區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610C8F9-876C-40CB-839F-37D11D37E4C3}" type="slidenum">
              <a:rPr kumimoji="0" lang="zh-TW" altLang="en-US" smtClean="0">
                <a:solidFill>
                  <a:srgbClr val="FEFFFF"/>
                </a:solidFill>
                <a:latin typeface="Century Gothic" panose="020B0502020202020204" pitchFamily="34" charset="0"/>
              </a:rPr>
              <a:pPr/>
              <a:t>16</a:t>
            </a:fld>
            <a:endParaRPr kumimoji="0" lang="zh-TW" altLang="en-US">
              <a:solidFill>
                <a:srgbClr val="FEFFFF"/>
              </a:solidFill>
              <a:latin typeface="Century Gothic" panose="020B0502020202020204" pitchFamily="34" charset="0"/>
            </a:endParaRPr>
          </a:p>
        </p:txBody>
      </p:sp>
      <p:pic>
        <p:nvPicPr>
          <p:cNvPr id="111620" name="圖片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1189"/>
          <a:stretch>
            <a:fillRect/>
          </a:stretch>
        </p:blipFill>
        <p:spPr bwMode="auto">
          <a:xfrm>
            <a:off x="2592388" y="1295400"/>
            <a:ext cx="8275637"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標題 1"/>
          <p:cNvSpPr>
            <a:spLocks noGrp="1"/>
          </p:cNvSpPr>
          <p:nvPr>
            <p:ph type="title"/>
          </p:nvPr>
        </p:nvSpPr>
        <p:spPr>
          <a:xfrm>
            <a:off x="2592388" y="623888"/>
            <a:ext cx="8912225" cy="604837"/>
          </a:xfrm>
        </p:spPr>
        <p:txBody>
          <a:bodyPr/>
          <a:lstStyle/>
          <a:p>
            <a:r>
              <a:rPr lang="zh-TW" altLang="en-US" b="1"/>
              <a:t>「同分比序順序」</a:t>
            </a:r>
            <a:r>
              <a:rPr lang="zh-TW" altLang="en-US"/>
              <a:t>調整前後對照 </a:t>
            </a:r>
          </a:p>
        </p:txBody>
      </p:sp>
      <p:sp>
        <p:nvSpPr>
          <p:cNvPr id="112643" name="投影片編號版面配置區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E0EC164-2719-4960-AD35-104B11E97E16}" type="slidenum">
              <a:rPr kumimoji="0" lang="zh-TW" altLang="en-US" smtClean="0">
                <a:solidFill>
                  <a:srgbClr val="FEFFFF"/>
                </a:solidFill>
                <a:latin typeface="Century Gothic" panose="020B0502020202020204" pitchFamily="34" charset="0"/>
              </a:rPr>
              <a:pPr/>
              <a:t>17</a:t>
            </a:fld>
            <a:endParaRPr kumimoji="0" lang="zh-TW" altLang="en-US">
              <a:solidFill>
                <a:srgbClr val="FEFFFF"/>
              </a:solidFill>
              <a:latin typeface="Century Gothic" panose="020B0502020202020204" pitchFamily="34" charset="0"/>
            </a:endParaRPr>
          </a:p>
        </p:txBody>
      </p:sp>
      <p:graphicFrame>
        <p:nvGraphicFramePr>
          <p:cNvPr id="5" name="表格 4">
            <a:extLst>
              <a:ext uri="{FF2B5EF4-FFF2-40B4-BE49-F238E27FC236}">
                <a16:creationId xmlns:a16="http://schemas.microsoft.com/office/drawing/2014/main" xmlns="" id="{ECA8637F-38B8-465B-BB78-3A75E99E01E1}"/>
              </a:ext>
            </a:extLst>
          </p:cNvPr>
          <p:cNvGraphicFramePr>
            <a:graphicFrameLocks noGrp="1"/>
          </p:cNvGraphicFramePr>
          <p:nvPr/>
        </p:nvGraphicFramePr>
        <p:xfrm>
          <a:off x="2592388" y="1201738"/>
          <a:ext cx="8456612" cy="5608637"/>
        </p:xfrm>
        <a:graphic>
          <a:graphicData uri="http://schemas.openxmlformats.org/drawingml/2006/table">
            <a:tbl>
              <a:tblPr firstRow="1" bandRow="1">
                <a:tableStyleId>{5C22544A-7EE6-4342-B048-85BDC9FD1C3A}</a:tableStyleId>
              </a:tblPr>
              <a:tblGrid>
                <a:gridCol w="3517017">
                  <a:extLst>
                    <a:ext uri="{9D8B030D-6E8A-4147-A177-3AD203B41FA5}">
                      <a16:colId xmlns:a16="http://schemas.microsoft.com/office/drawing/2014/main" xmlns="" val="904826775"/>
                    </a:ext>
                  </a:extLst>
                </a:gridCol>
                <a:gridCol w="4939595">
                  <a:extLst>
                    <a:ext uri="{9D8B030D-6E8A-4147-A177-3AD203B41FA5}">
                      <a16:colId xmlns:a16="http://schemas.microsoft.com/office/drawing/2014/main" xmlns="" val="1500797496"/>
                    </a:ext>
                  </a:extLst>
                </a:gridCol>
              </a:tblGrid>
              <a:tr h="457226">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調整前同分比序順序</a:t>
                      </a:r>
                    </a:p>
                  </a:txBody>
                  <a:tcPr marL="91446" marR="91446" marT="45723" marB="45723">
                    <a:solidFill>
                      <a:srgbClr val="D7E4BD"/>
                    </a:solidFill>
                  </a:tcPr>
                </a:tc>
                <a:tc>
                  <a:txBody>
                    <a:bodyPr/>
                    <a:lstStyle/>
                    <a:p>
                      <a:pPr algn="ctr"/>
                      <a:r>
                        <a:rPr lang="zh-TW" altLang="en-US" sz="2400" b="1" dirty="0">
                          <a:solidFill>
                            <a:srgbClr val="FF0000"/>
                          </a:solidFill>
                          <a:latin typeface="新細明體" panose="02020500000000000000" pitchFamily="18" charset="-120"/>
                          <a:ea typeface="新細明體" panose="02020500000000000000" pitchFamily="18" charset="-120"/>
                        </a:rPr>
                        <a:t>調整後</a:t>
                      </a:r>
                      <a:r>
                        <a:rPr lang="zh-TW" altLang="en-US" sz="2400" b="1" dirty="0">
                          <a:solidFill>
                            <a:schemeClr val="tx1"/>
                          </a:solidFill>
                          <a:latin typeface="新細明體" panose="02020500000000000000" pitchFamily="18" charset="-120"/>
                          <a:ea typeface="新細明體" panose="02020500000000000000" pitchFamily="18" charset="-120"/>
                        </a:rPr>
                        <a:t>同分比序順序</a:t>
                      </a:r>
                    </a:p>
                  </a:txBody>
                  <a:tcPr marL="91446" marR="91446" marT="45723" marB="45723">
                    <a:solidFill>
                      <a:srgbClr val="FCD5B5"/>
                    </a:solidFill>
                  </a:tcPr>
                </a:tc>
                <a:extLst>
                  <a:ext uri="{0D108BD9-81ED-4DB2-BD59-A6C34878D82A}">
                    <a16:rowId xmlns:a16="http://schemas.microsoft.com/office/drawing/2014/main" xmlns="" val="2247562529"/>
                  </a:ext>
                </a:extLst>
              </a:tr>
              <a:tr h="457226">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總積分</a:t>
                      </a:r>
                    </a:p>
                  </a:txBody>
                  <a:tcPr marL="91446" marR="91446" marT="45723" marB="45723">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總積分</a:t>
                      </a:r>
                    </a:p>
                  </a:txBody>
                  <a:tcPr marL="91446" marR="91446" marT="45723" marB="45723">
                    <a:solidFill>
                      <a:srgbClr val="FCD5B5"/>
                    </a:solidFill>
                  </a:tcPr>
                </a:tc>
                <a:extLst>
                  <a:ext uri="{0D108BD9-81ED-4DB2-BD59-A6C34878D82A}">
                    <a16:rowId xmlns:a16="http://schemas.microsoft.com/office/drawing/2014/main" xmlns="" val="3011293203"/>
                  </a:ext>
                </a:extLst>
              </a:tr>
              <a:tr h="457226">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志願序</a:t>
                      </a:r>
                    </a:p>
                  </a:txBody>
                  <a:tcPr marL="91446" marR="91446" marT="45723" marB="45723">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志願序</a:t>
                      </a:r>
                    </a:p>
                  </a:txBody>
                  <a:tcPr marL="91446" marR="91446" marT="45723" marB="45723">
                    <a:solidFill>
                      <a:srgbClr val="FCD5B5"/>
                    </a:solidFill>
                  </a:tcPr>
                </a:tc>
                <a:extLst>
                  <a:ext uri="{0D108BD9-81ED-4DB2-BD59-A6C34878D82A}">
                    <a16:rowId xmlns:a16="http://schemas.microsoft.com/office/drawing/2014/main" xmlns="" val="4191306325"/>
                  </a:ext>
                </a:extLst>
              </a:tr>
              <a:tr h="457226">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國中教育會考總積分</a:t>
                      </a:r>
                    </a:p>
                  </a:txBody>
                  <a:tcPr marL="91446" marR="91446" marT="45723" marB="45723">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國中教育會考總積分</a:t>
                      </a:r>
                    </a:p>
                  </a:txBody>
                  <a:tcPr marL="91446" marR="91446" marT="45723" marB="45723">
                    <a:solidFill>
                      <a:srgbClr val="FCD5B5"/>
                    </a:solidFill>
                  </a:tcPr>
                </a:tc>
                <a:extLst>
                  <a:ext uri="{0D108BD9-81ED-4DB2-BD59-A6C34878D82A}">
                    <a16:rowId xmlns:a16="http://schemas.microsoft.com/office/drawing/2014/main" xmlns="" val="59869259"/>
                  </a:ext>
                </a:extLst>
              </a:tr>
              <a:tr h="457226">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多元學習表現總積分</a:t>
                      </a:r>
                    </a:p>
                  </a:txBody>
                  <a:tcPr marL="91446" marR="91446" marT="45723" marB="45723">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多元學習表現總積分</a:t>
                      </a:r>
                    </a:p>
                  </a:txBody>
                  <a:tcPr marL="91446" marR="91446" marT="45723" marB="45723">
                    <a:solidFill>
                      <a:srgbClr val="FCD5B5"/>
                    </a:solidFill>
                  </a:tcPr>
                </a:tc>
                <a:extLst>
                  <a:ext uri="{0D108BD9-81ED-4DB2-BD59-A6C34878D82A}">
                    <a16:rowId xmlns:a16="http://schemas.microsoft.com/office/drawing/2014/main" xmlns="" val="1206722533"/>
                  </a:ext>
                </a:extLst>
              </a:tr>
              <a:tr h="457226">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體適能</a:t>
                      </a:r>
                    </a:p>
                  </a:txBody>
                  <a:tcPr marL="91446" marR="91446" marT="45723" marB="45723">
                    <a:solidFill>
                      <a:srgbClr val="D7E4BD"/>
                    </a:solidFill>
                  </a:tcPr>
                </a:tc>
                <a:tc>
                  <a:txBody>
                    <a:bodyPr/>
                    <a:lstStyle/>
                    <a:p>
                      <a:pPr algn="ctr"/>
                      <a:r>
                        <a:rPr lang="zh-TW" altLang="en-US" sz="2400" b="1" dirty="0">
                          <a:solidFill>
                            <a:srgbClr val="FF0000"/>
                          </a:solidFill>
                          <a:latin typeface="新細明體" panose="02020500000000000000" pitchFamily="18" charset="-120"/>
                          <a:ea typeface="新細明體" panose="02020500000000000000" pitchFamily="18" charset="-120"/>
                        </a:rPr>
                        <a:t>國中教育會考總積點</a:t>
                      </a:r>
                    </a:p>
                  </a:txBody>
                  <a:tcPr marL="91446" marR="91446" marT="45723" marB="45723">
                    <a:solidFill>
                      <a:srgbClr val="FCD5B5"/>
                    </a:solidFill>
                  </a:tcPr>
                </a:tc>
                <a:extLst>
                  <a:ext uri="{0D108BD9-81ED-4DB2-BD59-A6C34878D82A}">
                    <a16:rowId xmlns:a16="http://schemas.microsoft.com/office/drawing/2014/main" xmlns="" val="2897102263"/>
                  </a:ext>
                </a:extLst>
              </a:tr>
              <a:tr h="823007">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社團參與</a:t>
                      </a:r>
                    </a:p>
                  </a:txBody>
                  <a:tcPr marL="91446" marR="91446" marT="45723" marB="45723">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會考加註標示</a:t>
                      </a:r>
                      <a:endParaRPr lang="en-US" altLang="zh-TW" sz="2400" b="1" dirty="0">
                        <a:solidFill>
                          <a:schemeClr val="tx1"/>
                        </a:solidFill>
                        <a:latin typeface="新細明體" panose="02020500000000000000" pitchFamily="18" charset="-120"/>
                        <a:ea typeface="新細明體" panose="02020500000000000000" pitchFamily="18" charset="-120"/>
                      </a:endParaRPr>
                    </a:p>
                    <a:p>
                      <a:pPr algn="ctr"/>
                      <a:r>
                        <a:rPr lang="en-US" altLang="zh-TW" sz="2400" b="1" dirty="0">
                          <a:solidFill>
                            <a:schemeClr val="tx1"/>
                          </a:solidFill>
                          <a:latin typeface="新細明體" panose="02020500000000000000" pitchFamily="18" charset="-120"/>
                          <a:ea typeface="新細明體" panose="02020500000000000000" pitchFamily="18" charset="-120"/>
                        </a:rPr>
                        <a:t>(</a:t>
                      </a:r>
                      <a:r>
                        <a:rPr lang="zh-TW" altLang="en-US" sz="2400" b="1" dirty="0">
                          <a:solidFill>
                            <a:schemeClr val="tx1"/>
                          </a:solidFill>
                          <a:latin typeface="新細明體" panose="02020500000000000000" pitchFamily="18" charset="-120"/>
                          <a:ea typeface="新細明體" panose="02020500000000000000" pitchFamily="18" charset="-120"/>
                        </a:rPr>
                        <a:t>含總標示及國英數自社分科標示</a:t>
                      </a:r>
                      <a:r>
                        <a:rPr lang="en-US" altLang="zh-TW" sz="2400" b="1" dirty="0">
                          <a:solidFill>
                            <a:schemeClr val="tx1"/>
                          </a:solidFill>
                          <a:latin typeface="新細明體" panose="02020500000000000000" pitchFamily="18" charset="-120"/>
                          <a:ea typeface="新細明體" panose="02020500000000000000" pitchFamily="18" charset="-120"/>
                        </a:rPr>
                        <a:t>)</a:t>
                      </a:r>
                      <a:endParaRPr lang="zh-TW" altLang="en-US" sz="2400" b="1" dirty="0">
                        <a:solidFill>
                          <a:schemeClr val="tx1"/>
                        </a:solidFill>
                        <a:latin typeface="新細明體" panose="02020500000000000000" pitchFamily="18" charset="-120"/>
                        <a:ea typeface="新細明體" panose="02020500000000000000" pitchFamily="18" charset="-120"/>
                      </a:endParaRPr>
                    </a:p>
                  </a:txBody>
                  <a:tcPr marL="91446" marR="91446" marT="45723" marB="45723">
                    <a:solidFill>
                      <a:srgbClr val="FCD5B5"/>
                    </a:solidFill>
                  </a:tcPr>
                </a:tc>
                <a:extLst>
                  <a:ext uri="{0D108BD9-81ED-4DB2-BD59-A6C34878D82A}">
                    <a16:rowId xmlns:a16="http://schemas.microsoft.com/office/drawing/2014/main" xmlns="" val="3014297946"/>
                  </a:ext>
                </a:extLst>
              </a:tr>
              <a:tr h="457226">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寫作測驗</a:t>
                      </a:r>
                    </a:p>
                  </a:txBody>
                  <a:tcPr marL="91446" marR="91446" marT="45723" marB="45723">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志願序內之學校序</a:t>
                      </a:r>
                    </a:p>
                  </a:txBody>
                  <a:tcPr marL="91446" marR="91446" marT="45723" marB="45723">
                    <a:solidFill>
                      <a:srgbClr val="FCD5B5"/>
                    </a:solidFill>
                  </a:tcPr>
                </a:tc>
                <a:extLst>
                  <a:ext uri="{0D108BD9-81ED-4DB2-BD59-A6C34878D82A}">
                    <a16:rowId xmlns:a16="http://schemas.microsoft.com/office/drawing/2014/main" xmlns="" val="46712643"/>
                  </a:ext>
                </a:extLst>
              </a:tr>
              <a:tr h="396262">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獎勵紀錄</a:t>
                      </a:r>
                    </a:p>
                  </a:txBody>
                  <a:tcPr marL="91446" marR="91446" marT="45723" marB="45723">
                    <a:solidFill>
                      <a:srgbClr val="D7E4BD"/>
                    </a:solidFill>
                  </a:tcPr>
                </a:tc>
                <a:tc>
                  <a:txBody>
                    <a:bodyPr/>
                    <a:lstStyle/>
                    <a:p>
                      <a:pPr algn="ctr"/>
                      <a:endParaRPr lang="zh-TW" altLang="en-US" sz="2000" b="0" dirty="0">
                        <a:solidFill>
                          <a:schemeClr val="tx1"/>
                        </a:solidFill>
                        <a:latin typeface="新細明體" panose="02020500000000000000" pitchFamily="18" charset="-120"/>
                        <a:ea typeface="新細明體" panose="02020500000000000000" pitchFamily="18" charset="-120"/>
                      </a:endParaRPr>
                    </a:p>
                  </a:txBody>
                  <a:tcPr marL="91446" marR="91446" marT="45723" marB="45723">
                    <a:solidFill>
                      <a:srgbClr val="FCD5B5"/>
                    </a:solidFill>
                  </a:tcPr>
                </a:tc>
                <a:extLst>
                  <a:ext uri="{0D108BD9-81ED-4DB2-BD59-A6C34878D82A}">
                    <a16:rowId xmlns:a16="http://schemas.microsoft.com/office/drawing/2014/main" xmlns="" val="3566404455"/>
                  </a:ext>
                </a:extLst>
              </a:tr>
              <a:tr h="396262">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服務學習</a:t>
                      </a:r>
                    </a:p>
                  </a:txBody>
                  <a:tcPr marL="91446" marR="91446" marT="45723" marB="45723">
                    <a:solidFill>
                      <a:srgbClr val="D7E4BD"/>
                    </a:solidFill>
                  </a:tcPr>
                </a:tc>
                <a:tc>
                  <a:txBody>
                    <a:bodyPr/>
                    <a:lstStyle/>
                    <a:p>
                      <a:pPr algn="ctr"/>
                      <a:endParaRPr lang="zh-TW" altLang="en-US" sz="2000" b="0" dirty="0">
                        <a:solidFill>
                          <a:schemeClr val="tx1"/>
                        </a:solidFill>
                        <a:latin typeface="新細明體" panose="02020500000000000000" pitchFamily="18" charset="-120"/>
                        <a:ea typeface="新細明體" panose="02020500000000000000" pitchFamily="18" charset="-120"/>
                      </a:endParaRPr>
                    </a:p>
                  </a:txBody>
                  <a:tcPr marL="91446" marR="91446" marT="45723" marB="45723">
                    <a:solidFill>
                      <a:srgbClr val="FCD5B5"/>
                    </a:solidFill>
                  </a:tcPr>
                </a:tc>
                <a:extLst>
                  <a:ext uri="{0D108BD9-81ED-4DB2-BD59-A6C34878D82A}">
                    <a16:rowId xmlns:a16="http://schemas.microsoft.com/office/drawing/2014/main" xmlns="" val="2114480614"/>
                  </a:ext>
                </a:extLst>
              </a:tr>
              <a:tr h="396262">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競賽成績</a:t>
                      </a:r>
                    </a:p>
                  </a:txBody>
                  <a:tcPr marL="91446" marR="91446" marT="45723" marB="45723">
                    <a:solidFill>
                      <a:srgbClr val="D7E4BD"/>
                    </a:solidFill>
                  </a:tcPr>
                </a:tc>
                <a:tc>
                  <a:txBody>
                    <a:bodyPr/>
                    <a:lstStyle/>
                    <a:p>
                      <a:pPr algn="ctr"/>
                      <a:endParaRPr lang="zh-TW" altLang="en-US" sz="2000" b="0" dirty="0">
                        <a:solidFill>
                          <a:schemeClr val="tx1"/>
                        </a:solidFill>
                        <a:latin typeface="新細明體" panose="02020500000000000000" pitchFamily="18" charset="-120"/>
                        <a:ea typeface="新細明體" panose="02020500000000000000" pitchFamily="18" charset="-120"/>
                      </a:endParaRPr>
                    </a:p>
                  </a:txBody>
                  <a:tcPr marL="91446" marR="91446" marT="45723" marB="45723">
                    <a:solidFill>
                      <a:srgbClr val="FCD5B5"/>
                    </a:solidFill>
                  </a:tcPr>
                </a:tc>
                <a:extLst>
                  <a:ext uri="{0D108BD9-81ED-4DB2-BD59-A6C34878D82A}">
                    <a16:rowId xmlns:a16="http://schemas.microsoft.com/office/drawing/2014/main" xmlns="" val="4034121742"/>
                  </a:ext>
                </a:extLst>
              </a:tr>
              <a:tr h="396262">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會考加註標示</a:t>
                      </a:r>
                    </a:p>
                  </a:txBody>
                  <a:tcPr marL="91446" marR="91446" marT="45723" marB="45723">
                    <a:solidFill>
                      <a:srgbClr val="D7E4BD"/>
                    </a:solidFill>
                  </a:tcPr>
                </a:tc>
                <a:tc>
                  <a:txBody>
                    <a:bodyPr/>
                    <a:lstStyle/>
                    <a:p>
                      <a:pPr algn="ctr"/>
                      <a:endParaRPr lang="zh-TW" altLang="en-US" sz="2000" b="0" dirty="0">
                        <a:solidFill>
                          <a:schemeClr val="tx1"/>
                        </a:solidFill>
                        <a:latin typeface="新細明體" panose="02020500000000000000" pitchFamily="18" charset="-120"/>
                        <a:ea typeface="新細明體" panose="02020500000000000000" pitchFamily="18" charset="-120"/>
                      </a:endParaRPr>
                    </a:p>
                  </a:txBody>
                  <a:tcPr marL="91446" marR="91446" marT="45723" marB="45723">
                    <a:solidFill>
                      <a:srgbClr val="FCD5B5"/>
                    </a:solidFill>
                  </a:tcPr>
                </a:tc>
                <a:extLst>
                  <a:ext uri="{0D108BD9-81ED-4DB2-BD59-A6C34878D82A}">
                    <a16:rowId xmlns:a16="http://schemas.microsoft.com/office/drawing/2014/main" xmlns="" val="3938697493"/>
                  </a:ext>
                </a:extLst>
              </a:tr>
            </a:tbl>
          </a:graphicData>
        </a:graphic>
      </p:graphicFrame>
      <p:sp>
        <p:nvSpPr>
          <p:cNvPr id="6" name="語音泡泡: 矩形 5">
            <a:extLst>
              <a:ext uri="{FF2B5EF4-FFF2-40B4-BE49-F238E27FC236}">
                <a16:creationId xmlns:a16="http://schemas.microsoft.com/office/drawing/2014/main" xmlns="" id="{96A56608-EC08-4D99-913A-62982831AC72}"/>
              </a:ext>
            </a:extLst>
          </p:cNvPr>
          <p:cNvSpPr/>
          <p:nvPr/>
        </p:nvSpPr>
        <p:spPr>
          <a:xfrm>
            <a:off x="6934200" y="5499100"/>
            <a:ext cx="3429000" cy="1206500"/>
          </a:xfrm>
          <a:prstGeom prst="wedgeRectCallout">
            <a:avLst>
              <a:gd name="adj1" fmla="val 7422"/>
              <a:gd name="adj2" fmla="val -6802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400" b="1" dirty="0">
                <a:solidFill>
                  <a:srgbClr val="3939FF"/>
                </a:solidFill>
                <a:latin typeface="新細明體" panose="02020500000000000000" pitchFamily="18" charset="-120"/>
                <a:ea typeface="新細明體" panose="02020500000000000000" pitchFamily="18" charset="-120"/>
              </a:rPr>
              <a:t>由</a:t>
            </a:r>
            <a:r>
              <a:rPr lang="en-US" altLang="zh-TW" sz="2400" b="1" dirty="0">
                <a:solidFill>
                  <a:srgbClr val="3939FF"/>
                </a:solidFill>
                <a:latin typeface="新細明體" panose="02020500000000000000" pitchFamily="18" charset="-120"/>
                <a:ea typeface="新細明體" panose="02020500000000000000" pitchFamily="18" charset="-120"/>
              </a:rPr>
              <a:t>11</a:t>
            </a:r>
            <a:r>
              <a:rPr lang="zh-TW" altLang="en-US" sz="2400" b="1" dirty="0">
                <a:solidFill>
                  <a:srgbClr val="3939FF"/>
                </a:solidFill>
                <a:latin typeface="新細明體" panose="02020500000000000000" pitchFamily="18" charset="-120"/>
                <a:ea typeface="新細明體" panose="02020500000000000000" pitchFamily="18" charset="-120"/>
              </a:rPr>
              <a:t>項減為</a:t>
            </a:r>
            <a:r>
              <a:rPr lang="en-US" altLang="zh-TW" sz="2400" b="1" dirty="0">
                <a:solidFill>
                  <a:srgbClr val="3939FF"/>
                </a:solidFill>
                <a:latin typeface="新細明體" panose="02020500000000000000" pitchFamily="18" charset="-120"/>
                <a:ea typeface="新細明體" panose="02020500000000000000" pitchFamily="18" charset="-120"/>
              </a:rPr>
              <a:t>7</a:t>
            </a:r>
            <a:r>
              <a:rPr lang="zh-TW" altLang="en-US" sz="2400" b="1" dirty="0">
                <a:solidFill>
                  <a:srgbClr val="3939FF"/>
                </a:solidFill>
                <a:latin typeface="新細明體" panose="02020500000000000000" pitchFamily="18" charset="-120"/>
                <a:ea typeface="新細明體" panose="02020500000000000000" pitchFamily="18" charset="-120"/>
              </a:rPr>
              <a:t>項，不列體適能等單項比序，強調項項等值，減輕壓力。</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標題 1"/>
          <p:cNvSpPr>
            <a:spLocks noGrp="1"/>
          </p:cNvSpPr>
          <p:nvPr>
            <p:ph type="title"/>
          </p:nvPr>
        </p:nvSpPr>
        <p:spPr>
          <a:xfrm>
            <a:off x="2592388" y="623888"/>
            <a:ext cx="8912225" cy="1281112"/>
          </a:xfrm>
        </p:spPr>
        <p:txBody>
          <a:bodyPr/>
          <a:lstStyle/>
          <a:p>
            <a:endParaRPr lang="zh-TW" altLang="en-US"/>
          </a:p>
        </p:txBody>
      </p:sp>
      <p:pic>
        <p:nvPicPr>
          <p:cNvPr id="5" name="內容版面配置區 4">
            <a:extLst>
              <a:ext uri="{FF2B5EF4-FFF2-40B4-BE49-F238E27FC236}">
                <a16:creationId xmlns:a16="http://schemas.microsoft.com/office/drawing/2014/main" xmlns="" id="{4FF1C447-904D-4286-A5B7-7C64C1E726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2192001" cy="6858001"/>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44768740-6777-422B-8C15-B827C3ABF0DA}"/>
              </a:ext>
            </a:extLst>
          </p:cNvPr>
          <p:cNvSpPr/>
          <p:nvPr/>
        </p:nvSpPr>
        <p:spPr>
          <a:xfrm>
            <a:off x="1692275" y="2943225"/>
            <a:ext cx="7632700" cy="1889125"/>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50">
              <a:solidFill>
                <a:prstClr val="white"/>
              </a:solidFill>
            </a:endParaRPr>
          </a:p>
        </p:txBody>
      </p:sp>
      <p:sp>
        <p:nvSpPr>
          <p:cNvPr id="114691" name="標題 3"/>
          <p:cNvSpPr>
            <a:spLocks noGrp="1"/>
          </p:cNvSpPr>
          <p:nvPr>
            <p:ph type="title"/>
          </p:nvPr>
        </p:nvSpPr>
        <p:spPr>
          <a:xfrm>
            <a:off x="2300288" y="3159125"/>
            <a:ext cx="7213600" cy="1020763"/>
          </a:xfrm>
        </p:spPr>
        <p:txBody>
          <a:bodyPr/>
          <a:lstStyle/>
          <a:p>
            <a:pPr eaLnBrk="1" hangingPunct="1"/>
            <a:r>
              <a:rPr lang="en-US" altLang="zh-TW" sz="4500" dirty="0">
                <a:solidFill>
                  <a:schemeClr val="bg1"/>
                </a:solidFill>
                <a:latin typeface="華康華綜體W5" panose="020B0509000000000000" pitchFamily="49" charset="-120"/>
                <a:ea typeface="華康華綜體W5" panose="020B0509000000000000" pitchFamily="49" charset="-120"/>
              </a:rPr>
              <a:t>109</a:t>
            </a:r>
            <a:r>
              <a:rPr lang="zh-TW" altLang="en-US" sz="4500" dirty="0">
                <a:solidFill>
                  <a:schemeClr val="bg1"/>
                </a:solidFill>
                <a:latin typeface="華康華綜體W5" panose="020B0509000000000000" pitchFamily="49" charset="-120"/>
                <a:ea typeface="華康華綜體W5" panose="020B0509000000000000" pitchFamily="49" charset="-120"/>
              </a:rPr>
              <a:t>學年度臺南區免試入學</a:t>
            </a:r>
          </a:p>
        </p:txBody>
      </p:sp>
      <p:pic>
        <p:nvPicPr>
          <p:cNvPr id="114692"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8775" y="1755775"/>
            <a:ext cx="4075113"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副標題 4"/>
          <p:cNvSpPr>
            <a:spLocks noGrp="1"/>
          </p:cNvSpPr>
          <p:nvPr>
            <p:ph type="body" idx="1"/>
          </p:nvPr>
        </p:nvSpPr>
        <p:spPr>
          <a:xfrm>
            <a:off x="2335213" y="4179888"/>
            <a:ext cx="7435850" cy="1336675"/>
          </a:xfrm>
        </p:spPr>
        <p:txBody>
          <a:bodyPr/>
          <a:lstStyle/>
          <a:p>
            <a:pPr eaLnBrk="1" hangingPunct="1"/>
            <a:r>
              <a:rPr lang="zh-TW" altLang="en-US" sz="2800" dirty="0">
                <a:solidFill>
                  <a:srgbClr val="FFFF00"/>
                </a:solidFill>
                <a:latin typeface="標楷體" panose="03000509000000000000" pitchFamily="65" charset="-120"/>
                <a:ea typeface="標楷體" panose="03000509000000000000" pitchFamily="65" charset="-120"/>
              </a:rPr>
              <a:t>承辦學校：國立北門高級農工職業學校</a:t>
            </a:r>
            <a:endParaRPr lang="en-US" altLang="zh-TW" sz="2800" dirty="0">
              <a:solidFill>
                <a:srgbClr val="FFFF00"/>
              </a:solidFill>
              <a:latin typeface="標楷體" panose="03000509000000000000" pitchFamily="65" charset="-120"/>
              <a:ea typeface="標楷體" panose="03000509000000000000" pitchFamily="65" charset="-120"/>
            </a:endParaRPr>
          </a:p>
        </p:txBody>
      </p:sp>
      <p:sp>
        <p:nvSpPr>
          <p:cNvPr id="11469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BFAE9AD-D69F-4C5E-A0EB-D8110096904B}" type="slidenum">
              <a:rPr kumimoji="0" lang="zh-TW" altLang="en-US" smtClean="0">
                <a:solidFill>
                  <a:srgbClr val="FEFFFF"/>
                </a:solidFill>
                <a:latin typeface="Century Gothic" panose="020B0502020202020204" pitchFamily="34" charset="0"/>
              </a:rPr>
              <a:pPr/>
              <a:t>19</a:t>
            </a:fld>
            <a:endParaRPr kumimoji="0" lang="zh-TW" altLang="en-US">
              <a:solidFill>
                <a:srgbClr val="FEFFFF"/>
              </a:solidFill>
              <a:latin typeface="Century Gothic" panose="020B0502020202020204" pitchFamily="34" charset="0"/>
            </a:endParaRPr>
          </a:p>
        </p:txBody>
      </p:sp>
    </p:spTree>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圖說文字 4">
            <a:extLst>
              <a:ext uri="{FF2B5EF4-FFF2-40B4-BE49-F238E27FC236}">
                <a16:creationId xmlns:a16="http://schemas.microsoft.com/office/drawing/2014/main" xmlns="" id="{74CF2616-D106-46E4-AA09-09757B4C59C7}"/>
              </a:ext>
            </a:extLst>
          </p:cNvPr>
          <p:cNvSpPr/>
          <p:nvPr/>
        </p:nvSpPr>
        <p:spPr>
          <a:xfrm>
            <a:off x="1919537" y="1412781"/>
            <a:ext cx="2457811" cy="638641"/>
          </a:xfrm>
          <a:prstGeom prst="wedgeRoundRectCallout">
            <a:avLst>
              <a:gd name="adj1" fmla="val 64063"/>
              <a:gd name="adj2" fmla="val 58850"/>
              <a:gd name="adj3" fmla="val 16667"/>
            </a:avLst>
          </a:prstGeom>
          <a:solidFill>
            <a:srgbClr val="FFFF00"/>
          </a:solidFill>
          <a:scene3d>
            <a:camera prst="orthographicFront"/>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zh-TW" altLang="en-US" sz="2667" b="1" dirty="0">
                <a:solidFill>
                  <a:srgbClr val="0000FF"/>
                </a:solidFill>
                <a:latin typeface="微軟正黑體" panose="020B0604030504040204" pitchFamily="34" charset="-120"/>
              </a:rPr>
              <a:t>珍視</a:t>
            </a:r>
            <a:r>
              <a:rPr lang="zh-TW" altLang="zh-TW" sz="2667" b="1" dirty="0">
                <a:solidFill>
                  <a:srgbClr val="0000FF"/>
                </a:solidFill>
                <a:latin typeface="微軟正黑體" panose="020B0604030504040204" pitchFamily="34" charset="-120"/>
              </a:rPr>
              <a:t>菁英教育</a:t>
            </a:r>
            <a:endParaRPr lang="zh-TW" altLang="en-US" sz="2667" b="1" dirty="0">
              <a:solidFill>
                <a:srgbClr val="0000FF"/>
              </a:solidFill>
              <a:latin typeface="微軟正黑體" panose="020B0604030504040204" pitchFamily="34" charset="-120"/>
            </a:endParaRPr>
          </a:p>
        </p:txBody>
      </p:sp>
      <p:sp>
        <p:nvSpPr>
          <p:cNvPr id="6" name="上-下雙向箭號 5">
            <a:extLst>
              <a:ext uri="{FF2B5EF4-FFF2-40B4-BE49-F238E27FC236}">
                <a16:creationId xmlns:a16="http://schemas.microsoft.com/office/drawing/2014/main" xmlns="" id="{2EEFF329-9CAE-441B-AA56-499FDDA77C26}"/>
              </a:ext>
            </a:extLst>
          </p:cNvPr>
          <p:cNvSpPr/>
          <p:nvPr/>
        </p:nvSpPr>
        <p:spPr>
          <a:xfrm>
            <a:off x="2024422" y="2236247"/>
            <a:ext cx="1146228" cy="2176591"/>
          </a:xfrm>
          <a:prstGeom prst="upDownArrow">
            <a:avLst/>
          </a:prstGeom>
          <a:solidFill>
            <a:schemeClr val="accent6">
              <a:lumMod val="20000"/>
              <a:lumOff val="80000"/>
            </a:schemeClr>
          </a:solidFill>
          <a:ln w="12700"/>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2800" b="1" dirty="0">
                <a:solidFill>
                  <a:srgbClr val="FF0000"/>
                </a:solidFill>
                <a:effectLst>
                  <a:outerShdw blurRad="38100" dist="38100" dir="2700000" algn="tl">
                    <a:srgbClr val="000000">
                      <a:alpha val="43137"/>
                    </a:srgbClr>
                  </a:outerShdw>
                </a:effectLst>
                <a:latin typeface="微軟正黑體" panose="020B0604030504040204" pitchFamily="34" charset="-120"/>
              </a:rPr>
              <a:t>相輔相成</a:t>
            </a:r>
          </a:p>
        </p:txBody>
      </p:sp>
      <p:sp>
        <p:nvSpPr>
          <p:cNvPr id="7" name="向右箭號 6">
            <a:extLst>
              <a:ext uri="{FF2B5EF4-FFF2-40B4-BE49-F238E27FC236}">
                <a16:creationId xmlns:a16="http://schemas.microsoft.com/office/drawing/2014/main" xmlns="" id="{2A56AEB6-9791-4C89-8F97-5646C7FCAD00}"/>
              </a:ext>
            </a:extLst>
          </p:cNvPr>
          <p:cNvSpPr/>
          <p:nvPr/>
        </p:nvSpPr>
        <p:spPr>
          <a:xfrm flipH="1">
            <a:off x="6061261" y="1585597"/>
            <a:ext cx="1656184" cy="526351"/>
          </a:xfrm>
          <a:prstGeom prst="stripedRightArrow">
            <a:avLst>
              <a:gd name="adj1" fmla="val 50000"/>
              <a:gd name="adj2" fmla="val 33054"/>
            </a:avLst>
          </a:prstGeom>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r>
              <a:rPr lang="zh-TW" altLang="en-US" sz="1600" b="1" dirty="0">
                <a:latin typeface="微軟正黑體" panose="020B0604030504040204" pitchFamily="34" charset="-120"/>
              </a:rPr>
              <a:t>發展多元特色</a:t>
            </a:r>
          </a:p>
        </p:txBody>
      </p:sp>
      <p:sp>
        <p:nvSpPr>
          <p:cNvPr id="8" name="文字方塊 7">
            <a:extLst>
              <a:ext uri="{FF2B5EF4-FFF2-40B4-BE49-F238E27FC236}">
                <a16:creationId xmlns:a16="http://schemas.microsoft.com/office/drawing/2014/main" xmlns="" id="{C00A66C3-7202-441A-B4B2-FBF5456689D7}"/>
              </a:ext>
            </a:extLst>
          </p:cNvPr>
          <p:cNvSpPr txBox="1"/>
          <p:nvPr/>
        </p:nvSpPr>
        <p:spPr>
          <a:xfrm>
            <a:off x="8797084" y="2175064"/>
            <a:ext cx="1233483" cy="646331"/>
          </a:xfrm>
          <a:prstGeom prst="rect">
            <a:avLst/>
          </a:prstGeom>
          <a:solidFill>
            <a:srgbClr val="FFFF00"/>
          </a:solidFill>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a:spAutoFit/>
          </a:bodyPr>
          <a:lstStyle/>
          <a:p>
            <a:pPr eaLnBrk="1" hangingPunct="1">
              <a:defRPr/>
            </a:pPr>
            <a:r>
              <a:rPr lang="zh-TW" altLang="en-US" b="1" dirty="0">
                <a:solidFill>
                  <a:srgbClr val="FF0000"/>
                </a:solidFill>
                <a:latin typeface="微軟正黑體" panose="020B0604030504040204" pitchFamily="34" charset="-120"/>
              </a:rPr>
              <a:t>特色招生入學</a:t>
            </a:r>
          </a:p>
        </p:txBody>
      </p:sp>
      <p:sp>
        <p:nvSpPr>
          <p:cNvPr id="9" name="右大括弧 8">
            <a:extLst>
              <a:ext uri="{FF2B5EF4-FFF2-40B4-BE49-F238E27FC236}">
                <a16:creationId xmlns:a16="http://schemas.microsoft.com/office/drawing/2014/main" xmlns="" id="{6F00287E-00DD-4029-9BD9-7B6CDBFA9436}"/>
              </a:ext>
            </a:extLst>
          </p:cNvPr>
          <p:cNvSpPr/>
          <p:nvPr/>
        </p:nvSpPr>
        <p:spPr>
          <a:xfrm>
            <a:off x="8423275" y="2120900"/>
            <a:ext cx="433388" cy="3222625"/>
          </a:xfrm>
          <a:prstGeom prst="rightBrace">
            <a:avLst>
              <a:gd name="adj1" fmla="val 56964"/>
              <a:gd name="adj2" fmla="val 50000"/>
            </a:avLst>
          </a:prstGeom>
          <a:ln w="38100"/>
        </p:spPr>
        <p:style>
          <a:lnRef idx="3">
            <a:schemeClr val="accent4"/>
          </a:lnRef>
          <a:fillRef idx="0">
            <a:schemeClr val="accent4"/>
          </a:fillRef>
          <a:effectRef idx="2">
            <a:schemeClr val="accent4"/>
          </a:effectRef>
          <a:fontRef idx="minor">
            <a:schemeClr val="tx1"/>
          </a:fontRef>
        </p:style>
        <p:txBody>
          <a:bodyPr anchor="ctr"/>
          <a:lstStyle/>
          <a:p>
            <a:pPr algn="ctr" eaLnBrk="1" hangingPunct="1">
              <a:defRPr/>
            </a:pPr>
            <a:endParaRPr lang="zh-TW" altLang="en-US" dirty="0">
              <a:ea typeface="標楷體" pitchFamily="65" charset="-120"/>
            </a:endParaRPr>
          </a:p>
        </p:txBody>
      </p:sp>
      <p:sp>
        <p:nvSpPr>
          <p:cNvPr id="10" name="文字方塊 9">
            <a:extLst>
              <a:ext uri="{FF2B5EF4-FFF2-40B4-BE49-F238E27FC236}">
                <a16:creationId xmlns:a16="http://schemas.microsoft.com/office/drawing/2014/main" xmlns="" id="{1CBC34A4-077F-42B0-88D4-451DDF7C603D}"/>
              </a:ext>
            </a:extLst>
          </p:cNvPr>
          <p:cNvSpPr txBox="1"/>
          <p:nvPr/>
        </p:nvSpPr>
        <p:spPr>
          <a:xfrm>
            <a:off x="9172527" y="2999808"/>
            <a:ext cx="571927" cy="1815882"/>
          </a:xfrm>
          <a:prstGeom prst="rect">
            <a:avLst/>
          </a:prstGeom>
          <a:solidFill>
            <a:srgbClr val="00B050"/>
          </a:solidFill>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a:spAutoFit/>
          </a:bodyPr>
          <a:lstStyle/>
          <a:p>
            <a:pPr eaLnBrk="1" hangingPunct="1">
              <a:defRPr/>
            </a:pPr>
            <a:r>
              <a:rPr lang="zh-TW" altLang="en-US" sz="2800" b="1" dirty="0">
                <a:effectLst>
                  <a:outerShdw blurRad="38100" dist="38100" dir="2700000" algn="tl">
                    <a:srgbClr val="000000">
                      <a:alpha val="43137"/>
                    </a:srgbClr>
                  </a:outerShdw>
                </a:effectLst>
                <a:latin typeface="微軟正黑體" panose="020B0604030504040204" pitchFamily="34" charset="-120"/>
              </a:rPr>
              <a:t>免試入學</a:t>
            </a:r>
          </a:p>
        </p:txBody>
      </p:sp>
      <p:sp>
        <p:nvSpPr>
          <p:cNvPr id="13" name="文字方塊 12">
            <a:extLst>
              <a:ext uri="{FF2B5EF4-FFF2-40B4-BE49-F238E27FC236}">
                <a16:creationId xmlns:a16="http://schemas.microsoft.com/office/drawing/2014/main" xmlns="" id="{5146C1F9-5E4A-4802-82B2-F010DE1F248F}"/>
              </a:ext>
            </a:extLst>
          </p:cNvPr>
          <p:cNvSpPr txBox="1"/>
          <p:nvPr/>
        </p:nvSpPr>
        <p:spPr>
          <a:xfrm>
            <a:off x="9575800" y="646113"/>
            <a:ext cx="1412875" cy="36988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solidFill>
                  <a:schemeClr val="bg1"/>
                </a:solidFill>
                <a:latin typeface="微軟正黑體" panose="020B0604030504040204" pitchFamily="34" charset="-120"/>
              </a:rPr>
              <a:t>術科測驗</a:t>
            </a:r>
          </a:p>
        </p:txBody>
      </p:sp>
      <p:sp>
        <p:nvSpPr>
          <p:cNvPr id="14" name="文字方塊 13">
            <a:extLst>
              <a:ext uri="{FF2B5EF4-FFF2-40B4-BE49-F238E27FC236}">
                <a16:creationId xmlns:a16="http://schemas.microsoft.com/office/drawing/2014/main" xmlns="" id="{B8A122FD-12FA-4BF5-98AD-B13775439941}"/>
              </a:ext>
            </a:extLst>
          </p:cNvPr>
          <p:cNvSpPr txBox="1"/>
          <p:nvPr/>
        </p:nvSpPr>
        <p:spPr>
          <a:xfrm>
            <a:off x="9548813" y="1319213"/>
            <a:ext cx="1431925" cy="36988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學科測驗</a:t>
            </a:r>
          </a:p>
        </p:txBody>
      </p:sp>
      <p:cxnSp>
        <p:nvCxnSpPr>
          <p:cNvPr id="16" name="直線接點 15">
            <a:extLst>
              <a:ext uri="{FF2B5EF4-FFF2-40B4-BE49-F238E27FC236}">
                <a16:creationId xmlns:a16="http://schemas.microsoft.com/office/drawing/2014/main" xmlns="" id="{FE987C81-A2CE-438C-992A-DF84A34A593A}"/>
              </a:ext>
            </a:extLst>
          </p:cNvPr>
          <p:cNvCxnSpPr/>
          <p:nvPr/>
        </p:nvCxnSpPr>
        <p:spPr>
          <a:xfrm>
            <a:off x="9172575" y="941388"/>
            <a:ext cx="0" cy="1195387"/>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1" name="直線接點 20">
            <a:extLst>
              <a:ext uri="{FF2B5EF4-FFF2-40B4-BE49-F238E27FC236}">
                <a16:creationId xmlns:a16="http://schemas.microsoft.com/office/drawing/2014/main" xmlns="" id="{868AF8AE-C8D3-4515-B736-F9C02B25AA94}"/>
              </a:ext>
            </a:extLst>
          </p:cNvPr>
          <p:cNvCxnSpPr/>
          <p:nvPr/>
        </p:nvCxnSpPr>
        <p:spPr>
          <a:xfrm flipV="1">
            <a:off x="9172575" y="941388"/>
            <a:ext cx="403225" cy="0"/>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2" name="直線接點 21">
            <a:extLst>
              <a:ext uri="{FF2B5EF4-FFF2-40B4-BE49-F238E27FC236}">
                <a16:creationId xmlns:a16="http://schemas.microsoft.com/office/drawing/2014/main" xmlns="" id="{7093DA0A-808B-442F-9909-CE33B2B587CB}"/>
              </a:ext>
            </a:extLst>
          </p:cNvPr>
          <p:cNvCxnSpPr>
            <a:endCxn id="14" idx="1"/>
          </p:cNvCxnSpPr>
          <p:nvPr/>
        </p:nvCxnSpPr>
        <p:spPr>
          <a:xfrm flipV="1">
            <a:off x="9228138" y="1550988"/>
            <a:ext cx="320675" cy="9525"/>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23" name="文字方塊 22">
            <a:extLst>
              <a:ext uri="{FF2B5EF4-FFF2-40B4-BE49-F238E27FC236}">
                <a16:creationId xmlns:a16="http://schemas.microsoft.com/office/drawing/2014/main" xmlns="" id="{7198331F-6003-48A8-A57D-3A3338AD7661}"/>
              </a:ext>
            </a:extLst>
          </p:cNvPr>
          <p:cNvSpPr txBox="1"/>
          <p:nvPr/>
        </p:nvSpPr>
        <p:spPr>
          <a:xfrm>
            <a:off x="9718675" y="4976813"/>
            <a:ext cx="2074863" cy="36988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完全免試入學</a:t>
            </a:r>
          </a:p>
        </p:txBody>
      </p:sp>
      <p:sp>
        <p:nvSpPr>
          <p:cNvPr id="25" name="橢圓 24">
            <a:extLst>
              <a:ext uri="{FF2B5EF4-FFF2-40B4-BE49-F238E27FC236}">
                <a16:creationId xmlns:a16="http://schemas.microsoft.com/office/drawing/2014/main" xmlns="" id="{5660D36A-23F9-48EC-83AA-67617F69EE2B}"/>
              </a:ext>
            </a:extLst>
          </p:cNvPr>
          <p:cNvSpPr/>
          <p:nvPr/>
        </p:nvSpPr>
        <p:spPr>
          <a:xfrm>
            <a:off x="3838575" y="2438400"/>
            <a:ext cx="3736975" cy="372745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27" name="直線接點 26">
            <a:extLst>
              <a:ext uri="{FF2B5EF4-FFF2-40B4-BE49-F238E27FC236}">
                <a16:creationId xmlns:a16="http://schemas.microsoft.com/office/drawing/2014/main" xmlns="" id="{24F919AC-34FD-47AB-98DA-3A8767D45EFF}"/>
              </a:ext>
            </a:extLst>
          </p:cNvPr>
          <p:cNvCxnSpPr/>
          <p:nvPr/>
        </p:nvCxnSpPr>
        <p:spPr>
          <a:xfrm>
            <a:off x="9432925" y="4846638"/>
            <a:ext cx="0" cy="1401762"/>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8" name="直線接點 27">
            <a:extLst>
              <a:ext uri="{FF2B5EF4-FFF2-40B4-BE49-F238E27FC236}">
                <a16:creationId xmlns:a16="http://schemas.microsoft.com/office/drawing/2014/main" xmlns="" id="{B8D9AB10-6CDB-45A9-A419-9AFC9E22D385}"/>
              </a:ext>
            </a:extLst>
          </p:cNvPr>
          <p:cNvCxnSpPr/>
          <p:nvPr/>
        </p:nvCxnSpPr>
        <p:spPr>
          <a:xfrm>
            <a:off x="9432925" y="5268913"/>
            <a:ext cx="285750" cy="0"/>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9" name="直線接點 28">
            <a:extLst>
              <a:ext uri="{FF2B5EF4-FFF2-40B4-BE49-F238E27FC236}">
                <a16:creationId xmlns:a16="http://schemas.microsoft.com/office/drawing/2014/main" xmlns="" id="{8C65B29B-E516-478D-B41F-A469B04B9A84}"/>
              </a:ext>
            </a:extLst>
          </p:cNvPr>
          <p:cNvCxnSpPr>
            <a:endCxn id="24" idx="1"/>
          </p:cNvCxnSpPr>
          <p:nvPr/>
        </p:nvCxnSpPr>
        <p:spPr>
          <a:xfrm>
            <a:off x="9432925" y="6243638"/>
            <a:ext cx="285750" cy="0"/>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4" name="圓角矩形圖說文字 3">
            <a:extLst>
              <a:ext uri="{FF2B5EF4-FFF2-40B4-BE49-F238E27FC236}">
                <a16:creationId xmlns:a16="http://schemas.microsoft.com/office/drawing/2014/main" xmlns="" id="{63AE7195-3E97-4436-8223-4F94EA672555}"/>
              </a:ext>
            </a:extLst>
          </p:cNvPr>
          <p:cNvSpPr/>
          <p:nvPr/>
        </p:nvSpPr>
        <p:spPr>
          <a:xfrm>
            <a:off x="1959862" y="4653138"/>
            <a:ext cx="1841503" cy="811924"/>
          </a:xfrm>
          <a:prstGeom prst="wedgeRoundRectCallout">
            <a:avLst>
              <a:gd name="adj1" fmla="val 51321"/>
              <a:gd name="adj2" fmla="val -119304"/>
              <a:gd name="adj3" fmla="val 16667"/>
            </a:avLst>
          </a:prstGeom>
          <a:scene3d>
            <a:camera prst="orthographicFront"/>
            <a:lightRig rig="threePt" dir="t"/>
          </a:scene3d>
          <a:sp3d>
            <a:bevelT w="139700" prst="cross"/>
          </a:sp3d>
        </p:spPr>
        <p:style>
          <a:lnRef idx="1">
            <a:schemeClr val="accent5"/>
          </a:lnRef>
          <a:fillRef idx="2">
            <a:schemeClr val="accent5"/>
          </a:fillRef>
          <a:effectRef idx="1">
            <a:schemeClr val="accent5"/>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zh-TW" altLang="zh-TW" sz="2400" b="1" dirty="0">
                <a:solidFill>
                  <a:srgbClr val="0000FF"/>
                </a:solidFill>
                <a:latin typeface="微軟正黑體" panose="020B0604030504040204" pitchFamily="34" charset="-120"/>
              </a:rPr>
              <a:t>適性揚才</a:t>
            </a:r>
            <a:endParaRPr lang="en-US" altLang="zh-TW" sz="2400" b="1" dirty="0">
              <a:solidFill>
                <a:srgbClr val="0000FF"/>
              </a:solidFill>
              <a:latin typeface="微軟正黑體" panose="020B0604030504040204" pitchFamily="34" charset="-120"/>
            </a:endParaRPr>
          </a:p>
          <a:p>
            <a:pPr algn="ctr" eaLnBrk="1" hangingPunct="1">
              <a:defRPr/>
            </a:pPr>
            <a:r>
              <a:rPr lang="zh-TW" altLang="zh-TW" sz="2400" b="1" dirty="0">
                <a:solidFill>
                  <a:srgbClr val="0000FF"/>
                </a:solidFill>
                <a:latin typeface="微軟正黑體" panose="020B0604030504040204" pitchFamily="34" charset="-120"/>
              </a:rPr>
              <a:t>多元發展</a:t>
            </a:r>
            <a:endParaRPr lang="zh-TW" altLang="en-US" sz="2400" b="1" dirty="0">
              <a:solidFill>
                <a:srgbClr val="0000FF"/>
              </a:solidFill>
              <a:latin typeface="微軟正黑體" panose="020B0604030504040204" pitchFamily="34" charset="-120"/>
            </a:endParaRPr>
          </a:p>
        </p:txBody>
      </p:sp>
      <p:cxnSp>
        <p:nvCxnSpPr>
          <p:cNvPr id="33" name="直線單箭頭接點 32">
            <a:extLst>
              <a:ext uri="{FF2B5EF4-FFF2-40B4-BE49-F238E27FC236}">
                <a16:creationId xmlns:a16="http://schemas.microsoft.com/office/drawing/2014/main" xmlns="" id="{8CE8BE40-9F89-431B-8610-F86C60AD9C92}"/>
              </a:ext>
            </a:extLst>
          </p:cNvPr>
          <p:cNvCxnSpPr/>
          <p:nvPr/>
        </p:nvCxnSpPr>
        <p:spPr>
          <a:xfrm flipH="1">
            <a:off x="5707063" y="2149475"/>
            <a:ext cx="2206625" cy="0"/>
          </a:xfrm>
          <a:prstGeom prst="straightConnector1">
            <a:avLst/>
          </a:prstGeom>
          <a:ln>
            <a:prstDash val="sysDash"/>
            <a:tailEnd type="arrow"/>
          </a:ln>
        </p:spPr>
        <p:style>
          <a:lnRef idx="3">
            <a:schemeClr val="accent2"/>
          </a:lnRef>
          <a:fillRef idx="0">
            <a:schemeClr val="accent2"/>
          </a:fillRef>
          <a:effectRef idx="2">
            <a:schemeClr val="accent2"/>
          </a:effectRef>
          <a:fontRef idx="minor">
            <a:schemeClr val="tx1"/>
          </a:fontRef>
        </p:style>
      </p:cxnSp>
      <p:sp>
        <p:nvSpPr>
          <p:cNvPr id="24" name="文字方塊 23">
            <a:extLst>
              <a:ext uri="{FF2B5EF4-FFF2-40B4-BE49-F238E27FC236}">
                <a16:creationId xmlns:a16="http://schemas.microsoft.com/office/drawing/2014/main" xmlns="" id="{6D5F2E0C-BBBD-44DA-8902-B722940E0189}"/>
              </a:ext>
            </a:extLst>
          </p:cNvPr>
          <p:cNvSpPr txBox="1"/>
          <p:nvPr/>
        </p:nvSpPr>
        <p:spPr>
          <a:xfrm>
            <a:off x="9718675" y="6013450"/>
            <a:ext cx="2090738" cy="369888"/>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一般免試入學</a:t>
            </a:r>
          </a:p>
        </p:txBody>
      </p:sp>
      <p:sp>
        <p:nvSpPr>
          <p:cNvPr id="26" name="矩形 25">
            <a:extLst>
              <a:ext uri="{FF2B5EF4-FFF2-40B4-BE49-F238E27FC236}">
                <a16:creationId xmlns:a16="http://schemas.microsoft.com/office/drawing/2014/main" xmlns="" id="{F7E44465-FC50-45DC-94FF-D8D11D6C0BFD}"/>
              </a:ext>
            </a:extLst>
          </p:cNvPr>
          <p:cNvSpPr/>
          <p:nvPr/>
        </p:nvSpPr>
        <p:spPr>
          <a:xfrm>
            <a:off x="1919288" y="211138"/>
            <a:ext cx="5602287" cy="941387"/>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zh-TW" altLang="en-US" sz="4800" b="1" dirty="0">
                <a:latin typeface="微軟正黑體" panose="020B0604030504040204" pitchFamily="34" charset="-120"/>
              </a:rPr>
              <a:t>政策目標</a:t>
            </a:r>
            <a:endParaRPr lang="zh-TW" altLang="en-US" sz="4800" dirty="0">
              <a:latin typeface="微軟正黑體" panose="020B0604030504040204" pitchFamily="34" charset="-120"/>
            </a:endParaRPr>
          </a:p>
        </p:txBody>
      </p:sp>
      <p:pic>
        <p:nvPicPr>
          <p:cNvPr id="93218" name="圖表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550" y="1379538"/>
            <a:ext cx="61849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文字方塊 30">
            <a:extLst>
              <a:ext uri="{FF2B5EF4-FFF2-40B4-BE49-F238E27FC236}">
                <a16:creationId xmlns:a16="http://schemas.microsoft.com/office/drawing/2014/main" xmlns="" id="{9009E34F-896A-477D-B1DC-1EF499AC7CF6}"/>
              </a:ext>
            </a:extLst>
          </p:cNvPr>
          <p:cNvSpPr txBox="1"/>
          <p:nvPr/>
        </p:nvSpPr>
        <p:spPr>
          <a:xfrm>
            <a:off x="9704388" y="5486400"/>
            <a:ext cx="2074862" cy="369888"/>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優先免試入學</a:t>
            </a:r>
          </a:p>
        </p:txBody>
      </p:sp>
      <p:cxnSp>
        <p:nvCxnSpPr>
          <p:cNvPr id="32" name="直線接點 31">
            <a:extLst>
              <a:ext uri="{FF2B5EF4-FFF2-40B4-BE49-F238E27FC236}">
                <a16:creationId xmlns:a16="http://schemas.microsoft.com/office/drawing/2014/main" xmlns="" id="{2D3D970B-8901-49EE-BB1E-9B4F9DC4800E}"/>
              </a:ext>
            </a:extLst>
          </p:cNvPr>
          <p:cNvCxnSpPr/>
          <p:nvPr/>
        </p:nvCxnSpPr>
        <p:spPr>
          <a:xfrm>
            <a:off x="9458325" y="5759450"/>
            <a:ext cx="285750" cy="0"/>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9322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42F505FD-0219-4C97-A547-2B4092790DA2}" type="slidenum">
              <a:rPr lang="zh-TW" altLang="en-US" smtClean="0">
                <a:solidFill>
                  <a:srgbClr val="FEFFFF"/>
                </a:solidFill>
              </a:rPr>
              <a:pPr>
                <a:spcBef>
                  <a:spcPct val="0"/>
                </a:spcBef>
                <a:buClrTx/>
                <a:buFontTx/>
                <a:buNone/>
              </a:pPr>
              <a:t>2</a:t>
            </a:fld>
            <a:endParaRPr lang="zh-TW" altLang="en-US">
              <a:solidFill>
                <a:srgbClr val="FEFFFF"/>
              </a:solidFill>
            </a:endParaRPr>
          </a:p>
        </p:txBody>
      </p:sp>
      <p:cxnSp>
        <p:nvCxnSpPr>
          <p:cNvPr id="30" name="直線接點 29">
            <a:extLst>
              <a:ext uri="{FF2B5EF4-FFF2-40B4-BE49-F238E27FC236}">
                <a16:creationId xmlns:a16="http://schemas.microsoft.com/office/drawing/2014/main" xmlns="" id="{4F262E3D-F68D-419D-9C05-C19FCB917A20}"/>
              </a:ext>
            </a:extLst>
          </p:cNvPr>
          <p:cNvCxnSpPr>
            <a:cxnSpLocks/>
          </p:cNvCxnSpPr>
          <p:nvPr/>
        </p:nvCxnSpPr>
        <p:spPr>
          <a:xfrm>
            <a:off x="9554934" y="1352785"/>
            <a:ext cx="1425804" cy="29623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標題 1"/>
          <p:cNvSpPr>
            <a:spLocks noGrp="1"/>
          </p:cNvSpPr>
          <p:nvPr>
            <p:ph type="title"/>
          </p:nvPr>
        </p:nvSpPr>
        <p:spPr>
          <a:xfrm>
            <a:off x="1919288" y="196850"/>
            <a:ext cx="6572250" cy="869950"/>
          </a:xfrm>
          <a:solidFill>
            <a:srgbClr val="006600"/>
          </a:solidFill>
        </p:spPr>
        <p:txBody>
          <a:bodyPr/>
          <a:lstStyle/>
          <a:p>
            <a:r>
              <a:rPr lang="en-US" altLang="zh-TW" sz="4000">
                <a:solidFill>
                  <a:schemeClr val="bg1"/>
                </a:solidFill>
                <a:latin typeface="標楷體" panose="03000509000000000000" pitchFamily="65" charset="-120"/>
                <a:ea typeface="標楷體" panose="03000509000000000000" pitchFamily="65" charset="-120"/>
              </a:rPr>
              <a:t>(</a:t>
            </a:r>
            <a:r>
              <a:rPr lang="zh-TW" altLang="en-US" sz="4000">
                <a:solidFill>
                  <a:schemeClr val="bg1"/>
                </a:solidFill>
                <a:latin typeface="標楷體" panose="03000509000000000000" pitchFamily="65" charset="-120"/>
                <a:ea typeface="標楷體" panose="03000509000000000000" pitchFamily="65" charset="-120"/>
              </a:rPr>
              <a:t>一</a:t>
            </a:r>
            <a:r>
              <a:rPr lang="en-US" altLang="zh-TW" sz="4000">
                <a:solidFill>
                  <a:schemeClr val="bg1"/>
                </a:solidFill>
                <a:latin typeface="標楷體" panose="03000509000000000000" pitchFamily="65" charset="-120"/>
                <a:ea typeface="標楷體" panose="03000509000000000000" pitchFamily="65" charset="-120"/>
              </a:rPr>
              <a:t>)</a:t>
            </a:r>
            <a:r>
              <a:rPr lang="zh-TW" altLang="en-US" sz="4000">
                <a:solidFill>
                  <a:schemeClr val="bg1"/>
                </a:solidFill>
                <a:latin typeface="標楷體" panose="03000509000000000000" pitchFamily="65" charset="-120"/>
                <a:ea typeface="標楷體" panose="03000509000000000000" pitchFamily="65" charset="-120"/>
              </a:rPr>
              <a:t>免試入學就學區規劃</a:t>
            </a:r>
            <a:r>
              <a:rPr lang="en-US" altLang="zh-TW" sz="4000">
                <a:solidFill>
                  <a:schemeClr val="bg1"/>
                </a:solidFill>
                <a:latin typeface="標楷體" panose="03000509000000000000" pitchFamily="65" charset="-120"/>
                <a:ea typeface="標楷體" panose="03000509000000000000" pitchFamily="65" charset="-120"/>
              </a:rPr>
              <a:t>-1</a:t>
            </a:r>
            <a:endParaRPr lang="zh-TW" altLang="en-US" sz="4000">
              <a:solidFill>
                <a:schemeClr val="bg1"/>
              </a:solidFill>
              <a:latin typeface="標楷體" panose="03000509000000000000" pitchFamily="65" charset="-120"/>
              <a:ea typeface="標楷體" panose="03000509000000000000" pitchFamily="65" charset="-120"/>
            </a:endParaRPr>
          </a:p>
        </p:txBody>
      </p:sp>
      <p:sp>
        <p:nvSpPr>
          <p:cNvPr id="5" name="Rectangle 3">
            <a:extLst>
              <a:ext uri="{FF2B5EF4-FFF2-40B4-BE49-F238E27FC236}">
                <a16:creationId xmlns:a16="http://schemas.microsoft.com/office/drawing/2014/main" xmlns="" id="{55FD03CC-048A-4726-8A8E-3E57B80E8E75}"/>
              </a:ext>
            </a:extLst>
          </p:cNvPr>
          <p:cNvSpPr txBox="1">
            <a:spLocks/>
          </p:cNvSpPr>
          <p:nvPr/>
        </p:nvSpPr>
        <p:spPr bwMode="auto">
          <a:xfrm>
            <a:off x="1919288" y="1066800"/>
            <a:ext cx="8640762" cy="5602288"/>
          </a:xfrm>
          <a:prstGeom prst="rect">
            <a:avLst/>
          </a:prstGeom>
          <a:noFill/>
          <a:ln w="9525">
            <a:noFill/>
            <a:miter lim="800000"/>
            <a:headEnd/>
            <a:tailEnd/>
          </a:ln>
        </p:spPr>
        <p:txBody>
          <a:bodyPr>
            <a:normAutofit/>
          </a:bodyPr>
          <a:lstStyle>
            <a:lvl1pPr marL="342900" indent="-342900" algn="l" defTabSz="457200" rtl="0" eaLnBrk="0" fontAlgn="base" hangingPunct="0">
              <a:spcBef>
                <a:spcPts val="1000"/>
              </a:spcBef>
              <a:spcAft>
                <a:spcPct val="0"/>
              </a:spcAft>
              <a:buClr>
                <a:schemeClr val="accent1"/>
              </a:buClr>
              <a:buFont typeface="Wingdings 3" pitchFamily="18" charset="2"/>
              <a:buChar char=""/>
              <a:defRPr kern="1200">
                <a:solidFill>
                  <a:srgbClr val="404040"/>
                </a:solidFill>
                <a:latin typeface="+mn-lt"/>
                <a:ea typeface="+mn-ea"/>
                <a:cs typeface="微軟正黑體"/>
              </a:defRPr>
            </a:lvl1pPr>
            <a:lvl2pPr marL="742950" indent="-285750" algn="l" defTabSz="457200" rtl="0" eaLnBrk="0" fontAlgn="base" hangingPunct="0">
              <a:spcBef>
                <a:spcPts val="1000"/>
              </a:spcBef>
              <a:spcAft>
                <a:spcPct val="0"/>
              </a:spcAft>
              <a:buClr>
                <a:schemeClr val="accent1"/>
              </a:buClr>
              <a:buFont typeface="Wingdings 3" pitchFamily="18" charset="2"/>
              <a:buChar char=""/>
              <a:defRPr sz="1600" kern="1200">
                <a:solidFill>
                  <a:srgbClr val="404040"/>
                </a:solidFill>
                <a:latin typeface="+mn-lt"/>
                <a:ea typeface="+mn-ea"/>
                <a:cs typeface="微軟正黑體"/>
              </a:defRPr>
            </a:lvl2pPr>
            <a:lvl3pPr marL="1143000" indent="-228600" algn="l" defTabSz="457200" rtl="0" eaLnBrk="0" fontAlgn="base" hangingPunct="0">
              <a:spcBef>
                <a:spcPts val="1000"/>
              </a:spcBef>
              <a:spcAft>
                <a:spcPct val="0"/>
              </a:spcAft>
              <a:buClr>
                <a:schemeClr val="accent1"/>
              </a:buClr>
              <a:buFont typeface="Wingdings 3" pitchFamily="18" charset="2"/>
              <a:buChar char=""/>
              <a:defRPr sz="1400" kern="1200">
                <a:solidFill>
                  <a:srgbClr val="404040"/>
                </a:solidFill>
                <a:latin typeface="+mn-lt"/>
                <a:ea typeface="+mn-ea"/>
                <a:cs typeface="微軟正黑體"/>
              </a:defRPr>
            </a:lvl3pPr>
            <a:lvl4pPr marL="16002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4pPr>
            <a:lvl5pPr marL="20574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eaLnBrk="1" hangingPunct="1">
              <a:lnSpc>
                <a:spcPts val="4200"/>
              </a:lnSpc>
              <a:spcBef>
                <a:spcPct val="0"/>
              </a:spcBef>
              <a:buClr>
                <a:srgbClr val="E78712"/>
              </a:buClr>
              <a:buFont typeface="Wingdings 3" pitchFamily="18" charset="2"/>
              <a:buBlip>
                <a:blip r:embed="rId2"/>
              </a:buBlip>
              <a:defRPr/>
            </a:pPr>
            <a:r>
              <a:rPr kumimoji="0" lang="zh-TW" altLang="en-US"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高中高職：</a:t>
            </a:r>
            <a:endParaRPr kumimoji="0" lang="en-US" altLang="zh-TW"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lnSpc>
                <a:spcPts val="3800"/>
              </a:lnSpc>
              <a:spcBef>
                <a:spcPct val="0"/>
              </a:spcBef>
              <a:buClr>
                <a:srgbClr val="E78712"/>
              </a:buClr>
              <a:buFont typeface="Wingdings 3" pitchFamily="18" charset="2"/>
              <a:buNone/>
              <a:defRPr/>
            </a:pPr>
            <a:r>
              <a:rPr kumimoji="0"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1.</a:t>
            </a:r>
            <a:r>
              <a:rPr kumimoji="0" lang="zh-TW" altLang="en-US"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免試入學：</a:t>
            </a:r>
            <a:endParaRPr kumimoji="0"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lnSpc>
                <a:spcPts val="3800"/>
              </a:lnSpc>
              <a:spcBef>
                <a:spcPct val="0"/>
              </a:spcBef>
              <a:buClr>
                <a:srgbClr val="E78712"/>
              </a:buClr>
              <a:buFont typeface="Wingdings 3" pitchFamily="18" charset="2"/>
              <a:buNone/>
              <a:defRPr/>
            </a:pPr>
            <a:r>
              <a:rPr kumimoji="0" lang="en-US" altLang="zh-TW" sz="2800" b="1" dirty="0">
                <a:solidFill>
                  <a:srgbClr val="000099"/>
                </a:solidFill>
                <a:latin typeface="標楷體" panose="03000509000000000000" pitchFamily="65" charset="-120"/>
                <a:ea typeface="標楷體" panose="03000509000000000000" pitchFamily="65" charset="-120"/>
              </a:rPr>
              <a:t>(1)15</a:t>
            </a:r>
            <a:r>
              <a:rPr kumimoji="0" lang="zh-TW" altLang="en-US" sz="2800" b="1" dirty="0">
                <a:solidFill>
                  <a:srgbClr val="000099"/>
                </a:solidFill>
                <a:latin typeface="標楷體" panose="03000509000000000000" pitchFamily="65" charset="-120"/>
                <a:ea typeface="標楷體" panose="03000509000000000000" pitchFamily="65" charset="-120"/>
              </a:rPr>
              <a:t>個高中高職免試入學就學區</a:t>
            </a:r>
            <a:r>
              <a:rPr kumimoji="0" lang="zh-TW" altLang="en-US" sz="2800" b="1" dirty="0">
                <a:latin typeface="標楷體" panose="03000509000000000000" pitchFamily="65" charset="-120"/>
                <a:ea typeface="標楷體" panose="03000509000000000000" pitchFamily="65" charset="-120"/>
              </a:rPr>
              <a:t>：規劃以兼顧學生選校、學校招生、地方生活圈概念及符應主管機關權責。</a:t>
            </a:r>
            <a:endParaRPr kumimoji="0" lang="en-US" altLang="zh-TW" sz="2800" b="1" dirty="0">
              <a:latin typeface="標楷體" panose="03000509000000000000" pitchFamily="65" charset="-120"/>
              <a:ea typeface="標楷體" panose="03000509000000000000" pitchFamily="65" charset="-120"/>
            </a:endParaRPr>
          </a:p>
        </p:txBody>
      </p:sp>
      <p:graphicFrame>
        <p:nvGraphicFramePr>
          <p:cNvPr id="6" name="Group 17">
            <a:extLst>
              <a:ext uri="{FF2B5EF4-FFF2-40B4-BE49-F238E27FC236}">
                <a16:creationId xmlns:a16="http://schemas.microsoft.com/office/drawing/2014/main" xmlns="" id="{3913DDC0-C427-4A8A-B90C-D67079511F6D}"/>
              </a:ext>
            </a:extLst>
          </p:cNvPr>
          <p:cNvGraphicFramePr>
            <a:graphicFrameLocks/>
          </p:cNvGraphicFramePr>
          <p:nvPr/>
        </p:nvGraphicFramePr>
        <p:xfrm>
          <a:off x="3262313" y="3300413"/>
          <a:ext cx="6624637" cy="3441700"/>
        </p:xfrm>
        <a:graphic>
          <a:graphicData uri="http://schemas.openxmlformats.org/drawingml/2006/table">
            <a:tbl>
              <a:tblPr/>
              <a:tblGrid>
                <a:gridCol w="746125">
                  <a:extLst>
                    <a:ext uri="{9D8B030D-6E8A-4147-A177-3AD203B41FA5}">
                      <a16:colId xmlns:a16="http://schemas.microsoft.com/office/drawing/2014/main" xmlns="" val="20000"/>
                    </a:ext>
                  </a:extLst>
                </a:gridCol>
                <a:gridCol w="5878512">
                  <a:extLst>
                    <a:ext uri="{9D8B030D-6E8A-4147-A177-3AD203B41FA5}">
                      <a16:colId xmlns:a16="http://schemas.microsoft.com/office/drawing/2014/main" xmlns="" val="20001"/>
                    </a:ext>
                  </a:extLst>
                </a:gridCol>
              </a:tblGrid>
              <a:tr h="1453266">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單一縣市</a:t>
                      </a:r>
                    </a:p>
                  </a:txBody>
                  <a:tcPr marL="63600" marR="63600" marT="31791" marB="31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8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臺南市</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、高雄市、彰化縣、雲林縣、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屏東縣、臺東縣、花蓮縣、宜蘭縣、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澎湖縣、金門縣</a:t>
                      </a:r>
                    </a:p>
                  </a:txBody>
                  <a:tcPr marL="63600" marR="63600" marT="31791" marB="31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extLst>
                  <a:ext uri="{0D108BD9-81ED-4DB2-BD59-A6C34878D82A}">
                    <a16:rowId xmlns:a16="http://schemas.microsoft.com/office/drawing/2014/main" xmlns="" val="10000"/>
                  </a:ext>
                </a:extLst>
              </a:tr>
              <a:tr h="198843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微軟正黑體"/>
                        </a:rPr>
                        <a:t>跨縣市</a:t>
                      </a:r>
                    </a:p>
                  </a:txBody>
                  <a:tcPr marL="63600" marR="63600" marT="31791" marB="31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桃園區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桃園縣、連江縣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嘉義區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嘉義縣、嘉義市</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endPar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竹苗區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新竹縣、新竹市、苗栗縣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中投區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臺中市、南投縣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基北區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新北市、臺北市、基隆市</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p>
                  </a:txBody>
                  <a:tcPr marL="63600" marR="63600" marT="31791" marB="317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extLst>
                  <a:ext uri="{0D108BD9-81ED-4DB2-BD59-A6C34878D82A}">
                    <a16:rowId xmlns:a16="http://schemas.microsoft.com/office/drawing/2014/main" xmlns="" val="10001"/>
                  </a:ext>
                </a:extLst>
              </a:tr>
            </a:tbl>
          </a:graphicData>
        </a:graphic>
      </p:graphicFrame>
      <p:sp>
        <p:nvSpPr>
          <p:cNvPr id="115727"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A189AEB-704D-4AC4-BE61-83AE7DB57DA2}" type="slidenum">
              <a:rPr kumimoji="0" lang="zh-TW" altLang="en-US" smtClean="0">
                <a:solidFill>
                  <a:srgbClr val="FEFFFF"/>
                </a:solidFill>
                <a:latin typeface="Century Gothic" panose="020B0502020202020204" pitchFamily="34" charset="0"/>
              </a:rPr>
              <a:pPr/>
              <a:t>20</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CAA0D5A3-5CDD-48A4-AECB-F5E7A7EB7A4C}"/>
              </a:ext>
            </a:extLst>
          </p:cNvPr>
          <p:cNvSpPr>
            <a:spLocks noGrp="1"/>
          </p:cNvSpPr>
          <p:nvPr>
            <p:ph idx="1"/>
          </p:nvPr>
        </p:nvSpPr>
        <p:spPr>
          <a:xfrm>
            <a:off x="2254250" y="1558925"/>
            <a:ext cx="8915400" cy="4394200"/>
          </a:xfrm>
        </p:spPr>
        <p:txBody>
          <a:bodyPr/>
          <a:lstStyle/>
          <a:p>
            <a:pPr eaLnBrk="1" hangingPunct="1">
              <a:lnSpc>
                <a:spcPts val="4000"/>
              </a:lnSpc>
              <a:spcBef>
                <a:spcPct val="0"/>
              </a:spcBef>
              <a:buFont typeface="Wingdings 3" panose="05040102010807070707" pitchFamily="18" charset="2"/>
              <a:buNone/>
              <a:defRPr/>
            </a:pPr>
            <a:r>
              <a:rPr lang="en-US" altLang="zh-TW"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(2)</a:t>
            </a:r>
            <a:r>
              <a:rPr lang="zh-TW" altLang="en-US"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共同就學區</a:t>
            </a:r>
            <a:r>
              <a:rPr lang="en-US" altLang="zh-TW"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a:t>
            </a:r>
            <a:br>
              <a:rPr lang="en-US" altLang="zh-TW"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br>
            <a:r>
              <a:rPr lang="zh-TW" altLang="zh-TW" sz="2800" b="1" dirty="0">
                <a:latin typeface="標楷體" panose="03000509000000000000" pitchFamily="65" charset="-120"/>
                <a:ea typeface="標楷體" panose="03000509000000000000" pitchFamily="65" charset="-120"/>
              </a:rPr>
              <a:t>位處</a:t>
            </a:r>
            <a:r>
              <a:rPr lang="zh-TW" altLang="zh-TW" sz="2800" b="1" dirty="0">
                <a:solidFill>
                  <a:srgbClr val="FF0000"/>
                </a:solidFill>
                <a:latin typeface="標楷體" panose="03000509000000000000" pitchFamily="65" charset="-120"/>
                <a:ea typeface="標楷體" panose="03000509000000000000" pitchFamily="65" charset="-120"/>
              </a:rPr>
              <a:t>免試就學區交界</a:t>
            </a:r>
            <a:r>
              <a:rPr lang="zh-TW" altLang="en-US" sz="2800" b="1" dirty="0">
                <a:solidFill>
                  <a:srgbClr val="FF0000"/>
                </a:solidFill>
                <a:latin typeface="標楷體" panose="03000509000000000000" pitchFamily="65" charset="-120"/>
                <a:ea typeface="標楷體" panose="03000509000000000000" pitchFamily="65" charset="-120"/>
              </a:rPr>
              <a:t>之</a:t>
            </a:r>
            <a:r>
              <a:rPr lang="zh-TW" altLang="zh-TW" sz="2800" b="1" dirty="0">
                <a:solidFill>
                  <a:srgbClr val="FF0000"/>
                </a:solidFill>
                <a:latin typeface="標楷體" panose="03000509000000000000" pitchFamily="65" charset="-120"/>
                <a:ea typeface="標楷體" panose="03000509000000000000" pitchFamily="65" charset="-120"/>
              </a:rPr>
              <a:t>學校</a:t>
            </a:r>
            <a:r>
              <a:rPr lang="zh-TW" altLang="en-US" sz="2800" b="1" dirty="0">
                <a:solidFill>
                  <a:srgbClr val="FF0000"/>
                </a:solidFill>
                <a:latin typeface="標楷體" panose="03000509000000000000" pitchFamily="65" charset="-120"/>
                <a:ea typeface="標楷體" panose="03000509000000000000" pitchFamily="65" charset="-120"/>
              </a:rPr>
              <a:t>，得由兩個以上縣</a:t>
            </a:r>
            <a:r>
              <a:rPr lang="en-US" altLang="zh-TW" sz="2800" b="1" dirty="0">
                <a:solidFill>
                  <a:srgbClr val="FF0000"/>
                </a:solidFill>
                <a:latin typeface="標楷體" panose="03000509000000000000" pitchFamily="65" charset="-120"/>
                <a:ea typeface="標楷體" panose="03000509000000000000" pitchFamily="65" charset="-120"/>
              </a:rPr>
              <a:t>(</a:t>
            </a:r>
            <a:r>
              <a:rPr lang="zh-TW" altLang="en-US" sz="2800" b="1" dirty="0">
                <a:solidFill>
                  <a:srgbClr val="FF0000"/>
                </a:solidFill>
                <a:latin typeface="標楷體" panose="03000509000000000000" pitchFamily="65" charset="-120"/>
                <a:ea typeface="標楷體" panose="03000509000000000000" pitchFamily="65" charset="-120"/>
              </a:rPr>
              <a:t>市</a:t>
            </a:r>
            <a:r>
              <a:rPr lang="en-US" altLang="zh-TW" sz="2800" b="1" dirty="0">
                <a:solidFill>
                  <a:srgbClr val="FF0000"/>
                </a:solidFill>
                <a:latin typeface="標楷體" panose="03000509000000000000" pitchFamily="65" charset="-120"/>
                <a:ea typeface="標楷體" panose="03000509000000000000" pitchFamily="65" charset="-120"/>
              </a:rPr>
              <a:t>)</a:t>
            </a:r>
            <a:r>
              <a:rPr lang="zh-TW" altLang="en-US" sz="2800" b="1" dirty="0">
                <a:solidFill>
                  <a:srgbClr val="FF0000"/>
                </a:solidFill>
                <a:latin typeface="標楷體" panose="03000509000000000000" pitchFamily="65" charset="-120"/>
                <a:ea typeface="標楷體" panose="03000509000000000000" pitchFamily="65" charset="-120"/>
              </a:rPr>
              <a:t>主管機關協調規劃共同就學及招生之範圍。</a:t>
            </a:r>
            <a:endParaRPr lang="en-US" altLang="zh-TW" sz="2800" b="1" dirty="0">
              <a:solidFill>
                <a:srgbClr val="FF0000"/>
              </a:solidFill>
              <a:latin typeface="標楷體" panose="03000509000000000000" pitchFamily="65" charset="-120"/>
              <a:ea typeface="標楷體" panose="03000509000000000000" pitchFamily="65" charset="-120"/>
            </a:endParaRPr>
          </a:p>
          <a:p>
            <a:pPr eaLnBrk="1" hangingPunct="1">
              <a:lnSpc>
                <a:spcPts val="4000"/>
              </a:lnSpc>
              <a:spcBef>
                <a:spcPct val="0"/>
              </a:spcBef>
              <a:buFont typeface="Wingdings 3" panose="05040102010807070707" pitchFamily="18" charset="2"/>
              <a:buNone/>
              <a:defRPr/>
            </a:pPr>
            <a:endParaRPr lang="en-US" altLang="zh-TW" sz="2800" b="1" dirty="0">
              <a:solidFill>
                <a:srgbClr val="FF0000"/>
              </a:solidFill>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None/>
              <a:defRPr/>
            </a:pPr>
            <a:r>
              <a:rPr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2.</a:t>
            </a:r>
            <a:r>
              <a:rPr lang="zh-TW" altLang="en-US"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特色招生：</a:t>
            </a:r>
            <a:r>
              <a:rPr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
            </a:r>
            <a:br>
              <a:rPr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br>
            <a:r>
              <a:rPr lang="zh-TW" altLang="en-US" sz="2800" b="1" dirty="0">
                <a:latin typeface="標楷體" panose="03000509000000000000" pitchFamily="65" charset="-120"/>
                <a:ea typeface="標楷體" panose="03000509000000000000" pitchFamily="65" charset="-120"/>
              </a:rPr>
              <a:t>得跨就學區選一區參加。</a:t>
            </a:r>
            <a:endParaRPr lang="en-US" altLang="zh-TW" sz="2800" b="1" dirty="0">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None/>
              <a:defRPr/>
            </a:pPr>
            <a:endParaRPr lang="en-US" altLang="zh-TW" sz="2800" b="1" dirty="0">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Blip>
                <a:blip r:embed="rId2"/>
              </a:buBlip>
              <a:defRPr/>
            </a:pPr>
            <a:r>
              <a:rPr lang="zh-TW" altLang="en-US"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五專：</a:t>
            </a:r>
            <a:endParaRPr lang="en-US" altLang="zh-TW"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None/>
              <a:defRPr/>
            </a:pPr>
            <a:r>
              <a:rPr lang="zh-TW" altLang="en-US" sz="2800" b="1" dirty="0">
                <a:latin typeface="標楷體" panose="03000509000000000000" pitchFamily="65" charset="-120"/>
                <a:ea typeface="標楷體" panose="03000509000000000000" pitchFamily="65" charset="-120"/>
              </a:rPr>
              <a:t>學校分散且類科屬性特殊，</a:t>
            </a:r>
            <a:r>
              <a:rPr lang="zh-TW" altLang="en-US"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採全國一區。</a:t>
            </a:r>
            <a:endParaRPr lang="en-US" altLang="zh-TW"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a:defRPr/>
            </a:pPr>
            <a:endParaRPr lang="zh-TW" altLang="en-US" dirty="0">
              <a:latin typeface="標楷體" panose="03000509000000000000" pitchFamily="65" charset="-120"/>
              <a:ea typeface="標楷體" panose="03000509000000000000" pitchFamily="65" charset="-120"/>
            </a:endParaRPr>
          </a:p>
        </p:txBody>
      </p:sp>
      <p:sp>
        <p:nvSpPr>
          <p:cNvPr id="116739" name="標題 1"/>
          <p:cNvSpPr txBox="1">
            <a:spLocks/>
          </p:cNvSpPr>
          <p:nvPr/>
        </p:nvSpPr>
        <p:spPr bwMode="auto">
          <a:xfrm>
            <a:off x="1966913" y="454025"/>
            <a:ext cx="6572250" cy="86995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chemeClr val="bg1"/>
                </a:solidFill>
                <a:latin typeface="標楷體" panose="03000509000000000000" pitchFamily="65" charset="-120"/>
                <a:ea typeface="標楷體" panose="03000509000000000000" pitchFamily="65" charset="-120"/>
              </a:rPr>
              <a:t>(</a:t>
            </a:r>
            <a:r>
              <a:rPr kumimoji="0" lang="zh-TW" altLang="en-US" sz="4000">
                <a:solidFill>
                  <a:schemeClr val="bg1"/>
                </a:solidFill>
                <a:latin typeface="標楷體" panose="03000509000000000000" pitchFamily="65" charset="-120"/>
                <a:ea typeface="標楷體" panose="03000509000000000000" pitchFamily="65" charset="-120"/>
              </a:rPr>
              <a:t>一</a:t>
            </a:r>
            <a:r>
              <a:rPr kumimoji="0" lang="en-US" altLang="zh-TW" sz="4000">
                <a:solidFill>
                  <a:schemeClr val="bg1"/>
                </a:solidFill>
                <a:latin typeface="標楷體" panose="03000509000000000000" pitchFamily="65" charset="-120"/>
                <a:ea typeface="標楷體" panose="03000509000000000000" pitchFamily="65" charset="-120"/>
              </a:rPr>
              <a:t>)</a:t>
            </a:r>
            <a:r>
              <a:rPr kumimoji="0" lang="zh-TW" altLang="en-US" sz="4000">
                <a:solidFill>
                  <a:schemeClr val="bg1"/>
                </a:solidFill>
                <a:latin typeface="標楷體" panose="03000509000000000000" pitchFamily="65" charset="-120"/>
                <a:ea typeface="標楷體" panose="03000509000000000000" pitchFamily="65" charset="-120"/>
              </a:rPr>
              <a:t>免試入學就學區規劃</a:t>
            </a:r>
            <a:r>
              <a:rPr kumimoji="0" lang="en-US" altLang="zh-TW" sz="4000">
                <a:solidFill>
                  <a:schemeClr val="bg1"/>
                </a:solidFill>
                <a:latin typeface="標楷體" panose="03000509000000000000" pitchFamily="65" charset="-120"/>
                <a:ea typeface="標楷體" panose="03000509000000000000" pitchFamily="65" charset="-120"/>
              </a:rPr>
              <a:t>-2</a:t>
            </a:r>
            <a:endParaRPr kumimoji="0" lang="zh-TW" altLang="en-US" sz="4000">
              <a:solidFill>
                <a:schemeClr val="bg1"/>
              </a:solidFill>
              <a:latin typeface="標楷體" panose="03000509000000000000" pitchFamily="65" charset="-120"/>
              <a:ea typeface="標楷體" panose="03000509000000000000" pitchFamily="65" charset="-120"/>
            </a:endParaRPr>
          </a:p>
        </p:txBody>
      </p:sp>
      <p:sp>
        <p:nvSpPr>
          <p:cNvPr id="11674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9490067-8FA0-4481-A12E-1B2E73670D30}" type="slidenum">
              <a:rPr kumimoji="0" lang="zh-TW" altLang="en-US" smtClean="0">
                <a:solidFill>
                  <a:srgbClr val="FEFFFF"/>
                </a:solidFill>
                <a:latin typeface="Century Gothic" panose="020B0502020202020204" pitchFamily="34" charset="0"/>
              </a:rPr>
              <a:pPr/>
              <a:t>21</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內容版面配置區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71738" y="333375"/>
            <a:ext cx="819626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3" name="圖片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38245"/>
          <a:stretch>
            <a:fillRect/>
          </a:stretch>
        </p:blipFill>
        <p:spPr bwMode="auto">
          <a:xfrm>
            <a:off x="2063750" y="2852738"/>
            <a:ext cx="5145088"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xmlns="" id="{34A68414-18B8-442C-A6FA-722F019CA1C9}"/>
              </a:ext>
            </a:extLst>
          </p:cNvPr>
          <p:cNvSpPr/>
          <p:nvPr/>
        </p:nvSpPr>
        <p:spPr>
          <a:xfrm>
            <a:off x="5034990" y="5633150"/>
            <a:ext cx="5647700" cy="923330"/>
          </a:xfrm>
          <a:prstGeom prst="rect">
            <a:avLst/>
          </a:prstGeom>
          <a:noFill/>
        </p:spPr>
        <p:txBody>
          <a:bodyPr wrap="none">
            <a:spAutoFit/>
          </a:bodyPr>
          <a:lstStyle/>
          <a:p>
            <a:pPr algn="ctr">
              <a:defRPr/>
            </a:pPr>
            <a:r>
              <a:rPr lang="zh-TW" altLang="en-US" sz="5400" b="1" dirty="0">
                <a:ln w="10541" cmpd="sng">
                  <a:solidFill>
                    <a:srgbClr val="E78712">
                      <a:shade val="88000"/>
                      <a:satMod val="110000"/>
                    </a:srgbClr>
                  </a:solidFill>
                  <a:prstDash val="solid"/>
                </a:ln>
                <a:solidFill>
                  <a:srgbClr val="647252">
                    <a:lumMod val="60000"/>
                    <a:lumOff val="40000"/>
                  </a:srgbClr>
                </a:solidFill>
              </a:rPr>
              <a:t>臺南區 </a:t>
            </a:r>
            <a:r>
              <a:rPr lang="en-US" altLang="zh-TW" sz="5400" b="1" dirty="0">
                <a:ln w="10541" cmpd="sng">
                  <a:solidFill>
                    <a:srgbClr val="E78712">
                      <a:shade val="88000"/>
                      <a:satMod val="110000"/>
                    </a:srgbClr>
                  </a:solidFill>
                  <a:prstDash val="solid"/>
                </a:ln>
                <a:solidFill>
                  <a:srgbClr val="647252">
                    <a:lumMod val="60000"/>
                    <a:lumOff val="40000"/>
                  </a:srgbClr>
                </a:solidFill>
              </a:rPr>
              <a:t>VS</a:t>
            </a:r>
            <a:r>
              <a:rPr lang="zh-TW" altLang="en-US" sz="5400" b="1" dirty="0">
                <a:ln w="10541" cmpd="sng">
                  <a:solidFill>
                    <a:srgbClr val="E78712">
                      <a:shade val="88000"/>
                      <a:satMod val="110000"/>
                    </a:srgbClr>
                  </a:solidFill>
                  <a:prstDash val="solid"/>
                </a:ln>
                <a:solidFill>
                  <a:srgbClr val="647252">
                    <a:lumMod val="60000"/>
                    <a:lumOff val="40000"/>
                  </a:srgbClr>
                </a:solidFill>
              </a:rPr>
              <a:t> 嘉義區</a:t>
            </a:r>
          </a:p>
        </p:txBody>
      </p:sp>
      <p:sp>
        <p:nvSpPr>
          <p:cNvPr id="117765" name="投影片編號版面配置區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0F0092E5-D4DE-42A2-BDE9-4FE928B73D89}" type="slidenum">
              <a:rPr lang="en-US" altLang="zh-TW" smtClean="0">
                <a:solidFill>
                  <a:srgbClr val="FEFFFF"/>
                </a:solidFill>
                <a:latin typeface="Arial" panose="020B0604020202020204" pitchFamily="34" charset="0"/>
              </a:rPr>
              <a:pPr>
                <a:spcBef>
                  <a:spcPct val="0"/>
                </a:spcBef>
                <a:buClrTx/>
                <a:buFontTx/>
                <a:buNone/>
              </a:pPr>
              <a:t>22</a:t>
            </a:fld>
            <a:endParaRPr lang="en-US" altLang="zh-TW">
              <a:solidFill>
                <a:srgbClr val="FEFFFF"/>
              </a:solidFill>
              <a:latin typeface="Arial" panose="020B0604020202020204" pitchFamily="34" charset="0"/>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標題 1"/>
          <p:cNvSpPr>
            <a:spLocks noGrp="1" noChangeArrowheads="1"/>
          </p:cNvSpPr>
          <p:nvPr>
            <p:ph type="title"/>
          </p:nvPr>
        </p:nvSpPr>
        <p:spPr>
          <a:xfrm>
            <a:off x="6738938" y="1271588"/>
            <a:ext cx="2146300" cy="522287"/>
          </a:xfrm>
        </p:spPr>
        <p:txBody>
          <a:bodyPr/>
          <a:lstStyle/>
          <a:p>
            <a:r>
              <a:rPr lang="zh-TW" altLang="en-US" b="1">
                <a:latin typeface="微軟正黑體" panose="020B0604030504040204" pitchFamily="34" charset="-120"/>
              </a:rPr>
              <a:t>共同就學區</a:t>
            </a:r>
            <a:endParaRPr lang="zh-TW" altLang="en-US"/>
          </a:p>
        </p:txBody>
      </p:sp>
      <p:pic>
        <p:nvPicPr>
          <p:cNvPr id="118787" name="圖片 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974" t="-13252" r="11974" b="28601"/>
          <a:stretch>
            <a:fillRect/>
          </a:stretch>
        </p:blipFill>
        <p:spPr bwMode="auto">
          <a:xfrm>
            <a:off x="2351088" y="333375"/>
            <a:ext cx="7116762" cy="591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8" name="圖片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933" b="2"/>
          <a:stretch>
            <a:fillRect/>
          </a:stretch>
        </p:blipFill>
        <p:spPr bwMode="auto">
          <a:xfrm>
            <a:off x="2249488" y="0"/>
            <a:ext cx="4452937" cy="463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9" name="投影片編號版面配置區 10"/>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fontAlgn="base" hangingPunct="1">
              <a:spcBef>
                <a:spcPct val="0"/>
              </a:spcBef>
              <a:spcAft>
                <a:spcPct val="0"/>
              </a:spcAft>
            </a:pPr>
            <a:fld id="{E36CADB4-9325-4A15-8E09-4BE416345D8D}" type="slidenum">
              <a:rPr kumimoji="0" lang="zh-TW" altLang="en-US" smtClean="0">
                <a:solidFill>
                  <a:srgbClr val="FEFFFF"/>
                </a:solidFill>
                <a:latin typeface="Century Gothic" panose="020B0502020202020204" pitchFamily="34" charset="0"/>
              </a:rPr>
              <a:pPr eaLnBrk="1" fontAlgn="base" hangingPunct="1">
                <a:spcBef>
                  <a:spcPct val="0"/>
                </a:spcBef>
                <a:spcAft>
                  <a:spcPct val="0"/>
                </a:spcAft>
              </a:pPr>
              <a:t>23</a:t>
            </a:fld>
            <a:endParaRPr kumimoji="0" lang="zh-TW" altLang="en-US">
              <a:solidFill>
                <a:srgbClr val="FEFFFF"/>
              </a:solidFill>
              <a:latin typeface="Century Gothic" panose="020B0502020202020204" pitchFamily="34" charset="0"/>
            </a:endParaRPr>
          </a:p>
        </p:txBody>
      </p:sp>
      <p:sp>
        <p:nvSpPr>
          <p:cNvPr id="6" name="矩形 5">
            <a:extLst>
              <a:ext uri="{FF2B5EF4-FFF2-40B4-BE49-F238E27FC236}">
                <a16:creationId xmlns:a16="http://schemas.microsoft.com/office/drawing/2014/main" xmlns="" id="{320F2ACE-F961-418F-AE50-0F192E27E7E5}"/>
              </a:ext>
            </a:extLst>
          </p:cNvPr>
          <p:cNvSpPr/>
          <p:nvPr/>
        </p:nvSpPr>
        <p:spPr>
          <a:xfrm>
            <a:off x="6290352" y="5792055"/>
            <a:ext cx="5647701" cy="923330"/>
          </a:xfrm>
          <a:prstGeom prst="rect">
            <a:avLst/>
          </a:prstGeom>
          <a:noFill/>
        </p:spPr>
        <p:txBody>
          <a:bodyPr wrap="none">
            <a:spAutoFit/>
          </a:bodyPr>
          <a:lstStyle/>
          <a:p>
            <a:pPr algn="ctr">
              <a:defRPr/>
            </a:pPr>
            <a:r>
              <a:rPr lang="zh-TW" altLang="en-US" sz="5400" b="1" dirty="0">
                <a:ln w="10541" cmpd="sng">
                  <a:solidFill>
                    <a:srgbClr val="E78712">
                      <a:shade val="88000"/>
                      <a:satMod val="110000"/>
                    </a:srgbClr>
                  </a:solidFill>
                  <a:prstDash val="solid"/>
                </a:ln>
                <a:solidFill>
                  <a:srgbClr val="647252">
                    <a:lumMod val="60000"/>
                    <a:lumOff val="40000"/>
                  </a:srgbClr>
                </a:solidFill>
              </a:rPr>
              <a:t>臺南區 </a:t>
            </a:r>
            <a:r>
              <a:rPr lang="en-US" altLang="zh-TW" sz="5400" b="1" dirty="0">
                <a:ln w="10541" cmpd="sng">
                  <a:solidFill>
                    <a:srgbClr val="E78712">
                      <a:shade val="88000"/>
                      <a:satMod val="110000"/>
                    </a:srgbClr>
                  </a:solidFill>
                  <a:prstDash val="solid"/>
                </a:ln>
                <a:solidFill>
                  <a:srgbClr val="647252">
                    <a:lumMod val="60000"/>
                    <a:lumOff val="40000"/>
                  </a:srgbClr>
                </a:solidFill>
              </a:rPr>
              <a:t>VS</a:t>
            </a:r>
            <a:r>
              <a:rPr lang="zh-TW" altLang="en-US" sz="5400" b="1" dirty="0">
                <a:ln w="10541" cmpd="sng">
                  <a:solidFill>
                    <a:srgbClr val="E78712">
                      <a:shade val="88000"/>
                      <a:satMod val="110000"/>
                    </a:srgbClr>
                  </a:solidFill>
                  <a:prstDash val="solid"/>
                </a:ln>
                <a:solidFill>
                  <a:srgbClr val="647252">
                    <a:lumMod val="60000"/>
                    <a:lumOff val="40000"/>
                  </a:srgbClr>
                </a:solidFill>
              </a:rPr>
              <a:t> 高雄區</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28" name="Group 40">
            <a:extLst>
              <a:ext uri="{FF2B5EF4-FFF2-40B4-BE49-F238E27FC236}">
                <a16:creationId xmlns:a16="http://schemas.microsoft.com/office/drawing/2014/main" xmlns="" id="{F4B298EE-2954-44E5-B683-AE10BF773B02}"/>
              </a:ext>
            </a:extLst>
          </p:cNvPr>
          <p:cNvGraphicFramePr>
            <a:graphicFrameLocks noGrp="1"/>
          </p:cNvGraphicFramePr>
          <p:nvPr/>
        </p:nvGraphicFramePr>
        <p:xfrm>
          <a:off x="2046288" y="358775"/>
          <a:ext cx="9737725" cy="6240463"/>
        </p:xfrm>
        <a:graphic>
          <a:graphicData uri="http://schemas.openxmlformats.org/drawingml/2006/table">
            <a:tbl>
              <a:tblPr/>
              <a:tblGrid>
                <a:gridCol w="1619662">
                  <a:extLst>
                    <a:ext uri="{9D8B030D-6E8A-4147-A177-3AD203B41FA5}">
                      <a16:colId xmlns:a16="http://schemas.microsoft.com/office/drawing/2014/main" xmlns="" val="20000"/>
                    </a:ext>
                  </a:extLst>
                </a:gridCol>
                <a:gridCol w="4110386">
                  <a:extLst>
                    <a:ext uri="{9D8B030D-6E8A-4147-A177-3AD203B41FA5}">
                      <a16:colId xmlns:a16="http://schemas.microsoft.com/office/drawing/2014/main" xmlns="" val="20001"/>
                    </a:ext>
                  </a:extLst>
                </a:gridCol>
                <a:gridCol w="4007677">
                  <a:extLst>
                    <a:ext uri="{9D8B030D-6E8A-4147-A177-3AD203B41FA5}">
                      <a16:colId xmlns:a16="http://schemas.microsoft.com/office/drawing/2014/main" xmlns="" val="20002"/>
                    </a:ext>
                  </a:extLst>
                </a:gridCol>
              </a:tblGrid>
              <a:tr h="52084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就學區</a:t>
                      </a:r>
                      <a:endPar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共同就學區</a:t>
                      </a:r>
                      <a:endPar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zh-TW" altLang="en-US"/>
                    </a:p>
                  </a:txBody>
                  <a:tcPr/>
                </a:tc>
                <a:extLst>
                  <a:ext uri="{0D108BD9-81ED-4DB2-BD59-A6C34878D82A}">
                    <a16:rowId xmlns:a16="http://schemas.microsoft.com/office/drawing/2014/main" xmlns="" val="10000"/>
                  </a:ext>
                </a:extLst>
              </a:tr>
              <a:tr h="87964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sng"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本區國中</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sng"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他區高級中等學校</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1"/>
                  </a:ext>
                </a:extLst>
              </a:tr>
              <a:tr h="848781">
                <a:tc rowSpan="3">
                  <a:txBody>
                    <a:bodyPr/>
                    <a:lstStyle/>
                    <a:p>
                      <a:pPr marL="474663" marR="0" lvl="0" indent="-474663"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臺南區</a:t>
                      </a:r>
                      <a:endPar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後壁區、白河區</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19050" marR="0" lvl="0" indent="-1905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嘉義市東區、西區</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2"/>
                  </a:ext>
                </a:extLst>
              </a:tr>
              <a:tr h="183259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後壁區、白河區、北門區、學甲區、鹽水區、新營區、柳營區、東山區</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19050" marR="0" lvl="0" indent="-1905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嘉義縣東石鄉、朴子市、布袋鎮、義竹鄉、鹿草鄉、水上鄉、中埔鄉、大埔鄉</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3"/>
                  </a:ext>
                </a:extLst>
              </a:tr>
              <a:tr h="2158601">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cs typeface="微軟正黑體"/>
                        </a:rPr>
                        <a:t>楠西區、南化區、玉井區、左鎮區、新化區、龍崎區、永康區、歸仁區、關廟區、安南區、</a:t>
                      </a:r>
                      <a:r>
                        <a:rPr kumimoji="0" lang="zh-TW" altLang="zh-TW" sz="20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cs typeface="微軟正黑體"/>
                        </a:rPr>
                        <a:t>仁德區、安平區、</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cs typeface="微軟正黑體"/>
                        </a:rPr>
                        <a:t>北區、中西區、東區、南區</a:t>
                      </a: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高雄市甲仙區、杉林區、內門區、旗山區、田寮區、阿蓮區、湖內區、路竹區、茄萣區、永安區、岡山區</a:t>
                      </a:r>
                      <a:endParaRPr kumimoji="0" lang="zh-TW" altLang="en-US" sz="24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4"/>
                  </a:ext>
                </a:extLst>
              </a:tr>
            </a:tbl>
          </a:graphicData>
        </a:graphic>
      </p:graphicFrame>
      <p:sp>
        <p:nvSpPr>
          <p:cNvPr id="119837" name="投影片編號版面配置區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fontAlgn="base" hangingPunct="1">
              <a:spcBef>
                <a:spcPct val="0"/>
              </a:spcBef>
              <a:spcAft>
                <a:spcPct val="0"/>
              </a:spcAft>
            </a:pPr>
            <a:fld id="{87F827F7-5684-4776-9CF5-8EAD22E35FDF}" type="slidenum">
              <a:rPr kumimoji="0" lang="zh-TW" altLang="en-US" smtClean="0">
                <a:solidFill>
                  <a:srgbClr val="FEFFFF"/>
                </a:solidFill>
                <a:latin typeface="Century Gothic" panose="020B0502020202020204" pitchFamily="34" charset="0"/>
              </a:rPr>
              <a:pPr eaLnBrk="1" fontAlgn="base" hangingPunct="1">
                <a:spcBef>
                  <a:spcPct val="0"/>
                </a:spcBef>
                <a:spcAft>
                  <a:spcPct val="0"/>
                </a:spcAft>
              </a:pPr>
              <a:t>24</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圖片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3625" y="1027113"/>
            <a:ext cx="8466138" cy="58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標題 1"/>
          <p:cNvSpPr>
            <a:spLocks noGrp="1"/>
          </p:cNvSpPr>
          <p:nvPr>
            <p:ph type="title"/>
          </p:nvPr>
        </p:nvSpPr>
        <p:spPr>
          <a:xfrm>
            <a:off x="1722438" y="119063"/>
            <a:ext cx="6575425" cy="850900"/>
          </a:xfrm>
          <a:solidFill>
            <a:srgbClr val="006600"/>
          </a:solidFill>
        </p:spPr>
        <p:txBody>
          <a:bodyPr/>
          <a:lstStyle/>
          <a:p>
            <a:pPr eaLnBrk="1" hangingPunct="1"/>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二</a:t>
            </a:r>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特殊情形變更學區申請</a:t>
            </a:r>
            <a:r>
              <a:rPr lang="zh-TW" altLang="en-US" sz="2800">
                <a:solidFill>
                  <a:schemeClr val="bg1"/>
                </a:solidFill>
                <a:latin typeface="標楷體" panose="03000509000000000000" pitchFamily="65" charset="-120"/>
                <a:ea typeface="標楷體" panose="03000509000000000000" pitchFamily="65" charset="-120"/>
                <a:cs typeface="超研澤顏楷"/>
              </a:rPr>
              <a:t/>
            </a:r>
            <a:br>
              <a:rPr lang="zh-TW" altLang="en-US" sz="2800">
                <a:solidFill>
                  <a:schemeClr val="bg1"/>
                </a:solidFill>
                <a:latin typeface="標楷體" panose="03000509000000000000" pitchFamily="65" charset="-120"/>
                <a:ea typeface="標楷體" panose="03000509000000000000" pitchFamily="65" charset="-120"/>
                <a:cs typeface="超研澤顏楷"/>
              </a:rPr>
            </a:br>
            <a:endParaRPr lang="zh-TW" altLang="en-US" sz="2800">
              <a:solidFill>
                <a:schemeClr val="bg1"/>
              </a:solidFill>
              <a:latin typeface="標楷體" panose="03000509000000000000" pitchFamily="65" charset="-120"/>
              <a:ea typeface="標楷體" panose="03000509000000000000" pitchFamily="65" charset="-120"/>
              <a:cs typeface="超研澤顏楷"/>
            </a:endParaRPr>
          </a:p>
        </p:txBody>
      </p:sp>
      <p:sp>
        <p:nvSpPr>
          <p:cNvPr id="120836" name="文字方塊 2"/>
          <p:cNvSpPr txBox="1">
            <a:spLocks noChangeArrowheads="1"/>
          </p:cNvSpPr>
          <p:nvPr/>
        </p:nvSpPr>
        <p:spPr bwMode="auto">
          <a:xfrm>
            <a:off x="682625" y="2252663"/>
            <a:ext cx="1651000" cy="3108543"/>
          </a:xfrm>
          <a:prstGeom prst="rect">
            <a:avLst/>
          </a:prstGeom>
          <a:solidFill>
            <a:srgbClr val="FFFF00"/>
          </a:solidFill>
          <a:ln w="9525">
            <a:solidFill>
              <a:srgbClr val="C00000"/>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800" dirty="0">
                <a:solidFill>
                  <a:srgbClr val="C00000"/>
                </a:solidFill>
                <a:latin typeface="標楷體" panose="03000509000000000000" pitchFamily="65" charset="-120"/>
                <a:ea typeface="標楷體" panose="03000509000000000000" pitchFamily="65" charset="-120"/>
                <a:cs typeface="超研澤顏楷"/>
              </a:rPr>
              <a:t>需變更就學區的同學，務必向註冊組詢問申請日期及應備資料</a:t>
            </a:r>
          </a:p>
        </p:txBody>
      </p:sp>
      <p:sp>
        <p:nvSpPr>
          <p:cNvPr id="12083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BE0D993-81A9-4FA2-A77C-4437074B954E}" type="slidenum">
              <a:rPr kumimoji="0" lang="zh-TW" altLang="en-US" smtClean="0">
                <a:solidFill>
                  <a:srgbClr val="FEFFFF"/>
                </a:solidFill>
                <a:latin typeface="Century Gothic" panose="020B0502020202020204" pitchFamily="34" charset="0"/>
              </a:rPr>
              <a:pPr/>
              <a:t>25</a:t>
            </a:fld>
            <a:endParaRPr kumimoji="0" lang="zh-TW" altLang="en-US">
              <a:solidFill>
                <a:srgbClr val="FEFFFF"/>
              </a:solidFill>
              <a:latin typeface="Century Gothic" panose="020B0502020202020204" pitchFamily="34" charset="0"/>
            </a:endParaRPr>
          </a:p>
        </p:txBody>
      </p:sp>
      <p:sp>
        <p:nvSpPr>
          <p:cNvPr id="120838" name="文字方塊 5"/>
          <p:cNvSpPr txBox="1">
            <a:spLocks noChangeArrowheads="1"/>
          </p:cNvSpPr>
          <p:nvPr/>
        </p:nvSpPr>
        <p:spPr bwMode="auto">
          <a:xfrm>
            <a:off x="5788025" y="6251575"/>
            <a:ext cx="4702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800" b="1">
                <a:solidFill>
                  <a:srgbClr val="FF0000"/>
                </a:solidFill>
              </a:rPr>
              <a:t>109</a:t>
            </a:r>
            <a:r>
              <a:rPr lang="zh-TW" altLang="en-US" sz="2800" b="1">
                <a:solidFill>
                  <a:srgbClr val="FF0000"/>
                </a:solidFill>
              </a:rPr>
              <a:t>年</a:t>
            </a:r>
            <a:r>
              <a:rPr lang="en-US" altLang="zh-TW" sz="2800" b="1">
                <a:solidFill>
                  <a:srgbClr val="FF0000"/>
                </a:solidFill>
              </a:rPr>
              <a:t>5</a:t>
            </a:r>
            <a:r>
              <a:rPr lang="zh-TW" altLang="en-US" sz="2800" b="1">
                <a:solidFill>
                  <a:srgbClr val="FF0000"/>
                </a:solidFill>
              </a:rPr>
              <a:t>月</a:t>
            </a:r>
            <a:r>
              <a:rPr lang="en-US" altLang="zh-TW" sz="2800" b="1">
                <a:solidFill>
                  <a:srgbClr val="FF0000"/>
                </a:solidFill>
              </a:rPr>
              <a:t>4</a:t>
            </a:r>
            <a:r>
              <a:rPr lang="zh-TW" altLang="en-US" sz="2800" b="1">
                <a:solidFill>
                  <a:srgbClr val="FF0000"/>
                </a:solidFill>
              </a:rPr>
              <a:t>日至</a:t>
            </a:r>
            <a:r>
              <a:rPr lang="en-US" altLang="zh-TW" sz="2800" b="1">
                <a:solidFill>
                  <a:srgbClr val="FF0000"/>
                </a:solidFill>
              </a:rPr>
              <a:t>109</a:t>
            </a:r>
            <a:r>
              <a:rPr lang="zh-TW" altLang="en-US" sz="2800" b="1">
                <a:solidFill>
                  <a:srgbClr val="FF0000"/>
                </a:solidFill>
              </a:rPr>
              <a:t>年</a:t>
            </a:r>
            <a:r>
              <a:rPr lang="en-US" altLang="zh-TW" sz="2800" b="1">
                <a:solidFill>
                  <a:srgbClr val="FF0000"/>
                </a:solidFill>
              </a:rPr>
              <a:t>5</a:t>
            </a:r>
            <a:r>
              <a:rPr lang="zh-TW" altLang="en-US" sz="2800" b="1">
                <a:solidFill>
                  <a:srgbClr val="FF0000"/>
                </a:solidFill>
              </a:rPr>
              <a:t>月</a:t>
            </a:r>
            <a:r>
              <a:rPr lang="en-US" altLang="zh-TW" sz="2800" b="1">
                <a:solidFill>
                  <a:srgbClr val="FF0000"/>
                </a:solidFill>
              </a:rPr>
              <a:t>8</a:t>
            </a:r>
            <a:r>
              <a:rPr lang="zh-TW" altLang="en-US" sz="2800" b="1">
                <a:solidFill>
                  <a:srgbClr val="FF0000"/>
                </a:solidFill>
              </a:rPr>
              <a:t>日</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標題 1"/>
          <p:cNvSpPr>
            <a:spLocks noGrp="1"/>
          </p:cNvSpPr>
          <p:nvPr>
            <p:ph type="title"/>
          </p:nvPr>
        </p:nvSpPr>
        <p:spPr>
          <a:xfrm>
            <a:off x="2001838" y="466725"/>
            <a:ext cx="6216650" cy="823913"/>
          </a:xfrm>
          <a:solidFill>
            <a:srgbClr val="006600"/>
          </a:solidFill>
        </p:spPr>
        <p:txBody>
          <a:bodyPr/>
          <a:lstStyle/>
          <a:p>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三</a:t>
            </a:r>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免試入學作業程序</a:t>
            </a:r>
          </a:p>
        </p:txBody>
      </p:sp>
      <p:graphicFrame>
        <p:nvGraphicFramePr>
          <p:cNvPr id="122883" name="Object 8"/>
          <p:cNvGraphicFramePr>
            <a:graphicFrameLocks noChangeAspect="1"/>
          </p:cNvGraphicFramePr>
          <p:nvPr/>
        </p:nvGraphicFramePr>
        <p:xfrm>
          <a:off x="747713" y="1468438"/>
          <a:ext cx="11260137" cy="3506787"/>
        </p:xfrm>
        <a:graphic>
          <a:graphicData uri="http://schemas.openxmlformats.org/presentationml/2006/ole">
            <mc:AlternateContent xmlns:mc="http://schemas.openxmlformats.org/markup-compatibility/2006">
              <mc:Choice xmlns:v="urn:schemas-microsoft-com:vml" Requires="v">
                <p:oleObj spid="_x0000_s122932" name="Visio" r:id="rId4" imgW="4426729" imgH="1541786" progId="">
                  <p:embed/>
                </p:oleObj>
              </mc:Choice>
              <mc:Fallback>
                <p:oleObj name="Visio" r:id="rId4" imgW="4426729" imgH="1541786" progId="">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713" y="1468438"/>
                        <a:ext cx="11260137" cy="350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矩形 1">
            <a:extLst>
              <a:ext uri="{FF2B5EF4-FFF2-40B4-BE49-F238E27FC236}">
                <a16:creationId xmlns:a16="http://schemas.microsoft.com/office/drawing/2014/main" xmlns="" id="{D7E160C1-90CA-4B3D-BB04-4E46930D4238}"/>
              </a:ext>
            </a:extLst>
          </p:cNvPr>
          <p:cNvSpPr/>
          <p:nvPr/>
        </p:nvSpPr>
        <p:spPr>
          <a:xfrm>
            <a:off x="1047637" y="5410996"/>
            <a:ext cx="10821937" cy="1323439"/>
          </a:xfrm>
          <a:prstGeom prst="rect">
            <a:avLst/>
          </a:prstGeom>
          <a:noFill/>
          <a:ln>
            <a:solidFill>
              <a:schemeClr val="accent1"/>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zh-TW"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106</a:t>
            </a:r>
            <a:r>
              <a:rPr lang="zh-TW" altLang="en-US"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學年度起入學，須就讀該校滿</a:t>
            </a:r>
            <a:r>
              <a:rPr lang="en-US" altLang="zh-TW"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a:t>
            </a:r>
            <a:r>
              <a:rPr lang="zh-TW" altLang="en-US"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學年以上，</a:t>
            </a:r>
            <a:endParaRPr lang="en-US" altLang="zh-TW"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r>
              <a:rPr lang="zh-TW" altLang="en-US"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才有保障名額資格</a:t>
            </a:r>
          </a:p>
        </p:txBody>
      </p:sp>
      <p:sp>
        <p:nvSpPr>
          <p:cNvPr id="122885"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9F9A9D0-A01F-4CDD-9FBA-9B1CC1E28D66}" type="slidenum">
              <a:rPr kumimoji="0" lang="zh-TW" altLang="en-US" smtClean="0">
                <a:solidFill>
                  <a:srgbClr val="FEFFFF"/>
                </a:solidFill>
                <a:latin typeface="Century Gothic" panose="020B0502020202020204" pitchFamily="34" charset="0"/>
              </a:rPr>
              <a:pPr/>
              <a:t>26</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4">
            <a:extLst>
              <a:ext uri="{FF2B5EF4-FFF2-40B4-BE49-F238E27FC236}">
                <a16:creationId xmlns:a16="http://schemas.microsoft.com/office/drawing/2014/main" xmlns="" id="{36F7F91D-0C27-4091-B902-A9EBFD6460D0}"/>
              </a:ext>
            </a:extLst>
          </p:cNvPr>
          <p:cNvGraphicFramePr>
            <a:graphicFrameLocks/>
          </p:cNvGraphicFramePr>
          <p:nvPr/>
        </p:nvGraphicFramePr>
        <p:xfrm>
          <a:off x="2281238" y="34062988"/>
          <a:ext cx="8110538" cy="8270874"/>
        </p:xfrm>
        <a:graphic>
          <a:graphicData uri="http://schemas.openxmlformats.org/drawingml/2006/table">
            <a:tbl>
              <a:tblPr>
                <a:tableStyleId>{5C22544A-7EE6-4342-B048-85BDC9FD1C3A}</a:tableStyleId>
              </a:tblPr>
              <a:tblGrid>
                <a:gridCol w="703025">
                  <a:extLst>
                    <a:ext uri="{9D8B030D-6E8A-4147-A177-3AD203B41FA5}">
                      <a16:colId xmlns:a16="http://schemas.microsoft.com/office/drawing/2014/main" xmlns="" val="20000"/>
                    </a:ext>
                  </a:extLst>
                </a:gridCol>
                <a:gridCol w="703025">
                  <a:extLst>
                    <a:ext uri="{9D8B030D-6E8A-4147-A177-3AD203B41FA5}">
                      <a16:colId xmlns:a16="http://schemas.microsoft.com/office/drawing/2014/main" xmlns="" val="20001"/>
                    </a:ext>
                  </a:extLst>
                </a:gridCol>
                <a:gridCol w="603850">
                  <a:extLst>
                    <a:ext uri="{9D8B030D-6E8A-4147-A177-3AD203B41FA5}">
                      <a16:colId xmlns:a16="http://schemas.microsoft.com/office/drawing/2014/main" xmlns="" val="20002"/>
                    </a:ext>
                  </a:extLst>
                </a:gridCol>
                <a:gridCol w="638439">
                  <a:extLst>
                    <a:ext uri="{9D8B030D-6E8A-4147-A177-3AD203B41FA5}">
                      <a16:colId xmlns:a16="http://schemas.microsoft.com/office/drawing/2014/main" xmlns="" val="20003"/>
                    </a:ext>
                  </a:extLst>
                </a:gridCol>
                <a:gridCol w="596231">
                  <a:extLst>
                    <a:ext uri="{9D8B030D-6E8A-4147-A177-3AD203B41FA5}">
                      <a16:colId xmlns:a16="http://schemas.microsoft.com/office/drawing/2014/main" xmlns="" val="20004"/>
                    </a:ext>
                  </a:extLst>
                </a:gridCol>
                <a:gridCol w="488900">
                  <a:extLst>
                    <a:ext uri="{9D8B030D-6E8A-4147-A177-3AD203B41FA5}">
                      <a16:colId xmlns:a16="http://schemas.microsoft.com/office/drawing/2014/main" xmlns="" val="20005"/>
                    </a:ext>
                  </a:extLst>
                </a:gridCol>
                <a:gridCol w="132634">
                  <a:extLst>
                    <a:ext uri="{9D8B030D-6E8A-4147-A177-3AD203B41FA5}">
                      <a16:colId xmlns:a16="http://schemas.microsoft.com/office/drawing/2014/main" xmlns="" val="20006"/>
                    </a:ext>
                  </a:extLst>
                </a:gridCol>
                <a:gridCol w="315657">
                  <a:extLst>
                    <a:ext uri="{9D8B030D-6E8A-4147-A177-3AD203B41FA5}">
                      <a16:colId xmlns:a16="http://schemas.microsoft.com/office/drawing/2014/main" xmlns="" val="20007"/>
                    </a:ext>
                  </a:extLst>
                </a:gridCol>
                <a:gridCol w="322782">
                  <a:extLst>
                    <a:ext uri="{9D8B030D-6E8A-4147-A177-3AD203B41FA5}">
                      <a16:colId xmlns:a16="http://schemas.microsoft.com/office/drawing/2014/main" xmlns="" val="20008"/>
                    </a:ext>
                  </a:extLst>
                </a:gridCol>
                <a:gridCol w="567501">
                  <a:extLst>
                    <a:ext uri="{9D8B030D-6E8A-4147-A177-3AD203B41FA5}">
                      <a16:colId xmlns:a16="http://schemas.microsoft.com/office/drawing/2014/main" xmlns="" val="20009"/>
                    </a:ext>
                  </a:extLst>
                </a:gridCol>
                <a:gridCol w="3038494">
                  <a:extLst>
                    <a:ext uri="{9D8B030D-6E8A-4147-A177-3AD203B41FA5}">
                      <a16:colId xmlns:a16="http://schemas.microsoft.com/office/drawing/2014/main" xmlns="" val="20010"/>
                    </a:ext>
                  </a:extLst>
                </a:gridCol>
              </a:tblGrid>
              <a:tr h="457207">
                <a:tc gridSpan="2">
                  <a:txBody>
                    <a:bodyPr/>
                    <a:lstStyle/>
                    <a:p>
                      <a:pPr algn="ctr">
                        <a:lnSpc>
                          <a:spcPts val="1800"/>
                        </a:lnSpc>
                        <a:spcAft>
                          <a:spcPts val="0"/>
                        </a:spcAft>
                        <a:tabLst>
                          <a:tab pos="90170" algn="l"/>
                        </a:tabLst>
                      </a:pPr>
                      <a:r>
                        <a:rPr lang="zh-TW" sz="1200" kern="0" dirty="0">
                          <a:effectLst/>
                        </a:rPr>
                        <a:t>比序</a:t>
                      </a:r>
                      <a:r>
                        <a:rPr lang="zh-TW" sz="1200" kern="100" dirty="0">
                          <a:effectLst/>
                        </a:rPr>
                        <a:t>項目</a:t>
                      </a:r>
                      <a:endParaRPr lang="zh-TW" sz="1200" kern="100" dirty="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7">
                  <a:txBody>
                    <a:bodyPr/>
                    <a:lstStyle/>
                    <a:p>
                      <a:pPr algn="ctr">
                        <a:lnSpc>
                          <a:spcPts val="1800"/>
                        </a:lnSpc>
                        <a:spcAft>
                          <a:spcPts val="0"/>
                        </a:spcAft>
                      </a:pPr>
                      <a:r>
                        <a:rPr lang="zh-TW" sz="1200" kern="0">
                          <a:effectLst/>
                        </a:rPr>
                        <a:t>積分換算</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200" kern="0">
                          <a:effectLst/>
                        </a:rPr>
                        <a:t>最高</a:t>
                      </a:r>
                      <a:endParaRPr lang="zh-TW" sz="1200" kern="100">
                        <a:effectLst/>
                      </a:endParaRPr>
                    </a:p>
                    <a:p>
                      <a:pPr algn="ctr">
                        <a:lnSpc>
                          <a:spcPts val="1800"/>
                        </a:lnSpc>
                        <a:spcAft>
                          <a:spcPts val="0"/>
                        </a:spcAft>
                      </a:pPr>
                      <a:r>
                        <a:rPr lang="zh-TW" sz="1200" kern="0">
                          <a:effectLst/>
                        </a:rPr>
                        <a:t>分數</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TW" sz="1200" kern="0" dirty="0">
                          <a:effectLst/>
                        </a:rPr>
                        <a:t>備註</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057429">
                <a:tc>
                  <a:txBody>
                    <a:bodyPr/>
                    <a:lstStyle/>
                    <a:p>
                      <a:pPr algn="just">
                        <a:lnSpc>
                          <a:spcPts val="1800"/>
                        </a:lnSpc>
                        <a:spcAft>
                          <a:spcPts val="0"/>
                        </a:spcAft>
                      </a:pPr>
                      <a:r>
                        <a:rPr lang="zh-TW" sz="1200" kern="0">
                          <a:effectLst/>
                        </a:rPr>
                        <a:t>1.志願序</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志願序</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第1志願序學校</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第2志願序學校</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zh-TW" sz="1200" kern="0">
                          <a:effectLst/>
                        </a:rPr>
                        <a:t>9分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第3志願序學校</a:t>
                      </a:r>
                      <a:endParaRPr lang="zh-TW" sz="1200" kern="100">
                        <a:effectLst/>
                      </a:endParaRPr>
                    </a:p>
                    <a:p>
                      <a:pPr algn="just">
                        <a:lnSpc>
                          <a:spcPts val="1800"/>
                        </a:lnSpc>
                        <a:spcAft>
                          <a:spcPts val="0"/>
                        </a:spcAft>
                      </a:pPr>
                      <a:r>
                        <a:rPr lang="zh-TW" sz="1200" kern="0">
                          <a:effectLst/>
                        </a:rPr>
                        <a:t>8分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第4志願序學校</a:t>
                      </a:r>
                      <a:endParaRPr lang="zh-TW" sz="1200" kern="100">
                        <a:effectLst/>
                      </a:endParaRPr>
                    </a:p>
                    <a:p>
                      <a:pPr algn="just">
                        <a:lnSpc>
                          <a:spcPts val="1800"/>
                        </a:lnSpc>
                        <a:spcAft>
                          <a:spcPts val="0"/>
                        </a:spcAft>
                      </a:pPr>
                      <a:r>
                        <a:rPr lang="zh-TW" sz="1200" kern="0">
                          <a:effectLst/>
                        </a:rPr>
                        <a:t>7分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第5志願序學校</a:t>
                      </a:r>
                      <a:endParaRPr lang="zh-TW" sz="1200" kern="100">
                        <a:effectLst/>
                      </a:endParaRPr>
                    </a:p>
                    <a:p>
                      <a:pPr algn="just">
                        <a:lnSpc>
                          <a:spcPts val="1800"/>
                        </a:lnSpc>
                        <a:spcAft>
                          <a:spcPts val="0"/>
                        </a:spcAft>
                      </a:pPr>
                      <a:r>
                        <a:rPr lang="zh-TW" sz="1200" kern="0">
                          <a:effectLst/>
                        </a:rPr>
                        <a:t>6分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800"/>
                        </a:lnSpc>
                        <a:spcAft>
                          <a:spcPts val="0"/>
                        </a:spcAft>
                      </a:pPr>
                      <a:r>
                        <a:rPr lang="zh-TW" sz="1200" kern="0" dirty="0">
                          <a:effectLst/>
                        </a:rPr>
                        <a:t>學生參考國中學生生涯輔導紀錄手冊之生涯發展規劃書，選填志願。</a:t>
                      </a:r>
                      <a:endParaRPr lang="zh-TW" sz="1200" kern="100" dirty="0">
                        <a:effectLst/>
                      </a:endParaRP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每一志願序至多可選填</a:t>
                      </a:r>
                      <a:r>
                        <a:rPr lang="en-US" sz="1200" u="none" strike="noStrike" kern="100" dirty="0">
                          <a:effectLst/>
                          <a:uFill>
                            <a:solidFill>
                              <a:srgbClr val="000000"/>
                            </a:solidFill>
                          </a:uFill>
                        </a:rPr>
                        <a:t>3</a:t>
                      </a:r>
                      <a:r>
                        <a:rPr lang="zh-TW" sz="1200" u="none" strike="noStrike" kern="100" dirty="0">
                          <a:effectLst/>
                          <a:uFill>
                            <a:solidFill>
                              <a:srgbClr val="000000"/>
                            </a:solidFill>
                          </a:uFill>
                        </a:rPr>
                        <a:t>校</a:t>
                      </a:r>
                      <a:r>
                        <a:rPr lang="zh-TW" sz="1200" u="none" strike="noStrike" kern="100">
                          <a:effectLst/>
                          <a:uFill>
                            <a:solidFill>
                              <a:srgbClr val="000000"/>
                            </a:solidFill>
                          </a:uFill>
                        </a:rPr>
                        <a:t>為一群組，</a:t>
                      </a:r>
                      <a:r>
                        <a:rPr lang="zh-TW" sz="1200" u="none" strike="noStrike" kern="100" dirty="0">
                          <a:effectLst/>
                          <a:uFill>
                            <a:solidFill>
                              <a:srgbClr val="000000"/>
                            </a:solidFill>
                          </a:uFill>
                        </a:rPr>
                        <a:t>其志願序積分相同。</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同一志願序學校如有多科別，選填時視為同一志願序，其志願序積分相同。</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同一學校第</a:t>
                      </a:r>
                      <a:r>
                        <a:rPr lang="en-US" sz="1200" u="none" strike="noStrike" kern="100" dirty="0">
                          <a:effectLst/>
                          <a:uFill>
                            <a:solidFill>
                              <a:srgbClr val="000000"/>
                            </a:solidFill>
                          </a:uFill>
                        </a:rPr>
                        <a:t>2</a:t>
                      </a:r>
                      <a:r>
                        <a:rPr lang="zh-TW" sz="1200" u="none" strike="noStrike" kern="100" dirty="0">
                          <a:effectLst/>
                          <a:uFill>
                            <a:solidFill>
                              <a:srgbClr val="000000"/>
                            </a:solidFill>
                          </a:uFill>
                        </a:rPr>
                        <a:t>次選填，視為不同志願序。</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第</a:t>
                      </a:r>
                      <a:r>
                        <a:rPr lang="en-US" sz="1200" u="none" strike="noStrike" kern="100" dirty="0">
                          <a:effectLst/>
                          <a:uFill>
                            <a:solidFill>
                              <a:srgbClr val="000000"/>
                            </a:solidFill>
                          </a:uFill>
                        </a:rPr>
                        <a:t>6</a:t>
                      </a:r>
                      <a:r>
                        <a:rPr lang="zh-TW" sz="1200" u="none" strike="noStrike" kern="100" dirty="0">
                          <a:effectLst/>
                          <a:uFill>
                            <a:solidFill>
                              <a:srgbClr val="000000"/>
                            </a:solidFill>
                          </a:uFill>
                        </a:rPr>
                        <a:t>志願序</a:t>
                      </a:r>
                      <a:r>
                        <a:rPr lang="en-US" sz="1200" u="none" strike="noStrike" kern="100" dirty="0">
                          <a:effectLst/>
                          <a:uFill>
                            <a:solidFill>
                              <a:srgbClr val="000000"/>
                            </a:solidFill>
                          </a:uFill>
                        </a:rPr>
                        <a:t>(</a:t>
                      </a:r>
                      <a:r>
                        <a:rPr lang="zh-TW" sz="1200" u="none" strike="noStrike" kern="100" dirty="0">
                          <a:effectLst/>
                          <a:uFill>
                            <a:solidFill>
                              <a:srgbClr val="000000"/>
                            </a:solidFill>
                          </a:uFill>
                        </a:rPr>
                        <a:t>含</a:t>
                      </a:r>
                      <a:r>
                        <a:rPr lang="en-US" sz="1200" u="none" strike="noStrike" kern="100" dirty="0">
                          <a:effectLst/>
                          <a:uFill>
                            <a:solidFill>
                              <a:srgbClr val="000000"/>
                            </a:solidFill>
                          </a:uFill>
                        </a:rPr>
                        <a:t>)</a:t>
                      </a:r>
                      <a:r>
                        <a:rPr lang="zh-TW" sz="1200" u="none" strike="noStrike" kern="100" dirty="0">
                          <a:effectLst/>
                          <a:uFill>
                            <a:solidFill>
                              <a:srgbClr val="000000"/>
                            </a:solidFill>
                          </a:uFill>
                        </a:rPr>
                        <a:t>後志願選填以單科為單位，以</a:t>
                      </a:r>
                      <a:r>
                        <a:rPr lang="en-US" sz="1200" u="none" strike="noStrike" kern="100" dirty="0">
                          <a:effectLst/>
                          <a:uFill>
                            <a:solidFill>
                              <a:srgbClr val="000000"/>
                            </a:solidFill>
                          </a:uFill>
                        </a:rPr>
                        <a:t>5</a:t>
                      </a:r>
                      <a:r>
                        <a:rPr lang="zh-TW" sz="1200" u="none" strike="noStrike" kern="100" dirty="0">
                          <a:effectLst/>
                          <a:uFill>
                            <a:solidFill>
                              <a:srgbClr val="000000"/>
                            </a:solidFill>
                          </a:uFill>
                        </a:rPr>
                        <a:t>分計。</a:t>
                      </a:r>
                      <a:endParaRPr lang="zh-TW" sz="1200" u="none" strike="noStrike" kern="100" dirty="0">
                        <a:effectLst/>
                        <a:uFill>
                          <a:solidFill>
                            <a:srgbClr val="000000"/>
                          </a:solidFill>
                        </a:uFill>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685810">
                <a:tc rowSpan="7">
                  <a:txBody>
                    <a:bodyPr/>
                    <a:lstStyle/>
                    <a:p>
                      <a:pPr algn="just">
                        <a:lnSpc>
                          <a:spcPts val="1800"/>
                        </a:lnSpc>
                        <a:spcAft>
                          <a:spcPts val="0"/>
                        </a:spcAft>
                      </a:pPr>
                      <a:r>
                        <a:rPr lang="zh-TW" sz="1200" kern="0">
                          <a:effectLst/>
                        </a:rPr>
                        <a:t>2.多</a:t>
                      </a:r>
                      <a:endParaRPr lang="zh-TW" sz="1200" kern="100">
                        <a:effectLst/>
                      </a:endParaRPr>
                    </a:p>
                    <a:p>
                      <a:pPr algn="just">
                        <a:lnSpc>
                          <a:spcPts val="1800"/>
                        </a:lnSpc>
                        <a:spcAft>
                          <a:spcPts val="0"/>
                        </a:spcAft>
                      </a:pPr>
                      <a:r>
                        <a:rPr lang="zh-TW" sz="1200" kern="0">
                          <a:effectLst/>
                        </a:rPr>
                        <a:t>元</a:t>
                      </a:r>
                      <a:endParaRPr lang="zh-TW" sz="1200" kern="100">
                        <a:effectLst/>
                      </a:endParaRPr>
                    </a:p>
                    <a:p>
                      <a:pPr algn="just">
                        <a:lnSpc>
                          <a:spcPts val="1800"/>
                        </a:lnSpc>
                        <a:spcAft>
                          <a:spcPts val="0"/>
                        </a:spcAft>
                      </a:pPr>
                      <a:r>
                        <a:rPr lang="zh-TW" sz="1200" kern="0">
                          <a:effectLst/>
                        </a:rPr>
                        <a:t>學</a:t>
                      </a:r>
                      <a:endParaRPr lang="zh-TW" sz="1200" kern="100">
                        <a:effectLst/>
                      </a:endParaRPr>
                    </a:p>
                    <a:p>
                      <a:pPr algn="just">
                        <a:lnSpc>
                          <a:spcPts val="1800"/>
                        </a:lnSpc>
                        <a:spcAft>
                          <a:spcPts val="0"/>
                        </a:spcAft>
                      </a:pPr>
                      <a:r>
                        <a:rPr lang="zh-TW" sz="1200" kern="0">
                          <a:effectLst/>
                        </a:rPr>
                        <a:t>習</a:t>
                      </a:r>
                      <a:endParaRPr lang="zh-TW" sz="1200" kern="100">
                        <a:effectLst/>
                      </a:endParaRPr>
                    </a:p>
                    <a:p>
                      <a:pPr algn="just">
                        <a:lnSpc>
                          <a:spcPts val="1800"/>
                        </a:lnSpc>
                        <a:spcAft>
                          <a:spcPts val="0"/>
                        </a:spcAft>
                      </a:pPr>
                      <a:r>
                        <a:rPr lang="zh-TW" sz="1200" kern="0">
                          <a:effectLst/>
                        </a:rPr>
                        <a:t>表</a:t>
                      </a:r>
                      <a:endParaRPr lang="zh-TW" sz="1200" kern="100">
                        <a:effectLst/>
                      </a:endParaRPr>
                    </a:p>
                    <a:p>
                      <a:pPr algn="just">
                        <a:lnSpc>
                          <a:spcPts val="1800"/>
                        </a:lnSpc>
                        <a:spcAft>
                          <a:spcPts val="0"/>
                        </a:spcAft>
                      </a:pPr>
                      <a:r>
                        <a:rPr lang="zh-TW" sz="1200" kern="0">
                          <a:effectLst/>
                        </a:rPr>
                        <a:t>現</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lnSpc>
                          <a:spcPts val="1800"/>
                        </a:lnSpc>
                        <a:spcAft>
                          <a:spcPts val="0"/>
                        </a:spcAft>
                      </a:pPr>
                      <a:r>
                        <a:rPr lang="zh-TW" sz="1200" kern="0" dirty="0">
                          <a:effectLst/>
                        </a:rPr>
                        <a:t>競賽成績</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國際第一名</a:t>
                      </a:r>
                      <a:r>
                        <a:rPr lang="en-US" sz="1200" kern="100">
                          <a:effectLst/>
                        </a:rPr>
                        <a:t>10</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國際第二名</a:t>
                      </a:r>
                      <a:r>
                        <a:rPr lang="en-US" sz="1200" kern="100">
                          <a:effectLst/>
                        </a:rPr>
                        <a:t>9</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國際第三名</a:t>
                      </a:r>
                      <a:r>
                        <a:rPr lang="en-US" sz="1200" kern="100">
                          <a:effectLst/>
                        </a:rPr>
                        <a:t>8</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國際第四至八名</a:t>
                      </a:r>
                    </a:p>
                    <a:p>
                      <a:pPr algn="just">
                        <a:lnSpc>
                          <a:spcPts val="1800"/>
                        </a:lnSpc>
                        <a:spcAft>
                          <a:spcPts val="0"/>
                        </a:spcAft>
                      </a:pPr>
                      <a:r>
                        <a:rPr lang="en-US" sz="1200" kern="100">
                          <a:effectLst/>
                        </a:rPr>
                        <a:t>7</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zh-TW" sz="1200" kern="0">
                          <a:effectLst/>
                        </a:rPr>
                        <a:t>最</a:t>
                      </a:r>
                      <a:endParaRPr lang="zh-TW" sz="1200" kern="100">
                        <a:effectLst/>
                      </a:endParaRPr>
                    </a:p>
                    <a:p>
                      <a:pPr algn="just">
                        <a:lnSpc>
                          <a:spcPts val="1800"/>
                        </a:lnSpc>
                        <a:spcAft>
                          <a:spcPts val="0"/>
                        </a:spcAft>
                      </a:pPr>
                      <a:r>
                        <a:rPr lang="zh-TW" sz="1200" kern="0">
                          <a:effectLst/>
                        </a:rPr>
                        <a:t>高</a:t>
                      </a:r>
                      <a:endParaRPr lang="zh-TW" sz="1200" kern="100">
                        <a:effectLst/>
                      </a:endParaRPr>
                    </a:p>
                    <a:p>
                      <a:pPr algn="just">
                        <a:lnSpc>
                          <a:spcPts val="1800"/>
                        </a:lnSpc>
                        <a:spcAft>
                          <a:spcPts val="0"/>
                        </a:spcAft>
                      </a:pPr>
                      <a:r>
                        <a:rPr lang="zh-TW" sz="1200" kern="0">
                          <a:effectLst/>
                        </a:rPr>
                        <a:t>採</a:t>
                      </a:r>
                      <a:endParaRPr lang="zh-TW" sz="1200" kern="100">
                        <a:effectLst/>
                      </a:endParaRPr>
                    </a:p>
                    <a:p>
                      <a:pPr algn="just">
                        <a:lnSpc>
                          <a:spcPts val="1800"/>
                        </a:lnSpc>
                        <a:spcAft>
                          <a:spcPts val="0"/>
                        </a:spcAft>
                      </a:pPr>
                      <a:r>
                        <a:rPr lang="zh-TW" sz="1200" kern="0">
                          <a:effectLst/>
                        </a:rPr>
                        <a:t>計</a:t>
                      </a:r>
                      <a:endParaRPr lang="zh-TW" sz="1200" kern="100">
                        <a:effectLst/>
                      </a:endParaRPr>
                    </a:p>
                    <a:p>
                      <a:pPr algn="just">
                        <a:lnSpc>
                          <a:spcPts val="1800"/>
                        </a:lnSpc>
                        <a:spcAft>
                          <a:spcPts val="0"/>
                        </a:spcAft>
                      </a:pPr>
                      <a:r>
                        <a:rPr lang="en-US" sz="1200" kern="0">
                          <a:effectLst/>
                        </a:rPr>
                        <a:t>50</a:t>
                      </a:r>
                      <a:endParaRPr lang="zh-TW" sz="1200" kern="100">
                        <a:effectLst/>
                      </a:endParaRPr>
                    </a:p>
                    <a:p>
                      <a:pPr algn="just">
                        <a:lnSpc>
                          <a:spcPts val="1800"/>
                        </a:lnSpc>
                        <a:spcAft>
                          <a:spcPts val="0"/>
                        </a:spcAft>
                      </a:pP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139700" indent="-139700" algn="just">
                        <a:lnSpc>
                          <a:spcPts val="1800"/>
                        </a:lnSpc>
                        <a:spcAft>
                          <a:spcPts val="0"/>
                        </a:spcAft>
                        <a:tabLst>
                          <a:tab pos="221615" algn="l"/>
                        </a:tabLst>
                      </a:pPr>
                      <a:r>
                        <a:rPr lang="zh-TW" sz="1200" kern="0" dirty="0">
                          <a:effectLst/>
                        </a:rPr>
                        <a:t>1.限國中階段(七上至九上五學期)獲得之成績始採計。</a:t>
                      </a:r>
                      <a:endParaRPr lang="zh-TW" sz="1200" kern="100" dirty="0">
                        <a:effectLst/>
                      </a:endParaRPr>
                    </a:p>
                    <a:p>
                      <a:pPr algn="just">
                        <a:lnSpc>
                          <a:spcPts val="1800"/>
                        </a:lnSpc>
                        <a:spcAft>
                          <a:spcPts val="0"/>
                        </a:spcAft>
                        <a:tabLst>
                          <a:tab pos="221615" algn="l"/>
                        </a:tabLst>
                      </a:pPr>
                      <a:r>
                        <a:rPr lang="zh-TW" sz="1200" kern="0" dirty="0">
                          <a:effectLst/>
                        </a:rPr>
                        <a:t>2.競賽項目：科學展覽、各學科能</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力競賽、語文類競賽、藝能類競</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賽、運動類競賽。</a:t>
                      </a:r>
                      <a:endParaRPr lang="zh-TW" sz="1200" kern="100" dirty="0">
                        <a:effectLst/>
                      </a:endParaRPr>
                    </a:p>
                    <a:p>
                      <a:pPr algn="just">
                        <a:lnSpc>
                          <a:spcPts val="1800"/>
                        </a:lnSpc>
                        <a:spcAft>
                          <a:spcPts val="0"/>
                        </a:spcAft>
                        <a:tabLst>
                          <a:tab pos="221615" algn="l"/>
                        </a:tabLst>
                      </a:pPr>
                      <a:r>
                        <a:rPr lang="zh-TW" sz="1200" kern="0" dirty="0">
                          <a:effectLst/>
                        </a:rPr>
                        <a:t>3.同一性質或同一項目之競賽，僅</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擇優計分一次。</a:t>
                      </a:r>
                      <a:endParaRPr lang="zh-TW" sz="1200" kern="100" dirty="0">
                        <a:effectLst/>
                      </a:endParaRPr>
                    </a:p>
                    <a:p>
                      <a:pPr algn="just">
                        <a:lnSpc>
                          <a:spcPts val="1800"/>
                        </a:lnSpc>
                        <a:spcAft>
                          <a:spcPts val="0"/>
                        </a:spcAft>
                        <a:tabLst>
                          <a:tab pos="221615" algn="l"/>
                        </a:tabLst>
                      </a:pPr>
                      <a:r>
                        <a:rPr lang="zh-TW" sz="1200" kern="0" dirty="0">
                          <a:effectLst/>
                        </a:rPr>
                        <a:t>4.</a:t>
                      </a:r>
                      <a:r>
                        <a:rPr lang="zh-TW" sz="1200" u="sng" kern="0" dirty="0">
                          <a:effectLst/>
                        </a:rPr>
                        <a:t>本項最高</a:t>
                      </a:r>
                      <a:r>
                        <a:rPr lang="en-US" sz="1200" u="sng" kern="0" dirty="0">
                          <a:effectLst/>
                        </a:rPr>
                        <a:t>10</a:t>
                      </a:r>
                      <a:r>
                        <a:rPr lang="zh-TW" sz="1200" u="sng" kern="0" dirty="0">
                          <a:effectLst/>
                        </a:rPr>
                        <a:t>分</a:t>
                      </a:r>
                      <a:r>
                        <a:rPr lang="zh-TW" sz="1200" kern="0" dirty="0">
                          <a:effectLst/>
                        </a:rPr>
                        <a:t>。</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57207">
                <a:tc vMerge="1">
                  <a:txBody>
                    <a:bodyPr/>
                    <a:lstStyle/>
                    <a:p>
                      <a:endParaRPr lang="zh-TW" altLang="en-US"/>
                    </a:p>
                  </a:txBody>
                  <a:tcPr/>
                </a:tc>
                <a:tc vMerge="1">
                  <a:txBody>
                    <a:bodyPr/>
                    <a:lstStyle/>
                    <a:p>
                      <a:endParaRPr lang="zh-TW" altLang="en-US"/>
                    </a:p>
                  </a:txBody>
                  <a:tcPr/>
                </a:tc>
                <a:tc>
                  <a:txBody>
                    <a:bodyPr/>
                    <a:lstStyle/>
                    <a:p>
                      <a:pPr algn="just">
                        <a:lnSpc>
                          <a:spcPts val="1800"/>
                        </a:lnSpc>
                        <a:spcAft>
                          <a:spcPts val="0"/>
                        </a:spcAft>
                      </a:pPr>
                      <a:r>
                        <a:rPr lang="zh-TW" sz="1200" kern="100">
                          <a:effectLst/>
                        </a:rPr>
                        <a:t>全國第一名</a:t>
                      </a:r>
                      <a:r>
                        <a:rPr lang="en-US" sz="1200" kern="100">
                          <a:effectLst/>
                        </a:rPr>
                        <a:t>7</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全國第二名</a:t>
                      </a:r>
                      <a:r>
                        <a:rPr lang="en-US" sz="1200" kern="100">
                          <a:effectLst/>
                        </a:rPr>
                        <a:t>6</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全國第三名</a:t>
                      </a:r>
                      <a:r>
                        <a:rPr lang="en-US" sz="1200" kern="100">
                          <a:effectLst/>
                        </a:rPr>
                        <a:t>5</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全國第四至八名</a:t>
                      </a:r>
                    </a:p>
                    <a:p>
                      <a:pPr algn="just">
                        <a:lnSpc>
                          <a:spcPts val="1800"/>
                        </a:lnSpc>
                        <a:spcAft>
                          <a:spcPts val="0"/>
                        </a:spcAft>
                      </a:pPr>
                      <a:r>
                        <a:rPr lang="en-US" sz="1200" kern="100">
                          <a:effectLst/>
                        </a:rPr>
                        <a:t>4</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3"/>
                  </a:ext>
                </a:extLst>
              </a:tr>
              <a:tr h="749827">
                <a:tc vMerge="1">
                  <a:txBody>
                    <a:bodyPr/>
                    <a:lstStyle/>
                    <a:p>
                      <a:endParaRPr lang="zh-TW" altLang="en-US"/>
                    </a:p>
                  </a:txBody>
                  <a:tcPr/>
                </a:tc>
                <a:tc vMerge="1">
                  <a:txBody>
                    <a:bodyPr/>
                    <a:lstStyle/>
                    <a:p>
                      <a:endParaRPr lang="zh-TW" altLang="en-US"/>
                    </a:p>
                  </a:txBody>
                  <a:tcPr/>
                </a:tc>
                <a:tc>
                  <a:txBody>
                    <a:bodyPr/>
                    <a:lstStyle/>
                    <a:p>
                      <a:pPr algn="just">
                        <a:lnSpc>
                          <a:spcPts val="1800"/>
                        </a:lnSpc>
                        <a:spcAft>
                          <a:spcPts val="0"/>
                        </a:spcAft>
                      </a:pPr>
                      <a:r>
                        <a:rPr lang="zh-TW" sz="1200" kern="100">
                          <a:effectLst/>
                        </a:rPr>
                        <a:t>縣市第一名</a:t>
                      </a:r>
                      <a:r>
                        <a:rPr lang="en-US" sz="1200" kern="100">
                          <a:effectLst/>
                        </a:rPr>
                        <a:t>4</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縣市第二名</a:t>
                      </a:r>
                      <a:r>
                        <a:rPr lang="en-US" sz="1200" kern="100">
                          <a:effectLst/>
                        </a:rPr>
                        <a:t>3</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縣市第三名</a:t>
                      </a:r>
                      <a:r>
                        <a:rPr lang="en-US" sz="1200" kern="100">
                          <a:effectLst/>
                        </a:rPr>
                        <a:t>2</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縣市第四至八名</a:t>
                      </a:r>
                    </a:p>
                    <a:p>
                      <a:pPr algn="just">
                        <a:lnSpc>
                          <a:spcPts val="1800"/>
                        </a:lnSpc>
                        <a:spcAft>
                          <a:spcPts val="0"/>
                        </a:spcAft>
                      </a:pPr>
                      <a:r>
                        <a:rPr lang="en-US" sz="1200" kern="100">
                          <a:effectLst/>
                        </a:rPr>
                        <a:t>1</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4"/>
                  </a:ext>
                </a:extLst>
              </a:tr>
              <a:tr h="228603">
                <a:tc vMerge="1">
                  <a:txBody>
                    <a:bodyPr/>
                    <a:lstStyle/>
                    <a:p>
                      <a:endParaRPr lang="zh-TW" altLang="en-US"/>
                    </a:p>
                  </a:txBody>
                  <a:tcPr/>
                </a:tc>
                <a:tc>
                  <a:txBody>
                    <a:bodyPr/>
                    <a:lstStyle/>
                    <a:p>
                      <a:pPr algn="just">
                        <a:lnSpc>
                          <a:spcPts val="1800"/>
                        </a:lnSpc>
                        <a:spcAft>
                          <a:spcPts val="0"/>
                        </a:spcAft>
                      </a:pPr>
                      <a:r>
                        <a:rPr lang="zh-TW" sz="1200" kern="0">
                          <a:effectLst/>
                        </a:rPr>
                        <a:t>獎勵紀錄</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gridSpan="7">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vMerge="1">
                  <a:txBody>
                    <a:bodyPr/>
                    <a:lstStyle/>
                    <a:p>
                      <a:endParaRPr lang="zh-TW" altLang="en-US"/>
                    </a:p>
                  </a:txBody>
                  <a:tcPr/>
                </a:tc>
                <a:tc rowSpan="4">
                  <a:txBody>
                    <a:bodyPr/>
                    <a:lstStyle/>
                    <a:p>
                      <a:pPr algn="just">
                        <a:lnSpc>
                          <a:spcPts val="1800"/>
                        </a:lnSpc>
                        <a:spcAft>
                          <a:spcPts val="0"/>
                        </a:spcAft>
                      </a:pPr>
                      <a:r>
                        <a:rPr lang="zh-TW" sz="1200" kern="0" dirty="0">
                          <a:effectLst/>
                        </a:rPr>
                        <a:t>1.由國中依學生表現計算之。</a:t>
                      </a:r>
                      <a:endParaRPr lang="zh-TW" sz="1200" kern="100" dirty="0">
                        <a:effectLst/>
                      </a:endParaRPr>
                    </a:p>
                    <a:p>
                      <a:pPr algn="just">
                        <a:lnSpc>
                          <a:spcPts val="1800"/>
                        </a:lnSpc>
                        <a:spcAft>
                          <a:spcPts val="0"/>
                        </a:spcAft>
                      </a:pPr>
                      <a:r>
                        <a:rPr lang="zh-TW" sz="1200" kern="0" dirty="0">
                          <a:effectLst/>
                        </a:rPr>
                        <a:t>2.獎勵紀錄至體適能等四項均以</a:t>
                      </a:r>
                      <a:endParaRPr lang="zh-TW" sz="1200" kern="100" dirty="0">
                        <a:effectLst/>
                      </a:endParaRPr>
                    </a:p>
                    <a:p>
                      <a:pPr indent="139700" algn="just">
                        <a:lnSpc>
                          <a:spcPts val="1800"/>
                        </a:lnSpc>
                        <a:spcAft>
                          <a:spcPts val="0"/>
                        </a:spcAft>
                      </a:pPr>
                      <a:r>
                        <a:rPr lang="zh-TW" sz="1200" kern="0" dirty="0">
                          <a:effectLst/>
                        </a:rPr>
                        <a:t>原始分數計分，</a:t>
                      </a:r>
                      <a:r>
                        <a:rPr lang="zh-TW" sz="1200" u="sng" kern="0" dirty="0">
                          <a:effectLst/>
                        </a:rPr>
                        <a:t>獎勵紀錄、服務學</a:t>
                      </a:r>
                      <a:endParaRPr lang="zh-TW" sz="1200" kern="100" dirty="0">
                        <a:effectLst/>
                      </a:endParaRPr>
                    </a:p>
                    <a:p>
                      <a:pPr indent="139700" algn="just">
                        <a:lnSpc>
                          <a:spcPts val="1800"/>
                        </a:lnSpc>
                        <a:spcAft>
                          <a:spcPts val="0"/>
                        </a:spcAft>
                      </a:pPr>
                      <a:r>
                        <a:rPr lang="zh-TW" sz="1200" u="sng" kern="0" dirty="0">
                          <a:effectLst/>
                        </a:rPr>
                        <a:t>習各單項最高採計15分</a:t>
                      </a:r>
                      <a:r>
                        <a:rPr lang="zh-TW" sz="1200" kern="0" dirty="0">
                          <a:effectLst/>
                        </a:rPr>
                        <a:t>。</a:t>
                      </a:r>
                      <a:endParaRPr lang="zh-TW" sz="1200" kern="100" dirty="0">
                        <a:effectLst/>
                      </a:endParaRPr>
                    </a:p>
                    <a:p>
                      <a:pPr marL="247650" indent="-171450" algn="just">
                        <a:lnSpc>
                          <a:spcPts val="1800"/>
                        </a:lnSpc>
                        <a:spcAft>
                          <a:spcPts val="0"/>
                        </a:spcAft>
                      </a:pPr>
                      <a:r>
                        <a:rPr lang="zh-TW" sz="1200" kern="0" dirty="0">
                          <a:effectLst/>
                        </a:rPr>
                        <a:t>(嘉獎/警告每支0.5分；小功/小過每支1.5</a:t>
                      </a:r>
                      <a:endParaRPr lang="zh-TW" sz="1200" kern="100" dirty="0">
                        <a:effectLst/>
                      </a:endParaRPr>
                    </a:p>
                    <a:p>
                      <a:pPr indent="114300" algn="just">
                        <a:lnSpc>
                          <a:spcPts val="1800"/>
                        </a:lnSpc>
                        <a:spcAft>
                          <a:spcPts val="0"/>
                        </a:spcAft>
                      </a:pPr>
                      <a:r>
                        <a:rPr lang="zh-TW" sz="1200" kern="0" dirty="0">
                          <a:effectLst/>
                        </a:rPr>
                        <a:t>分；大功/大過每支4.5分；服務學習每小</a:t>
                      </a:r>
                      <a:endParaRPr lang="zh-TW" sz="1200" kern="100" dirty="0">
                        <a:effectLst/>
                      </a:endParaRPr>
                    </a:p>
                    <a:p>
                      <a:pPr indent="114300" algn="just">
                        <a:lnSpc>
                          <a:spcPts val="1800"/>
                        </a:lnSpc>
                        <a:spcAft>
                          <a:spcPts val="0"/>
                        </a:spcAft>
                      </a:pPr>
                      <a:r>
                        <a:rPr lang="zh-TW" sz="1200" kern="0" dirty="0">
                          <a:effectLst/>
                        </a:rPr>
                        <a:t>時0.3分)</a:t>
                      </a:r>
                      <a:endParaRPr lang="zh-TW" sz="1200" kern="100" dirty="0">
                        <a:effectLst/>
                      </a:endParaRPr>
                    </a:p>
                    <a:p>
                      <a:pPr algn="just">
                        <a:lnSpc>
                          <a:spcPts val="1800"/>
                        </a:lnSpc>
                        <a:spcAft>
                          <a:spcPts val="0"/>
                        </a:spcAft>
                      </a:pPr>
                      <a:r>
                        <a:rPr lang="zh-TW" sz="1200" kern="0" dirty="0">
                          <a:effectLst/>
                        </a:rPr>
                        <a:t>3.社團參與、體適能各單項最高採計</a:t>
                      </a:r>
                      <a:endParaRPr lang="zh-TW" sz="1200" kern="100" dirty="0">
                        <a:effectLst/>
                      </a:endParaRPr>
                    </a:p>
                    <a:p>
                      <a:pPr indent="139700" algn="just">
                        <a:lnSpc>
                          <a:spcPts val="1800"/>
                        </a:lnSpc>
                        <a:spcAft>
                          <a:spcPts val="0"/>
                        </a:spcAft>
                      </a:pPr>
                      <a:r>
                        <a:rPr lang="zh-TW" sz="1200" kern="0" dirty="0">
                          <a:effectLst/>
                        </a:rPr>
                        <a:t>10分。 </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228603">
                <a:tc vMerge="1">
                  <a:txBody>
                    <a:bodyPr/>
                    <a:lstStyle/>
                    <a:p>
                      <a:endParaRPr lang="zh-TW" altLang="en-US"/>
                    </a:p>
                  </a:txBody>
                  <a:tcPr/>
                </a:tc>
                <a:tc>
                  <a:txBody>
                    <a:bodyPr/>
                    <a:lstStyle/>
                    <a:p>
                      <a:pPr algn="just">
                        <a:lnSpc>
                          <a:spcPts val="1800"/>
                        </a:lnSpc>
                        <a:spcAft>
                          <a:spcPts val="0"/>
                        </a:spcAft>
                      </a:pPr>
                      <a:r>
                        <a:rPr lang="zh-TW" sz="1200" kern="0" dirty="0">
                          <a:effectLst/>
                        </a:rPr>
                        <a:t>服務學習</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6"/>
                  </a:ext>
                </a:extLst>
              </a:tr>
              <a:tr h="228603">
                <a:tc vMerge="1">
                  <a:txBody>
                    <a:bodyPr/>
                    <a:lstStyle/>
                    <a:p>
                      <a:endParaRPr lang="zh-TW" altLang="en-US"/>
                    </a:p>
                  </a:txBody>
                  <a:tcPr/>
                </a:tc>
                <a:tc>
                  <a:txBody>
                    <a:bodyPr/>
                    <a:lstStyle/>
                    <a:p>
                      <a:pPr algn="just">
                        <a:lnSpc>
                          <a:spcPts val="1800"/>
                        </a:lnSpc>
                        <a:spcAft>
                          <a:spcPts val="0"/>
                        </a:spcAft>
                      </a:pPr>
                      <a:r>
                        <a:rPr lang="zh-TW" sz="1200" kern="0">
                          <a:effectLst/>
                        </a:rPr>
                        <a:t>社團參與</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7"/>
                  </a:ext>
                </a:extLst>
              </a:tr>
              <a:tr h="1577362">
                <a:tc vMerge="1">
                  <a:txBody>
                    <a:bodyPr/>
                    <a:lstStyle/>
                    <a:p>
                      <a:endParaRPr lang="zh-TW" altLang="en-US"/>
                    </a:p>
                  </a:txBody>
                  <a:tcPr/>
                </a:tc>
                <a:tc>
                  <a:txBody>
                    <a:bodyPr/>
                    <a:lstStyle/>
                    <a:p>
                      <a:pPr algn="just">
                        <a:lnSpc>
                          <a:spcPts val="1800"/>
                        </a:lnSpc>
                        <a:spcAft>
                          <a:spcPts val="0"/>
                        </a:spcAft>
                      </a:pPr>
                      <a:r>
                        <a:rPr lang="zh-TW" sz="1200" kern="0">
                          <a:effectLst/>
                        </a:rPr>
                        <a:t>體適能</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8"/>
                  </a:ext>
                </a:extLst>
              </a:tr>
              <a:tr h="457207">
                <a:tc gridSpan="2">
                  <a:txBody>
                    <a:bodyPr/>
                    <a:lstStyle/>
                    <a:p>
                      <a:pPr algn="just">
                        <a:lnSpc>
                          <a:spcPts val="1800"/>
                        </a:lnSpc>
                        <a:spcAft>
                          <a:spcPts val="0"/>
                        </a:spcAft>
                      </a:pPr>
                      <a:r>
                        <a:rPr lang="zh-TW" sz="1200" kern="0" dirty="0">
                          <a:effectLst/>
                        </a:rPr>
                        <a:t>3.就近入學</a:t>
                      </a:r>
                      <a:endParaRPr lang="zh-TW" sz="1200" kern="100" dirty="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algn="just">
                        <a:lnSpc>
                          <a:spcPts val="1800"/>
                        </a:lnSpc>
                        <a:spcAft>
                          <a:spcPts val="0"/>
                        </a:spcAft>
                      </a:pPr>
                      <a:r>
                        <a:rPr lang="zh-TW" sz="1200" kern="0">
                          <a:effectLst/>
                        </a:rPr>
                        <a:t>符合</a:t>
                      </a:r>
                      <a:r>
                        <a:rPr lang="en-US" sz="1200" kern="0">
                          <a:effectLst/>
                        </a:rPr>
                        <a:t>10</a:t>
                      </a: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不符</a:t>
                      </a:r>
                      <a:r>
                        <a:rPr lang="en-US" sz="1200" kern="0">
                          <a:effectLst/>
                        </a:rPr>
                        <a:t>0</a:t>
                      </a: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914413">
                <a:tc gridSpan="2">
                  <a:txBody>
                    <a:bodyPr/>
                    <a:lstStyle/>
                    <a:p>
                      <a:pPr algn="just">
                        <a:lnSpc>
                          <a:spcPts val="1800"/>
                        </a:lnSpc>
                        <a:spcAft>
                          <a:spcPts val="0"/>
                        </a:spcAft>
                      </a:pPr>
                      <a:r>
                        <a:rPr lang="zh-TW" sz="1200" kern="0">
                          <a:effectLst/>
                        </a:rPr>
                        <a:t>4.</a:t>
                      </a:r>
                      <a:r>
                        <a:rPr lang="zh-TW" sz="1200" kern="100">
                          <a:effectLst/>
                        </a:rPr>
                        <a:t>國中</a:t>
                      </a:r>
                      <a:r>
                        <a:rPr lang="zh-TW" sz="1200" kern="0">
                          <a:effectLst/>
                        </a:rPr>
                        <a:t>教育會考</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algn="just">
                        <a:lnSpc>
                          <a:spcPts val="1800"/>
                        </a:lnSpc>
                        <a:spcAft>
                          <a:spcPts val="0"/>
                        </a:spcAft>
                      </a:pPr>
                      <a:r>
                        <a:rPr lang="zh-TW" sz="1200" kern="0">
                          <a:effectLst/>
                        </a:rPr>
                        <a:t>精熟</a:t>
                      </a:r>
                      <a:endParaRPr lang="zh-TW" sz="1200" kern="100">
                        <a:effectLst/>
                      </a:endParaRPr>
                    </a:p>
                    <a:p>
                      <a:pPr algn="just">
                        <a:lnSpc>
                          <a:spcPts val="1800"/>
                        </a:lnSpc>
                        <a:spcAft>
                          <a:spcPts val="0"/>
                        </a:spcAft>
                      </a:pPr>
                      <a:r>
                        <a:rPr lang="zh-TW" sz="1200" kern="0">
                          <a:effectLst/>
                        </a:rPr>
                        <a:t>每科6分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基礎</a:t>
                      </a:r>
                      <a:endParaRPr lang="zh-TW" sz="1200" kern="100">
                        <a:effectLst/>
                      </a:endParaRPr>
                    </a:p>
                    <a:p>
                      <a:pPr algn="just">
                        <a:lnSpc>
                          <a:spcPts val="1800"/>
                        </a:lnSpc>
                        <a:spcAft>
                          <a:spcPts val="0"/>
                        </a:spcAft>
                      </a:pPr>
                      <a:r>
                        <a:rPr lang="zh-TW" sz="1200" kern="0">
                          <a:effectLst/>
                        </a:rPr>
                        <a:t>每科4分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待加強</a:t>
                      </a:r>
                      <a:endParaRPr lang="zh-TW" sz="1200" kern="100">
                        <a:effectLst/>
                      </a:endParaRPr>
                    </a:p>
                    <a:p>
                      <a:pPr algn="just">
                        <a:lnSpc>
                          <a:spcPts val="1800"/>
                        </a:lnSpc>
                        <a:spcAft>
                          <a:spcPts val="0"/>
                        </a:spcAft>
                      </a:pPr>
                      <a:r>
                        <a:rPr lang="zh-TW" sz="1200" kern="0">
                          <a:effectLst/>
                        </a:rPr>
                        <a:t>每科2分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30分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228603">
                <a:tc gridSpan="9">
                  <a:txBody>
                    <a:bodyPr/>
                    <a:lstStyle/>
                    <a:p>
                      <a:pPr algn="ctr">
                        <a:lnSpc>
                          <a:spcPts val="1800"/>
                        </a:lnSpc>
                        <a:spcAft>
                          <a:spcPts val="0"/>
                        </a:spcAft>
                      </a:pPr>
                      <a:r>
                        <a:rPr lang="zh-TW" sz="1200" kern="0">
                          <a:effectLst/>
                        </a:rPr>
                        <a:t>參考總分</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100分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dirty="0">
                          <a:effectLst/>
                        </a:rPr>
                        <a:t> </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graphicFrame>
        <p:nvGraphicFramePr>
          <p:cNvPr id="8" name="內容版面配置區 4">
            <a:extLst>
              <a:ext uri="{FF2B5EF4-FFF2-40B4-BE49-F238E27FC236}">
                <a16:creationId xmlns:a16="http://schemas.microsoft.com/office/drawing/2014/main" xmlns="" id="{3A59C84D-1821-4C10-A665-6AF7B9353422}"/>
              </a:ext>
            </a:extLst>
          </p:cNvPr>
          <p:cNvGraphicFramePr>
            <a:graphicFrameLocks noGrp="1"/>
          </p:cNvGraphicFramePr>
          <p:nvPr>
            <p:ph idx="1"/>
            <p:extLst>
              <p:ext uri="{D42A27DB-BD31-4B8C-83A1-F6EECF244321}">
                <p14:modId xmlns:p14="http://schemas.microsoft.com/office/powerpoint/2010/main" val="1387828093"/>
              </p:ext>
            </p:extLst>
          </p:nvPr>
        </p:nvGraphicFramePr>
        <p:xfrm>
          <a:off x="2782888" y="175846"/>
          <a:ext cx="9086726" cy="6293392"/>
        </p:xfrm>
        <a:graphic>
          <a:graphicData uri="http://schemas.openxmlformats.org/drawingml/2006/table">
            <a:tbl>
              <a:tblPr>
                <a:tableStyleId>{5C22544A-7EE6-4342-B048-85BDC9FD1C3A}</a:tableStyleId>
              </a:tblPr>
              <a:tblGrid>
                <a:gridCol w="300704">
                  <a:extLst>
                    <a:ext uri="{9D8B030D-6E8A-4147-A177-3AD203B41FA5}">
                      <a16:colId xmlns:a16="http://schemas.microsoft.com/office/drawing/2014/main" xmlns="" val="20000"/>
                    </a:ext>
                  </a:extLst>
                </a:gridCol>
                <a:gridCol w="801240">
                  <a:extLst>
                    <a:ext uri="{9D8B030D-6E8A-4147-A177-3AD203B41FA5}">
                      <a16:colId xmlns:a16="http://schemas.microsoft.com/office/drawing/2014/main" xmlns="" val="20001"/>
                    </a:ext>
                  </a:extLst>
                </a:gridCol>
                <a:gridCol w="732169">
                  <a:extLst>
                    <a:ext uri="{9D8B030D-6E8A-4147-A177-3AD203B41FA5}">
                      <a16:colId xmlns:a16="http://schemas.microsoft.com/office/drawing/2014/main" xmlns="" val="20002"/>
                    </a:ext>
                  </a:extLst>
                </a:gridCol>
                <a:gridCol w="151960">
                  <a:extLst>
                    <a:ext uri="{9D8B030D-6E8A-4147-A177-3AD203B41FA5}">
                      <a16:colId xmlns:a16="http://schemas.microsoft.com/office/drawing/2014/main" xmlns="" val="20003"/>
                    </a:ext>
                  </a:extLst>
                </a:gridCol>
                <a:gridCol w="497322">
                  <a:extLst>
                    <a:ext uri="{9D8B030D-6E8A-4147-A177-3AD203B41FA5}">
                      <a16:colId xmlns:a16="http://schemas.microsoft.com/office/drawing/2014/main" xmlns="" val="20004"/>
                    </a:ext>
                  </a:extLst>
                </a:gridCol>
                <a:gridCol w="524953">
                  <a:extLst>
                    <a:ext uri="{9D8B030D-6E8A-4147-A177-3AD203B41FA5}">
                      <a16:colId xmlns:a16="http://schemas.microsoft.com/office/drawing/2014/main" xmlns="" val="20005"/>
                    </a:ext>
                  </a:extLst>
                </a:gridCol>
                <a:gridCol w="165774">
                  <a:extLst>
                    <a:ext uri="{9D8B030D-6E8A-4147-A177-3AD203B41FA5}">
                      <a16:colId xmlns:a16="http://schemas.microsoft.com/office/drawing/2014/main" xmlns="" val="20006"/>
                    </a:ext>
                  </a:extLst>
                </a:gridCol>
                <a:gridCol w="530481">
                  <a:extLst>
                    <a:ext uri="{9D8B030D-6E8A-4147-A177-3AD203B41FA5}">
                      <a16:colId xmlns:a16="http://schemas.microsoft.com/office/drawing/2014/main" xmlns="" val="20007"/>
                    </a:ext>
                  </a:extLst>
                </a:gridCol>
                <a:gridCol w="530481">
                  <a:extLst>
                    <a:ext uri="{9D8B030D-6E8A-4147-A177-3AD203B41FA5}">
                      <a16:colId xmlns:a16="http://schemas.microsoft.com/office/drawing/2014/main" xmlns="" val="20008"/>
                    </a:ext>
                  </a:extLst>
                </a:gridCol>
                <a:gridCol w="471727">
                  <a:extLst>
                    <a:ext uri="{9D8B030D-6E8A-4147-A177-3AD203B41FA5}">
                      <a16:colId xmlns:a16="http://schemas.microsoft.com/office/drawing/2014/main" xmlns="" val="20009"/>
                    </a:ext>
                  </a:extLst>
                </a:gridCol>
                <a:gridCol w="4379915">
                  <a:extLst>
                    <a:ext uri="{9D8B030D-6E8A-4147-A177-3AD203B41FA5}">
                      <a16:colId xmlns:a16="http://schemas.microsoft.com/office/drawing/2014/main" xmlns="" val="20010"/>
                    </a:ext>
                  </a:extLst>
                </a:gridCol>
              </a:tblGrid>
              <a:tr h="473466">
                <a:tc gridSpan="2">
                  <a:txBody>
                    <a:bodyPr/>
                    <a:lstStyle/>
                    <a:p>
                      <a:pPr algn="ctr">
                        <a:lnSpc>
                          <a:spcPts val="1800"/>
                        </a:lnSpc>
                        <a:spcAft>
                          <a:spcPts val="0"/>
                        </a:spcAft>
                        <a:tabLst>
                          <a:tab pos="90170" algn="l"/>
                        </a:tabLst>
                      </a:pPr>
                      <a:r>
                        <a:rPr lang="zh-TW" sz="1400" b="0" kern="0" dirty="0">
                          <a:effectLst/>
                          <a:latin typeface="新細明體" panose="02020500000000000000" pitchFamily="18" charset="-120"/>
                          <a:ea typeface="新細明體" panose="02020500000000000000" pitchFamily="18" charset="-120"/>
                        </a:rPr>
                        <a:t>比序</a:t>
                      </a:r>
                      <a:r>
                        <a:rPr lang="zh-TW" sz="1400" b="0" kern="100" dirty="0">
                          <a:effectLst/>
                          <a:latin typeface="新細明體" panose="02020500000000000000" pitchFamily="18" charset="-120"/>
                          <a:ea typeface="新細明體" panose="02020500000000000000" pitchFamily="18" charset="-120"/>
                        </a:rPr>
                        <a:t>項目</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hMerge="1">
                  <a:txBody>
                    <a:bodyPr/>
                    <a:lstStyle/>
                    <a:p>
                      <a:endParaRPr lang="zh-TW" altLang="en-US"/>
                    </a:p>
                  </a:txBody>
                  <a:tcPr/>
                </a:tc>
                <a:tc gridSpan="7">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積分換算</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400" b="0" kern="0">
                          <a:effectLst/>
                          <a:latin typeface="新細明體" panose="02020500000000000000" pitchFamily="18" charset="-120"/>
                          <a:ea typeface="新細明體" panose="02020500000000000000" pitchFamily="18" charset="-120"/>
                        </a:rPr>
                        <a:t>最高</a:t>
                      </a:r>
                      <a:endParaRPr lang="zh-TW" sz="1400" b="0" kern="10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a:effectLst/>
                          <a:latin typeface="新細明體" panose="02020500000000000000" pitchFamily="18" charset="-120"/>
                          <a:ea typeface="新細明體" panose="02020500000000000000" pitchFamily="18" charset="-120"/>
                        </a:rPr>
                        <a:t>分數</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備註</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extLst>
                  <a:ext uri="{0D108BD9-81ED-4DB2-BD59-A6C34878D82A}">
                    <a16:rowId xmlns:a16="http://schemas.microsoft.com/office/drawing/2014/main" xmlns="" val="10000"/>
                  </a:ext>
                </a:extLst>
              </a:tr>
              <a:tr h="1380948">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1.志願序</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志願序</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第1志願序學校</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 10分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gridSpan="2">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第2志願序學校9分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zh-TW" altLang="en-US"/>
                    </a:p>
                  </a:txBody>
                  <a:tcPr/>
                </a:tc>
                <a:tc gridSpan="2">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第3志願序學校8分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第4志願序學校7分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第5志願序學校6分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10分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l">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學生參考國中學生生涯輔導紀錄手冊之生涯發展規劃書，選填志願。</a:t>
                      </a:r>
                      <a:endParaRPr lang="zh-TW" sz="1400" b="0" kern="100" dirty="0">
                        <a:effectLst/>
                        <a:latin typeface="新細明體" panose="02020500000000000000" pitchFamily="18" charset="-120"/>
                        <a:ea typeface="新細明體" panose="02020500000000000000" pitchFamily="18" charset="-120"/>
                      </a:endParaRPr>
                    </a:p>
                    <a:p>
                      <a:pPr marL="177800" lvl="0" indent="-177800" algn="l">
                        <a:lnSpc>
                          <a:spcPts val="1500"/>
                        </a:lnSpc>
                        <a:spcAft>
                          <a:spcPts val="0"/>
                        </a:spcAft>
                        <a:buFont typeface="+mj-lt"/>
                        <a:buAutoNum type="arabicPeriod"/>
                      </a:pP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每一志願序至多可選填</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3</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校為一群組，其志願序積分相同。</a:t>
                      </a:r>
                    </a:p>
                    <a:p>
                      <a:pPr marL="177800" lvl="0" indent="-177800" algn="l">
                        <a:lnSpc>
                          <a:spcPts val="1500"/>
                        </a:lnSpc>
                        <a:spcAft>
                          <a:spcPts val="0"/>
                        </a:spcAft>
                        <a:buFont typeface="+mj-lt"/>
                        <a:buAutoNum type="arabicPeriod"/>
                      </a:pP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同一志願序學校如有多科別，選填時視為同一志願序，其志願序積分相同。</a:t>
                      </a:r>
                    </a:p>
                    <a:p>
                      <a:pPr marL="177800" lvl="0" indent="-177800" algn="l">
                        <a:lnSpc>
                          <a:spcPts val="1500"/>
                        </a:lnSpc>
                        <a:spcAft>
                          <a:spcPts val="0"/>
                        </a:spcAft>
                        <a:buFont typeface="+mj-lt"/>
                        <a:buAutoNum type="arabicPeriod"/>
                      </a:pP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同一學校第</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2</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次選填，視為不同志願序。</a:t>
                      </a:r>
                    </a:p>
                    <a:p>
                      <a:pPr marL="177800" lvl="0" indent="-177800" algn="l">
                        <a:lnSpc>
                          <a:spcPts val="1500"/>
                        </a:lnSpc>
                        <a:spcAft>
                          <a:spcPts val="0"/>
                        </a:spcAft>
                        <a:buFont typeface="+mj-lt"/>
                        <a:buAutoNum type="arabicPeriod"/>
                      </a:pP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第</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6</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志願序</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含</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後志願選填以單科為單位，以</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5</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分計。</a:t>
                      </a:r>
                      <a:endPar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xmlns="" val="10001"/>
                  </a:ext>
                </a:extLst>
              </a:tr>
              <a:tr h="473427">
                <a:tc rowSpan="8">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2.多</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元</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學</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習</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表</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現</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3">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競賽成績</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國際第一名</a:t>
                      </a:r>
                      <a:r>
                        <a:rPr lang="en-US" sz="1400" b="0" kern="100" dirty="0">
                          <a:effectLst/>
                          <a:latin typeface="新細明體" panose="02020500000000000000" pitchFamily="18" charset="-120"/>
                          <a:ea typeface="新細明體" panose="02020500000000000000" pitchFamily="18" charset="-120"/>
                        </a:rPr>
                        <a:t>10</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國際第二名</a:t>
                      </a:r>
                      <a:r>
                        <a:rPr lang="en-US" sz="1400" b="0" kern="100" dirty="0">
                          <a:effectLst/>
                          <a:latin typeface="新細明體" panose="02020500000000000000" pitchFamily="18" charset="-120"/>
                          <a:ea typeface="新細明體" panose="02020500000000000000" pitchFamily="18" charset="-120"/>
                        </a:rPr>
                        <a:t>9</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國際第三名</a:t>
                      </a:r>
                      <a:r>
                        <a:rPr lang="en-US" sz="1400" b="0" kern="100" dirty="0">
                          <a:effectLst/>
                          <a:latin typeface="新細明體" panose="02020500000000000000" pitchFamily="18" charset="-120"/>
                          <a:ea typeface="新細明體" panose="02020500000000000000" pitchFamily="18" charset="-120"/>
                        </a:rPr>
                        <a:t>8</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國際第四至八名</a:t>
                      </a:r>
                      <a:r>
                        <a:rPr lang="en-US" sz="1400" b="0" kern="100" dirty="0">
                          <a:effectLst/>
                          <a:latin typeface="新細明體" panose="02020500000000000000" pitchFamily="18" charset="-120"/>
                          <a:ea typeface="新細明體" panose="02020500000000000000" pitchFamily="18" charset="-120"/>
                        </a:rPr>
                        <a:t>7</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rowSpan="8">
                  <a:txBody>
                    <a:bodyPr/>
                    <a:lstStyle/>
                    <a:p>
                      <a:pPr algn="ctr">
                        <a:lnSpc>
                          <a:spcPts val="1500"/>
                        </a:lnSpc>
                        <a:spcAft>
                          <a:spcPts val="0"/>
                        </a:spcAft>
                      </a:pPr>
                      <a:r>
                        <a:rPr lang="en-US"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最</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高</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採</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計</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400" b="0" kern="0" dirty="0">
                          <a:effectLst/>
                          <a:latin typeface="新細明體" panose="02020500000000000000" pitchFamily="18" charset="-120"/>
                          <a:ea typeface="新細明體" panose="02020500000000000000" pitchFamily="18" charset="-120"/>
                        </a:rPr>
                        <a:t>50</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2">
                  <a:txBody>
                    <a:bodyPr/>
                    <a:lstStyle/>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限國中階段</a:t>
                      </a:r>
                      <a:r>
                        <a:rPr lang="en-US" altLang="zh-TW"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a:t>
                      </a: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七上至九上五學期</a:t>
                      </a:r>
                      <a:r>
                        <a:rPr lang="en-US" altLang="zh-TW"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a:t>
                      </a: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獲得之成績始採計。</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競賽項目：科學展覽、各學科能</a:t>
                      </a:r>
                      <a:r>
                        <a:rPr lang="zh-TW" altLang="zh-TW"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力競賽、</a:t>
                      </a: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語文類競賽、藝能類競賽、運動類競賽。</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同一性質或同一項目之競賽</a:t>
                      </a:r>
                      <a:r>
                        <a:rPr lang="zh-TW" altLang="en-US" sz="1400" b="0" u="none" strike="noStrike" kern="10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，僅擇優</a:t>
                      </a: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計分一次。</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本項最高</a:t>
                      </a:r>
                      <a:r>
                        <a:rPr 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10</a:t>
                      </a: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分。</a:t>
                      </a: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extLst>
                  <a:ext uri="{0D108BD9-81ED-4DB2-BD59-A6C34878D82A}">
                    <a16:rowId xmlns:a16="http://schemas.microsoft.com/office/drawing/2014/main" xmlns="" val="10002"/>
                  </a:ext>
                </a:extLst>
              </a:tr>
              <a:tr h="512963">
                <a:tc vMerge="1">
                  <a:txBody>
                    <a:bodyPr/>
                    <a:lstStyle/>
                    <a:p>
                      <a:endParaRPr lang="zh-TW" altLang="en-US"/>
                    </a:p>
                  </a:txBody>
                  <a:tcPr/>
                </a:tc>
                <a:tc vMerge="1">
                  <a:txBody>
                    <a:bodyPr/>
                    <a:lstStyle/>
                    <a:p>
                      <a:endParaRPr lang="zh-TW" altLang="en-US"/>
                    </a:p>
                  </a:txBody>
                  <a:tcPr/>
                </a:tc>
                <a:tc>
                  <a:txBody>
                    <a:bodyPr/>
                    <a:lstStyle/>
                    <a:p>
                      <a:pPr algn="ctr">
                        <a:lnSpc>
                          <a:spcPts val="1500"/>
                        </a:lnSpc>
                        <a:spcAft>
                          <a:spcPts val="0"/>
                        </a:spcAft>
                      </a:pPr>
                      <a:r>
                        <a:rPr lang="zh-TW" sz="1400" b="0" kern="100">
                          <a:effectLst/>
                          <a:latin typeface="新細明體" panose="02020500000000000000" pitchFamily="18" charset="-120"/>
                          <a:ea typeface="新細明體" panose="02020500000000000000" pitchFamily="18" charset="-120"/>
                        </a:rPr>
                        <a:t>全國第一名</a:t>
                      </a:r>
                      <a:r>
                        <a:rPr lang="en-US" sz="1400" b="0" kern="100">
                          <a:effectLst/>
                          <a:latin typeface="新細明體" panose="02020500000000000000" pitchFamily="18" charset="-120"/>
                          <a:ea typeface="新細明體" panose="02020500000000000000" pitchFamily="18" charset="-120"/>
                        </a:rPr>
                        <a:t>7</a:t>
                      </a:r>
                      <a:r>
                        <a:rPr lang="zh-TW" sz="1400" b="0" kern="100">
                          <a:effectLst/>
                          <a:latin typeface="新細明體" panose="02020500000000000000" pitchFamily="18" charset="-120"/>
                          <a:ea typeface="新細明體" panose="02020500000000000000" pitchFamily="18" charset="-120"/>
                        </a:rPr>
                        <a:t>分</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ts val="1500"/>
                        </a:lnSpc>
                        <a:spcAft>
                          <a:spcPts val="0"/>
                        </a:spcAft>
                      </a:pPr>
                      <a:r>
                        <a:rPr lang="zh-TW" sz="1400" b="0" kern="100">
                          <a:effectLst/>
                          <a:latin typeface="新細明體" panose="02020500000000000000" pitchFamily="18" charset="-120"/>
                          <a:ea typeface="新細明體" panose="02020500000000000000" pitchFamily="18" charset="-120"/>
                        </a:rPr>
                        <a:t>全國第二名</a:t>
                      </a:r>
                      <a:r>
                        <a:rPr lang="en-US" sz="1400" b="0" kern="100">
                          <a:effectLst/>
                          <a:latin typeface="新細明體" panose="02020500000000000000" pitchFamily="18" charset="-120"/>
                          <a:ea typeface="新細明體" panose="02020500000000000000" pitchFamily="18" charset="-120"/>
                        </a:rPr>
                        <a:t>6</a:t>
                      </a:r>
                      <a:r>
                        <a:rPr lang="zh-TW" sz="1400" b="0" kern="100">
                          <a:effectLst/>
                          <a:latin typeface="新細明體" panose="02020500000000000000" pitchFamily="18" charset="-120"/>
                          <a:ea typeface="新細明體" panose="02020500000000000000" pitchFamily="18" charset="-120"/>
                        </a:rPr>
                        <a:t>分</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全國第三名</a:t>
                      </a:r>
                      <a:r>
                        <a:rPr lang="en-US" sz="1400" b="0" kern="100" dirty="0">
                          <a:effectLst/>
                          <a:latin typeface="新細明體" panose="02020500000000000000" pitchFamily="18" charset="-120"/>
                          <a:ea typeface="新細明體" panose="02020500000000000000" pitchFamily="18" charset="-120"/>
                        </a:rPr>
                        <a:t>5</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全國第四至八名</a:t>
                      </a:r>
                      <a:r>
                        <a:rPr lang="en-US" sz="1400" b="0" kern="100" dirty="0">
                          <a:effectLst/>
                          <a:latin typeface="新細明體" panose="02020500000000000000" pitchFamily="18" charset="-120"/>
                          <a:ea typeface="新細明體" panose="02020500000000000000" pitchFamily="18" charset="-120"/>
                        </a:rPr>
                        <a:t>4</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3"/>
                  </a:ext>
                </a:extLst>
              </a:tr>
              <a:tr h="394556">
                <a:tc vMerge="1">
                  <a:txBody>
                    <a:bodyPr/>
                    <a:lstStyle/>
                    <a:p>
                      <a:endParaRPr lang="zh-TW" altLang="en-US"/>
                    </a:p>
                  </a:txBody>
                  <a:tcPr/>
                </a:tc>
                <a:tc vMerge="1">
                  <a:txBody>
                    <a:bodyPr/>
                    <a:lstStyle/>
                    <a:p>
                      <a:endParaRPr lang="zh-TW" altLang="en-US"/>
                    </a:p>
                  </a:txBody>
                  <a:tcPr/>
                </a:tc>
                <a:tc>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縣市第一名</a:t>
                      </a:r>
                      <a:r>
                        <a:rPr lang="en-US" sz="1400" b="0" kern="100" dirty="0">
                          <a:effectLst/>
                          <a:latin typeface="新細明體" panose="02020500000000000000" pitchFamily="18" charset="-120"/>
                          <a:ea typeface="新細明體" panose="02020500000000000000" pitchFamily="18" charset="-120"/>
                        </a:rPr>
                        <a:t>4</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ts val="1500"/>
                        </a:lnSpc>
                        <a:spcAft>
                          <a:spcPts val="0"/>
                        </a:spcAft>
                      </a:pPr>
                      <a:r>
                        <a:rPr lang="zh-TW" sz="1400" b="0" kern="100">
                          <a:effectLst/>
                          <a:latin typeface="新細明體" panose="02020500000000000000" pitchFamily="18" charset="-120"/>
                          <a:ea typeface="新細明體" panose="02020500000000000000" pitchFamily="18" charset="-120"/>
                        </a:rPr>
                        <a:t>縣市第二名</a:t>
                      </a:r>
                      <a:r>
                        <a:rPr lang="en-US" sz="1400" b="0" kern="100">
                          <a:effectLst/>
                          <a:latin typeface="新細明體" panose="02020500000000000000" pitchFamily="18" charset="-120"/>
                          <a:ea typeface="新細明體" panose="02020500000000000000" pitchFamily="18" charset="-120"/>
                        </a:rPr>
                        <a:t>3</a:t>
                      </a:r>
                      <a:r>
                        <a:rPr lang="zh-TW" sz="1400" b="0" kern="100">
                          <a:effectLst/>
                          <a:latin typeface="新細明體" panose="02020500000000000000" pitchFamily="18" charset="-120"/>
                          <a:ea typeface="新細明體" panose="02020500000000000000" pitchFamily="18" charset="-120"/>
                        </a:rPr>
                        <a:t>分</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ts val="1500"/>
                        </a:lnSpc>
                        <a:spcAft>
                          <a:spcPts val="0"/>
                        </a:spcAft>
                      </a:pPr>
                      <a:r>
                        <a:rPr lang="zh-TW" sz="1400" b="0" kern="100">
                          <a:effectLst/>
                          <a:latin typeface="新細明體" panose="02020500000000000000" pitchFamily="18" charset="-120"/>
                          <a:ea typeface="新細明體" panose="02020500000000000000" pitchFamily="18" charset="-120"/>
                        </a:rPr>
                        <a:t>縣市第三名</a:t>
                      </a:r>
                      <a:r>
                        <a:rPr lang="en-US" sz="1400" b="0" kern="100">
                          <a:effectLst/>
                          <a:latin typeface="新細明體" panose="02020500000000000000" pitchFamily="18" charset="-120"/>
                          <a:ea typeface="新細明體" panose="02020500000000000000" pitchFamily="18" charset="-120"/>
                        </a:rPr>
                        <a:t>2</a:t>
                      </a:r>
                      <a:r>
                        <a:rPr lang="zh-TW" sz="1400" b="0" kern="100">
                          <a:effectLst/>
                          <a:latin typeface="新細明體" panose="02020500000000000000" pitchFamily="18" charset="-120"/>
                          <a:ea typeface="新細明體" panose="02020500000000000000" pitchFamily="18" charset="-120"/>
                        </a:rPr>
                        <a:t>分</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縣市第四至八名</a:t>
                      </a:r>
                      <a:r>
                        <a:rPr lang="en-US" sz="1400" b="0" kern="100" dirty="0">
                          <a:effectLst/>
                          <a:latin typeface="新細明體" panose="02020500000000000000" pitchFamily="18" charset="-120"/>
                          <a:ea typeface="新細明體" panose="02020500000000000000" pitchFamily="18" charset="-120"/>
                        </a:rPr>
                        <a:t>1</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vMerge="1">
                  <a:txBody>
                    <a:bodyPr/>
                    <a:lstStyle/>
                    <a:p>
                      <a:endParaRPr lang="zh-TW" altLang="en-US"/>
                    </a:p>
                  </a:txBody>
                  <a:tcPr/>
                </a:tc>
                <a:tc rowSpan="6">
                  <a:txBody>
                    <a:bodyPr/>
                    <a:lstStyle/>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由國中依學生表現計算之。</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獎勵紀錄、服務學習、社團參與各項單項最高採計</a:t>
                      </a:r>
                      <a:r>
                        <a:rPr lang="en-US" altLang="zh-TW" sz="1400" b="0" kern="0" dirty="0">
                          <a:solidFill>
                            <a:schemeClr val="dk1"/>
                          </a:solidFill>
                          <a:effectLst/>
                          <a:latin typeface="新細明體" panose="02020500000000000000" pitchFamily="18" charset="-120"/>
                          <a:ea typeface="新細明體" panose="02020500000000000000" pitchFamily="18" charset="-120"/>
                          <a:cs typeface="+mn-cs"/>
                        </a:rPr>
                        <a:t>15</a:t>
                      </a: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分。</a:t>
                      </a:r>
                      <a:endParaRPr lang="en-US" altLang="zh-TW" sz="1400" b="0" kern="0" dirty="0">
                        <a:solidFill>
                          <a:schemeClr val="dk1"/>
                        </a:solidFill>
                        <a:effectLst/>
                        <a:latin typeface="新細明體" panose="02020500000000000000" pitchFamily="18" charset="-120"/>
                        <a:ea typeface="新細明體" panose="02020500000000000000" pitchFamily="18" charset="-120"/>
                        <a:cs typeface="+mn-cs"/>
                      </a:endParaRP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體適能最高採計</a:t>
                      </a:r>
                      <a:r>
                        <a:rPr lang="en-US" altLang="zh-TW" sz="1400" b="0" kern="0" dirty="0">
                          <a:solidFill>
                            <a:schemeClr val="dk1"/>
                          </a:solidFill>
                          <a:effectLst/>
                          <a:latin typeface="新細明體" panose="02020500000000000000" pitchFamily="18" charset="-120"/>
                          <a:ea typeface="新細明體" panose="02020500000000000000" pitchFamily="18" charset="-120"/>
                          <a:cs typeface="+mn-cs"/>
                        </a:rPr>
                        <a:t>10</a:t>
                      </a: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分。 </a:t>
                      </a:r>
                      <a:endParaRPr lang="en-US" altLang="zh-TW" sz="1400" b="0" kern="0" dirty="0">
                        <a:solidFill>
                          <a:schemeClr val="dk1"/>
                        </a:solidFill>
                        <a:effectLst/>
                        <a:latin typeface="新細明體" panose="02020500000000000000" pitchFamily="18" charset="-120"/>
                        <a:ea typeface="新細明體" panose="02020500000000000000" pitchFamily="18" charset="-120"/>
                        <a:cs typeface="+mn-cs"/>
                      </a:endParaRP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語言認證最高採計</a:t>
                      </a:r>
                      <a:r>
                        <a:rPr lang="en-US" altLang="zh-TW" sz="1400" b="0" kern="0" dirty="0">
                          <a:solidFill>
                            <a:schemeClr val="dk1"/>
                          </a:solidFill>
                          <a:effectLst/>
                          <a:latin typeface="新細明體" panose="02020500000000000000" pitchFamily="18" charset="-120"/>
                          <a:ea typeface="新細明體" panose="02020500000000000000" pitchFamily="18" charset="-120"/>
                          <a:cs typeface="+mn-cs"/>
                        </a:rPr>
                        <a:t>5</a:t>
                      </a: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分</a:t>
                      </a: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extLst>
                  <a:ext uri="{0D108BD9-81ED-4DB2-BD59-A6C34878D82A}">
                    <a16:rowId xmlns:a16="http://schemas.microsoft.com/office/drawing/2014/main" xmlns="" val="10004"/>
                  </a:ext>
                </a:extLst>
              </a:tr>
              <a:tr h="236734">
                <a:tc vMerge="1">
                  <a:txBody>
                    <a:bodyPr/>
                    <a:lstStyle/>
                    <a:p>
                      <a:endParaRPr lang="zh-TW" altLang="en-US"/>
                    </a:p>
                  </a:txBody>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獎勵紀錄</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5" gridSpan="7">
                  <a:txBody>
                    <a:bodyPr/>
                    <a:lstStyle/>
                    <a:p>
                      <a:pPr algn="just">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vMerge="1">
                  <a:txBody>
                    <a:bodyPr/>
                    <a:lstStyle/>
                    <a:p>
                      <a:endParaRPr lang="zh-TW" altLang="en-US"/>
                    </a:p>
                  </a:txBody>
                  <a:tcPr/>
                </a:tc>
                <a:tc v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236734">
                <a:tc vMerge="1">
                  <a:txBody>
                    <a:bodyPr/>
                    <a:lstStyle/>
                    <a:p>
                      <a:endParaRPr lang="zh-TW" altLang="en-US"/>
                    </a:p>
                  </a:txBody>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服務學習</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6"/>
                  </a:ext>
                </a:extLst>
              </a:tr>
              <a:tr h="236734">
                <a:tc vMerge="1">
                  <a:txBody>
                    <a:bodyPr/>
                    <a:lstStyle/>
                    <a:p>
                      <a:endParaRPr lang="zh-TW" altLang="en-US"/>
                    </a:p>
                  </a:txBody>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社團參與</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7"/>
                  </a:ext>
                </a:extLst>
              </a:tr>
              <a:tr h="291687">
                <a:tc vMerge="1">
                  <a:txBody>
                    <a:bodyPr/>
                    <a:lstStyle/>
                    <a:p>
                      <a:endParaRPr lang="zh-TW" altLang="en-US"/>
                    </a:p>
                  </a:txBody>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體適能</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8"/>
                  </a:ext>
                </a:extLst>
              </a:tr>
              <a:tr h="255955">
                <a:tc vMerge="1">
                  <a:txBody>
                    <a:bodyPr/>
                    <a:lstStyle/>
                    <a:p>
                      <a:endParaRPr lang="zh-TW" altLang="en-US"/>
                    </a:p>
                  </a:txBody>
                  <a:tcPr/>
                </a:tc>
                <a:tc>
                  <a:txBody>
                    <a:bodyPr/>
                    <a:lstStyle/>
                    <a:p>
                      <a:pPr algn="ctr">
                        <a:lnSpc>
                          <a:spcPts val="1800"/>
                        </a:lnSpc>
                        <a:spcAft>
                          <a:spcPts val="0"/>
                        </a:spcAft>
                      </a:pPr>
                      <a:r>
                        <a:rPr lang="zh-TW" altLang="en-US" sz="1400" b="0" kern="100" dirty="0">
                          <a:effectLst/>
                          <a:latin typeface="新細明體" panose="02020500000000000000" pitchFamily="18" charset="-120"/>
                          <a:ea typeface="新細明體" panose="02020500000000000000" pitchFamily="18" charset="-120"/>
                          <a:cs typeface="Times New Roman"/>
                        </a:rPr>
                        <a:t>語言認證</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248666941"/>
                  </a:ext>
                </a:extLst>
              </a:tr>
              <a:tr h="473466">
                <a:tc gridSpan="2">
                  <a:txBody>
                    <a:bodyPr/>
                    <a:lstStyle/>
                    <a:p>
                      <a:pPr algn="just">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3.就近入學</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2">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符合</a:t>
                      </a:r>
                      <a:r>
                        <a:rPr lang="en-US" sz="1400" b="0" kern="0" dirty="0">
                          <a:effectLst/>
                          <a:latin typeface="新細明體" panose="02020500000000000000" pitchFamily="18" charset="-120"/>
                          <a:ea typeface="新細明體" panose="02020500000000000000" pitchFamily="18" charset="-120"/>
                        </a:rPr>
                        <a:t>10</a:t>
                      </a:r>
                      <a:r>
                        <a:rPr lang="zh-TW" sz="1400" b="0" kern="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2">
                  <a:txBody>
                    <a:bodyPr/>
                    <a:lstStyle/>
                    <a:p>
                      <a:pPr algn="ctr">
                        <a:lnSpc>
                          <a:spcPts val="1800"/>
                        </a:lnSpc>
                        <a:spcAft>
                          <a:spcPts val="0"/>
                        </a:spcAft>
                      </a:pPr>
                      <a:r>
                        <a:rPr lang="zh-TW" sz="1400" b="0" kern="0">
                          <a:effectLst/>
                          <a:latin typeface="新細明體" panose="02020500000000000000" pitchFamily="18" charset="-120"/>
                          <a:ea typeface="新細明體" panose="02020500000000000000" pitchFamily="18" charset="-120"/>
                        </a:rPr>
                        <a:t>不符</a:t>
                      </a:r>
                      <a:r>
                        <a:rPr lang="en-US" sz="1400" b="0" kern="0">
                          <a:effectLst/>
                          <a:latin typeface="新細明體" panose="02020500000000000000" pitchFamily="18" charset="-120"/>
                          <a:ea typeface="新細明體" panose="02020500000000000000" pitchFamily="18" charset="-120"/>
                        </a:rPr>
                        <a:t>0</a:t>
                      </a:r>
                      <a:r>
                        <a:rPr lang="zh-TW" sz="1400" b="0" kern="0">
                          <a:effectLst/>
                          <a:latin typeface="新細明體" panose="02020500000000000000" pitchFamily="18" charset="-120"/>
                          <a:ea typeface="新細明體" panose="02020500000000000000" pitchFamily="18" charset="-120"/>
                        </a:rPr>
                        <a:t>分</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3">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hMerge="1">
                  <a:txBody>
                    <a:bodyPr/>
                    <a:lstStyle/>
                    <a:p>
                      <a:pPr algn="just">
                        <a:lnSpc>
                          <a:spcPts val="1800"/>
                        </a:lnSpc>
                        <a:spcAft>
                          <a:spcPts val="0"/>
                        </a:spcAft>
                      </a:pPr>
                      <a:endParaRPr lang="zh-TW" sz="13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10分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just">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xmlns="" val="10009"/>
                  </a:ext>
                </a:extLst>
              </a:tr>
              <a:tr h="946936">
                <a:tc gridSpan="2">
                  <a:txBody>
                    <a:bodyPr/>
                    <a:lstStyle/>
                    <a:p>
                      <a:pPr algn="just">
                        <a:lnSpc>
                          <a:spcPts val="1800"/>
                        </a:lnSpc>
                        <a:spcAft>
                          <a:spcPts val="0"/>
                        </a:spcAft>
                      </a:pPr>
                      <a:r>
                        <a:rPr lang="zh-TW" sz="1400" b="0" kern="0">
                          <a:effectLst/>
                          <a:latin typeface="新細明體" panose="02020500000000000000" pitchFamily="18" charset="-120"/>
                          <a:ea typeface="新細明體" panose="02020500000000000000" pitchFamily="18" charset="-120"/>
                        </a:rPr>
                        <a:t>4.</a:t>
                      </a:r>
                      <a:r>
                        <a:rPr lang="zh-TW" sz="1400" b="0" kern="100">
                          <a:effectLst/>
                          <a:latin typeface="新細明體" panose="02020500000000000000" pitchFamily="18" charset="-120"/>
                          <a:ea typeface="新細明體" panose="02020500000000000000" pitchFamily="18" charset="-120"/>
                        </a:rPr>
                        <a:t>國中</a:t>
                      </a:r>
                      <a:r>
                        <a:rPr lang="zh-TW" sz="1400" b="0" kern="0">
                          <a:effectLst/>
                          <a:latin typeface="新細明體" panose="02020500000000000000" pitchFamily="18" charset="-120"/>
                          <a:ea typeface="新細明體" panose="02020500000000000000" pitchFamily="18" charset="-120"/>
                        </a:rPr>
                        <a:t>教育會考</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精熟</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每科6分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基礎</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每科4分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3">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待加強</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每科2分</a:t>
                      </a:r>
                      <a:endParaRPr lang="zh-TW" sz="1400" b="0" kern="100" dirty="0">
                        <a:effectLst/>
                        <a:latin typeface="新細明體" panose="02020500000000000000" pitchFamily="18" charset="-120"/>
                        <a:ea typeface="新細明體" panose="02020500000000000000" pitchFamily="18" charset="-120"/>
                        <a:cs typeface="Times New Roman"/>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pPr algn="just">
                        <a:lnSpc>
                          <a:spcPts val="1800"/>
                        </a:lnSpc>
                        <a:spcAft>
                          <a:spcPts val="0"/>
                        </a:spcAft>
                      </a:pPr>
                      <a:endParaRPr lang="zh-TW" sz="13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30分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ts val="1800"/>
                        </a:lnSpc>
                        <a:spcAft>
                          <a:spcPts val="0"/>
                        </a:spcAft>
                      </a:pPr>
                      <a:r>
                        <a:rPr lang="zh-TW" altLang="en-US" sz="1400" b="0" kern="0" dirty="0">
                          <a:effectLst/>
                          <a:latin typeface="新細明體" panose="02020500000000000000" pitchFamily="18" charset="-120"/>
                          <a:ea typeface="新細明體" panose="02020500000000000000" pitchFamily="18" charset="-120"/>
                        </a:rPr>
                        <a:t>會考分數換算為積點，五科加上寫作測驗總積點為</a:t>
                      </a:r>
                      <a:r>
                        <a:rPr lang="en-US" altLang="zh-TW" sz="1400" b="0" kern="0" dirty="0">
                          <a:effectLst/>
                          <a:latin typeface="新細明體" panose="02020500000000000000" pitchFamily="18" charset="-120"/>
                          <a:ea typeface="新細明體" panose="02020500000000000000" pitchFamily="18" charset="-120"/>
                        </a:rPr>
                        <a:t>36</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A++(7</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A+(6</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A(5</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B++(4</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B+(3</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B(2</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C(1</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 寫作測驗</a:t>
                      </a:r>
                      <a:r>
                        <a:rPr lang="en-US" altLang="zh-TW" sz="1400" b="0" kern="0" dirty="0">
                          <a:effectLst/>
                          <a:latin typeface="新細明體" panose="02020500000000000000" pitchFamily="18" charset="-120"/>
                          <a:ea typeface="新細明體" panose="02020500000000000000" pitchFamily="18" charset="-120"/>
                        </a:rPr>
                        <a:t>6</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1</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5</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0.8</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4</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0.6</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3</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0.4</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2</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0.2</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1</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0.1</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0</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a:t>
                      </a:r>
                      <a:r>
                        <a:rPr lang="zh-TW" altLang="en-US" sz="1400" b="0" kern="0" dirty="0">
                          <a:effectLst/>
                          <a:latin typeface="新細明體" panose="02020500000000000000" pitchFamily="18" charset="-120"/>
                          <a:ea typeface="新細明體" panose="02020500000000000000" pitchFamily="18" charset="-120"/>
                        </a:rPr>
                        <a:t>點。</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10"/>
                  </a:ext>
                </a:extLst>
              </a:tr>
              <a:tr h="236734">
                <a:tc gridSpan="9">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參考總分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100</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a:txBody>
                    <a:bodyPr/>
                    <a:lstStyle/>
                    <a:p>
                      <a:pPr algn="just">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10011"/>
                  </a:ext>
                </a:extLst>
              </a:tr>
            </a:tbl>
          </a:graphicData>
        </a:graphic>
      </p:graphicFrame>
      <p:sp>
        <p:nvSpPr>
          <p:cNvPr id="125089" name="矩形 1"/>
          <p:cNvSpPr>
            <a:spLocks noChangeArrowheads="1"/>
          </p:cNvSpPr>
          <p:nvPr/>
        </p:nvSpPr>
        <p:spPr bwMode="auto">
          <a:xfrm>
            <a:off x="1238250" y="1290638"/>
            <a:ext cx="1293813" cy="403225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gn="ctr"/>
            <a:r>
              <a:rPr lang="en-US" altLang="zh-TW" sz="3200" b="1">
                <a:solidFill>
                  <a:schemeClr val="bg1"/>
                </a:solidFill>
                <a:latin typeface="標楷體" panose="03000509000000000000" pitchFamily="65" charset="-120"/>
                <a:ea typeface="標楷體" panose="03000509000000000000" pitchFamily="65" charset="-120"/>
              </a:rPr>
              <a:t>(</a:t>
            </a:r>
            <a:r>
              <a:rPr lang="zh-TW" altLang="en-US" sz="3200" b="1">
                <a:solidFill>
                  <a:schemeClr val="bg1"/>
                </a:solidFill>
                <a:latin typeface="標楷體" panose="03000509000000000000" pitchFamily="65" charset="-120"/>
                <a:ea typeface="標楷體" panose="03000509000000000000" pitchFamily="65" charset="-120"/>
              </a:rPr>
              <a:t>四</a:t>
            </a:r>
            <a:r>
              <a:rPr lang="en-US" altLang="zh-TW" sz="3200" b="1">
                <a:solidFill>
                  <a:schemeClr val="bg1"/>
                </a:solidFill>
                <a:latin typeface="標楷體" panose="03000509000000000000" pitchFamily="65" charset="-120"/>
                <a:ea typeface="標楷體" panose="03000509000000000000" pitchFamily="65" charset="-120"/>
              </a:rPr>
              <a:t>)</a:t>
            </a:r>
          </a:p>
          <a:p>
            <a:pPr algn="ctr"/>
            <a:r>
              <a:rPr lang="en-US" altLang="zh-TW" sz="3200" b="1">
                <a:solidFill>
                  <a:schemeClr val="bg1"/>
                </a:solidFill>
                <a:latin typeface="標楷體" panose="03000509000000000000" pitchFamily="65" charset="-120"/>
                <a:ea typeface="標楷體" panose="03000509000000000000" pitchFamily="65" charset="-120"/>
                <a:hlinkClick r:id="rId3" action="ppaction://hlinkfile"/>
              </a:rPr>
              <a:t>109</a:t>
            </a:r>
            <a:r>
              <a:rPr lang="zh-TW" altLang="en-US" sz="3200" b="1">
                <a:solidFill>
                  <a:schemeClr val="bg1"/>
                </a:solidFill>
                <a:latin typeface="標楷體" panose="03000509000000000000" pitchFamily="65" charset="-120"/>
                <a:ea typeface="標楷體" panose="03000509000000000000" pitchFamily="65" charset="-120"/>
                <a:hlinkClick r:id="rId3" action="ppaction://hlinkfile"/>
              </a:rPr>
              <a:t>年免試入學超額比序項</a:t>
            </a:r>
            <a:r>
              <a:rPr lang="zh-TW" altLang="zh-TW" sz="3200" b="1">
                <a:solidFill>
                  <a:schemeClr val="bg1"/>
                </a:solidFill>
                <a:latin typeface="標楷體" panose="03000509000000000000" pitchFamily="65" charset="-120"/>
                <a:ea typeface="標楷體" panose="03000509000000000000" pitchFamily="65" charset="-120"/>
                <a:hlinkClick r:id="rId3" action="ppaction://hlinkfile"/>
              </a:rPr>
              <a:t>目</a:t>
            </a:r>
            <a:r>
              <a:rPr lang="zh-TW" altLang="en-US" sz="3200" b="1">
                <a:solidFill>
                  <a:schemeClr val="bg1"/>
                </a:solidFill>
                <a:latin typeface="標楷體" panose="03000509000000000000" pitchFamily="65" charset="-120"/>
                <a:ea typeface="標楷體" panose="03000509000000000000" pitchFamily="65" charset="-120"/>
                <a:hlinkClick r:id="rId3" action="ppaction://hlinkfile"/>
              </a:rPr>
              <a:t>表</a:t>
            </a:r>
            <a:endParaRPr lang="zh-TW" altLang="en-US" sz="3200" b="1">
              <a:solidFill>
                <a:schemeClr val="bg1"/>
              </a:solidFill>
              <a:latin typeface="標楷體" panose="03000509000000000000" pitchFamily="65" charset="-120"/>
              <a:ea typeface="標楷體" panose="03000509000000000000" pitchFamily="65" charset="-120"/>
            </a:endParaRPr>
          </a:p>
        </p:txBody>
      </p:sp>
      <p:sp>
        <p:nvSpPr>
          <p:cNvPr id="9" name="內容版面配置區 2">
            <a:extLst>
              <a:ext uri="{FF2B5EF4-FFF2-40B4-BE49-F238E27FC236}">
                <a16:creationId xmlns:a16="http://schemas.microsoft.com/office/drawing/2014/main" xmlns="" id="{9AEB8080-C951-47EC-9FF8-BDC45C71A37E}"/>
              </a:ext>
            </a:extLst>
          </p:cNvPr>
          <p:cNvSpPr txBox="1">
            <a:spLocks/>
          </p:cNvSpPr>
          <p:nvPr/>
        </p:nvSpPr>
        <p:spPr bwMode="auto">
          <a:xfrm>
            <a:off x="2671763" y="6395196"/>
            <a:ext cx="8001000" cy="531812"/>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kumimoji="1" sz="3200" b="1">
                <a:solidFill>
                  <a:srgbClr val="A5002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kumimoji="1" sz="2800" b="1">
                <a:solidFill>
                  <a:srgbClr val="000066"/>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kumimoji="1" sz="2800" b="1">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kumimoji="1" sz="2000" b="1">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9pPr>
          </a:lstStyle>
          <a:p>
            <a:pPr eaLnBrk="1" hangingPunct="1">
              <a:defRPr/>
            </a:pPr>
            <a:r>
              <a:rPr lang="zh-TW" altLang="en-US" sz="2400" kern="0" dirty="0">
                <a:solidFill>
                  <a:srgbClr val="FF0000"/>
                </a:solidFill>
                <a:latin typeface="標楷體" panose="03000509000000000000" pitchFamily="65" charset="-120"/>
                <a:ea typeface="標楷體" panose="03000509000000000000" pitchFamily="65" charset="-120"/>
              </a:rPr>
              <a:t>多元學習表現採計前五學期</a:t>
            </a:r>
            <a:r>
              <a:rPr lang="en-US" altLang="zh-TW" sz="2400" kern="0" dirty="0">
                <a:solidFill>
                  <a:srgbClr val="FF0000"/>
                </a:solidFill>
                <a:latin typeface="標楷體" panose="03000509000000000000" pitchFamily="65" charset="-120"/>
                <a:ea typeface="標楷體" panose="03000509000000000000" pitchFamily="65" charset="-120"/>
              </a:rPr>
              <a:t>(</a:t>
            </a:r>
            <a:r>
              <a:rPr lang="zh-TW" altLang="en-US" sz="2400" kern="0" dirty="0">
                <a:solidFill>
                  <a:srgbClr val="FF0000"/>
                </a:solidFill>
                <a:latin typeface="標楷體" panose="03000509000000000000" pitchFamily="65" charset="-120"/>
                <a:ea typeface="標楷體" panose="03000509000000000000" pitchFamily="65" charset="-120"/>
              </a:rPr>
              <a:t>七上至九下開學前一日</a:t>
            </a:r>
            <a:r>
              <a:rPr lang="en-US" altLang="zh-TW" sz="2400" kern="0" dirty="0">
                <a:solidFill>
                  <a:srgbClr val="FF0000"/>
                </a:solidFill>
                <a:latin typeface="標楷體" panose="03000509000000000000" pitchFamily="65" charset="-120"/>
                <a:ea typeface="標楷體" panose="03000509000000000000" pitchFamily="65" charset="-120"/>
              </a:rPr>
              <a:t>)</a:t>
            </a:r>
          </a:p>
        </p:txBody>
      </p:sp>
      <p:sp>
        <p:nvSpPr>
          <p:cNvPr id="125091"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16DD219-EF3F-4921-A873-CC12CE8B98BB}" type="slidenum">
              <a:rPr kumimoji="0" lang="zh-TW" altLang="en-US" smtClean="0">
                <a:solidFill>
                  <a:srgbClr val="FEFFFF"/>
                </a:solidFill>
                <a:latin typeface="Century Gothic" panose="020B0502020202020204" pitchFamily="34" charset="0"/>
              </a:rPr>
              <a:pPr/>
              <a:t>27</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標題 1"/>
          <p:cNvSpPr>
            <a:spLocks noGrp="1"/>
          </p:cNvSpPr>
          <p:nvPr>
            <p:ph type="title"/>
          </p:nvPr>
        </p:nvSpPr>
        <p:spPr>
          <a:xfrm>
            <a:off x="2419350" y="457200"/>
            <a:ext cx="6172200" cy="857250"/>
          </a:xfrm>
          <a:solidFill>
            <a:srgbClr val="006600"/>
          </a:solidFill>
        </p:spPr>
        <p:txBody>
          <a:bodyPr/>
          <a:lstStyle/>
          <a:p>
            <a:pPr eaLnBrk="1" hangingPunct="1"/>
            <a:r>
              <a:rPr lang="en-US" altLang="zh-TW" sz="4000">
                <a:solidFill>
                  <a:schemeClr val="bg1"/>
                </a:solidFill>
                <a:latin typeface="標楷體" panose="03000509000000000000" pitchFamily="65" charset="-120"/>
                <a:ea typeface="標楷體" panose="03000509000000000000" pitchFamily="65" charset="-120"/>
              </a:rPr>
              <a:t>(</a:t>
            </a:r>
            <a:r>
              <a:rPr lang="zh-TW" altLang="en-US" sz="4000">
                <a:solidFill>
                  <a:schemeClr val="bg1"/>
                </a:solidFill>
                <a:latin typeface="標楷體" panose="03000509000000000000" pitchFamily="65" charset="-120"/>
                <a:ea typeface="標楷體" panose="03000509000000000000" pitchFamily="65" charset="-120"/>
              </a:rPr>
              <a:t>五</a:t>
            </a:r>
            <a:r>
              <a:rPr lang="en-US" altLang="zh-TW" sz="4000">
                <a:solidFill>
                  <a:schemeClr val="bg1"/>
                </a:solidFill>
                <a:latin typeface="標楷體" panose="03000509000000000000" pitchFamily="65" charset="-120"/>
                <a:ea typeface="標楷體" panose="03000509000000000000" pitchFamily="65" charset="-120"/>
              </a:rPr>
              <a:t>)109</a:t>
            </a:r>
            <a:r>
              <a:rPr lang="zh-TW" altLang="en-US" sz="4000">
                <a:solidFill>
                  <a:schemeClr val="bg1"/>
                </a:solidFill>
                <a:latin typeface="標楷體" panose="03000509000000000000" pitchFamily="65" charset="-120"/>
                <a:ea typeface="標楷體" panose="03000509000000000000" pitchFamily="65" charset="-120"/>
              </a:rPr>
              <a:t>免試入學同分比序</a:t>
            </a:r>
          </a:p>
        </p:txBody>
      </p:sp>
      <p:sp>
        <p:nvSpPr>
          <p:cNvPr id="126979" name="矩形 1"/>
          <p:cNvSpPr>
            <a:spLocks noChangeArrowheads="1"/>
          </p:cNvSpPr>
          <p:nvPr/>
        </p:nvSpPr>
        <p:spPr bwMode="auto">
          <a:xfrm>
            <a:off x="1862138" y="2628900"/>
            <a:ext cx="89376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(1)</a:t>
            </a:r>
            <a:r>
              <a:rPr lang="zh-TW"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總積分</a:t>
            </a:r>
            <a:r>
              <a:rPr lang="en-US"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(2)</a:t>
            </a:r>
            <a:r>
              <a:rPr lang="zh-TW"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志願序</a:t>
            </a:r>
            <a:r>
              <a:rPr lang="en-US"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(3)</a:t>
            </a:r>
            <a:r>
              <a:rPr lang="zh-TW"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國中教育會考總積分</a:t>
            </a:r>
            <a:r>
              <a:rPr lang="en-US"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(4)</a:t>
            </a:r>
            <a:r>
              <a:rPr lang="zh-TW"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多元學習表現總積分</a:t>
            </a:r>
            <a:r>
              <a:rPr lang="en-US"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(5)</a:t>
            </a:r>
            <a:r>
              <a:rPr lang="zh-TW" altLang="en-US" sz="3600" b="1">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國中教育會考總積點</a:t>
            </a:r>
            <a:r>
              <a:rPr lang="en-US" altLang="zh-TW" sz="3600" b="1">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 </a:t>
            </a:r>
            <a:r>
              <a:rPr lang="en-US"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(6)</a:t>
            </a:r>
            <a:r>
              <a:rPr lang="zh-TW" altLang="en-US"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a:t>
            </a:r>
            <a:r>
              <a:rPr lang="zh-TW"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會考加註標示</a:t>
            </a:r>
            <a:r>
              <a:rPr lang="en-US"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a:t>
            </a:r>
            <a:r>
              <a:rPr lang="zh-TW" altLang="en-US" sz="3600" b="1">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含總標示及國英數自設分科標示</a:t>
            </a:r>
            <a:r>
              <a:rPr lang="en-US"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(7)</a:t>
            </a:r>
            <a:r>
              <a:rPr lang="zh-TW" altLang="en-US" sz="3600" b="1">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志願序內之學校序</a:t>
            </a:r>
            <a:r>
              <a:rPr lang="zh-TW" altLang="en-US"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a:t>
            </a:r>
            <a:endParaRPr lang="zh-TW" altLang="zh-TW" sz="3600">
              <a:solidFill>
                <a:srgbClr val="000000"/>
              </a:solidFill>
              <a:latin typeface="Times New Roman" panose="02020603050405020304" pitchFamily="18" charset="0"/>
              <a:ea typeface="標楷體" panose="03000509000000000000" pitchFamily="65" charset="-120"/>
              <a:cs typeface="新細明體" panose="02020500000000000000" pitchFamily="18" charset="-120"/>
            </a:endParaRPr>
          </a:p>
        </p:txBody>
      </p:sp>
      <p:sp>
        <p:nvSpPr>
          <p:cNvPr id="4" name="矩形圖說文字 3">
            <a:extLst>
              <a:ext uri="{FF2B5EF4-FFF2-40B4-BE49-F238E27FC236}">
                <a16:creationId xmlns:a16="http://schemas.microsoft.com/office/drawing/2014/main" xmlns="" id="{FC38BC6E-2BD6-470E-BEED-55FEDE094D9C}"/>
              </a:ext>
            </a:extLst>
          </p:cNvPr>
          <p:cNvSpPr/>
          <p:nvPr/>
        </p:nvSpPr>
        <p:spPr>
          <a:xfrm>
            <a:off x="3192463" y="1574801"/>
            <a:ext cx="2470150" cy="857249"/>
          </a:xfrm>
          <a:prstGeom prst="wedgeRectCallout">
            <a:avLst>
              <a:gd name="adj1" fmla="val -23169"/>
              <a:gd name="adj2" fmla="val 11899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t>經濟弱勢</a:t>
            </a:r>
            <a:r>
              <a:rPr lang="en-US" altLang="zh-TW" sz="2000" b="1" dirty="0"/>
              <a:t>(</a:t>
            </a:r>
            <a:r>
              <a:rPr lang="zh-TW" altLang="en-US" sz="2000" b="1" dirty="0"/>
              <a:t>低收入戶</a:t>
            </a:r>
            <a:r>
              <a:rPr lang="en-US" altLang="zh-TW" sz="2000" b="1" dirty="0"/>
              <a:t>)</a:t>
            </a:r>
            <a:r>
              <a:rPr lang="zh-TW" altLang="en-US" sz="2000" b="1" dirty="0"/>
              <a:t>學生優先錄取</a:t>
            </a:r>
          </a:p>
        </p:txBody>
      </p:sp>
      <p:sp>
        <p:nvSpPr>
          <p:cNvPr id="12698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B652FBA-374B-4DED-A22D-542BCDB52ABE}" type="slidenum">
              <a:rPr kumimoji="0" lang="zh-TW" altLang="en-US" smtClean="0">
                <a:solidFill>
                  <a:srgbClr val="FEFFFF"/>
                </a:solidFill>
                <a:latin typeface="Century Gothic" panose="020B0502020202020204" pitchFamily="34" charset="0"/>
              </a:rPr>
              <a:pPr/>
              <a:t>28</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a16="http://schemas.microsoft.com/office/drawing/2014/main" xmlns="" id="{FABD3444-96B3-4770-9DAE-F4E7A504DA49}"/>
              </a:ext>
            </a:extLst>
          </p:cNvPr>
          <p:cNvGraphicFramePr>
            <a:graphicFrameLocks noGrp="1"/>
          </p:cNvGraphicFramePr>
          <p:nvPr>
            <p:extLst>
              <p:ext uri="{D42A27DB-BD31-4B8C-83A1-F6EECF244321}">
                <p14:modId xmlns:p14="http://schemas.microsoft.com/office/powerpoint/2010/main" val="71228975"/>
              </p:ext>
            </p:extLst>
          </p:nvPr>
        </p:nvGraphicFramePr>
        <p:xfrm>
          <a:off x="2149475" y="1484786"/>
          <a:ext cx="6552729" cy="4446279"/>
        </p:xfrm>
        <a:graphic>
          <a:graphicData uri="http://schemas.openxmlformats.org/drawingml/2006/table">
            <a:tbl>
              <a:tblPr>
                <a:tableStyleId>{35758FB7-9AC5-4552-8A53-C91805E547FA}</a:tableStyleId>
              </a:tblPr>
              <a:tblGrid>
                <a:gridCol w="964433">
                  <a:extLst>
                    <a:ext uri="{9D8B030D-6E8A-4147-A177-3AD203B41FA5}">
                      <a16:colId xmlns:a16="http://schemas.microsoft.com/office/drawing/2014/main" xmlns="" val="20000"/>
                    </a:ext>
                  </a:extLst>
                </a:gridCol>
                <a:gridCol w="3691453">
                  <a:extLst>
                    <a:ext uri="{9D8B030D-6E8A-4147-A177-3AD203B41FA5}">
                      <a16:colId xmlns:a16="http://schemas.microsoft.com/office/drawing/2014/main" xmlns="" val="20001"/>
                    </a:ext>
                  </a:extLst>
                </a:gridCol>
                <a:gridCol w="1896843">
                  <a:extLst>
                    <a:ext uri="{9D8B030D-6E8A-4147-A177-3AD203B41FA5}">
                      <a16:colId xmlns:a16="http://schemas.microsoft.com/office/drawing/2014/main" xmlns="" val="20002"/>
                    </a:ext>
                  </a:extLst>
                </a:gridCol>
              </a:tblGrid>
              <a:tr h="372111">
                <a:tc>
                  <a:txBody>
                    <a:bodyPr/>
                    <a:lstStyle/>
                    <a:p>
                      <a:pPr algn="ctr" fontAlgn="ctr"/>
                      <a:r>
                        <a:rPr lang="zh-TW" altLang="en-US" sz="2400" u="none" strike="noStrike" dirty="0">
                          <a:effectLst/>
                        </a:rPr>
                        <a:t>次序</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rgbClr val="FFFFCC"/>
                    </a:solidFill>
                  </a:tcPr>
                </a:tc>
                <a:tc>
                  <a:txBody>
                    <a:bodyPr/>
                    <a:lstStyle/>
                    <a:p>
                      <a:pPr algn="ctr" fontAlgn="ctr"/>
                      <a:r>
                        <a:rPr lang="zh-TW" altLang="en-US" sz="2400" u="none" strike="noStrike" dirty="0">
                          <a:effectLst/>
                        </a:rPr>
                        <a:t>項目</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T w="38100" cap="flat" cmpd="sng" algn="ctr">
                      <a:solidFill>
                        <a:schemeClr val="tx1"/>
                      </a:solidFill>
                      <a:prstDash val="solid"/>
                      <a:round/>
                      <a:headEnd type="none" w="med" len="med"/>
                      <a:tailEnd type="none" w="med" len="med"/>
                    </a:lnT>
                    <a:solidFill>
                      <a:srgbClr val="FFFFCC"/>
                    </a:solidFill>
                  </a:tcPr>
                </a:tc>
                <a:tc>
                  <a:txBody>
                    <a:bodyPr/>
                    <a:lstStyle/>
                    <a:p>
                      <a:pPr algn="ctr" fontAlgn="ctr"/>
                      <a:r>
                        <a:rPr lang="zh-TW" altLang="en-US" sz="2400" u="none" strike="noStrike" dirty="0">
                          <a:effectLst/>
                        </a:rPr>
                        <a:t>最高分數</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FFCC"/>
                    </a:solidFill>
                  </a:tcPr>
                </a:tc>
                <a:extLst>
                  <a:ext uri="{0D108BD9-81ED-4DB2-BD59-A6C34878D82A}">
                    <a16:rowId xmlns:a16="http://schemas.microsoft.com/office/drawing/2014/main" xmlns="" val="10000"/>
                  </a:ext>
                </a:extLst>
              </a:tr>
              <a:tr h="372111">
                <a:tc>
                  <a:txBody>
                    <a:bodyPr/>
                    <a:lstStyle/>
                    <a:p>
                      <a:pPr algn="ctr" fontAlgn="ctr"/>
                      <a:r>
                        <a:rPr lang="en-US" altLang="zh-TW" sz="2400" u="none" strike="noStrike" dirty="0">
                          <a:effectLst/>
                        </a:rPr>
                        <a:t>1</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總積分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100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01"/>
                  </a:ext>
                </a:extLst>
              </a:tr>
              <a:tr h="372111">
                <a:tc>
                  <a:txBody>
                    <a:bodyPr/>
                    <a:lstStyle/>
                    <a:p>
                      <a:endParaRPr lang="zh-TW" altLang="en-US"/>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a:r>
                        <a:rPr lang="zh-TW" altLang="en-US" sz="2400" u="none" strike="noStrike" kern="1200" dirty="0">
                          <a:solidFill>
                            <a:srgbClr val="FF0000"/>
                          </a:solidFill>
                          <a:effectLst/>
                          <a:latin typeface="+mn-lt"/>
                          <a:ea typeface="+mn-ea"/>
                          <a:cs typeface="+mn-cs"/>
                        </a:rPr>
                        <a:t>經濟弱勢</a:t>
                      </a:r>
                      <a:r>
                        <a:rPr lang="en-US" altLang="zh-TW" sz="2400" u="none" strike="noStrike" kern="1200" dirty="0">
                          <a:solidFill>
                            <a:srgbClr val="FF0000"/>
                          </a:solidFill>
                          <a:effectLst/>
                          <a:latin typeface="+mn-lt"/>
                          <a:ea typeface="+mn-ea"/>
                          <a:cs typeface="+mn-cs"/>
                        </a:rPr>
                        <a:t>(</a:t>
                      </a:r>
                      <a:r>
                        <a:rPr lang="zh-TW" altLang="en-US" sz="2400" u="none" strike="noStrike" kern="1200" dirty="0">
                          <a:solidFill>
                            <a:srgbClr val="FF0000"/>
                          </a:solidFill>
                          <a:effectLst/>
                          <a:latin typeface="+mn-lt"/>
                          <a:ea typeface="+mn-ea"/>
                          <a:cs typeface="+mn-cs"/>
                        </a:rPr>
                        <a:t>低收入戶</a:t>
                      </a:r>
                      <a:r>
                        <a:rPr lang="en-US" altLang="zh-TW" sz="2400" u="none" strike="noStrike" kern="1200" dirty="0">
                          <a:solidFill>
                            <a:srgbClr val="FF0000"/>
                          </a:solidFill>
                          <a:effectLst/>
                          <a:latin typeface="+mn-lt"/>
                          <a:ea typeface="+mn-ea"/>
                          <a:cs typeface="+mn-cs"/>
                        </a:rPr>
                        <a:t>)</a:t>
                      </a:r>
                      <a:endParaRPr lang="zh-TW" altLang="en-US" sz="2400" u="none" strike="noStrike" kern="1200" dirty="0">
                        <a:solidFill>
                          <a:srgbClr val="FF0000"/>
                        </a:solidFill>
                        <a:effectLst/>
                        <a:latin typeface="+mn-lt"/>
                        <a:ea typeface="+mn-ea"/>
                        <a:cs typeface="+mn-cs"/>
                      </a:endParaRPr>
                    </a:p>
                  </a:txBody>
                  <a:tcPr marL="6351" marR="6351" marT="6351" marB="0" anchor="ctr">
                    <a:solidFill>
                      <a:srgbClr val="FFFFCC"/>
                    </a:solidFill>
                  </a:tcPr>
                </a:tc>
                <a:tc>
                  <a:txBody>
                    <a:bodyPr/>
                    <a:lstStyle/>
                    <a:p>
                      <a:endParaRPr lang="zh-TW" altLang="en-US" dirty="0"/>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02"/>
                  </a:ext>
                </a:extLst>
              </a:tr>
              <a:tr h="372111">
                <a:tc>
                  <a:txBody>
                    <a:bodyPr/>
                    <a:lstStyle/>
                    <a:p>
                      <a:pPr algn="ctr" fontAlgn="ctr"/>
                      <a:r>
                        <a:rPr lang="en-US" altLang="zh-TW" sz="2400" u="none" strike="noStrike" dirty="0">
                          <a:effectLst/>
                        </a:rPr>
                        <a:t>2</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志願序</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10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03"/>
                  </a:ext>
                </a:extLst>
              </a:tr>
              <a:tr h="372111">
                <a:tc>
                  <a:txBody>
                    <a:bodyPr/>
                    <a:lstStyle/>
                    <a:p>
                      <a:pPr algn="ctr" fontAlgn="ctr"/>
                      <a:r>
                        <a:rPr lang="en-US" altLang="zh-TW" sz="2400" u="none" strike="noStrike" dirty="0">
                          <a:effectLst/>
                        </a:rPr>
                        <a:t>3</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教育會考總分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30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04"/>
                  </a:ext>
                </a:extLst>
              </a:tr>
              <a:tr h="372111">
                <a:tc>
                  <a:txBody>
                    <a:bodyPr/>
                    <a:lstStyle/>
                    <a:p>
                      <a:pPr algn="ctr" fontAlgn="ctr"/>
                      <a:r>
                        <a:rPr lang="en-US" altLang="zh-TW" sz="2400" u="none" strike="noStrike" dirty="0">
                          <a:effectLst/>
                        </a:rPr>
                        <a:t>4</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多元學習表現總分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50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05"/>
                  </a:ext>
                </a:extLst>
              </a:tr>
              <a:tr h="372111">
                <a:tc>
                  <a:txBody>
                    <a:bodyPr/>
                    <a:lstStyle/>
                    <a:p>
                      <a:pPr algn="ctr" fontAlgn="ctr"/>
                      <a:r>
                        <a:rPr lang="en-US" altLang="zh-TW" sz="2400" u="none" strike="noStrike" dirty="0">
                          <a:effectLst/>
                        </a:rPr>
                        <a:t>5</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國中教育會考總積點</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36</a:t>
                      </a:r>
                      <a:r>
                        <a:rPr lang="zh-TW" altLang="en-US" sz="2400" u="none" strike="noStrike" dirty="0">
                          <a:effectLst/>
                        </a:rPr>
                        <a:t>積點</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06"/>
                  </a:ext>
                </a:extLst>
              </a:tr>
              <a:tr h="737871">
                <a:tc>
                  <a:txBody>
                    <a:bodyPr/>
                    <a:lstStyle/>
                    <a:p>
                      <a:pPr algn="ctr" fontAlgn="ctr"/>
                      <a:r>
                        <a:rPr lang="en-US" altLang="zh-TW" sz="2400" u="none" strike="noStrike" dirty="0">
                          <a:effectLst/>
                        </a:rPr>
                        <a:t>6</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會考加註標示</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zh-TW" altLang="en-US" sz="2400" u="none" strike="noStrike" dirty="0">
                          <a:effectLst/>
                          <a:latin typeface="+mn-ea"/>
                          <a:ea typeface="+mn-ea"/>
                        </a:rPr>
                        <a:t>總標示、</a:t>
                      </a:r>
                      <a:endParaRPr lang="en-US" altLang="zh-TW" sz="2400" u="none" strike="noStrike" dirty="0">
                        <a:effectLst/>
                        <a:latin typeface="+mn-ea"/>
                        <a:ea typeface="+mn-ea"/>
                      </a:endParaRPr>
                    </a:p>
                    <a:p>
                      <a:pPr algn="ctr" fontAlgn="ctr"/>
                      <a:r>
                        <a:rPr lang="zh-TW" altLang="en-US" sz="2400" u="none" strike="noStrike" dirty="0">
                          <a:effectLst/>
                          <a:latin typeface="+mn-ea"/>
                          <a:ea typeface="+mn-ea"/>
                        </a:rPr>
                        <a:t>分科標示</a:t>
                      </a:r>
                      <a:endParaRPr lang="en-US" altLang="zh-TW" sz="2400" u="none" strike="noStrike" dirty="0">
                        <a:effectLst/>
                        <a:latin typeface="+mn-ea"/>
                        <a:ea typeface="+mn-ea"/>
                      </a:endParaRPr>
                    </a:p>
                    <a:p>
                      <a:pPr algn="ctr" fontAlgn="ctr"/>
                      <a:r>
                        <a:rPr lang="en-US" altLang="zh-TW" sz="1800" u="none" strike="noStrike" dirty="0">
                          <a:effectLst/>
                          <a:latin typeface="+mn-ea"/>
                          <a:ea typeface="+mn-ea"/>
                        </a:rPr>
                        <a:t>(</a:t>
                      </a:r>
                      <a:r>
                        <a:rPr lang="zh-TW" altLang="en-US" sz="1800" u="none" strike="noStrike" dirty="0">
                          <a:effectLst/>
                          <a:latin typeface="+mn-ea"/>
                          <a:ea typeface="+mn-ea"/>
                        </a:rPr>
                        <a:t>國英數自社</a:t>
                      </a:r>
                      <a:r>
                        <a:rPr lang="en-US" altLang="zh-TW" sz="1800" u="none" strike="noStrike" dirty="0">
                          <a:effectLst/>
                          <a:latin typeface="+mn-ea"/>
                          <a:ea typeface="+mn-ea"/>
                        </a:rPr>
                        <a:t>)</a:t>
                      </a:r>
                      <a:r>
                        <a:rPr lang="zh-TW" altLang="en-US" sz="2400" u="none" strike="noStrike" dirty="0">
                          <a:effectLst/>
                          <a:latin typeface="+mn-ea"/>
                          <a:ea typeface="+mn-ea"/>
                        </a:rPr>
                        <a:t>　</a:t>
                      </a:r>
                      <a:endParaRPr lang="zh-TW" altLang="en-US" sz="2400" b="0" i="0" u="none" strike="noStrike" dirty="0">
                        <a:solidFill>
                          <a:srgbClr val="000000"/>
                        </a:solidFill>
                        <a:effectLst/>
                        <a:latin typeface="+mn-ea"/>
                        <a:ea typeface="+mn-ea"/>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12"/>
                  </a:ext>
                </a:extLst>
              </a:tr>
              <a:tr h="737871">
                <a:tc>
                  <a:txBody>
                    <a:bodyPr/>
                    <a:lstStyle/>
                    <a:p>
                      <a:pPr marL="0" algn="ctr" defTabSz="342900" rtl="0" eaLnBrk="1" fontAlgn="ctr" latinLnBrk="0" hangingPunct="1"/>
                      <a:r>
                        <a:rPr lang="en-US" altLang="zh-TW" sz="2400" u="none" strike="noStrike" kern="1200" dirty="0">
                          <a:solidFill>
                            <a:schemeClr val="dk1"/>
                          </a:solidFill>
                          <a:effectLst/>
                          <a:latin typeface="+mn-lt"/>
                          <a:ea typeface="+mn-ea"/>
                          <a:cs typeface="+mn-cs"/>
                        </a:rPr>
                        <a:t>7</a:t>
                      </a:r>
                    </a:p>
                  </a:txBody>
                  <a:tcPr marL="6351" marR="6351" marT="6351"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a:txBody>
                    <a:bodyPr/>
                    <a:lstStyle/>
                    <a:p>
                      <a:pPr marL="0" algn="ctr" defTabSz="342900" rtl="0" eaLnBrk="1" fontAlgn="ctr" latinLnBrk="0" hangingPunct="1"/>
                      <a:r>
                        <a:rPr lang="zh-TW" altLang="en-US" sz="2400" u="none" strike="noStrike" kern="1200" dirty="0">
                          <a:solidFill>
                            <a:schemeClr val="dk1"/>
                          </a:solidFill>
                          <a:effectLst/>
                          <a:latin typeface="+mn-lt"/>
                          <a:ea typeface="+mn-ea"/>
                          <a:cs typeface="+mn-cs"/>
                        </a:rPr>
                        <a:t>志願序內之學校序</a:t>
                      </a:r>
                      <a:r>
                        <a:rPr lang="en-US" altLang="zh-TW" sz="2400" u="none" strike="noStrike" kern="1200" dirty="0">
                          <a:solidFill>
                            <a:schemeClr val="dk1"/>
                          </a:solidFill>
                          <a:effectLst/>
                          <a:latin typeface="+mn-lt"/>
                          <a:ea typeface="+mn-ea"/>
                          <a:cs typeface="+mn-cs"/>
                        </a:rPr>
                        <a:t>(</a:t>
                      </a:r>
                      <a:r>
                        <a:rPr lang="zh-TW" altLang="en-US" sz="2400" u="none" strike="noStrike" kern="1200" dirty="0">
                          <a:solidFill>
                            <a:schemeClr val="dk1"/>
                          </a:solidFill>
                          <a:effectLst/>
                          <a:latin typeface="+mn-lt"/>
                          <a:ea typeface="+mn-ea"/>
                          <a:cs typeface="+mn-cs"/>
                        </a:rPr>
                        <a:t>科別序</a:t>
                      </a:r>
                      <a:r>
                        <a:rPr lang="en-US" altLang="zh-TW" sz="2400" u="none" strike="noStrike" kern="1200" dirty="0">
                          <a:solidFill>
                            <a:schemeClr val="dk1"/>
                          </a:solidFill>
                          <a:effectLst/>
                          <a:latin typeface="+mn-lt"/>
                          <a:ea typeface="+mn-ea"/>
                          <a:cs typeface="+mn-cs"/>
                        </a:rPr>
                        <a:t>)</a:t>
                      </a:r>
                      <a:endParaRPr lang="zh-TW" altLang="en-US" sz="2400" u="none" strike="noStrike" kern="1200" dirty="0">
                        <a:solidFill>
                          <a:schemeClr val="dk1"/>
                        </a:solidFill>
                        <a:effectLst/>
                        <a:latin typeface="+mn-lt"/>
                        <a:ea typeface="+mn-ea"/>
                        <a:cs typeface="+mn-cs"/>
                      </a:endParaRPr>
                    </a:p>
                  </a:txBody>
                  <a:tcPr marL="6351" marR="6351" marT="6351" marB="0" anchor="ctr">
                    <a:lnB w="38100" cap="flat" cmpd="sng" algn="ctr">
                      <a:solidFill>
                        <a:schemeClr val="tx1"/>
                      </a:solidFill>
                      <a:prstDash val="solid"/>
                      <a:round/>
                      <a:headEnd type="none" w="med" len="med"/>
                      <a:tailEnd type="none" w="med" len="med"/>
                    </a:lnB>
                    <a:solidFill>
                      <a:srgbClr val="FFFFCC"/>
                    </a:solidFill>
                  </a:tcPr>
                </a:tc>
                <a:tc>
                  <a:txBody>
                    <a:bodyPr/>
                    <a:lstStyle/>
                    <a:p>
                      <a:pPr algn="ctr" fontAlgn="ctr"/>
                      <a:r>
                        <a:rPr lang="en-US" altLang="zh-TW" sz="2400" b="0" i="0" u="none" strike="noStrike" dirty="0">
                          <a:solidFill>
                            <a:srgbClr val="000000"/>
                          </a:solidFill>
                          <a:effectLst/>
                          <a:latin typeface="+mn-ea"/>
                          <a:ea typeface="+mn-ea"/>
                        </a:rPr>
                        <a:t>1-1</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&gt;</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1-2</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&gt;</a:t>
                      </a:r>
                      <a:r>
                        <a:rPr lang="zh-TW" altLang="en-US" sz="2400" b="0" i="0" u="none" strike="noStrike" dirty="0">
                          <a:solidFill>
                            <a:srgbClr val="000000"/>
                          </a:solidFill>
                          <a:effectLst/>
                          <a:latin typeface="+mn-ea"/>
                          <a:ea typeface="+mn-ea"/>
                        </a:rPr>
                        <a:t> </a:t>
                      </a:r>
                      <a:endParaRPr lang="en-US" altLang="zh-TW" sz="2400" b="0" i="0" u="none" strike="noStrike" dirty="0">
                        <a:solidFill>
                          <a:srgbClr val="000000"/>
                        </a:solidFill>
                        <a:effectLst/>
                        <a:latin typeface="+mn-ea"/>
                        <a:ea typeface="+mn-ea"/>
                      </a:endParaRPr>
                    </a:p>
                    <a:p>
                      <a:pPr algn="ctr" fontAlgn="ctr"/>
                      <a:r>
                        <a:rPr lang="en-US" altLang="zh-TW" sz="2400" b="0" i="0" u="none" strike="noStrike" dirty="0">
                          <a:solidFill>
                            <a:srgbClr val="000000"/>
                          </a:solidFill>
                          <a:effectLst/>
                          <a:latin typeface="+mn-ea"/>
                          <a:ea typeface="+mn-ea"/>
                        </a:rPr>
                        <a:t>2-1</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&gt;</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2-2</a:t>
                      </a:r>
                      <a:endParaRPr lang="zh-TW" altLang="en-US" sz="2400" b="0" i="0" u="none" strike="noStrike" dirty="0">
                        <a:solidFill>
                          <a:srgbClr val="000000"/>
                        </a:solidFill>
                        <a:effectLst/>
                        <a:latin typeface="+mn-ea"/>
                        <a:ea typeface="+mn-ea"/>
                      </a:endParaRPr>
                    </a:p>
                  </a:txBody>
                  <a:tcPr marL="6351" marR="6351" marT="6351"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xmlns="" val="386042346"/>
                  </a:ext>
                </a:extLst>
              </a:tr>
            </a:tbl>
          </a:graphicData>
        </a:graphic>
      </p:graphicFrame>
      <p:sp>
        <p:nvSpPr>
          <p:cNvPr id="128003" name="標題 1"/>
          <p:cNvSpPr txBox="1">
            <a:spLocks/>
          </p:cNvSpPr>
          <p:nvPr/>
        </p:nvSpPr>
        <p:spPr bwMode="auto">
          <a:xfrm>
            <a:off x="2149475" y="471488"/>
            <a:ext cx="6778625" cy="85725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en-US" altLang="zh-TW" sz="4000">
                <a:solidFill>
                  <a:schemeClr val="bg1"/>
                </a:solidFill>
                <a:latin typeface="標楷體" panose="03000509000000000000" pitchFamily="65" charset="-120"/>
                <a:ea typeface="標楷體" panose="03000509000000000000" pitchFamily="65" charset="-120"/>
              </a:rPr>
              <a:t>(</a:t>
            </a:r>
            <a:r>
              <a:rPr kumimoji="0" lang="zh-TW" altLang="en-US" sz="4000">
                <a:solidFill>
                  <a:schemeClr val="bg1"/>
                </a:solidFill>
                <a:latin typeface="標楷體" panose="03000509000000000000" pitchFamily="65" charset="-120"/>
                <a:ea typeface="標楷體" panose="03000509000000000000" pitchFamily="65" charset="-120"/>
              </a:rPr>
              <a:t>五</a:t>
            </a:r>
            <a:r>
              <a:rPr kumimoji="0" lang="en-US" altLang="zh-TW" sz="4000">
                <a:solidFill>
                  <a:schemeClr val="bg1"/>
                </a:solidFill>
                <a:latin typeface="標楷體" panose="03000509000000000000" pitchFamily="65" charset="-120"/>
                <a:ea typeface="標楷體" panose="03000509000000000000" pitchFamily="65" charset="-120"/>
              </a:rPr>
              <a:t>)109</a:t>
            </a:r>
            <a:r>
              <a:rPr kumimoji="0" lang="zh-TW" altLang="en-US" sz="4000">
                <a:solidFill>
                  <a:schemeClr val="bg1"/>
                </a:solidFill>
                <a:latin typeface="標楷體" panose="03000509000000000000" pitchFamily="65" charset="-120"/>
                <a:ea typeface="標楷體" panose="03000509000000000000" pitchFamily="65" charset="-120"/>
              </a:rPr>
              <a:t>免試入學同分比序</a:t>
            </a:r>
            <a:r>
              <a:rPr kumimoji="0" lang="en-US" altLang="zh-TW" sz="4000">
                <a:solidFill>
                  <a:schemeClr val="bg1"/>
                </a:solidFill>
                <a:latin typeface="標楷體" panose="03000509000000000000" pitchFamily="65" charset="-120"/>
                <a:ea typeface="標楷體" panose="03000509000000000000" pitchFamily="65" charset="-120"/>
              </a:rPr>
              <a:t>-2</a:t>
            </a:r>
            <a:endParaRPr kumimoji="0" lang="zh-TW" altLang="en-US" sz="4000">
              <a:solidFill>
                <a:schemeClr val="bg1"/>
              </a:solidFill>
              <a:latin typeface="標楷體" panose="03000509000000000000" pitchFamily="65" charset="-120"/>
              <a:ea typeface="標楷體" panose="03000509000000000000" pitchFamily="65" charset="-120"/>
            </a:endParaRPr>
          </a:p>
        </p:txBody>
      </p:sp>
      <p:sp>
        <p:nvSpPr>
          <p:cNvPr id="12800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61A9479-45E7-4E68-B4F7-F01F6B6615CB}" type="slidenum">
              <a:rPr kumimoji="0" lang="zh-TW" altLang="en-US" smtClean="0">
                <a:solidFill>
                  <a:srgbClr val="FEFFFF"/>
                </a:solidFill>
                <a:latin typeface="Century Gothic" panose="020B0502020202020204" pitchFamily="34" charset="0"/>
              </a:rPr>
              <a:pPr/>
              <a:t>29</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sz="3200" b="1" dirty="0"/>
              <a:t>109</a:t>
            </a:r>
            <a:r>
              <a:rPr lang="zh-TW" altLang="en-US" sz="3200" b="1" dirty="0"/>
              <a:t>學年度特色招生考試分發學校</a:t>
            </a:r>
          </a:p>
        </p:txBody>
      </p:sp>
      <p:sp>
        <p:nvSpPr>
          <p:cNvPr id="3" name="內容版面配置區 2"/>
          <p:cNvSpPr>
            <a:spLocks noGrp="1"/>
          </p:cNvSpPr>
          <p:nvPr>
            <p:ph idx="1"/>
          </p:nvPr>
        </p:nvSpPr>
        <p:spPr/>
        <p:txBody>
          <a:bodyPr/>
          <a:lstStyle/>
          <a:p>
            <a:pPr marL="0" indent="0">
              <a:buNone/>
            </a:pPr>
            <a:r>
              <a:rPr lang="zh-TW" altLang="en-US" sz="2800" dirty="0"/>
              <a:t>基北區</a:t>
            </a:r>
          </a:p>
          <a:p>
            <a:pPr marL="0" indent="0">
              <a:buNone/>
            </a:pPr>
            <a:r>
              <a:rPr lang="zh-TW" altLang="en-US" sz="2800" dirty="0">
                <a:hlinkClick r:id="rId2"/>
              </a:rPr>
              <a:t>國立政治大學附屬高級中學</a:t>
            </a:r>
            <a:r>
              <a:rPr lang="en-US" altLang="zh-TW" sz="2800" dirty="0">
                <a:hlinkClick r:id="rId2"/>
              </a:rPr>
              <a:t>-</a:t>
            </a:r>
            <a:r>
              <a:rPr lang="zh-TW" altLang="en-US" sz="2800" dirty="0">
                <a:hlinkClick r:id="rId2"/>
              </a:rPr>
              <a:t>英語國際特色班</a:t>
            </a:r>
            <a:endParaRPr lang="zh-TW" altLang="en-US" sz="2800" dirty="0"/>
          </a:p>
          <a:p>
            <a:pPr marL="0" indent="0">
              <a:buNone/>
            </a:pPr>
            <a:r>
              <a:rPr lang="zh-TW" altLang="en-US" sz="2800" dirty="0">
                <a:hlinkClick r:id="rId3"/>
              </a:rPr>
              <a:t>國立臺灣師範大學附屬高級中學</a:t>
            </a:r>
            <a:r>
              <a:rPr lang="en-US" altLang="zh-TW" sz="2800" dirty="0">
                <a:hlinkClick r:id="rId3"/>
              </a:rPr>
              <a:t>-</a:t>
            </a:r>
            <a:r>
              <a:rPr lang="zh-TW" altLang="en-US" sz="2800" dirty="0">
                <a:hlinkClick r:id="rId3"/>
              </a:rPr>
              <a:t>資訊科學特色班</a:t>
            </a:r>
            <a:endParaRPr lang="zh-TW" altLang="en-US" sz="2800" dirty="0"/>
          </a:p>
          <a:p>
            <a:pPr marL="0" indent="0">
              <a:buNone/>
            </a:pPr>
            <a:r>
              <a:rPr lang="zh-TW" altLang="en-US" sz="2800" dirty="0">
                <a:hlinkClick r:id="rId4"/>
              </a:rPr>
              <a:t>臺北市立麗山高級中學</a:t>
            </a:r>
            <a:r>
              <a:rPr lang="en-US" altLang="zh-TW" sz="2800" dirty="0">
                <a:hlinkClick r:id="rId4"/>
              </a:rPr>
              <a:t>-</a:t>
            </a:r>
            <a:r>
              <a:rPr lang="zh-TW" altLang="en-US" sz="2800" dirty="0">
                <a:hlinkClick r:id="rId4"/>
              </a:rPr>
              <a:t>資訊科學特色班</a:t>
            </a:r>
            <a:endParaRPr lang="zh-TW" altLang="en-US" sz="2800" dirty="0"/>
          </a:p>
          <a:p>
            <a:pPr marL="0" indent="0">
              <a:buNone/>
            </a:pPr>
            <a:r>
              <a:rPr lang="zh-TW" altLang="en-US" sz="2800" dirty="0"/>
              <a:t> 桃連區</a:t>
            </a:r>
          </a:p>
          <a:p>
            <a:pPr marL="0" indent="0">
              <a:buNone/>
            </a:pPr>
            <a:r>
              <a:rPr lang="zh-TW" altLang="en-US" sz="2800" dirty="0">
                <a:hlinkClick r:id="rId5"/>
              </a:rPr>
              <a:t>桃園市立大園國際高級中等學校</a:t>
            </a:r>
            <a:r>
              <a:rPr lang="en-US" altLang="zh-TW" sz="2800" dirty="0">
                <a:hlinkClick r:id="rId5"/>
              </a:rPr>
              <a:t>-</a:t>
            </a:r>
            <a:r>
              <a:rPr lang="zh-TW" altLang="en-US" sz="2800" dirty="0">
                <a:hlinkClick r:id="rId5"/>
              </a:rPr>
              <a:t>數理邏輯國際特色班及國際交流特色班</a:t>
            </a:r>
            <a:endParaRPr lang="zh-TW" altLang="en-US" sz="2800" dirty="0"/>
          </a:p>
          <a:p>
            <a:endParaRPr lang="zh-TW" altLang="en-US" dirty="0"/>
          </a:p>
        </p:txBody>
      </p:sp>
      <p:sp>
        <p:nvSpPr>
          <p:cNvPr id="4" name="投影片編號版面配置區 3"/>
          <p:cNvSpPr>
            <a:spLocks noGrp="1"/>
          </p:cNvSpPr>
          <p:nvPr>
            <p:ph type="sldNum" sz="quarter" idx="12"/>
          </p:nvPr>
        </p:nvSpPr>
        <p:spPr/>
        <p:txBody>
          <a:bodyPr/>
          <a:lstStyle/>
          <a:p>
            <a:pPr>
              <a:defRPr/>
            </a:pPr>
            <a:fld id="{2D6A976E-043D-4EF5-A10F-29321EF89634}" type="slidenum">
              <a:rPr lang="zh-TW" altLang="en-US" smtClean="0"/>
              <a:pPr>
                <a:defRPr/>
              </a:pPr>
              <a:t>3</a:t>
            </a:fld>
            <a:endParaRPr lang="zh-TW" altLang="en-US"/>
          </a:p>
        </p:txBody>
      </p:sp>
    </p:spTree>
    <p:extLst>
      <p:ext uri="{BB962C8B-B14F-4D97-AF65-F5344CB8AC3E}">
        <p14:creationId xmlns:p14="http://schemas.microsoft.com/office/powerpoint/2010/main" val="397721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標題 1"/>
          <p:cNvSpPr>
            <a:spLocks noGrp="1"/>
          </p:cNvSpPr>
          <p:nvPr>
            <p:ph type="title"/>
          </p:nvPr>
        </p:nvSpPr>
        <p:spPr>
          <a:xfrm>
            <a:off x="2098675" y="309563"/>
            <a:ext cx="7940675" cy="863600"/>
          </a:xfrm>
          <a:solidFill>
            <a:srgbClr val="7030A0"/>
          </a:solidFill>
        </p:spPr>
        <p:txBody>
          <a:bodyPr/>
          <a:lstStyle/>
          <a:p>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六</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超額比序</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志願序</a:t>
            </a:r>
            <a:r>
              <a:rPr lang="en-US" altLang="zh-TW" sz="4000">
                <a:solidFill>
                  <a:srgbClr val="FFFF00"/>
                </a:solidFill>
                <a:latin typeface="標楷體" panose="03000509000000000000" pitchFamily="65" charset="-120"/>
                <a:ea typeface="標楷體" panose="03000509000000000000" pitchFamily="65" charset="-120"/>
              </a:rPr>
              <a:t>1 (10</a:t>
            </a:r>
            <a:r>
              <a:rPr lang="zh-TW" altLang="en-US" sz="4000">
                <a:solidFill>
                  <a:srgbClr val="FFFF00"/>
                </a:solidFill>
                <a:latin typeface="標楷體" panose="03000509000000000000" pitchFamily="65" charset="-120"/>
                <a:ea typeface="標楷體" panose="03000509000000000000" pitchFamily="65" charset="-120"/>
              </a:rPr>
              <a:t>分</a:t>
            </a:r>
            <a:r>
              <a:rPr lang="en-US" altLang="zh-TW" sz="4000">
                <a:solidFill>
                  <a:srgbClr val="FFFF00"/>
                </a:solidFill>
                <a:latin typeface="標楷體" panose="03000509000000000000" pitchFamily="65" charset="-120"/>
                <a:ea typeface="標楷體" panose="03000509000000000000" pitchFamily="65" charset="-120"/>
              </a:rPr>
              <a:t>)</a:t>
            </a:r>
            <a:endParaRPr lang="zh-TW" altLang="en-US" sz="4000">
              <a:solidFill>
                <a:srgbClr val="FFFF00"/>
              </a:solidFill>
              <a:latin typeface="標楷體" panose="03000509000000000000" pitchFamily="65" charset="-120"/>
              <a:ea typeface="標楷體" panose="03000509000000000000" pitchFamily="65" charset="-120"/>
            </a:endParaRPr>
          </a:p>
        </p:txBody>
      </p:sp>
      <p:graphicFrame>
        <p:nvGraphicFramePr>
          <p:cNvPr id="5" name="內容版面配置區 1">
            <a:extLst>
              <a:ext uri="{FF2B5EF4-FFF2-40B4-BE49-F238E27FC236}">
                <a16:creationId xmlns:a16="http://schemas.microsoft.com/office/drawing/2014/main" xmlns="" id="{F378BD71-72BB-4FC5-B913-A0C41BDF1BA1}"/>
              </a:ext>
            </a:extLst>
          </p:cNvPr>
          <p:cNvGraphicFramePr>
            <a:graphicFrameLocks/>
          </p:cNvGraphicFramePr>
          <p:nvPr/>
        </p:nvGraphicFramePr>
        <p:xfrm>
          <a:off x="1911350" y="1412875"/>
          <a:ext cx="8321676" cy="1266826"/>
        </p:xfrm>
        <a:graphic>
          <a:graphicData uri="http://schemas.openxmlformats.org/drawingml/2006/table">
            <a:tbl>
              <a:tblPr>
                <a:tableStyleId>{5C22544A-7EE6-4342-B048-85BDC9FD1C3A}</a:tableStyleId>
              </a:tblPr>
              <a:tblGrid>
                <a:gridCol w="1395726">
                  <a:extLst>
                    <a:ext uri="{9D8B030D-6E8A-4147-A177-3AD203B41FA5}">
                      <a16:colId xmlns:a16="http://schemas.microsoft.com/office/drawing/2014/main" xmlns="" val="20000"/>
                    </a:ext>
                  </a:extLst>
                </a:gridCol>
                <a:gridCol w="1385190">
                  <a:extLst>
                    <a:ext uri="{9D8B030D-6E8A-4147-A177-3AD203B41FA5}">
                      <a16:colId xmlns:a16="http://schemas.microsoft.com/office/drawing/2014/main" xmlns="" val="20001"/>
                    </a:ext>
                  </a:extLst>
                </a:gridCol>
                <a:gridCol w="1385190">
                  <a:extLst>
                    <a:ext uri="{9D8B030D-6E8A-4147-A177-3AD203B41FA5}">
                      <a16:colId xmlns:a16="http://schemas.microsoft.com/office/drawing/2014/main" xmlns="" val="20002"/>
                    </a:ext>
                  </a:extLst>
                </a:gridCol>
                <a:gridCol w="1385190">
                  <a:extLst>
                    <a:ext uri="{9D8B030D-6E8A-4147-A177-3AD203B41FA5}">
                      <a16:colId xmlns:a16="http://schemas.microsoft.com/office/drawing/2014/main" xmlns="" val="20003"/>
                    </a:ext>
                  </a:extLst>
                </a:gridCol>
                <a:gridCol w="1385190">
                  <a:extLst>
                    <a:ext uri="{9D8B030D-6E8A-4147-A177-3AD203B41FA5}">
                      <a16:colId xmlns:a16="http://schemas.microsoft.com/office/drawing/2014/main" xmlns="" val="20004"/>
                    </a:ext>
                  </a:extLst>
                </a:gridCol>
                <a:gridCol w="1385190">
                  <a:extLst>
                    <a:ext uri="{9D8B030D-6E8A-4147-A177-3AD203B41FA5}">
                      <a16:colId xmlns:a16="http://schemas.microsoft.com/office/drawing/2014/main" xmlns="" val="20005"/>
                    </a:ext>
                  </a:extLst>
                </a:gridCol>
              </a:tblGrid>
              <a:tr h="633413">
                <a:tc>
                  <a:txBody>
                    <a:bodyPr/>
                    <a:lstStyle/>
                    <a:p>
                      <a:pPr algn="ctr" fontAlgn="ctr"/>
                      <a:r>
                        <a:rPr lang="zh-TW" altLang="en-US" sz="2000" b="1" u="none" strike="noStrike" dirty="0">
                          <a:effectLst/>
                          <a:latin typeface="+mn-ea"/>
                          <a:ea typeface="+mn-ea"/>
                        </a:rPr>
                        <a:t>第一志願序學校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第二志願序學校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第三志願序學校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第四志願序學校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第五志願序學校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其他志願序學校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633413">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10</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9</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8</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7</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6</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5</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graphicFrame>
        <p:nvGraphicFramePr>
          <p:cNvPr id="6" name="表格 5">
            <a:extLst>
              <a:ext uri="{FF2B5EF4-FFF2-40B4-BE49-F238E27FC236}">
                <a16:creationId xmlns:a16="http://schemas.microsoft.com/office/drawing/2014/main" xmlns="" id="{E2E3864C-26AD-4405-8F4D-FAE446978E52}"/>
              </a:ext>
            </a:extLst>
          </p:cNvPr>
          <p:cNvGraphicFramePr>
            <a:graphicFrameLocks noGrp="1"/>
          </p:cNvGraphicFramePr>
          <p:nvPr/>
        </p:nvGraphicFramePr>
        <p:xfrm>
          <a:off x="1911350" y="3109913"/>
          <a:ext cx="10034588" cy="2300287"/>
        </p:xfrm>
        <a:graphic>
          <a:graphicData uri="http://schemas.openxmlformats.org/drawingml/2006/table">
            <a:tbl>
              <a:tblPr/>
              <a:tblGrid>
                <a:gridCol w="10034588">
                  <a:extLst>
                    <a:ext uri="{9D8B030D-6E8A-4147-A177-3AD203B41FA5}">
                      <a16:colId xmlns:a16="http://schemas.microsoft.com/office/drawing/2014/main" xmlns="" val="20000"/>
                    </a:ext>
                  </a:extLst>
                </a:gridCol>
              </a:tblGrid>
              <a:tr h="23002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1.</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每一志願序至多</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可選填</a:t>
                      </a:r>
                      <a:r>
                        <a:rPr kumimoji="0" lang="en-US" altLang="zh-TW"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3</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校</a:t>
                      </a:r>
                      <a:r>
                        <a:rPr kumimoji="0" lang="zh-TW" altLang="en-US" sz="28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cs typeface="微軟正黑體"/>
                        </a:rPr>
                        <a:t>為一群組</a:t>
                      </a:r>
                      <a:r>
                        <a:rPr kumimoji="0" lang="zh-TW" altLang="en-US" sz="28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cs typeface="微軟正黑體"/>
                        </a:rPr>
                        <a:t>，</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其志願序積分相同。 </a:t>
                      </a:r>
                    </a:p>
                    <a:p>
                      <a:pPr marL="268288" marR="0" lvl="0" indent="-268288" algn="l" defTabSz="914400" rtl="0" eaLnBrk="1" fontAlgn="base" latinLnBrk="0" hangingPunct="1">
                        <a:lnSpc>
                          <a:spcPct val="100000"/>
                        </a:lnSpc>
                        <a:spcBef>
                          <a:spcPct val="0"/>
                        </a:spcBef>
                        <a:spcAft>
                          <a:spcPct val="0"/>
                        </a:spcAft>
                        <a:buClrTx/>
                        <a:buSzTx/>
                        <a:buFontTx/>
                        <a:buNone/>
                        <a:tabLst/>
                        <a:defRPr/>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2.</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同一志願序如有</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多科別</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，選填時視為同一志願序，其志願   序分數相同。</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3.</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同一學校第二次選填，視為不同志願序。</a:t>
                      </a:r>
                      <a:endPar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endParaRPr>
                    </a:p>
                    <a:p>
                      <a:pPr marL="268288" marR="0" lvl="0" indent="-268288"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4.</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第</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6</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志願序後</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含第</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6</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志願 </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志願選填以單科為單位，以</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5</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分計。</a:t>
                      </a:r>
                      <a:endPar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0"/>
                  </a:ext>
                </a:extLst>
              </a:tr>
            </a:tbl>
          </a:graphicData>
        </a:graphic>
      </p:graphicFrame>
      <p:sp>
        <p:nvSpPr>
          <p:cNvPr id="12905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B26576A-4AB2-4C51-A601-AA7D9F401E05}" type="slidenum">
              <a:rPr kumimoji="0" lang="zh-TW" altLang="en-US" smtClean="0">
                <a:solidFill>
                  <a:srgbClr val="FEFFFF"/>
                </a:solidFill>
                <a:latin typeface="Century Gothic" panose="020B0502020202020204" pitchFamily="34" charset="0"/>
              </a:rPr>
              <a:pPr/>
              <a:t>30</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a:extLst>
              <a:ext uri="{FF2B5EF4-FFF2-40B4-BE49-F238E27FC236}">
                <a16:creationId xmlns:a16="http://schemas.microsoft.com/office/drawing/2014/main" xmlns="" id="{F7019D1D-9BF6-432D-9DB5-05B17E0E2D33}"/>
              </a:ext>
            </a:extLst>
          </p:cNvPr>
          <p:cNvGraphicFramePr>
            <a:graphicFrameLocks noGrp="1"/>
          </p:cNvGraphicFramePr>
          <p:nvPr>
            <p:ph sz="half" idx="4294967295"/>
          </p:nvPr>
        </p:nvGraphicFramePr>
        <p:xfrm>
          <a:off x="1905000" y="1268413"/>
          <a:ext cx="9023349" cy="5508628"/>
        </p:xfrm>
        <a:graphic>
          <a:graphicData uri="http://schemas.openxmlformats.org/drawingml/2006/table">
            <a:tbl>
              <a:tblPr/>
              <a:tblGrid>
                <a:gridCol w="1223178">
                  <a:extLst>
                    <a:ext uri="{9D8B030D-6E8A-4147-A177-3AD203B41FA5}">
                      <a16:colId xmlns:a16="http://schemas.microsoft.com/office/drawing/2014/main" xmlns="" val="20000"/>
                    </a:ext>
                  </a:extLst>
                </a:gridCol>
                <a:gridCol w="810291">
                  <a:extLst>
                    <a:ext uri="{9D8B030D-6E8A-4147-A177-3AD203B41FA5}">
                      <a16:colId xmlns:a16="http://schemas.microsoft.com/office/drawing/2014/main" xmlns="" val="20001"/>
                    </a:ext>
                  </a:extLst>
                </a:gridCol>
                <a:gridCol w="810291">
                  <a:extLst>
                    <a:ext uri="{9D8B030D-6E8A-4147-A177-3AD203B41FA5}">
                      <a16:colId xmlns:a16="http://schemas.microsoft.com/office/drawing/2014/main" xmlns="" val="20002"/>
                    </a:ext>
                  </a:extLst>
                </a:gridCol>
                <a:gridCol w="810291">
                  <a:extLst>
                    <a:ext uri="{9D8B030D-6E8A-4147-A177-3AD203B41FA5}">
                      <a16:colId xmlns:a16="http://schemas.microsoft.com/office/drawing/2014/main" xmlns="" val="20003"/>
                    </a:ext>
                  </a:extLst>
                </a:gridCol>
                <a:gridCol w="879744">
                  <a:extLst>
                    <a:ext uri="{9D8B030D-6E8A-4147-A177-3AD203B41FA5}">
                      <a16:colId xmlns:a16="http://schemas.microsoft.com/office/drawing/2014/main" xmlns="" val="20004"/>
                    </a:ext>
                  </a:extLst>
                </a:gridCol>
                <a:gridCol w="1026392">
                  <a:extLst>
                    <a:ext uri="{9D8B030D-6E8A-4147-A177-3AD203B41FA5}">
                      <a16:colId xmlns:a16="http://schemas.microsoft.com/office/drawing/2014/main" xmlns="" val="20005"/>
                    </a:ext>
                  </a:extLst>
                </a:gridCol>
                <a:gridCol w="879744">
                  <a:extLst>
                    <a:ext uri="{9D8B030D-6E8A-4147-A177-3AD203B41FA5}">
                      <a16:colId xmlns:a16="http://schemas.microsoft.com/office/drawing/2014/main" xmlns="" val="20006"/>
                    </a:ext>
                  </a:extLst>
                </a:gridCol>
                <a:gridCol w="768356">
                  <a:extLst>
                    <a:ext uri="{9D8B030D-6E8A-4147-A177-3AD203B41FA5}">
                      <a16:colId xmlns:a16="http://schemas.microsoft.com/office/drawing/2014/main" xmlns="" val="20007"/>
                    </a:ext>
                  </a:extLst>
                </a:gridCol>
                <a:gridCol w="768356">
                  <a:extLst>
                    <a:ext uri="{9D8B030D-6E8A-4147-A177-3AD203B41FA5}">
                      <a16:colId xmlns:a16="http://schemas.microsoft.com/office/drawing/2014/main" xmlns="" val="20008"/>
                    </a:ext>
                  </a:extLst>
                </a:gridCol>
                <a:gridCol w="1046706">
                  <a:extLst>
                    <a:ext uri="{9D8B030D-6E8A-4147-A177-3AD203B41FA5}">
                      <a16:colId xmlns:a16="http://schemas.microsoft.com/office/drawing/2014/main" xmlns="" val="20009"/>
                    </a:ext>
                  </a:extLst>
                </a:gridCol>
              </a:tblGrid>
              <a:tr h="40524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a:t>
                      </a:r>
                    </a:p>
                  </a:txBody>
                  <a:tcPr marL="68582" marR="68582" marT="34266" marB="342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1</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2</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3</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志願序學校</a:t>
                      </a:r>
                    </a:p>
                  </a:txBody>
                  <a:tcPr marL="68582" marR="68582" marT="34266" marB="342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xmlns="" val="10000"/>
                  </a:ext>
                </a:extLst>
              </a:tr>
              <a:tr h="478823">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志願序積分</a:t>
                      </a:r>
                    </a:p>
                  </a:txBody>
                  <a:tcPr marL="68582" marR="68582" marT="34266" marB="342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10</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a:ea typeface="微軟正黑體"/>
                        <a:cs typeface="微軟正黑體"/>
                      </a:endParaRP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9</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標楷體" pitchFamily="65" charset="-120"/>
                        <a:ea typeface="標楷體" pitchFamily="65"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8</a:t>
                      </a:r>
                      <a:r>
                        <a:rPr kumimoji="0"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xmlns="" val="10001"/>
                  </a:ext>
                </a:extLst>
              </a:tr>
              <a:tr h="647652">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志願序學校名</a:t>
                      </a: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高中甲</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高職乙</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高職丙</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高中乙</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高職戊</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高職已</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微軟正黑體"/>
                        </a:rPr>
                        <a:t>高職庚</a:t>
                      </a: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2"/>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1</a:t>
                      </a: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1</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1</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高職丙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a:ln>
                            <a:noFill/>
                          </a:ln>
                          <a:solidFill>
                            <a:srgbClr val="7030A0"/>
                          </a:solidFill>
                          <a:effectLst/>
                          <a:latin typeface="微軟正黑體"/>
                          <a:ea typeface="微軟正黑體"/>
                          <a:cs typeface="微軟正黑體"/>
                        </a:rPr>
                        <a:t>1</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普通科</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科別</a:t>
                      </a:r>
                      <a:r>
                        <a:rPr kumimoji="0" lang="en-US" altLang="zh-TW"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1</a:t>
                      </a:r>
                      <a:endPar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1</a:t>
                      </a: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高職己科別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1</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3"/>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2</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2</a:t>
                      </a:r>
                      <a:endParaRPr kumimoji="0" lang="zh-TW" altLang="en-US" sz="1600" b="1" i="0" u="none" strike="noStrike" cap="none" normalizeH="0" baseline="0" dirty="0">
                        <a:ln>
                          <a:noFill/>
                        </a:ln>
                        <a:solidFill>
                          <a:srgbClr val="FF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2</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高職丙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a:ln>
                            <a:noFill/>
                          </a:ln>
                          <a:solidFill>
                            <a:srgbClr val="7030A0"/>
                          </a:solidFill>
                          <a:effectLst/>
                          <a:latin typeface="微軟正黑體"/>
                          <a:ea typeface="微軟正黑體"/>
                          <a:cs typeface="微軟正黑體"/>
                        </a:rPr>
                        <a:t>2</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綜合高中</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科別</a:t>
                      </a:r>
                      <a:r>
                        <a:rPr kumimoji="0" lang="en-US" altLang="zh-TW"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2</a:t>
                      </a:r>
                      <a:endPar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2</a:t>
                      </a: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高職己科別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2</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4"/>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3</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3</a:t>
                      </a:r>
                      <a:endParaRPr kumimoji="0" lang="zh-TW" altLang="en-US" sz="1600" b="1" i="0" u="none" strike="noStrike" cap="none" normalizeH="0" baseline="0" dirty="0">
                        <a:ln>
                          <a:noFill/>
                        </a:ln>
                        <a:solidFill>
                          <a:srgbClr val="FF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a:ln>
                            <a:noFill/>
                          </a:ln>
                          <a:solidFill>
                            <a:srgbClr val="7030A0"/>
                          </a:solidFill>
                          <a:effectLst/>
                          <a:latin typeface="微軟正黑體"/>
                          <a:ea typeface="微軟正黑體"/>
                          <a:cs typeface="微軟正黑體"/>
                        </a:rPr>
                        <a:t>高職丙</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a:ln>
                            <a:noFill/>
                          </a:ln>
                          <a:solidFill>
                            <a:srgbClr val="7030A0"/>
                          </a:solidFill>
                          <a:effectLst/>
                          <a:latin typeface="微軟正黑體"/>
                          <a:ea typeface="微軟正黑體"/>
                          <a:cs typeface="微軟正黑體"/>
                        </a:rPr>
                        <a:t>3</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科別</a:t>
                      </a:r>
                      <a:r>
                        <a:rPr kumimoji="0" lang="en-US" altLang="zh-TW"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3</a:t>
                      </a:r>
                      <a:endPar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3</a:t>
                      </a: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5"/>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4</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4</a:t>
                      </a:r>
                      <a:endParaRPr kumimoji="0" lang="zh-TW" altLang="en-US" sz="1600" b="0"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4</a:t>
                      </a: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4</a:t>
                      </a: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6"/>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5</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dirty="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5</a:t>
                      </a:r>
                      <a:endParaRPr kumimoji="0" lang="zh-TW" altLang="en-US" sz="1600" b="0"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5</a:t>
                      </a: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5</a:t>
                      </a: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7"/>
                  </a:ext>
                </a:extLst>
              </a:tr>
            </a:tbl>
          </a:graphicData>
        </a:graphic>
      </p:graphicFrame>
      <p:sp>
        <p:nvSpPr>
          <p:cNvPr id="130139" name="標題 1"/>
          <p:cNvSpPr txBox="1">
            <a:spLocks/>
          </p:cNvSpPr>
          <p:nvPr/>
        </p:nvSpPr>
        <p:spPr bwMode="auto">
          <a:xfrm>
            <a:off x="1717675" y="209550"/>
            <a:ext cx="6684963" cy="865188"/>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六</a:t>
            </a:r>
            <a:r>
              <a:rPr kumimoji="0"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超額比序</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志願序</a:t>
            </a:r>
            <a:r>
              <a:rPr kumimoji="0" lang="en-US" altLang="zh-TW" sz="4000">
                <a:solidFill>
                  <a:srgbClr val="FFFF00"/>
                </a:solidFill>
                <a:latin typeface="標楷體" panose="03000509000000000000" pitchFamily="65" charset="-120"/>
                <a:ea typeface="標楷體" panose="03000509000000000000" pitchFamily="65" charset="-120"/>
              </a:rPr>
              <a:t>2 </a:t>
            </a:r>
            <a:r>
              <a:rPr kumimoji="0" lang="zh-TW" altLang="en-US" sz="4000">
                <a:solidFill>
                  <a:srgbClr val="FFFF00"/>
                </a:solidFill>
                <a:latin typeface="標楷體" panose="03000509000000000000" pitchFamily="65" charset="-120"/>
                <a:ea typeface="標楷體" panose="03000509000000000000" pitchFamily="65" charset="-120"/>
              </a:rPr>
              <a:t>範例</a:t>
            </a:r>
          </a:p>
        </p:txBody>
      </p:sp>
      <p:sp>
        <p:nvSpPr>
          <p:cNvPr id="13014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0B53896-FA41-426B-BE12-B32C20CFBC4E}" type="slidenum">
              <a:rPr kumimoji="0" lang="zh-TW" altLang="en-US" smtClean="0">
                <a:solidFill>
                  <a:srgbClr val="FEFFFF"/>
                </a:solidFill>
                <a:latin typeface="Century Gothic" panose="020B0502020202020204" pitchFamily="34" charset="0"/>
              </a:rPr>
              <a:pPr/>
              <a:t>31</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a:extLst>
              <a:ext uri="{FF2B5EF4-FFF2-40B4-BE49-F238E27FC236}">
                <a16:creationId xmlns:a16="http://schemas.microsoft.com/office/drawing/2014/main" xmlns="" id="{5EA66180-E174-4296-A069-BA6A4FC43B2F}"/>
              </a:ext>
            </a:extLst>
          </p:cNvPr>
          <p:cNvGraphicFramePr>
            <a:graphicFrameLocks noGrp="1"/>
          </p:cNvGraphicFramePr>
          <p:nvPr>
            <p:ph sz="half" idx="4294967295"/>
            <p:extLst>
              <p:ext uri="{D42A27DB-BD31-4B8C-83A1-F6EECF244321}">
                <p14:modId xmlns:p14="http://schemas.microsoft.com/office/powerpoint/2010/main" val="2636313290"/>
              </p:ext>
            </p:extLst>
          </p:nvPr>
        </p:nvGraphicFramePr>
        <p:xfrm>
          <a:off x="1905000" y="1268413"/>
          <a:ext cx="8945563" cy="5497513"/>
        </p:xfrm>
        <a:graphic>
          <a:graphicData uri="http://schemas.openxmlformats.org/drawingml/2006/table">
            <a:tbl>
              <a:tblPr/>
              <a:tblGrid>
                <a:gridCol w="1232168">
                  <a:extLst>
                    <a:ext uri="{9D8B030D-6E8A-4147-A177-3AD203B41FA5}">
                      <a16:colId xmlns:a16="http://schemas.microsoft.com/office/drawing/2014/main" xmlns="" val="20000"/>
                    </a:ext>
                  </a:extLst>
                </a:gridCol>
                <a:gridCol w="816246">
                  <a:extLst>
                    <a:ext uri="{9D8B030D-6E8A-4147-A177-3AD203B41FA5}">
                      <a16:colId xmlns:a16="http://schemas.microsoft.com/office/drawing/2014/main" xmlns="" val="20001"/>
                    </a:ext>
                  </a:extLst>
                </a:gridCol>
                <a:gridCol w="816246">
                  <a:extLst>
                    <a:ext uri="{9D8B030D-6E8A-4147-A177-3AD203B41FA5}">
                      <a16:colId xmlns:a16="http://schemas.microsoft.com/office/drawing/2014/main" xmlns="" val="20002"/>
                    </a:ext>
                  </a:extLst>
                </a:gridCol>
                <a:gridCol w="816246">
                  <a:extLst>
                    <a:ext uri="{9D8B030D-6E8A-4147-A177-3AD203B41FA5}">
                      <a16:colId xmlns:a16="http://schemas.microsoft.com/office/drawing/2014/main" xmlns="" val="20003"/>
                    </a:ext>
                  </a:extLst>
                </a:gridCol>
                <a:gridCol w="816246">
                  <a:extLst>
                    <a:ext uri="{9D8B030D-6E8A-4147-A177-3AD203B41FA5}">
                      <a16:colId xmlns:a16="http://schemas.microsoft.com/office/drawing/2014/main" xmlns="" val="20004"/>
                    </a:ext>
                  </a:extLst>
                </a:gridCol>
                <a:gridCol w="810645">
                  <a:extLst>
                    <a:ext uri="{9D8B030D-6E8A-4147-A177-3AD203B41FA5}">
                      <a16:colId xmlns:a16="http://schemas.microsoft.com/office/drawing/2014/main" xmlns="" val="20005"/>
                    </a:ext>
                  </a:extLst>
                </a:gridCol>
                <a:gridCol w="1031731">
                  <a:extLst>
                    <a:ext uri="{9D8B030D-6E8A-4147-A177-3AD203B41FA5}">
                      <a16:colId xmlns:a16="http://schemas.microsoft.com/office/drawing/2014/main" xmlns="" val="20006"/>
                    </a:ext>
                  </a:extLst>
                </a:gridCol>
                <a:gridCol w="871101">
                  <a:extLst>
                    <a:ext uri="{9D8B030D-6E8A-4147-A177-3AD203B41FA5}">
                      <a16:colId xmlns:a16="http://schemas.microsoft.com/office/drawing/2014/main" xmlns="" val="20007"/>
                    </a:ext>
                  </a:extLst>
                </a:gridCol>
                <a:gridCol w="867467">
                  <a:extLst>
                    <a:ext uri="{9D8B030D-6E8A-4147-A177-3AD203B41FA5}">
                      <a16:colId xmlns:a16="http://schemas.microsoft.com/office/drawing/2014/main" xmlns="" val="20008"/>
                    </a:ext>
                  </a:extLst>
                </a:gridCol>
                <a:gridCol w="867467">
                  <a:extLst>
                    <a:ext uri="{9D8B030D-6E8A-4147-A177-3AD203B41FA5}">
                      <a16:colId xmlns:a16="http://schemas.microsoft.com/office/drawing/2014/main" xmlns="" val="20009"/>
                    </a:ext>
                  </a:extLst>
                </a:gridCol>
              </a:tblGrid>
              <a:tr h="82577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a:t>
                      </a:r>
                    </a:p>
                  </a:txBody>
                  <a:tcPr marL="68578" marR="68578" marT="34275" marB="342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4</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5</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6</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a:t>
                      </a:r>
                    </a:p>
                  </a:txBody>
                  <a:tcPr marL="68578" marR="68578" marT="34275" marB="342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defRPr/>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7</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a:t>
                      </a:r>
                    </a:p>
                  </a:txBody>
                  <a:tcPr marL="68578" marR="68578" marT="34275" marB="342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defRPr/>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8</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a:t>
                      </a:r>
                    </a:p>
                  </a:txBody>
                  <a:tcPr marL="68578" marR="68578" marT="34275" marB="342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0"/>
                  </a:ext>
                </a:extLst>
              </a:tr>
              <a:tr h="44869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志願序積分</a:t>
                      </a:r>
                    </a:p>
                  </a:txBody>
                  <a:tcPr marL="68578" marR="68578" marT="34275" marB="342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7</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a:ea typeface="微軟正黑體"/>
                        <a:cs typeface="微軟正黑體"/>
                      </a:endParaRPr>
                    </a:p>
                  </a:txBody>
                  <a:tcPr marL="68578" marR="68578" marT="34275" marB="342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6</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78" marR="68578" marT="34275" marB="342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標楷體" pitchFamily="65" charset="-120"/>
                        <a:ea typeface="標楷體" pitchFamily="65"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5</a:t>
                      </a:r>
                      <a:r>
                        <a:rPr kumimoji="0"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78" marR="68578" marT="34275" marB="342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1"/>
                  </a:ext>
                </a:extLst>
              </a:tr>
              <a:tr h="691692">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志願序學校名</a:t>
                      </a: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高中丁</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高中戊</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高中己</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高職辛</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高職壬</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高職癸</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4</a:t>
                      </a: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高中庚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4</a:t>
                      </a: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2"/>
                  </a:ext>
                </a:extLst>
              </a:tr>
              <a:tr h="745335">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1</a:t>
                      </a: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高職辛</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高職癸</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45335">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2</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高職辛</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高職癸</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745335">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3</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高職辛</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高職癸</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647670">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4</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647670">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5</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131167" name="標題 1"/>
          <p:cNvSpPr txBox="1">
            <a:spLocks/>
          </p:cNvSpPr>
          <p:nvPr/>
        </p:nvSpPr>
        <p:spPr bwMode="auto">
          <a:xfrm>
            <a:off x="1717675" y="209550"/>
            <a:ext cx="6684963" cy="865188"/>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六</a:t>
            </a:r>
            <a:r>
              <a:rPr kumimoji="0"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超額比序</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志願序</a:t>
            </a:r>
            <a:r>
              <a:rPr kumimoji="0" lang="en-US" altLang="zh-TW" sz="4000">
                <a:solidFill>
                  <a:srgbClr val="FFFF00"/>
                </a:solidFill>
                <a:latin typeface="標楷體" panose="03000509000000000000" pitchFamily="65" charset="-120"/>
                <a:ea typeface="標楷體" panose="03000509000000000000" pitchFamily="65" charset="-120"/>
              </a:rPr>
              <a:t>3 </a:t>
            </a:r>
            <a:r>
              <a:rPr kumimoji="0" lang="zh-TW" altLang="en-US" sz="4000">
                <a:solidFill>
                  <a:srgbClr val="FFFF00"/>
                </a:solidFill>
                <a:latin typeface="標楷體" panose="03000509000000000000" pitchFamily="65" charset="-120"/>
                <a:ea typeface="標楷體" panose="03000509000000000000" pitchFamily="65" charset="-120"/>
              </a:rPr>
              <a:t>範例</a:t>
            </a:r>
          </a:p>
        </p:txBody>
      </p:sp>
      <p:sp>
        <p:nvSpPr>
          <p:cNvPr id="13116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8E51075-295D-4DBA-8F6F-9B99DDE92276}" type="slidenum">
              <a:rPr kumimoji="0" lang="zh-TW" altLang="en-US" smtClean="0">
                <a:solidFill>
                  <a:srgbClr val="FEFFFF"/>
                </a:solidFill>
                <a:latin typeface="Century Gothic" panose="020B0502020202020204" pitchFamily="34" charset="0"/>
              </a:rPr>
              <a:pPr/>
              <a:t>32</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a:extLst>
              <a:ext uri="{FF2B5EF4-FFF2-40B4-BE49-F238E27FC236}">
                <a16:creationId xmlns:a16="http://schemas.microsoft.com/office/drawing/2014/main" xmlns="" id="{49013FA2-80D1-49C0-B6DD-5C94DB727C84}"/>
              </a:ext>
            </a:extLst>
          </p:cNvPr>
          <p:cNvGraphicFramePr>
            <a:graphicFrameLocks noGrp="1"/>
          </p:cNvGraphicFramePr>
          <p:nvPr>
            <p:ph sz="half" idx="4294967295"/>
          </p:nvPr>
        </p:nvGraphicFramePr>
        <p:xfrm>
          <a:off x="2141538" y="787400"/>
          <a:ext cx="7643812" cy="5856289"/>
        </p:xfrm>
        <a:graphic>
          <a:graphicData uri="http://schemas.openxmlformats.org/drawingml/2006/table">
            <a:tbl>
              <a:tblPr/>
              <a:tblGrid>
                <a:gridCol w="1053292">
                  <a:extLst>
                    <a:ext uri="{9D8B030D-6E8A-4147-A177-3AD203B41FA5}">
                      <a16:colId xmlns:a16="http://schemas.microsoft.com/office/drawing/2014/main" xmlns="" val="20000"/>
                    </a:ext>
                  </a:extLst>
                </a:gridCol>
                <a:gridCol w="697749">
                  <a:extLst>
                    <a:ext uri="{9D8B030D-6E8A-4147-A177-3AD203B41FA5}">
                      <a16:colId xmlns:a16="http://schemas.microsoft.com/office/drawing/2014/main" xmlns="" val="20001"/>
                    </a:ext>
                  </a:extLst>
                </a:gridCol>
                <a:gridCol w="697749">
                  <a:extLst>
                    <a:ext uri="{9D8B030D-6E8A-4147-A177-3AD203B41FA5}">
                      <a16:colId xmlns:a16="http://schemas.microsoft.com/office/drawing/2014/main" xmlns="" val="20002"/>
                    </a:ext>
                  </a:extLst>
                </a:gridCol>
                <a:gridCol w="697749">
                  <a:extLst>
                    <a:ext uri="{9D8B030D-6E8A-4147-A177-3AD203B41FA5}">
                      <a16:colId xmlns:a16="http://schemas.microsoft.com/office/drawing/2014/main" xmlns="" val="20003"/>
                    </a:ext>
                  </a:extLst>
                </a:gridCol>
                <a:gridCol w="697749">
                  <a:extLst>
                    <a:ext uri="{9D8B030D-6E8A-4147-A177-3AD203B41FA5}">
                      <a16:colId xmlns:a16="http://schemas.microsoft.com/office/drawing/2014/main" xmlns="" val="20004"/>
                    </a:ext>
                  </a:extLst>
                </a:gridCol>
                <a:gridCol w="692963">
                  <a:extLst>
                    <a:ext uri="{9D8B030D-6E8A-4147-A177-3AD203B41FA5}">
                      <a16:colId xmlns:a16="http://schemas.microsoft.com/office/drawing/2014/main" xmlns="" val="20005"/>
                    </a:ext>
                  </a:extLst>
                </a:gridCol>
                <a:gridCol w="724546">
                  <a:extLst>
                    <a:ext uri="{9D8B030D-6E8A-4147-A177-3AD203B41FA5}">
                      <a16:colId xmlns:a16="http://schemas.microsoft.com/office/drawing/2014/main" xmlns="" val="20006"/>
                    </a:ext>
                  </a:extLst>
                </a:gridCol>
                <a:gridCol w="794005">
                  <a:extLst>
                    <a:ext uri="{9D8B030D-6E8A-4147-A177-3AD203B41FA5}">
                      <a16:colId xmlns:a16="http://schemas.microsoft.com/office/drawing/2014/main" xmlns="" val="20007"/>
                    </a:ext>
                  </a:extLst>
                </a:gridCol>
                <a:gridCol w="794005">
                  <a:extLst>
                    <a:ext uri="{9D8B030D-6E8A-4147-A177-3AD203B41FA5}">
                      <a16:colId xmlns:a16="http://schemas.microsoft.com/office/drawing/2014/main" xmlns="" val="20008"/>
                    </a:ext>
                  </a:extLst>
                </a:gridCol>
                <a:gridCol w="794005">
                  <a:extLst>
                    <a:ext uri="{9D8B030D-6E8A-4147-A177-3AD203B41FA5}">
                      <a16:colId xmlns:a16="http://schemas.microsoft.com/office/drawing/2014/main" xmlns="" val="20009"/>
                    </a:ext>
                  </a:extLst>
                </a:gridCol>
              </a:tblGrid>
              <a:tr h="445043">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志願序</a:t>
                      </a:r>
                    </a:p>
                  </a:txBody>
                  <a:tcPr marL="51441" marR="51441" marT="25699" marB="2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第</a:t>
                      </a:r>
                      <a:r>
                        <a:rPr kumimoji="0" lang="en-US" altLang="zh-TW" sz="1600" b="0" i="0" u="none" strike="noStrike" cap="none" normalizeH="0" baseline="0" dirty="0">
                          <a:ln>
                            <a:noFill/>
                          </a:ln>
                          <a:solidFill>
                            <a:srgbClr val="000000"/>
                          </a:solidFill>
                          <a:effectLst/>
                          <a:latin typeface="微軟正黑體"/>
                          <a:ea typeface="微軟正黑體"/>
                          <a:cs typeface="微軟正黑體"/>
                        </a:rPr>
                        <a:t>1</a:t>
                      </a:r>
                      <a:r>
                        <a:rPr kumimoji="0" lang="zh-TW" altLang="en-US" sz="1600" b="0" i="0" u="none" strike="noStrike" cap="none" normalizeH="0" baseline="0" dirty="0">
                          <a:ln>
                            <a:noFill/>
                          </a:ln>
                          <a:solidFill>
                            <a:srgbClr val="000000"/>
                          </a:solidFill>
                          <a:effectLst/>
                          <a:latin typeface="微軟正黑體"/>
                          <a:ea typeface="微軟正黑體"/>
                          <a:cs typeface="微軟正黑體"/>
                        </a:rPr>
                        <a:t>志願序學校</a:t>
                      </a: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第</a:t>
                      </a:r>
                      <a:r>
                        <a:rPr kumimoji="0" lang="en-US" altLang="zh-TW" sz="1600" b="0" i="0" u="none" strike="noStrike" cap="none" normalizeH="0" baseline="0" dirty="0">
                          <a:ln>
                            <a:noFill/>
                          </a:ln>
                          <a:solidFill>
                            <a:srgbClr val="000000"/>
                          </a:solidFill>
                          <a:effectLst/>
                          <a:latin typeface="微軟正黑體"/>
                          <a:ea typeface="微軟正黑體"/>
                          <a:cs typeface="微軟正黑體"/>
                        </a:rPr>
                        <a:t>2</a:t>
                      </a:r>
                      <a:r>
                        <a:rPr kumimoji="0" lang="zh-TW" altLang="en-US" sz="1600" b="0" i="0" u="none" strike="noStrike" cap="none" normalizeH="0" baseline="0" dirty="0">
                          <a:ln>
                            <a:noFill/>
                          </a:ln>
                          <a:solidFill>
                            <a:srgbClr val="000000"/>
                          </a:solidFill>
                          <a:effectLst/>
                          <a:latin typeface="微軟正黑體"/>
                          <a:ea typeface="微軟正黑體"/>
                          <a:cs typeface="微軟正黑體"/>
                        </a:rPr>
                        <a:t>志願序學校</a:t>
                      </a: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1600" b="0" i="0" u="none" strike="noStrike" cap="none" normalizeH="0" baseline="0" dirty="0">
                          <a:ln>
                            <a:noFill/>
                          </a:ln>
                          <a:solidFill>
                            <a:srgbClr val="000000"/>
                          </a:solidFill>
                          <a:effectLst/>
                          <a:latin typeface="微軟正黑體" panose="020B0604030504040204" pitchFamily="34" charset="-120"/>
                          <a:ea typeface="+mn-ea"/>
                          <a:cs typeface="微軟正黑體"/>
                        </a:rPr>
                        <a:t>3</a:t>
                      </a:r>
                      <a:r>
                        <a:rPr kumimoji="0" lang="zh-TW" altLang="en-US" sz="1600" b="0" i="0" u="none" strike="noStrike" cap="none" normalizeH="0" baseline="0" dirty="0">
                          <a:ln>
                            <a:noFill/>
                          </a:ln>
                          <a:solidFill>
                            <a:srgbClr val="000000"/>
                          </a:solidFill>
                          <a:effectLst/>
                          <a:latin typeface="微軟正黑體" panose="020B0604030504040204" pitchFamily="34" charset="-120"/>
                          <a:ea typeface="+mn-ea"/>
                          <a:cs typeface="微軟正黑體"/>
                        </a:rPr>
                        <a:t>志願序學校</a:t>
                      </a:r>
                    </a:p>
                  </a:txBody>
                  <a:tcPr marL="51441" marR="51441" marT="25699" marB="2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xmlns="" val="10000"/>
                  </a:ext>
                </a:extLst>
              </a:tr>
              <a:tr h="50859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志願序積分</a:t>
                      </a:r>
                    </a:p>
                  </a:txBody>
                  <a:tcPr marL="51441" marR="51441" marT="25699" marB="2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1600" b="1" i="0" u="none" strike="noStrike" cap="none" normalizeH="0" baseline="0" dirty="0">
                          <a:ln>
                            <a:noFill/>
                          </a:ln>
                          <a:solidFill>
                            <a:srgbClr val="FF0000"/>
                          </a:solidFill>
                          <a:effectLst/>
                          <a:latin typeface="微軟正黑體"/>
                          <a:ea typeface="微軟正黑體"/>
                          <a:cs typeface="微軟正黑體"/>
                        </a:rPr>
                        <a:t>10</a:t>
                      </a:r>
                      <a:r>
                        <a:rPr kumimoji="0" lang="zh-TW" altLang="en-US" sz="16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1600" b="1" i="0" u="none" strike="noStrike" cap="none" normalizeH="0" baseline="0" dirty="0">
                        <a:ln>
                          <a:noFill/>
                        </a:ln>
                        <a:solidFill>
                          <a:srgbClr val="FF0000"/>
                        </a:solidFill>
                        <a:effectLst/>
                        <a:latin typeface="微軟正黑體"/>
                        <a:ea typeface="微軟正黑體"/>
                        <a:cs typeface="微軟正黑體"/>
                      </a:endParaRP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1600" b="1" i="0" u="none" strike="noStrike" cap="none" normalizeH="0" baseline="0" dirty="0">
                          <a:ln>
                            <a:noFill/>
                          </a:ln>
                          <a:solidFill>
                            <a:srgbClr val="FF0000"/>
                          </a:solidFill>
                          <a:effectLst/>
                          <a:latin typeface="微軟正黑體"/>
                          <a:ea typeface="微軟正黑體"/>
                          <a:cs typeface="微軟正黑體"/>
                        </a:rPr>
                        <a:t>9</a:t>
                      </a:r>
                      <a:r>
                        <a:rPr kumimoji="0" lang="zh-TW" altLang="en-US" sz="16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標楷體" pitchFamily="65" charset="-120"/>
                        <a:ea typeface="標楷體" pitchFamily="65"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8</a:t>
                      </a:r>
                      <a:r>
                        <a:rPr kumimoji="0" lang="zh-TW" altLang="en-US"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分</a:t>
                      </a:r>
                      <a:endParaRPr kumimoji="0" lang="en-US" altLang="zh-TW"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51441" marR="51441" marT="25699" marB="2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xmlns="" val="10001"/>
                  </a:ext>
                </a:extLst>
              </a:tr>
              <a:tr h="616193">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志願序學校名</a:t>
                      </a: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高中乙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高中丙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高職丁</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微軟正黑體"/>
                        </a:rPr>
                        <a:t>高職戊</a:t>
                      </a: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2"/>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1</a:t>
                      </a: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1</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a:ln>
                            <a:noFill/>
                          </a:ln>
                          <a:solidFill>
                            <a:srgbClr val="7030A0"/>
                          </a:solidFill>
                          <a:effectLst/>
                          <a:latin typeface="微軟正黑體"/>
                          <a:ea typeface="微軟正黑體"/>
                          <a:cs typeface="微軟正黑體"/>
                        </a:rPr>
                        <a:t>1</a:t>
                      </a:r>
                      <a:endParaRPr kumimoji="0" lang="zh-TW" altLang="en-US" sz="1500" b="1"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6</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普通科</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普通科</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1</a:t>
                      </a:r>
                      <a:endParaRPr kumimoji="0" lang="zh-TW" altLang="en-US" sz="1500" b="1" i="0" u="none" strike="noStrike" cap="none" normalizeH="0" baseline="0" dirty="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a:ln>
                            <a:noFill/>
                          </a:ln>
                          <a:solidFill>
                            <a:srgbClr val="7030A0"/>
                          </a:solidFill>
                          <a:effectLst/>
                          <a:latin typeface="微軟正黑體"/>
                          <a:ea typeface="微軟正黑體"/>
                          <a:cs typeface="微軟正黑體"/>
                        </a:rPr>
                        <a:t>4</a:t>
                      </a:r>
                      <a:endParaRPr kumimoji="0" lang="zh-TW" altLang="en-US" sz="1500" b="1"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1</a:t>
                      </a:r>
                      <a:endParaRPr kumimoji="0" lang="zh-TW" altLang="en-US" sz="1500" b="1" i="0" u="none" strike="noStrike" cap="none" normalizeH="0" baseline="0" dirty="0">
                        <a:ln>
                          <a:noFill/>
                        </a:ln>
                        <a:solidFill>
                          <a:srgbClr val="C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3"/>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2</a:t>
                      </a:r>
                      <a:endParaRPr kumimoji="0" lang="zh-TW" altLang="en-US" sz="1500" b="1" i="0" u="none" strike="noStrike" cap="none" normalizeH="0" baseline="0" dirty="0">
                        <a:ln>
                          <a:noFill/>
                        </a:ln>
                        <a:solidFill>
                          <a:srgbClr val="FF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a:ln>
                            <a:noFill/>
                          </a:ln>
                          <a:solidFill>
                            <a:srgbClr val="7030A0"/>
                          </a:solidFill>
                          <a:effectLst/>
                          <a:latin typeface="微軟正黑體"/>
                          <a:ea typeface="微軟正黑體"/>
                          <a:cs typeface="微軟正黑體"/>
                        </a:rPr>
                        <a:t>2</a:t>
                      </a:r>
                      <a:endParaRPr kumimoji="0" lang="zh-TW" altLang="en-US" sz="1500" b="1"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dirty="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7</a:t>
                      </a:r>
                      <a:endParaRPr kumimoji="0" lang="zh-TW" altLang="en-US" sz="1500" b="1" i="0" u="none" strike="noStrike" cap="none" normalizeH="0" baseline="0" dirty="0">
                        <a:ln>
                          <a:noFill/>
                        </a:ln>
                        <a:solidFill>
                          <a:srgbClr val="FF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綜高科</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2</a:t>
                      </a:r>
                      <a:endParaRPr kumimoji="0" lang="zh-TW" altLang="en-US" sz="15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a:ln>
                            <a:noFill/>
                          </a:ln>
                          <a:solidFill>
                            <a:srgbClr val="7030A0"/>
                          </a:solidFill>
                          <a:effectLst/>
                          <a:latin typeface="微軟正黑體"/>
                          <a:ea typeface="微軟正黑體"/>
                          <a:cs typeface="微軟正黑體"/>
                        </a:rPr>
                        <a:t>5</a:t>
                      </a:r>
                      <a:endParaRPr kumimoji="0" lang="zh-TW" altLang="en-US" sz="1500" b="1"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2</a:t>
                      </a:r>
                      <a:endParaRPr kumimoji="0" lang="zh-TW" altLang="en-US" sz="15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4"/>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3</a:t>
                      </a: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3</a:t>
                      </a:r>
                      <a:endParaRPr kumimoji="0" lang="zh-TW" altLang="en-US" sz="1500" b="1" i="0" u="none" strike="noStrike" cap="none" normalizeH="0" baseline="0" dirty="0">
                        <a:ln>
                          <a:noFill/>
                        </a:ln>
                        <a:solidFill>
                          <a:srgbClr val="FF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3</a:t>
                      </a:r>
                      <a:endParaRPr kumimoji="0" lang="zh-TW" altLang="en-US" sz="1500" b="1" i="0" u="none" strike="noStrike" cap="none" normalizeH="0" baseline="0" dirty="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3</a:t>
                      </a:r>
                      <a:endParaRPr kumimoji="0" lang="zh-TW" altLang="en-US" sz="1500" b="1" i="0" u="none" strike="noStrike" cap="none" normalizeH="0" baseline="0" dirty="0">
                        <a:ln>
                          <a:noFill/>
                        </a:ln>
                        <a:solidFill>
                          <a:srgbClr val="C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5"/>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4</a:t>
                      </a: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4</a:t>
                      </a:r>
                      <a:endParaRPr kumimoji="0" lang="zh-TW" altLang="en-US" sz="1500" b="0" i="0" u="none" strike="noStrike" cap="none" normalizeH="0" baseline="0" dirty="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4</a:t>
                      </a:r>
                      <a:endParaRPr kumimoji="0" lang="zh-TW" altLang="en-US" sz="15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4</a:t>
                      </a:r>
                      <a:endParaRPr kumimoji="0" lang="zh-TW" altLang="en-US" sz="15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6"/>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5</a:t>
                      </a: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5</a:t>
                      </a:r>
                      <a:endParaRPr kumimoji="0" lang="zh-TW" altLang="en-US" sz="1500" b="0" i="0" u="none" strike="noStrike" cap="none" normalizeH="0" baseline="0" dirty="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dirty="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5</a:t>
                      </a:r>
                      <a:endParaRPr kumimoji="0" lang="zh-TW" altLang="en-US" sz="15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5</a:t>
                      </a:r>
                      <a:endParaRPr kumimoji="0" lang="zh-TW" altLang="en-US" sz="15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7"/>
                  </a:ext>
                </a:extLst>
              </a:tr>
            </a:tbl>
          </a:graphicData>
        </a:graphic>
      </p:graphicFrame>
      <p:sp>
        <p:nvSpPr>
          <p:cNvPr id="2" name="矩形 1">
            <a:extLst>
              <a:ext uri="{FF2B5EF4-FFF2-40B4-BE49-F238E27FC236}">
                <a16:creationId xmlns:a16="http://schemas.microsoft.com/office/drawing/2014/main" xmlns="" id="{660407B3-185A-4110-8D11-193F3D1E89E7}"/>
              </a:ext>
            </a:extLst>
          </p:cNvPr>
          <p:cNvSpPr/>
          <p:nvPr/>
        </p:nvSpPr>
        <p:spPr>
          <a:xfrm>
            <a:off x="3082925" y="2206625"/>
            <a:ext cx="792163" cy="435183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矩形 5">
            <a:extLst>
              <a:ext uri="{FF2B5EF4-FFF2-40B4-BE49-F238E27FC236}">
                <a16:creationId xmlns:a16="http://schemas.microsoft.com/office/drawing/2014/main" xmlns="" id="{C021DC67-8526-4C61-8432-5040AAD73022}"/>
              </a:ext>
            </a:extLst>
          </p:cNvPr>
          <p:cNvSpPr/>
          <p:nvPr/>
        </p:nvSpPr>
        <p:spPr>
          <a:xfrm>
            <a:off x="5172075" y="2206625"/>
            <a:ext cx="792163" cy="18818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2189" name="文字方塊 6"/>
          <p:cNvSpPr txBox="1">
            <a:spLocks noChangeArrowheads="1"/>
          </p:cNvSpPr>
          <p:nvPr/>
        </p:nvSpPr>
        <p:spPr bwMode="auto">
          <a:xfrm>
            <a:off x="2001838" y="109538"/>
            <a:ext cx="7243762" cy="585787"/>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3200">
                <a:solidFill>
                  <a:srgbClr val="FFFF00"/>
                </a:solidFill>
                <a:latin typeface="標楷體" panose="03000509000000000000" pitchFamily="65" charset="-120"/>
                <a:ea typeface="標楷體" panose="03000509000000000000" pitchFamily="65" charset="-120"/>
              </a:rPr>
              <a:t>同一學校第</a:t>
            </a:r>
            <a:r>
              <a:rPr lang="en-US" altLang="zh-TW" sz="3200">
                <a:solidFill>
                  <a:srgbClr val="FFFF00"/>
                </a:solidFill>
                <a:latin typeface="標楷體" panose="03000509000000000000" pitchFamily="65" charset="-120"/>
                <a:ea typeface="標楷體" panose="03000509000000000000" pitchFamily="65" charset="-120"/>
              </a:rPr>
              <a:t>2</a:t>
            </a:r>
            <a:r>
              <a:rPr lang="zh-TW" altLang="en-US" sz="3200">
                <a:solidFill>
                  <a:srgbClr val="FFFF00"/>
                </a:solidFill>
                <a:latin typeface="標楷體" panose="03000509000000000000" pitchFamily="65" charset="-120"/>
                <a:ea typeface="標楷體" panose="03000509000000000000" pitchFamily="65" charset="-120"/>
              </a:rPr>
              <a:t>次選填，視為不同志願序</a:t>
            </a:r>
          </a:p>
        </p:txBody>
      </p:sp>
      <p:sp>
        <p:nvSpPr>
          <p:cNvPr id="13219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C5F1B6D-229C-4456-AC18-C77828EBA799}" type="slidenum">
              <a:rPr kumimoji="0" lang="zh-TW" altLang="en-US" smtClean="0">
                <a:solidFill>
                  <a:srgbClr val="FEFFFF"/>
                </a:solidFill>
                <a:latin typeface="Century Gothic" panose="020B0502020202020204" pitchFamily="34" charset="0"/>
              </a:rPr>
              <a:pPr/>
              <a:t>33</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16EB572C-678A-493D-8890-4E00CD588164}"/>
              </a:ext>
            </a:extLst>
          </p:cNvPr>
          <p:cNvSpPr>
            <a:spLocks noChangeArrowheads="1"/>
          </p:cNvSpPr>
          <p:nvPr/>
        </p:nvSpPr>
        <p:spPr bwMode="auto">
          <a:xfrm>
            <a:off x="1803400" y="1436688"/>
            <a:ext cx="9151938" cy="9842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buFontTx/>
              <a:buChar char="•"/>
              <a:defRPr/>
            </a:pPr>
            <a:r>
              <a:rPr lang="zh-TW" altLang="zh-TW" sz="2000" dirty="0">
                <a:solidFill>
                  <a:srgbClr val="000000"/>
                </a:solidFill>
                <a:latin typeface="標楷體" panose="03000509000000000000" pitchFamily="65" charset="-120"/>
                <a:ea typeface="標楷體" panose="03000509000000000000" pitchFamily="65" charset="-120"/>
                <a:cs typeface="華康細圓體"/>
              </a:rPr>
              <a:t>分發以學生選填志願順序為優先考量。採從左而右</a:t>
            </a:r>
            <a:r>
              <a:rPr lang="en-US" altLang="zh-TW" sz="2000" dirty="0">
                <a:solidFill>
                  <a:srgbClr val="000000"/>
                </a:solidFill>
                <a:latin typeface="標楷體" panose="03000509000000000000" pitchFamily="65" charset="-120"/>
                <a:ea typeface="標楷體" panose="03000509000000000000" pitchFamily="65" charset="-120"/>
                <a:cs typeface="華康細圓體"/>
              </a:rPr>
              <a:t>(</a:t>
            </a:r>
            <a:r>
              <a:rPr lang="zh-TW" altLang="en-US" sz="2000" dirty="0">
                <a:solidFill>
                  <a:srgbClr val="000000"/>
                </a:solidFill>
                <a:latin typeface="標楷體" panose="03000509000000000000" pitchFamily="65" charset="-120"/>
                <a:ea typeface="標楷體" panose="03000509000000000000" pitchFamily="65" charset="-120"/>
                <a:cs typeface="華康細圓體"/>
              </a:rPr>
              <a:t>由第一志願校到第五志願校</a:t>
            </a:r>
            <a:r>
              <a:rPr lang="en-US" altLang="zh-TW" sz="2000" dirty="0">
                <a:solidFill>
                  <a:srgbClr val="000000"/>
                </a:solidFill>
                <a:latin typeface="標楷體" panose="03000509000000000000" pitchFamily="65" charset="-120"/>
                <a:ea typeface="標楷體" panose="03000509000000000000" pitchFamily="65" charset="-120"/>
                <a:cs typeface="華康細圓體"/>
              </a:rPr>
              <a:t>)</a:t>
            </a:r>
            <a:r>
              <a:rPr lang="zh-TW" altLang="en-US" sz="2000" dirty="0">
                <a:solidFill>
                  <a:srgbClr val="000000"/>
                </a:solidFill>
                <a:latin typeface="標楷體" panose="03000509000000000000" pitchFamily="65" charset="-120"/>
                <a:ea typeface="標楷體" panose="03000509000000000000" pitchFamily="65" charset="-120"/>
                <a:cs typeface="華康細圓體"/>
              </a:rPr>
              <a:t>，從上而下的方式</a:t>
            </a:r>
            <a:r>
              <a:rPr lang="en-US" altLang="zh-TW" sz="2000" dirty="0">
                <a:solidFill>
                  <a:srgbClr val="000000"/>
                </a:solidFill>
                <a:latin typeface="標楷體" panose="03000509000000000000" pitchFamily="65" charset="-120"/>
                <a:ea typeface="標楷體" panose="03000509000000000000" pitchFamily="65" charset="-120"/>
                <a:cs typeface="華康細圓體"/>
              </a:rPr>
              <a:t>(</a:t>
            </a:r>
            <a:r>
              <a:rPr lang="zh-TW" altLang="en-US" sz="2000" dirty="0">
                <a:solidFill>
                  <a:srgbClr val="000000"/>
                </a:solidFill>
                <a:latin typeface="標楷體" panose="03000509000000000000" pitchFamily="65" charset="-120"/>
                <a:ea typeface="標楷體" panose="03000509000000000000" pitchFamily="65" charset="-120"/>
                <a:cs typeface="華康細圓體"/>
              </a:rPr>
              <a:t>由科別</a:t>
            </a:r>
            <a:r>
              <a:rPr lang="en-US" altLang="zh-TW" sz="2000" dirty="0">
                <a:solidFill>
                  <a:srgbClr val="000000"/>
                </a:solidFill>
                <a:latin typeface="標楷體" panose="03000509000000000000" pitchFamily="65" charset="-120"/>
                <a:ea typeface="標楷體" panose="03000509000000000000" pitchFamily="65" charset="-120"/>
                <a:cs typeface="華康細圓體"/>
              </a:rPr>
              <a:t>1</a:t>
            </a:r>
            <a:r>
              <a:rPr lang="zh-TW" altLang="en-US" sz="2000" dirty="0">
                <a:solidFill>
                  <a:srgbClr val="000000"/>
                </a:solidFill>
                <a:latin typeface="標楷體" panose="03000509000000000000" pitchFamily="65" charset="-120"/>
                <a:ea typeface="標楷體" panose="03000509000000000000" pitchFamily="65" charset="-120"/>
                <a:cs typeface="華康細圓體"/>
              </a:rPr>
              <a:t>、科別</a:t>
            </a:r>
            <a:r>
              <a:rPr lang="en-US" altLang="zh-TW" sz="2000" dirty="0">
                <a:solidFill>
                  <a:srgbClr val="000000"/>
                </a:solidFill>
                <a:latin typeface="標楷體" panose="03000509000000000000" pitchFamily="65" charset="-120"/>
                <a:ea typeface="標楷體" panose="03000509000000000000" pitchFamily="65" charset="-120"/>
                <a:cs typeface="華康細圓體"/>
              </a:rPr>
              <a:t>2</a:t>
            </a:r>
            <a:r>
              <a:rPr lang="zh-TW" altLang="en-US" sz="2000" dirty="0">
                <a:solidFill>
                  <a:srgbClr val="000000"/>
                </a:solidFill>
                <a:latin typeface="標楷體" panose="03000509000000000000" pitchFamily="65" charset="-120"/>
                <a:ea typeface="標楷體" panose="03000509000000000000" pitchFamily="65" charset="-120"/>
                <a:cs typeface="華康細圓體"/>
              </a:rPr>
              <a:t>、科別</a:t>
            </a:r>
            <a:r>
              <a:rPr lang="en-US" altLang="zh-TW" sz="2000" dirty="0">
                <a:solidFill>
                  <a:srgbClr val="000000"/>
                </a:solidFill>
                <a:latin typeface="標楷體" panose="03000509000000000000" pitchFamily="65" charset="-120"/>
                <a:ea typeface="標楷體" panose="03000509000000000000" pitchFamily="65" charset="-120"/>
                <a:cs typeface="華康細圓體"/>
              </a:rPr>
              <a:t>3…)</a:t>
            </a:r>
            <a:r>
              <a:rPr lang="zh-TW" altLang="en-US" sz="2000" dirty="0">
                <a:solidFill>
                  <a:srgbClr val="000000"/>
                </a:solidFill>
                <a:latin typeface="標楷體" panose="03000509000000000000" pitchFamily="65" charset="-120"/>
                <a:ea typeface="標楷體" panose="03000509000000000000" pitchFamily="65" charset="-120"/>
                <a:cs typeface="華康細圓體"/>
              </a:rPr>
              <a:t>來進行分發。</a:t>
            </a:r>
            <a:endParaRPr lang="zh-TW" altLang="en-US" sz="1400" dirty="0">
              <a:latin typeface="標楷體" panose="03000509000000000000" pitchFamily="65" charset="-120"/>
              <a:ea typeface="標楷體" panose="03000509000000000000" pitchFamily="65" charset="-120"/>
            </a:endParaRPr>
          </a:p>
          <a:p>
            <a:pPr>
              <a:defRPr/>
            </a:pPr>
            <a:endParaRPr lang="zh-TW" altLang="en-US" dirty="0"/>
          </a:p>
        </p:txBody>
      </p:sp>
      <p:graphicFrame>
        <p:nvGraphicFramePr>
          <p:cNvPr id="3" name="表格 2">
            <a:extLst>
              <a:ext uri="{FF2B5EF4-FFF2-40B4-BE49-F238E27FC236}">
                <a16:creationId xmlns:a16="http://schemas.microsoft.com/office/drawing/2014/main" xmlns="" id="{450C0580-B3E0-4E05-AD36-660E5805F87D}"/>
              </a:ext>
            </a:extLst>
          </p:cNvPr>
          <p:cNvGraphicFramePr>
            <a:graphicFrameLocks noGrp="1"/>
          </p:cNvGraphicFramePr>
          <p:nvPr/>
        </p:nvGraphicFramePr>
        <p:xfrm>
          <a:off x="1587500" y="2633663"/>
          <a:ext cx="10179049" cy="3795712"/>
        </p:xfrm>
        <a:graphic>
          <a:graphicData uri="http://schemas.openxmlformats.org/drawingml/2006/table">
            <a:tbl>
              <a:tblPr>
                <a:tableStyleId>{5C22544A-7EE6-4342-B048-85BDC9FD1C3A}</a:tableStyleId>
              </a:tblPr>
              <a:tblGrid>
                <a:gridCol w="1421772">
                  <a:extLst>
                    <a:ext uri="{9D8B030D-6E8A-4147-A177-3AD203B41FA5}">
                      <a16:colId xmlns:a16="http://schemas.microsoft.com/office/drawing/2014/main" xmlns="" val="20000"/>
                    </a:ext>
                  </a:extLst>
                </a:gridCol>
                <a:gridCol w="973597">
                  <a:extLst>
                    <a:ext uri="{9D8B030D-6E8A-4147-A177-3AD203B41FA5}">
                      <a16:colId xmlns:a16="http://schemas.microsoft.com/office/drawing/2014/main" xmlns="" val="20001"/>
                    </a:ext>
                  </a:extLst>
                </a:gridCol>
                <a:gridCol w="972960">
                  <a:extLst>
                    <a:ext uri="{9D8B030D-6E8A-4147-A177-3AD203B41FA5}">
                      <a16:colId xmlns:a16="http://schemas.microsoft.com/office/drawing/2014/main" xmlns="" val="20002"/>
                    </a:ext>
                  </a:extLst>
                </a:gridCol>
                <a:gridCol w="972960">
                  <a:extLst>
                    <a:ext uri="{9D8B030D-6E8A-4147-A177-3AD203B41FA5}">
                      <a16:colId xmlns:a16="http://schemas.microsoft.com/office/drawing/2014/main" xmlns="" val="20003"/>
                    </a:ext>
                  </a:extLst>
                </a:gridCol>
                <a:gridCol w="972960">
                  <a:extLst>
                    <a:ext uri="{9D8B030D-6E8A-4147-A177-3AD203B41FA5}">
                      <a16:colId xmlns:a16="http://schemas.microsoft.com/office/drawing/2014/main" xmlns="" val="20004"/>
                    </a:ext>
                  </a:extLst>
                </a:gridCol>
                <a:gridCol w="972960">
                  <a:extLst>
                    <a:ext uri="{9D8B030D-6E8A-4147-A177-3AD203B41FA5}">
                      <a16:colId xmlns:a16="http://schemas.microsoft.com/office/drawing/2014/main" xmlns="" val="20005"/>
                    </a:ext>
                  </a:extLst>
                </a:gridCol>
                <a:gridCol w="972960">
                  <a:extLst>
                    <a:ext uri="{9D8B030D-6E8A-4147-A177-3AD203B41FA5}">
                      <a16:colId xmlns:a16="http://schemas.microsoft.com/office/drawing/2014/main" xmlns="" val="20006"/>
                    </a:ext>
                  </a:extLst>
                </a:gridCol>
                <a:gridCol w="972960">
                  <a:extLst>
                    <a:ext uri="{9D8B030D-6E8A-4147-A177-3AD203B41FA5}">
                      <a16:colId xmlns:a16="http://schemas.microsoft.com/office/drawing/2014/main" xmlns="" val="20007"/>
                    </a:ext>
                  </a:extLst>
                </a:gridCol>
                <a:gridCol w="972960">
                  <a:extLst>
                    <a:ext uri="{9D8B030D-6E8A-4147-A177-3AD203B41FA5}">
                      <a16:colId xmlns:a16="http://schemas.microsoft.com/office/drawing/2014/main" xmlns="" val="20008"/>
                    </a:ext>
                  </a:extLst>
                </a:gridCol>
                <a:gridCol w="972960">
                  <a:extLst>
                    <a:ext uri="{9D8B030D-6E8A-4147-A177-3AD203B41FA5}">
                      <a16:colId xmlns:a16="http://schemas.microsoft.com/office/drawing/2014/main" xmlns="" val="20009"/>
                    </a:ext>
                  </a:extLst>
                </a:gridCol>
              </a:tblGrid>
              <a:tr h="327656">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志願序</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第一志願</a:t>
                      </a:r>
                      <a:r>
                        <a:rPr lang="zh-TW" altLang="zh-TW" sz="1600" kern="100" dirty="0">
                          <a:effectLst/>
                          <a:latin typeface="微軟正黑體 Light" panose="020B0304030504040204" pitchFamily="34" charset="-120"/>
                          <a:ea typeface="微軟正黑體 Light" panose="020B0304030504040204" pitchFamily="34" charset="-120"/>
                        </a:rPr>
                        <a:t>序</a:t>
                      </a:r>
                      <a:r>
                        <a:rPr lang="zh-TW" sz="1600" kern="100" dirty="0">
                          <a:effectLst/>
                          <a:latin typeface="微軟正黑體 Light" panose="020B0304030504040204" pitchFamily="34" charset="-120"/>
                          <a:ea typeface="微軟正黑體 Light" panose="020B0304030504040204" pitchFamily="34" charset="-120"/>
                        </a:rPr>
                        <a:t>學校</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第二志願</a:t>
                      </a:r>
                      <a:r>
                        <a:rPr lang="zh-TW" altLang="zh-TW" sz="1600" kern="100" dirty="0">
                          <a:effectLst/>
                          <a:latin typeface="微軟正黑體 Light" panose="020B0304030504040204" pitchFamily="34" charset="-120"/>
                          <a:ea typeface="微軟正黑體 Light" panose="020B0304030504040204" pitchFamily="34" charset="-120"/>
                        </a:rPr>
                        <a:t>序</a:t>
                      </a:r>
                      <a:r>
                        <a:rPr lang="zh-TW" sz="1600" kern="100" dirty="0">
                          <a:effectLst/>
                          <a:latin typeface="微軟正黑體 Light" panose="020B0304030504040204" pitchFamily="34" charset="-120"/>
                          <a:ea typeface="微軟正黑體 Light" panose="020B0304030504040204" pitchFamily="34" charset="-120"/>
                        </a:rPr>
                        <a:t>學校</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zh-TW" altLang="en-US"/>
                    </a:p>
                  </a:txBody>
                  <a:tcPr/>
                </a:tc>
                <a:tc hMerge="1">
                  <a:txBody>
                    <a:bodyPr/>
                    <a:lstStyle/>
                    <a:p>
                      <a:endParaRPr lang="zh-TW" altLang="en-US"/>
                    </a:p>
                  </a:txBody>
                  <a:tcPr/>
                </a:tc>
                <a:tc gridSpan="3">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第三志願</a:t>
                      </a:r>
                      <a:r>
                        <a:rPr lang="zh-TW" altLang="zh-TW" sz="1600" kern="100" dirty="0">
                          <a:effectLst/>
                          <a:latin typeface="微軟正黑體 Light" panose="020B0304030504040204" pitchFamily="34" charset="-120"/>
                          <a:ea typeface="微軟正黑體 Light" panose="020B0304030504040204" pitchFamily="34" charset="-120"/>
                        </a:rPr>
                        <a:t>序</a:t>
                      </a:r>
                      <a:r>
                        <a:rPr lang="zh-TW" sz="1600" kern="100" dirty="0">
                          <a:effectLst/>
                          <a:latin typeface="微軟正黑體 Light" panose="020B0304030504040204" pitchFamily="34" charset="-120"/>
                          <a:ea typeface="微軟正黑體 Light" panose="020B0304030504040204" pitchFamily="34" charset="-120"/>
                        </a:rPr>
                        <a:t>學校</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ctr">
                        <a:spcAft>
                          <a:spcPts val="0"/>
                        </a:spcAft>
                      </a:pP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extLst>
                  <a:ext uri="{0D108BD9-81ED-4DB2-BD59-A6C34878D82A}">
                    <a16:rowId xmlns:a16="http://schemas.microsoft.com/office/drawing/2014/main" xmlns="" val="10000"/>
                  </a:ext>
                </a:extLst>
              </a:tr>
              <a:tr h="523993">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志願校序</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1</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2</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3</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4</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5</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6</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7</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8</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altLang="zh-TW" sz="1500" kern="100" dirty="0">
                          <a:effectLst/>
                          <a:latin typeface="微軟正黑體 Light" panose="020B0304030504040204" pitchFamily="34" charset="-120"/>
                          <a:ea typeface="微軟正黑體 Light" panose="020B0304030504040204" pitchFamily="34" charset="-120"/>
                        </a:rPr>
                        <a:t>9</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27656">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志願序積分</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10</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10</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10</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9</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9</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9</a:t>
                      </a:r>
                      <a:r>
                        <a:rPr lang="zh-TW" sz="1600" kern="100">
                          <a:effectLst/>
                          <a:latin typeface="微軟正黑體 Light" panose="020B0304030504040204" pitchFamily="34" charset="-120"/>
                          <a:ea typeface="微軟正黑體 Light" panose="020B0304030504040204" pitchFamily="34" charset="-120"/>
                        </a:rPr>
                        <a:t>分</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8</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8</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8</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542283">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志願序學校名</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高中甲</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高職甲</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高中乙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戊</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rPr>
                        <a:t>高中丙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己</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582362">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錄取序號</a:t>
                      </a:r>
                      <a:r>
                        <a:rPr lang="en-US" sz="1600" kern="100">
                          <a:effectLst/>
                          <a:latin typeface="微軟正黑體 Light" panose="020B0304030504040204" pitchFamily="34" charset="-120"/>
                          <a:ea typeface="微軟正黑體 Light" panose="020B0304030504040204" pitchFamily="34" charset="-120"/>
                        </a:rPr>
                        <a:t>1</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rPr>
                        <a:t>高中甲</a:t>
                      </a:r>
                      <a:endParaRPr lang="en-US"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普通科</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高職甲</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高職乙</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丙</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rPr>
                        <a:t>高中乙</a:t>
                      </a:r>
                      <a:endParaRPr lang="en-US"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普通科</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戊</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rPr>
                        <a:t>高中丙</a:t>
                      </a:r>
                      <a:endParaRPr lang="en-US" alt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p>
                      <a:pPr algn="ctr">
                        <a:spcAft>
                          <a:spcPts val="0"/>
                        </a:spcAft>
                      </a:pPr>
                      <a:r>
                        <a:rPr lang="zh-TW" altLang="en-US"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rPr>
                        <a:t>普通</a:t>
                      </a:r>
                      <a:r>
                        <a:rPr lang="zh-TW" altLang="en-US"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rPr>
                        <a:t>科</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己</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582362">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錄取序號</a:t>
                      </a:r>
                      <a:r>
                        <a:rPr lang="en-US" sz="1600" kern="100">
                          <a:effectLst/>
                          <a:latin typeface="微軟正黑體 Light" panose="020B0304030504040204" pitchFamily="34" charset="-120"/>
                          <a:ea typeface="微軟正黑體 Light" panose="020B0304030504040204" pitchFamily="34" charset="-120"/>
                        </a:rPr>
                        <a:t>2</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1500">
                        <a:latin typeface="微軟正黑體 Light" panose="020B0304030504040204" pitchFamily="34" charset="-120"/>
                        <a:ea typeface="微軟正黑體 Light" panose="020B0304030504040204" pitchFamily="34" charset="-12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高職甲</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高職乙</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丙</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rPr>
                        <a:t>高中乙</a:t>
                      </a:r>
                      <a:endParaRPr lang="en-US"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綜</a:t>
                      </a:r>
                      <a:r>
                        <a:rPr lang="zh-TW" altLang="en-US" sz="1600" kern="100" dirty="0">
                          <a:effectLst/>
                          <a:latin typeface="微軟正黑體 Light" panose="020B0304030504040204" pitchFamily="34" charset="-120"/>
                          <a:ea typeface="微軟正黑體 Light" panose="020B0304030504040204" pitchFamily="34" charset="-120"/>
                        </a:rPr>
                        <a:t>合高中</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戊</a:t>
                      </a:r>
                      <a:endParaRPr lang="zh-TW"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科別</a:t>
                      </a:r>
                      <a:r>
                        <a:rPr lang="en-US" altLang="zh-TW"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zh-TW" altLang="zh-TW" sz="1600" kern="100" dirty="0">
                        <a:effectLst/>
                        <a:latin typeface="微軟正黑體 Light" panose="020B0304030504040204" pitchFamily="34" charset="-120"/>
                        <a:ea typeface="微軟正黑體 Light" panose="020B0304030504040204" pitchFamily="34" charset="-12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己</a:t>
                      </a:r>
                      <a:endParaRPr lang="zh-TW"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科別</a:t>
                      </a:r>
                      <a:r>
                        <a:rPr lang="en-US" altLang="zh-TW"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582362">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錄取序號</a:t>
                      </a:r>
                      <a:r>
                        <a:rPr lang="en-US" sz="1600" kern="100">
                          <a:effectLst/>
                          <a:latin typeface="微軟正黑體 Light" panose="020B0304030504040204" pitchFamily="34" charset="-120"/>
                          <a:ea typeface="微軟正黑體 Light" panose="020B0304030504040204" pitchFamily="34" charset="-120"/>
                        </a:rPr>
                        <a:t>3</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1500" dirty="0">
                        <a:latin typeface="微軟正黑體 Light" panose="020B0304030504040204" pitchFamily="34" charset="-120"/>
                        <a:ea typeface="微軟正黑體 Light" panose="020B0304030504040204" pitchFamily="34" charset="-12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高職甲</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spcAft>
                          <a:spcPts val="0"/>
                        </a:spcAft>
                      </a:pPr>
                      <a:r>
                        <a:rPr lang="zh-TW" altLang="zh-TW" sz="1600" kern="100" dirty="0">
                          <a:solidFill>
                            <a:schemeClr val="dk1"/>
                          </a:solidFill>
                          <a:effectLst/>
                          <a:latin typeface="微軟正黑體 Light" panose="020B0304030504040204" pitchFamily="34" charset="-120"/>
                          <a:ea typeface="微軟正黑體 Light" panose="020B0304030504040204" pitchFamily="34" charset="-120"/>
                          <a:cs typeface="+mn-cs"/>
                        </a:rPr>
                        <a:t>高職</a:t>
                      </a:r>
                      <a:r>
                        <a:rPr lang="zh-TW" altLang="en-US" sz="1600" kern="100" dirty="0">
                          <a:solidFill>
                            <a:schemeClr val="dk1"/>
                          </a:solidFill>
                          <a:effectLst/>
                          <a:latin typeface="微軟正黑體 Light" panose="020B0304030504040204" pitchFamily="34" charset="-120"/>
                          <a:ea typeface="微軟正黑體 Light" panose="020B0304030504040204" pitchFamily="34" charset="-120"/>
                          <a:cs typeface="+mn-cs"/>
                        </a:rPr>
                        <a:t>丙</a:t>
                      </a:r>
                      <a:endParaRPr lang="zh-TW" altLang="zh-TW" sz="1600" kern="100" dirty="0">
                        <a:solidFill>
                          <a:schemeClr val="dk1"/>
                        </a:solidFill>
                        <a:effectLst/>
                        <a:latin typeface="微軟正黑體 Light" panose="020B0304030504040204" pitchFamily="34" charset="-120"/>
                        <a:ea typeface="微軟正黑體 Light" panose="020B0304030504040204" pitchFamily="34" charset="-120"/>
                        <a:cs typeface="+mn-cs"/>
                      </a:endParaRPr>
                    </a:p>
                    <a:p>
                      <a:pPr marL="0" algn="ctr" defTabSz="457200" rtl="0" eaLnBrk="1" latinLnBrk="0" hangingPunct="1">
                        <a:spcAft>
                          <a:spcPts val="0"/>
                        </a:spcAft>
                      </a:pPr>
                      <a:r>
                        <a:rPr lang="zh-TW" altLang="zh-TW" sz="1600" kern="100" dirty="0">
                          <a:solidFill>
                            <a:schemeClr val="dk1"/>
                          </a:solidFill>
                          <a:effectLst/>
                          <a:latin typeface="微軟正黑體 Light" panose="020B0304030504040204" pitchFamily="34" charset="-120"/>
                          <a:ea typeface="微軟正黑體 Light" panose="020B0304030504040204" pitchFamily="34" charset="-120"/>
                          <a:cs typeface="+mn-cs"/>
                        </a:rPr>
                        <a:t>科別</a:t>
                      </a:r>
                      <a:r>
                        <a:rPr lang="en-US" altLang="zh-TW" sz="1600" kern="100" dirty="0">
                          <a:solidFill>
                            <a:schemeClr val="dk1"/>
                          </a:solidFill>
                          <a:effectLst/>
                          <a:latin typeface="微軟正黑體 Light" panose="020B0304030504040204" pitchFamily="34" charset="-120"/>
                          <a:ea typeface="微軟正黑體 Light" panose="020B0304030504040204" pitchFamily="34" charset="-120"/>
                          <a:cs typeface="+mn-cs"/>
                        </a:rPr>
                        <a:t>3</a:t>
                      </a:r>
                      <a:endParaRPr lang="zh-TW" altLang="en-US" sz="1600" kern="100" dirty="0">
                        <a:solidFill>
                          <a:schemeClr val="dk1"/>
                        </a:solidFill>
                        <a:effectLst/>
                        <a:latin typeface="微軟正黑體 Light" panose="020B0304030504040204" pitchFamily="34" charset="-120"/>
                        <a:ea typeface="微軟正黑體 Light" panose="020B0304030504040204" pitchFamily="34" charset="-120"/>
                        <a:cs typeface="+mn-cs"/>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戊</a:t>
                      </a:r>
                      <a:endParaRPr lang="zh-TW"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科別</a:t>
                      </a:r>
                      <a:r>
                        <a:rPr lang="en-US" altLang="zh-TW" sz="1600" kern="100" dirty="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己</a:t>
                      </a:r>
                      <a:endParaRPr lang="zh-TW"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科別</a:t>
                      </a:r>
                      <a:r>
                        <a:rPr lang="en-US" altLang="zh-TW" sz="1600" kern="100" dirty="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27038">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cxnSp>
        <p:nvCxnSpPr>
          <p:cNvPr id="7" name="直線單箭頭接點 6">
            <a:extLst>
              <a:ext uri="{FF2B5EF4-FFF2-40B4-BE49-F238E27FC236}">
                <a16:creationId xmlns:a16="http://schemas.microsoft.com/office/drawing/2014/main" xmlns="" id="{CF1FCD90-C21B-40DB-A322-E8EEEFAA8400}"/>
              </a:ext>
            </a:extLst>
          </p:cNvPr>
          <p:cNvCxnSpPr/>
          <p:nvPr/>
        </p:nvCxnSpPr>
        <p:spPr>
          <a:xfrm>
            <a:off x="1384300" y="3048000"/>
            <a:ext cx="0" cy="27051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a:extLst>
              <a:ext uri="{FF2B5EF4-FFF2-40B4-BE49-F238E27FC236}">
                <a16:creationId xmlns:a16="http://schemas.microsoft.com/office/drawing/2014/main" xmlns="" id="{707A7E9C-9847-4712-9D7B-01C9E3B5621D}"/>
              </a:ext>
            </a:extLst>
          </p:cNvPr>
          <p:cNvCxnSpPr/>
          <p:nvPr/>
        </p:nvCxnSpPr>
        <p:spPr>
          <a:xfrm>
            <a:off x="2032000" y="2457450"/>
            <a:ext cx="40386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3220" name="文字方塊 9"/>
          <p:cNvSpPr txBox="1">
            <a:spLocks noChangeArrowheads="1"/>
          </p:cNvSpPr>
          <p:nvPr/>
        </p:nvSpPr>
        <p:spPr bwMode="auto">
          <a:xfrm>
            <a:off x="1639888" y="2220913"/>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000" b="1">
                <a:solidFill>
                  <a:srgbClr val="FF0000"/>
                </a:solidFill>
                <a:latin typeface="Arial" panose="020B0604020202020204" pitchFamily="34" charset="0"/>
              </a:rPr>
              <a:t>1</a:t>
            </a:r>
            <a:endParaRPr lang="zh-TW" altLang="en-US" b="1">
              <a:solidFill>
                <a:srgbClr val="FF0000"/>
              </a:solidFill>
              <a:latin typeface="Arial" panose="020B0604020202020204" pitchFamily="34" charset="0"/>
            </a:endParaRPr>
          </a:p>
        </p:txBody>
      </p:sp>
      <p:sp>
        <p:nvSpPr>
          <p:cNvPr id="133221" name="文字方塊 10"/>
          <p:cNvSpPr txBox="1">
            <a:spLocks noChangeArrowheads="1"/>
          </p:cNvSpPr>
          <p:nvPr/>
        </p:nvSpPr>
        <p:spPr bwMode="auto">
          <a:xfrm>
            <a:off x="1233488" y="2620963"/>
            <a:ext cx="236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000" b="1">
                <a:solidFill>
                  <a:srgbClr val="FF0000"/>
                </a:solidFill>
                <a:latin typeface="Arial" panose="020B0604020202020204" pitchFamily="34" charset="0"/>
              </a:rPr>
              <a:t>2</a:t>
            </a:r>
            <a:endParaRPr lang="zh-TW" altLang="en-US" b="1">
              <a:solidFill>
                <a:srgbClr val="FF0000"/>
              </a:solidFill>
              <a:latin typeface="Arial" panose="020B0604020202020204" pitchFamily="34" charset="0"/>
            </a:endParaRPr>
          </a:p>
        </p:txBody>
      </p:sp>
      <p:sp>
        <p:nvSpPr>
          <p:cNvPr id="133222" name="文字方塊 3"/>
          <p:cNvSpPr txBox="1">
            <a:spLocks noChangeArrowheads="1"/>
          </p:cNvSpPr>
          <p:nvPr/>
        </p:nvSpPr>
        <p:spPr bwMode="auto">
          <a:xfrm>
            <a:off x="1639888" y="242888"/>
            <a:ext cx="607536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1</a:t>
            </a:r>
            <a:endPar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3322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C4049FF-8080-4EB4-8408-5E0FFE5C7DB0}" type="slidenum">
              <a:rPr kumimoji="0" lang="zh-TW" altLang="en-US" smtClean="0">
                <a:solidFill>
                  <a:srgbClr val="FEFFFF"/>
                </a:solidFill>
                <a:latin typeface="Century Gothic" panose="020B0502020202020204" pitchFamily="34" charset="0"/>
              </a:rPr>
              <a:pPr/>
              <a:t>34</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2389188" y="438150"/>
            <a:ext cx="827881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endParaRPr lang="en-US" altLang="zh-TW" sz="3600" b="1">
              <a:solidFill>
                <a:srgbClr val="FF3300"/>
              </a:solidFill>
              <a:latin typeface="標楷體" panose="03000509000000000000" pitchFamily="65" charset="-120"/>
              <a:ea typeface="標楷體" panose="03000509000000000000" pitchFamily="65" charset="-120"/>
            </a:endParaRPr>
          </a:p>
        </p:txBody>
      </p:sp>
      <p:sp>
        <p:nvSpPr>
          <p:cNvPr id="134147" name="Rectangle 8"/>
          <p:cNvSpPr>
            <a:spLocks noGrp="1"/>
          </p:cNvSpPr>
          <p:nvPr>
            <p:ph type="body" sz="half" idx="4294967295"/>
          </p:nvPr>
        </p:nvSpPr>
        <p:spPr>
          <a:xfrm>
            <a:off x="1992313" y="1293813"/>
            <a:ext cx="9013825" cy="2087562"/>
          </a:xfrm>
        </p:spPr>
        <p:txBody>
          <a:bodyPr/>
          <a:lstStyle/>
          <a:p>
            <a:r>
              <a:rPr lang="zh-TW" altLang="en-US" sz="3200" dirty="0">
                <a:solidFill>
                  <a:srgbClr val="FF0000"/>
                </a:solidFill>
                <a:latin typeface="標楷體" panose="03000509000000000000" pitchFamily="65" charset="-120"/>
                <a:ea typeface="標楷體" panose="03000509000000000000" pitchFamily="65" charset="-120"/>
              </a:rPr>
              <a:t>保障名額</a:t>
            </a:r>
            <a:r>
              <a:rPr lang="zh-TW" altLang="en-US" sz="3200" dirty="0">
                <a:solidFill>
                  <a:srgbClr val="000066"/>
                </a:solidFill>
                <a:latin typeface="標楷體" panose="03000509000000000000" pitchFamily="65" charset="-120"/>
                <a:ea typeface="標楷體" panose="03000509000000000000" pitchFamily="65" charset="-120"/>
              </a:rPr>
              <a:t>，係指同一所國中選填該高中職校為第一志願，其申請者中分數最高者。</a:t>
            </a:r>
            <a:endParaRPr lang="en-US" altLang="zh-TW" sz="3200" dirty="0">
              <a:solidFill>
                <a:srgbClr val="000066"/>
              </a:solidFill>
              <a:latin typeface="標楷體" panose="03000509000000000000" pitchFamily="65" charset="-120"/>
              <a:ea typeface="標楷體" panose="03000509000000000000" pitchFamily="65" charset="-120"/>
            </a:endParaRPr>
          </a:p>
          <a:p>
            <a:endParaRPr lang="en-US" altLang="zh-TW" sz="3200" dirty="0">
              <a:solidFill>
                <a:srgbClr val="000066"/>
              </a:solidFill>
              <a:latin typeface="標楷體" panose="03000509000000000000" pitchFamily="65" charset="-120"/>
              <a:ea typeface="標楷體" panose="03000509000000000000" pitchFamily="65" charset="-120"/>
            </a:endParaRPr>
          </a:p>
          <a:p>
            <a:r>
              <a:rPr lang="zh-TW" altLang="en-US" sz="3200" dirty="0">
                <a:solidFill>
                  <a:srgbClr val="000066"/>
                </a:solidFill>
                <a:latin typeface="標楷體" panose="03000509000000000000" pitchFamily="65" charset="-120"/>
                <a:ea typeface="標楷體" panose="03000509000000000000" pitchFamily="65" charset="-120"/>
              </a:rPr>
              <a:t>當高中職核定招生名額小於所應保障之名額時，各保障名額依超額比序同分比序順序比較之。經比序仍超額時，超額之部分不列入保障名額，與其他學生共同參加第一階段免試入學分發。</a:t>
            </a:r>
            <a:endParaRPr lang="en-US" altLang="zh-TW" sz="3200" dirty="0">
              <a:solidFill>
                <a:srgbClr val="000066"/>
              </a:solidFill>
              <a:latin typeface="標楷體" panose="03000509000000000000" pitchFamily="65" charset="-120"/>
              <a:ea typeface="標楷體" panose="03000509000000000000" pitchFamily="65" charset="-120"/>
            </a:endParaRPr>
          </a:p>
        </p:txBody>
      </p:sp>
      <p:sp>
        <p:nvSpPr>
          <p:cNvPr id="134148" name="文字方塊 5"/>
          <p:cNvSpPr txBox="1">
            <a:spLocks noChangeArrowheads="1"/>
          </p:cNvSpPr>
          <p:nvPr/>
        </p:nvSpPr>
        <p:spPr bwMode="auto">
          <a:xfrm>
            <a:off x="1751013" y="242888"/>
            <a:ext cx="5964237"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2</a:t>
            </a:r>
            <a:endPar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3414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E2489D5-37A3-4B4D-96A3-F3F2FCF5430B}" type="slidenum">
              <a:rPr kumimoji="0" lang="zh-TW" altLang="en-US" smtClean="0">
                <a:solidFill>
                  <a:srgbClr val="FEFFFF"/>
                </a:solidFill>
                <a:latin typeface="Century Gothic" panose="020B0502020202020204" pitchFamily="34" charset="0"/>
              </a:rPr>
              <a:pPr/>
              <a:t>35</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2389188" y="438150"/>
            <a:ext cx="827881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endParaRPr lang="en-US" altLang="zh-TW" sz="3600" b="1">
              <a:solidFill>
                <a:srgbClr val="FF3300"/>
              </a:solidFill>
              <a:latin typeface="標楷體" panose="03000509000000000000" pitchFamily="65" charset="-120"/>
              <a:ea typeface="標楷體" panose="03000509000000000000" pitchFamily="65" charset="-120"/>
            </a:endParaRPr>
          </a:p>
        </p:txBody>
      </p:sp>
      <p:sp>
        <p:nvSpPr>
          <p:cNvPr id="33797" name="Rectangle 8">
            <a:extLst>
              <a:ext uri="{FF2B5EF4-FFF2-40B4-BE49-F238E27FC236}">
                <a16:creationId xmlns:a16="http://schemas.microsoft.com/office/drawing/2014/main" xmlns="" id="{0E18791A-EBC1-4C53-ACF0-CE1CD346AB2B}"/>
              </a:ext>
            </a:extLst>
          </p:cNvPr>
          <p:cNvSpPr>
            <a:spLocks noGrp="1"/>
          </p:cNvSpPr>
          <p:nvPr>
            <p:ph type="body" sz="half" idx="4294967295"/>
          </p:nvPr>
        </p:nvSpPr>
        <p:spPr>
          <a:xfrm>
            <a:off x="1751013" y="1076325"/>
            <a:ext cx="8843962" cy="4843463"/>
          </a:xfrm>
        </p:spPr>
        <p:txBody>
          <a:bodyPr/>
          <a:lstStyle/>
          <a:p>
            <a:pPr>
              <a:defRPr/>
            </a:pPr>
            <a:r>
              <a:rPr lang="zh-TW" altLang="en-US" sz="2800" dirty="0">
                <a:solidFill>
                  <a:srgbClr val="000066"/>
                </a:solidFill>
                <a:latin typeface="標楷體" panose="03000509000000000000" pitchFamily="65" charset="-120"/>
                <a:ea typeface="標楷體" panose="03000509000000000000" pitchFamily="65" charset="-120"/>
              </a:rPr>
              <a:t>依據臺南市政府教育局中華民國</a:t>
            </a:r>
            <a:r>
              <a:rPr lang="en-US" altLang="zh-TW" sz="2800" dirty="0">
                <a:solidFill>
                  <a:srgbClr val="000066"/>
                </a:solidFill>
                <a:latin typeface="標楷體" panose="03000509000000000000" pitchFamily="65" charset="-120"/>
                <a:ea typeface="標楷體" panose="03000509000000000000" pitchFamily="65" charset="-120"/>
              </a:rPr>
              <a:t>104</a:t>
            </a:r>
            <a:r>
              <a:rPr lang="zh-TW" altLang="en-US"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5</a:t>
            </a:r>
            <a:r>
              <a:rPr lang="zh-TW" altLang="en-US"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18</a:t>
            </a:r>
            <a:r>
              <a:rPr lang="zh-TW" altLang="en-US" sz="2800" dirty="0">
                <a:solidFill>
                  <a:srgbClr val="000066"/>
                </a:solidFill>
                <a:latin typeface="標楷體" panose="03000509000000000000" pitchFamily="65" charset="-120"/>
                <a:ea typeface="標楷體" panose="03000509000000000000" pitchFamily="65" charset="-120"/>
              </a:rPr>
              <a:t>日南市教課</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一</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字第</a:t>
            </a:r>
            <a:r>
              <a:rPr lang="en-US" altLang="zh-TW" sz="2800" dirty="0">
                <a:solidFill>
                  <a:srgbClr val="000066"/>
                </a:solidFill>
                <a:latin typeface="標楷體" panose="03000509000000000000" pitchFamily="65" charset="-120"/>
                <a:ea typeface="標楷體" panose="03000509000000000000" pitchFamily="65" charset="-120"/>
              </a:rPr>
              <a:t>1040463662</a:t>
            </a:r>
            <a:r>
              <a:rPr lang="zh-TW" altLang="en-US" sz="2800" dirty="0">
                <a:solidFill>
                  <a:srgbClr val="000066"/>
                </a:solidFill>
                <a:latin typeface="標楷體" panose="03000509000000000000" pitchFamily="65" charset="-120"/>
                <a:ea typeface="標楷體" panose="03000509000000000000" pitchFamily="65" charset="-120"/>
              </a:rPr>
              <a:t>號函。</a:t>
            </a:r>
            <a:r>
              <a:rPr lang="en-US" altLang="zh-TW" sz="2800" dirty="0">
                <a:solidFill>
                  <a:srgbClr val="FF0000"/>
                </a:solidFill>
                <a:latin typeface="標楷體" panose="03000509000000000000" pitchFamily="65" charset="-120"/>
                <a:ea typeface="標楷體" panose="03000509000000000000" pitchFamily="65" charset="-120"/>
              </a:rPr>
              <a:t>106</a:t>
            </a:r>
            <a:r>
              <a:rPr lang="zh-TW" altLang="en-US" sz="2800" dirty="0">
                <a:solidFill>
                  <a:srgbClr val="FF0000"/>
                </a:solidFill>
                <a:latin typeface="標楷體" panose="03000509000000000000" pitchFamily="65" charset="-120"/>
                <a:ea typeface="標楷體" panose="03000509000000000000" pitchFamily="65" charset="-120"/>
              </a:rPr>
              <a:t>學年度</a:t>
            </a:r>
            <a:r>
              <a:rPr lang="zh-TW" altLang="en-US" sz="2800" dirty="0">
                <a:solidFill>
                  <a:srgbClr val="000066"/>
                </a:solidFill>
                <a:latin typeface="標楷體" panose="03000509000000000000" pitchFamily="65" charset="-120"/>
                <a:ea typeface="標楷體" panose="03000509000000000000" pitchFamily="65" charset="-120"/>
              </a:rPr>
              <a:t>起入學高級中等學校學生，</a:t>
            </a:r>
            <a:r>
              <a:rPr lang="zh-TW" altLang="en-US" sz="2800" dirty="0">
                <a:solidFill>
                  <a:srgbClr val="FF0000"/>
                </a:solidFill>
                <a:latin typeface="標楷體" panose="03000509000000000000" pitchFamily="65" charset="-120"/>
                <a:ea typeface="標楷體" panose="03000509000000000000" pitchFamily="65" charset="-120"/>
              </a:rPr>
              <a:t>畢業前於原校就讀滿</a:t>
            </a:r>
            <a:r>
              <a:rPr lang="en-US" altLang="zh-TW" sz="2800" dirty="0">
                <a:solidFill>
                  <a:srgbClr val="FF0000"/>
                </a:solidFill>
                <a:latin typeface="標楷體" panose="03000509000000000000" pitchFamily="65" charset="-120"/>
                <a:ea typeface="標楷體" panose="03000509000000000000" pitchFamily="65" charset="-120"/>
              </a:rPr>
              <a:t>2</a:t>
            </a:r>
            <a:r>
              <a:rPr lang="zh-TW" altLang="en-US" sz="2800" dirty="0">
                <a:solidFill>
                  <a:srgbClr val="FF0000"/>
                </a:solidFill>
                <a:latin typeface="標楷體" panose="03000509000000000000" pitchFamily="65" charset="-120"/>
                <a:ea typeface="標楷體" panose="03000509000000000000" pitchFamily="65" charset="-120"/>
              </a:rPr>
              <a:t>學年以上者</a:t>
            </a:r>
            <a:r>
              <a:rPr lang="zh-TW" altLang="en-US" sz="2800" dirty="0">
                <a:solidFill>
                  <a:srgbClr val="000066"/>
                </a:solidFill>
                <a:latin typeface="標楷體" panose="03000509000000000000" pitchFamily="65" charset="-120"/>
                <a:ea typeface="標楷體" panose="03000509000000000000" pitchFamily="65" charset="-120"/>
              </a:rPr>
              <a:t>，始取得保障名額資格。</a:t>
            </a:r>
            <a:endParaRPr lang="en-US" altLang="zh-TW" sz="2800" dirty="0">
              <a:solidFill>
                <a:srgbClr val="000066"/>
              </a:solidFill>
              <a:latin typeface="標楷體" panose="03000509000000000000" pitchFamily="65" charset="-120"/>
              <a:ea typeface="標楷體" panose="03000509000000000000" pitchFamily="65" charset="-120"/>
            </a:endParaRPr>
          </a:p>
          <a:p>
            <a:pPr>
              <a:defRPr/>
            </a:pPr>
            <a:r>
              <a:rPr lang="zh-TW" altLang="en-US" sz="2800" dirty="0">
                <a:solidFill>
                  <a:srgbClr val="000066"/>
                </a:solidFill>
                <a:latin typeface="標楷體" panose="03000509000000000000" pitchFamily="65" charset="-120"/>
                <a:ea typeface="標楷體" panose="03000509000000000000" pitchFamily="65" charset="-120"/>
              </a:rPr>
              <a:t>依據臺南市政府教育局中華民國</a:t>
            </a:r>
            <a:r>
              <a:rPr lang="en-US" altLang="zh-TW" sz="2800" dirty="0">
                <a:solidFill>
                  <a:srgbClr val="000066"/>
                </a:solidFill>
                <a:latin typeface="標楷體" panose="03000509000000000000" pitchFamily="65" charset="-120"/>
                <a:ea typeface="標楷體" panose="03000509000000000000" pitchFamily="65" charset="-120"/>
              </a:rPr>
              <a:t>107</a:t>
            </a:r>
            <a:r>
              <a:rPr lang="zh-TW" altLang="en-US"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8</a:t>
            </a:r>
            <a:r>
              <a:rPr lang="zh-TW" altLang="en-US" sz="2800" dirty="0">
                <a:solidFill>
                  <a:srgbClr val="000066"/>
                </a:solidFill>
                <a:latin typeface="標楷體" panose="03000509000000000000" pitchFamily="65" charset="-120"/>
                <a:ea typeface="標楷體" panose="03000509000000000000" pitchFamily="65" charset="-120"/>
              </a:rPr>
              <a:t>日南市教課</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一</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字第</a:t>
            </a:r>
            <a:r>
              <a:rPr lang="en-US" altLang="zh-TW" sz="2800" dirty="0">
                <a:solidFill>
                  <a:srgbClr val="000066"/>
                </a:solidFill>
                <a:latin typeface="標楷體" panose="03000509000000000000" pitchFamily="65" charset="-120"/>
                <a:ea typeface="標楷體" panose="03000509000000000000" pitchFamily="65" charset="-120"/>
              </a:rPr>
              <a:t>1070075738</a:t>
            </a:r>
            <a:r>
              <a:rPr lang="zh-TW" altLang="en-US" sz="2800" dirty="0">
                <a:solidFill>
                  <a:srgbClr val="000066"/>
                </a:solidFill>
                <a:latin typeface="標楷體" panose="03000509000000000000" pitchFamily="65" charset="-120"/>
                <a:ea typeface="標楷體" panose="03000509000000000000" pitchFamily="65" charset="-120"/>
              </a:rPr>
              <a:t>號函。</a:t>
            </a:r>
            <a:r>
              <a:rPr lang="en-US" altLang="zh-TW" sz="2800" dirty="0">
                <a:solidFill>
                  <a:srgbClr val="FF0000"/>
                </a:solidFill>
                <a:latin typeface="標楷體" panose="03000509000000000000" pitchFamily="65" charset="-120"/>
                <a:ea typeface="標楷體" panose="03000509000000000000" pitchFamily="65" charset="-120"/>
              </a:rPr>
              <a:t>108</a:t>
            </a:r>
            <a:r>
              <a:rPr lang="zh-TW" altLang="en-US" sz="2800" dirty="0">
                <a:solidFill>
                  <a:srgbClr val="FF0000"/>
                </a:solidFill>
                <a:latin typeface="標楷體" panose="03000509000000000000" pitchFamily="65" charset="-120"/>
                <a:ea typeface="標楷體" panose="03000509000000000000" pitchFamily="65" charset="-120"/>
              </a:rPr>
              <a:t>學年度入學高級中等學校學生</a:t>
            </a:r>
            <a:r>
              <a:rPr lang="zh-TW" altLang="en-US" sz="2800" dirty="0">
                <a:solidFill>
                  <a:srgbClr val="000066"/>
                </a:solidFill>
                <a:latin typeface="標楷體" panose="03000509000000000000" pitchFamily="65" charset="-120"/>
                <a:ea typeface="標楷體" panose="03000509000000000000" pitchFamily="65" charset="-120"/>
              </a:rPr>
              <a:t>：如為轉學生，</a:t>
            </a:r>
            <a:r>
              <a:rPr lang="zh-TW" altLang="en-US" sz="2800" dirty="0">
                <a:solidFill>
                  <a:srgbClr val="FF0000"/>
                </a:solidFill>
                <a:latin typeface="標楷體" panose="03000509000000000000" pitchFamily="65" charset="-120"/>
                <a:ea typeface="標楷體" panose="03000509000000000000" pitchFamily="65" charset="-120"/>
              </a:rPr>
              <a:t>最遲應於</a:t>
            </a:r>
            <a:r>
              <a:rPr lang="en-US" altLang="zh-TW" sz="2800" dirty="0">
                <a:solidFill>
                  <a:srgbClr val="FF0000"/>
                </a:solidFill>
                <a:latin typeface="標楷體" panose="03000509000000000000" pitchFamily="65" charset="-120"/>
                <a:ea typeface="標楷體" panose="03000509000000000000" pitchFamily="65" charset="-120"/>
              </a:rPr>
              <a:t>106</a:t>
            </a:r>
            <a:r>
              <a:rPr lang="zh-TW" altLang="en-US" sz="2800" dirty="0">
                <a:solidFill>
                  <a:srgbClr val="FF0000"/>
                </a:solidFill>
                <a:latin typeface="標楷體" panose="03000509000000000000" pitchFamily="65" charset="-120"/>
                <a:ea typeface="標楷體" panose="03000509000000000000" pitchFamily="65" charset="-120"/>
              </a:rPr>
              <a:t>年</a:t>
            </a:r>
            <a:r>
              <a:rPr lang="en-US" altLang="zh-TW" sz="2800" dirty="0">
                <a:solidFill>
                  <a:srgbClr val="FF0000"/>
                </a:solidFill>
                <a:latin typeface="標楷體" panose="03000509000000000000" pitchFamily="65" charset="-120"/>
                <a:ea typeface="標楷體" panose="03000509000000000000" pitchFamily="65" charset="-120"/>
              </a:rPr>
              <a:t>7</a:t>
            </a:r>
            <a:r>
              <a:rPr lang="zh-TW" altLang="en-US" sz="2800" dirty="0">
                <a:solidFill>
                  <a:srgbClr val="FF0000"/>
                </a:solidFill>
                <a:latin typeface="標楷體" panose="03000509000000000000" pitchFamily="65" charset="-120"/>
                <a:ea typeface="標楷體" panose="03000509000000000000" pitchFamily="65" charset="-120"/>
              </a:rPr>
              <a:t>月</a:t>
            </a:r>
            <a:r>
              <a:rPr lang="en-US" altLang="zh-TW" sz="2800" dirty="0">
                <a:solidFill>
                  <a:srgbClr val="FF0000"/>
                </a:solidFill>
                <a:latin typeface="標楷體" panose="03000509000000000000" pitchFamily="65" charset="-120"/>
                <a:ea typeface="標楷體" panose="03000509000000000000" pitchFamily="65" charset="-120"/>
              </a:rPr>
              <a:t>31</a:t>
            </a:r>
            <a:r>
              <a:rPr lang="zh-TW" altLang="en-US" sz="2800" dirty="0">
                <a:solidFill>
                  <a:srgbClr val="FF0000"/>
                </a:solidFill>
                <a:latin typeface="標楷體" panose="03000509000000000000" pitchFamily="65" charset="-120"/>
                <a:ea typeface="標楷體" panose="03000509000000000000" pitchFamily="65" charset="-120"/>
              </a:rPr>
              <a:t>日前</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含</a:t>
            </a:r>
            <a:r>
              <a:rPr lang="en-US" altLang="zh-TW" sz="2800" dirty="0">
                <a:solidFill>
                  <a:srgbClr val="FF0000"/>
                </a:solidFill>
                <a:latin typeface="標楷體" panose="03000509000000000000" pitchFamily="65" charset="-120"/>
                <a:ea typeface="標楷體" panose="03000509000000000000" pitchFamily="65" charset="-120"/>
              </a:rPr>
              <a:t>7</a:t>
            </a:r>
            <a:r>
              <a:rPr lang="zh-TW" altLang="en-US" sz="2800" dirty="0">
                <a:solidFill>
                  <a:srgbClr val="FF0000"/>
                </a:solidFill>
                <a:latin typeface="標楷體" panose="03000509000000000000" pitchFamily="65" charset="-120"/>
                <a:ea typeface="標楷體" panose="03000509000000000000" pitchFamily="65" charset="-120"/>
              </a:rPr>
              <a:t>月</a:t>
            </a:r>
            <a:r>
              <a:rPr lang="en-US" altLang="zh-TW" sz="2800" dirty="0">
                <a:solidFill>
                  <a:srgbClr val="FF0000"/>
                </a:solidFill>
                <a:latin typeface="標楷體" panose="03000509000000000000" pitchFamily="65" charset="-120"/>
                <a:ea typeface="標楷體" panose="03000509000000000000" pitchFamily="65" charset="-120"/>
              </a:rPr>
              <a:t>31</a:t>
            </a:r>
            <a:r>
              <a:rPr lang="zh-TW" altLang="en-US" sz="2800" dirty="0">
                <a:solidFill>
                  <a:srgbClr val="FF0000"/>
                </a:solidFill>
                <a:latin typeface="標楷體" panose="03000509000000000000" pitchFamily="65" charset="-120"/>
                <a:ea typeface="標楷體" panose="03000509000000000000" pitchFamily="65" charset="-120"/>
              </a:rPr>
              <a:t>日當天</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完成轉學程序，並於新轉入學校就讀至畢業</a:t>
            </a:r>
            <a:r>
              <a:rPr lang="zh-TW" altLang="en-US" sz="2800" dirty="0">
                <a:solidFill>
                  <a:srgbClr val="000066"/>
                </a:solidFill>
                <a:latin typeface="標楷體" panose="03000509000000000000" pitchFamily="65" charset="-120"/>
                <a:ea typeface="標楷體" panose="03000509000000000000" pitchFamily="65" charset="-120"/>
              </a:rPr>
              <a:t>，始符合「畢業前於原校就讀滿</a:t>
            </a:r>
            <a:r>
              <a:rPr lang="en-US" altLang="zh-TW" sz="2800" dirty="0">
                <a:solidFill>
                  <a:srgbClr val="000066"/>
                </a:solidFill>
                <a:latin typeface="標楷體" panose="03000509000000000000" pitchFamily="65" charset="-120"/>
                <a:ea typeface="標楷體" panose="03000509000000000000" pitchFamily="65" charset="-120"/>
              </a:rPr>
              <a:t>2</a:t>
            </a:r>
            <a:r>
              <a:rPr lang="zh-TW" altLang="en-US" sz="2800" dirty="0">
                <a:solidFill>
                  <a:srgbClr val="000066"/>
                </a:solidFill>
                <a:latin typeface="標楷體" panose="03000509000000000000" pitchFamily="65" charset="-120"/>
                <a:ea typeface="標楷體" panose="03000509000000000000" pitchFamily="65" charset="-120"/>
              </a:rPr>
              <a:t>學年以上者」之定義，而具有保障名額資格。</a:t>
            </a:r>
            <a:endParaRPr lang="en-US" altLang="zh-TW" sz="2800" dirty="0">
              <a:solidFill>
                <a:srgbClr val="000066"/>
              </a:solidFill>
              <a:latin typeface="標楷體" panose="03000509000000000000" pitchFamily="65" charset="-120"/>
              <a:ea typeface="標楷體" panose="03000509000000000000" pitchFamily="65" charset="-120"/>
            </a:endParaRPr>
          </a:p>
          <a:p>
            <a:pPr>
              <a:defRPr/>
            </a:pPr>
            <a:endParaRPr lang="zh-TW" altLang="en-US" sz="3467" dirty="0">
              <a:solidFill>
                <a:srgbClr val="000066"/>
              </a:solidFill>
              <a:latin typeface="標楷體" panose="03000509000000000000" pitchFamily="65" charset="-120"/>
              <a:ea typeface="標楷體" panose="03000509000000000000" pitchFamily="65" charset="-120"/>
            </a:endParaRPr>
          </a:p>
        </p:txBody>
      </p:sp>
      <p:sp>
        <p:nvSpPr>
          <p:cNvPr id="135172" name="文字方塊 5"/>
          <p:cNvSpPr txBox="1">
            <a:spLocks noChangeArrowheads="1"/>
          </p:cNvSpPr>
          <p:nvPr/>
        </p:nvSpPr>
        <p:spPr bwMode="auto">
          <a:xfrm>
            <a:off x="1751013" y="242888"/>
            <a:ext cx="792321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3(</a:t>
            </a:r>
            <a:r>
              <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轉學生</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endPar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3517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AE6EFE1-8EDB-470D-94FB-4446C58296D7}" type="slidenum">
              <a:rPr kumimoji="0" lang="zh-TW" altLang="en-US" smtClean="0">
                <a:solidFill>
                  <a:srgbClr val="FEFFFF"/>
                </a:solidFill>
                <a:latin typeface="Century Gothic" panose="020B0502020202020204" pitchFamily="34" charset="0"/>
              </a:rPr>
              <a:pPr/>
              <a:t>36</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8">
            <a:extLst>
              <a:ext uri="{FF2B5EF4-FFF2-40B4-BE49-F238E27FC236}">
                <a16:creationId xmlns:a16="http://schemas.microsoft.com/office/drawing/2014/main" xmlns="" id="{50339AD8-8ACC-46AE-AE46-AB7DC398C934}"/>
              </a:ext>
            </a:extLst>
          </p:cNvPr>
          <p:cNvSpPr>
            <a:spLocks noGrp="1"/>
          </p:cNvSpPr>
          <p:nvPr>
            <p:ph type="body" sz="half" idx="4294967295"/>
          </p:nvPr>
        </p:nvSpPr>
        <p:spPr>
          <a:xfrm>
            <a:off x="1751013" y="955675"/>
            <a:ext cx="10125075" cy="5405438"/>
          </a:xfrm>
        </p:spPr>
        <p:txBody>
          <a:bodyPr/>
          <a:lstStyle/>
          <a:p>
            <a:pPr>
              <a:defRPr/>
            </a:pPr>
            <a:r>
              <a:rPr lang="zh-TW" altLang="en-US" sz="3467" dirty="0">
                <a:solidFill>
                  <a:srgbClr val="000066"/>
                </a:solidFill>
                <a:latin typeface="標楷體" panose="03000509000000000000" pitchFamily="65" charset="-120"/>
                <a:ea typeface="標楷體" panose="03000509000000000000" pitchFamily="65" charset="-120"/>
              </a:rPr>
              <a:t>第一次學生上網選填志願模擬：</a:t>
            </a:r>
            <a:endParaRPr lang="en-US" altLang="zh-TW" sz="3467" dirty="0">
              <a:solidFill>
                <a:srgbClr val="000066"/>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467" b="1" dirty="0">
                <a:solidFill>
                  <a:srgbClr val="FF0000"/>
                </a:solidFill>
                <a:latin typeface="標楷體" panose="03000509000000000000" pitchFamily="65" charset="-120"/>
                <a:ea typeface="標楷體" panose="03000509000000000000" pitchFamily="65" charset="-120"/>
              </a:rPr>
              <a:t>  </a:t>
            </a:r>
            <a:r>
              <a:rPr lang="en-US" altLang="zh-TW" sz="3467" b="1" dirty="0">
                <a:solidFill>
                  <a:srgbClr val="FF0000"/>
                </a:solidFill>
                <a:latin typeface="標楷體" panose="03000509000000000000" pitchFamily="65" charset="-120"/>
                <a:ea typeface="標楷體" panose="03000509000000000000" pitchFamily="65" charset="-120"/>
              </a:rPr>
              <a:t>109</a:t>
            </a:r>
            <a:r>
              <a:rPr lang="zh-TW" altLang="en-US" sz="3467" b="1" dirty="0">
                <a:solidFill>
                  <a:srgbClr val="FF0000"/>
                </a:solidFill>
                <a:latin typeface="標楷體" panose="03000509000000000000" pitchFamily="65" charset="-120"/>
                <a:ea typeface="標楷體" panose="03000509000000000000" pitchFamily="65" charset="-120"/>
              </a:rPr>
              <a:t>年</a:t>
            </a:r>
            <a:r>
              <a:rPr lang="en-US" altLang="zh-TW" sz="3467" b="1" dirty="0">
                <a:solidFill>
                  <a:srgbClr val="FF0000"/>
                </a:solidFill>
                <a:latin typeface="標楷體" panose="03000509000000000000" pitchFamily="65" charset="-120"/>
                <a:ea typeface="標楷體" panose="03000509000000000000" pitchFamily="65" charset="-120"/>
              </a:rPr>
              <a:t>1/8(</a:t>
            </a:r>
            <a:r>
              <a:rPr lang="zh-TW" altLang="en-US" sz="3467" b="1" dirty="0">
                <a:solidFill>
                  <a:srgbClr val="FF0000"/>
                </a:solidFill>
                <a:latin typeface="標楷體" panose="03000509000000000000" pitchFamily="65" charset="-120"/>
                <a:ea typeface="標楷體" panose="03000509000000000000" pitchFamily="65" charset="-120"/>
              </a:rPr>
              <a:t>三</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上午</a:t>
            </a:r>
            <a:r>
              <a:rPr lang="en-US" altLang="zh-TW" sz="3467" b="1" dirty="0">
                <a:solidFill>
                  <a:srgbClr val="FF0000"/>
                </a:solidFill>
                <a:latin typeface="標楷體" panose="03000509000000000000" pitchFamily="65" charset="-120"/>
                <a:ea typeface="標楷體" panose="03000509000000000000" pitchFamily="65" charset="-120"/>
              </a:rPr>
              <a:t>9:00</a:t>
            </a:r>
            <a:r>
              <a:rPr lang="zh-TW" altLang="en-US" sz="3467" b="1" dirty="0">
                <a:solidFill>
                  <a:srgbClr val="FF0000"/>
                </a:solidFill>
                <a:latin typeface="標楷體" panose="03000509000000000000" pitchFamily="65" charset="-120"/>
                <a:ea typeface="標楷體" panose="03000509000000000000" pitchFamily="65" charset="-120"/>
              </a:rPr>
              <a:t>至</a:t>
            </a:r>
            <a:r>
              <a:rPr lang="en-US" altLang="zh-TW" sz="3467" b="1" dirty="0">
                <a:solidFill>
                  <a:srgbClr val="FF0000"/>
                </a:solidFill>
                <a:latin typeface="標楷體" panose="03000509000000000000" pitchFamily="65" charset="-120"/>
                <a:ea typeface="標楷體" panose="03000509000000000000" pitchFamily="65" charset="-120"/>
              </a:rPr>
              <a:t>1/12(</a:t>
            </a:r>
            <a:r>
              <a:rPr lang="zh-TW" altLang="en-US" sz="3467" b="1" dirty="0">
                <a:solidFill>
                  <a:srgbClr val="FF0000"/>
                </a:solidFill>
                <a:latin typeface="標楷體" panose="03000509000000000000" pitchFamily="65" charset="-120"/>
                <a:ea typeface="標楷體" panose="03000509000000000000" pitchFamily="65" charset="-120"/>
              </a:rPr>
              <a:t>日</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下午</a:t>
            </a:r>
            <a:r>
              <a:rPr lang="en-US" altLang="zh-TW" sz="3467" b="1" dirty="0">
                <a:solidFill>
                  <a:srgbClr val="FF0000"/>
                </a:solidFill>
                <a:latin typeface="標楷體" panose="03000509000000000000" pitchFamily="65" charset="-120"/>
                <a:ea typeface="標楷體" panose="03000509000000000000" pitchFamily="65" charset="-120"/>
              </a:rPr>
              <a:t>5:00</a:t>
            </a:r>
            <a:r>
              <a:rPr lang="zh-TW" altLang="en-US" sz="3467" b="1" dirty="0">
                <a:solidFill>
                  <a:srgbClr val="FF0000"/>
                </a:solidFill>
                <a:latin typeface="標楷體" panose="03000509000000000000" pitchFamily="65" charset="-120"/>
                <a:ea typeface="標楷體" panose="03000509000000000000" pitchFamily="65" charset="-120"/>
              </a:rPr>
              <a:t>前</a:t>
            </a:r>
            <a:endParaRPr lang="en-US" altLang="zh-TW" sz="3467" b="1" dirty="0">
              <a:solidFill>
                <a:srgbClr val="FF0000"/>
              </a:solidFill>
              <a:latin typeface="標楷體" panose="03000509000000000000" pitchFamily="65" charset="-120"/>
              <a:ea typeface="標楷體" panose="03000509000000000000" pitchFamily="65" charset="-120"/>
            </a:endParaRPr>
          </a:p>
          <a:p>
            <a:pPr>
              <a:defRPr/>
            </a:pPr>
            <a:r>
              <a:rPr lang="zh-TW" altLang="en-US" sz="3467" dirty="0">
                <a:solidFill>
                  <a:srgbClr val="000066"/>
                </a:solidFill>
                <a:latin typeface="標楷體" panose="03000509000000000000" pitchFamily="65" charset="-120"/>
                <a:ea typeface="標楷體" panose="03000509000000000000" pitchFamily="65" charset="-120"/>
              </a:rPr>
              <a:t>第二次學生上網選填志願模擬：</a:t>
            </a:r>
            <a:endParaRPr lang="en-US" altLang="zh-TW" sz="3467" dirty="0">
              <a:solidFill>
                <a:srgbClr val="000066"/>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467" b="1" dirty="0">
                <a:solidFill>
                  <a:srgbClr val="000066"/>
                </a:solidFill>
                <a:latin typeface="標楷體" panose="03000509000000000000" pitchFamily="65" charset="-120"/>
                <a:ea typeface="標楷體" panose="03000509000000000000" pitchFamily="65" charset="-120"/>
              </a:rPr>
              <a:t>  </a:t>
            </a:r>
            <a:r>
              <a:rPr lang="en-US" altLang="zh-TW" sz="3467" b="1" dirty="0">
                <a:solidFill>
                  <a:srgbClr val="FF0000"/>
                </a:solidFill>
                <a:latin typeface="標楷體" panose="03000509000000000000" pitchFamily="65" charset="-120"/>
                <a:ea typeface="標楷體" panose="03000509000000000000" pitchFamily="65" charset="-120"/>
              </a:rPr>
              <a:t>109</a:t>
            </a:r>
            <a:r>
              <a:rPr lang="zh-TW" altLang="en-US" sz="3467" b="1" dirty="0">
                <a:solidFill>
                  <a:srgbClr val="FF0000"/>
                </a:solidFill>
                <a:latin typeface="標楷體" panose="03000509000000000000" pitchFamily="65" charset="-120"/>
                <a:ea typeface="標楷體" panose="03000509000000000000" pitchFamily="65" charset="-120"/>
              </a:rPr>
              <a:t>年</a:t>
            </a:r>
            <a:r>
              <a:rPr lang="en-US" altLang="zh-TW" sz="3467" b="1" dirty="0">
                <a:solidFill>
                  <a:srgbClr val="FF0000"/>
                </a:solidFill>
                <a:latin typeface="標楷體" panose="03000509000000000000" pitchFamily="65" charset="-120"/>
                <a:ea typeface="標楷體" panose="03000509000000000000" pitchFamily="65" charset="-120"/>
              </a:rPr>
              <a:t>4/8(</a:t>
            </a:r>
            <a:r>
              <a:rPr lang="zh-TW" altLang="en-US" sz="3467" b="1" dirty="0">
                <a:solidFill>
                  <a:srgbClr val="FF0000"/>
                </a:solidFill>
                <a:latin typeface="標楷體" panose="03000509000000000000" pitchFamily="65" charset="-120"/>
                <a:ea typeface="標楷體" panose="03000509000000000000" pitchFamily="65" charset="-120"/>
              </a:rPr>
              <a:t>三</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上午</a:t>
            </a:r>
            <a:r>
              <a:rPr lang="en-US" altLang="zh-TW" sz="3467" b="1" dirty="0">
                <a:solidFill>
                  <a:srgbClr val="FF0000"/>
                </a:solidFill>
                <a:latin typeface="標楷體" panose="03000509000000000000" pitchFamily="65" charset="-120"/>
                <a:ea typeface="標楷體" panose="03000509000000000000" pitchFamily="65" charset="-120"/>
              </a:rPr>
              <a:t>9:00</a:t>
            </a:r>
            <a:r>
              <a:rPr lang="zh-TW" altLang="en-US" sz="3467" b="1" dirty="0">
                <a:solidFill>
                  <a:srgbClr val="FF0000"/>
                </a:solidFill>
                <a:latin typeface="標楷體" panose="03000509000000000000" pitchFamily="65" charset="-120"/>
                <a:ea typeface="標楷體" panose="03000509000000000000" pitchFamily="65" charset="-120"/>
              </a:rPr>
              <a:t>至</a:t>
            </a:r>
            <a:r>
              <a:rPr lang="en-US" altLang="zh-TW" sz="3467" b="1" dirty="0">
                <a:solidFill>
                  <a:srgbClr val="FF0000"/>
                </a:solidFill>
                <a:latin typeface="標楷體" panose="03000509000000000000" pitchFamily="65" charset="-120"/>
                <a:ea typeface="標楷體" panose="03000509000000000000" pitchFamily="65" charset="-120"/>
              </a:rPr>
              <a:t>4/12(</a:t>
            </a:r>
            <a:r>
              <a:rPr lang="zh-TW" altLang="en-US" sz="3467" b="1" dirty="0">
                <a:solidFill>
                  <a:srgbClr val="FF0000"/>
                </a:solidFill>
                <a:latin typeface="標楷體" panose="03000509000000000000" pitchFamily="65" charset="-120"/>
                <a:ea typeface="標楷體" panose="03000509000000000000" pitchFamily="65" charset="-120"/>
              </a:rPr>
              <a:t>日</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下午</a:t>
            </a:r>
            <a:r>
              <a:rPr lang="en-US" altLang="zh-TW" sz="3467" b="1" dirty="0">
                <a:solidFill>
                  <a:srgbClr val="FF0000"/>
                </a:solidFill>
                <a:latin typeface="標楷體" panose="03000509000000000000" pitchFamily="65" charset="-120"/>
                <a:ea typeface="標楷體" panose="03000509000000000000" pitchFamily="65" charset="-120"/>
              </a:rPr>
              <a:t>5:00</a:t>
            </a:r>
            <a:r>
              <a:rPr lang="zh-TW" altLang="en-US" sz="3467" b="1" dirty="0">
                <a:solidFill>
                  <a:srgbClr val="FF0000"/>
                </a:solidFill>
                <a:latin typeface="標楷體" panose="03000509000000000000" pitchFamily="65" charset="-120"/>
                <a:ea typeface="標楷體" panose="03000509000000000000" pitchFamily="65" charset="-120"/>
              </a:rPr>
              <a:t>前</a:t>
            </a:r>
          </a:p>
          <a:p>
            <a:pPr>
              <a:defRPr/>
            </a:pPr>
            <a:r>
              <a:rPr lang="zh-TW" altLang="en-US" sz="3467" dirty="0">
                <a:solidFill>
                  <a:srgbClr val="000066"/>
                </a:solidFill>
                <a:latin typeface="標楷體" panose="03000509000000000000" pitchFamily="65" charset="-120"/>
                <a:ea typeface="標楷體" panose="03000509000000000000" pitchFamily="65" charset="-120"/>
              </a:rPr>
              <a:t>正式志願選填日：</a:t>
            </a:r>
            <a:endParaRPr lang="en-US" altLang="zh-TW" sz="3467" b="1" dirty="0">
              <a:solidFill>
                <a:srgbClr val="FF0000"/>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467" b="1" dirty="0">
                <a:solidFill>
                  <a:srgbClr val="FF0000"/>
                </a:solidFill>
                <a:latin typeface="標楷體" panose="03000509000000000000" pitchFamily="65" charset="-120"/>
                <a:ea typeface="標楷體" panose="03000509000000000000" pitchFamily="65" charset="-120"/>
              </a:rPr>
              <a:t>  </a:t>
            </a:r>
            <a:r>
              <a:rPr lang="en-US" altLang="zh-TW" sz="3467" b="1" dirty="0">
                <a:solidFill>
                  <a:srgbClr val="FF0000"/>
                </a:solidFill>
                <a:latin typeface="標楷體" panose="03000509000000000000" pitchFamily="65" charset="-120"/>
                <a:ea typeface="標楷體" panose="03000509000000000000" pitchFamily="65" charset="-120"/>
              </a:rPr>
              <a:t>109</a:t>
            </a:r>
            <a:r>
              <a:rPr lang="zh-TW" altLang="en-US" sz="3467" b="1" dirty="0">
                <a:solidFill>
                  <a:srgbClr val="FF0000"/>
                </a:solidFill>
                <a:latin typeface="標楷體" panose="03000509000000000000" pitchFamily="65" charset="-120"/>
                <a:ea typeface="標楷體" panose="03000509000000000000" pitchFamily="65" charset="-120"/>
              </a:rPr>
              <a:t>年</a:t>
            </a:r>
            <a:r>
              <a:rPr lang="en-US" altLang="zh-TW" sz="3467" b="1" dirty="0">
                <a:solidFill>
                  <a:srgbClr val="FF0000"/>
                </a:solidFill>
                <a:latin typeface="標楷體" panose="03000509000000000000" pitchFamily="65" charset="-120"/>
                <a:ea typeface="標楷體" panose="03000509000000000000" pitchFamily="65" charset="-120"/>
              </a:rPr>
              <a:t>6/17(</a:t>
            </a:r>
            <a:r>
              <a:rPr lang="zh-TW" altLang="en-US" sz="3467" b="1" dirty="0">
                <a:solidFill>
                  <a:srgbClr val="FF0000"/>
                </a:solidFill>
                <a:latin typeface="標楷體" panose="03000509000000000000" pitchFamily="65" charset="-120"/>
                <a:ea typeface="標楷體" panose="03000509000000000000" pitchFamily="65" charset="-120"/>
              </a:rPr>
              <a:t>三</a:t>
            </a:r>
            <a:r>
              <a:rPr lang="en-US" altLang="zh-TW" sz="3600" b="1" dirty="0">
                <a:solidFill>
                  <a:srgbClr val="FF0000"/>
                </a:solidFill>
                <a:latin typeface="標楷體" panose="03000509000000000000" pitchFamily="65" charset="-120"/>
                <a:ea typeface="標楷體" panose="03000509000000000000" pitchFamily="65" charset="-120"/>
              </a:rPr>
              <a:t>)</a:t>
            </a:r>
            <a:r>
              <a:rPr lang="zh-TW" altLang="en-US" sz="3600" b="1" dirty="0">
                <a:solidFill>
                  <a:srgbClr val="FF0000"/>
                </a:solidFill>
                <a:latin typeface="標楷體" panose="03000509000000000000" pitchFamily="65" charset="-120"/>
                <a:ea typeface="標楷體" panose="03000509000000000000" pitchFamily="65" charset="-120"/>
              </a:rPr>
              <a:t>上午</a:t>
            </a:r>
            <a:r>
              <a:rPr lang="en-US" altLang="zh-TW" sz="3600" b="1" dirty="0">
                <a:solidFill>
                  <a:srgbClr val="FF0000"/>
                </a:solidFill>
                <a:latin typeface="標楷體" panose="03000509000000000000" pitchFamily="65" charset="-120"/>
                <a:ea typeface="標楷體" panose="03000509000000000000" pitchFamily="65" charset="-120"/>
              </a:rPr>
              <a:t>9:00</a:t>
            </a:r>
            <a:r>
              <a:rPr lang="zh-TW" altLang="en-US" sz="3467" b="1" dirty="0">
                <a:solidFill>
                  <a:srgbClr val="FF0000"/>
                </a:solidFill>
                <a:latin typeface="標楷體" panose="03000509000000000000" pitchFamily="65" charset="-120"/>
                <a:ea typeface="標楷體" panose="03000509000000000000" pitchFamily="65" charset="-120"/>
              </a:rPr>
              <a:t>至</a:t>
            </a:r>
            <a:r>
              <a:rPr lang="en-US" altLang="zh-TW" sz="3467" b="1" dirty="0">
                <a:solidFill>
                  <a:srgbClr val="FF0000"/>
                </a:solidFill>
                <a:latin typeface="標楷體" panose="03000509000000000000" pitchFamily="65" charset="-120"/>
                <a:ea typeface="標楷體" panose="03000509000000000000" pitchFamily="65" charset="-120"/>
              </a:rPr>
              <a:t>6/21(</a:t>
            </a:r>
            <a:r>
              <a:rPr lang="zh-TW" altLang="en-US" sz="3467" b="1" dirty="0">
                <a:solidFill>
                  <a:srgbClr val="FF0000"/>
                </a:solidFill>
                <a:latin typeface="標楷體" panose="03000509000000000000" pitchFamily="65" charset="-120"/>
                <a:ea typeface="標楷體" panose="03000509000000000000" pitchFamily="65" charset="-120"/>
              </a:rPr>
              <a:t>日</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下午</a:t>
            </a:r>
            <a:r>
              <a:rPr lang="en-US" altLang="zh-TW" sz="3467" b="1" dirty="0">
                <a:solidFill>
                  <a:srgbClr val="FF0000"/>
                </a:solidFill>
                <a:latin typeface="標楷體" panose="03000509000000000000" pitchFamily="65" charset="-120"/>
                <a:ea typeface="標楷體" panose="03000509000000000000" pitchFamily="65" charset="-120"/>
              </a:rPr>
              <a:t>5:00</a:t>
            </a:r>
            <a:r>
              <a:rPr lang="zh-TW" altLang="en-US" sz="3467" b="1" dirty="0">
                <a:solidFill>
                  <a:srgbClr val="FF0000"/>
                </a:solidFill>
                <a:latin typeface="標楷體" panose="03000509000000000000" pitchFamily="65" charset="-120"/>
                <a:ea typeface="標楷體" panose="03000509000000000000" pitchFamily="65" charset="-120"/>
              </a:rPr>
              <a:t>前</a:t>
            </a:r>
            <a:endParaRPr lang="en-US" altLang="zh-TW" sz="3467" b="1" dirty="0">
              <a:solidFill>
                <a:srgbClr val="FF0000"/>
              </a:solidFill>
              <a:latin typeface="標楷體" panose="03000509000000000000" pitchFamily="65" charset="-120"/>
              <a:ea typeface="標楷體" panose="03000509000000000000" pitchFamily="65" charset="-120"/>
            </a:endParaRPr>
          </a:p>
          <a:p>
            <a:pPr>
              <a:defRPr/>
            </a:pPr>
            <a:r>
              <a:rPr lang="zh-TW" altLang="en-US" sz="3467" dirty="0">
                <a:solidFill>
                  <a:srgbClr val="000066"/>
                </a:solidFill>
                <a:latin typeface="標楷體" panose="03000509000000000000" pitchFamily="65" charset="-120"/>
                <a:ea typeface="標楷體" panose="03000509000000000000" pitchFamily="65" charset="-120"/>
              </a:rPr>
              <a:t>模擬及正式選填志願，學生可在家選填。若學生家中無法進行電腦選填志願者，請學校協助安排電腦教室供學生志願選填。</a:t>
            </a:r>
          </a:p>
          <a:p>
            <a:pPr>
              <a:defRPr/>
            </a:pPr>
            <a:endParaRPr lang="en-US" altLang="zh-TW" sz="2800" dirty="0">
              <a:solidFill>
                <a:srgbClr val="FF0000"/>
              </a:solidFill>
              <a:latin typeface="標楷體" panose="03000509000000000000" pitchFamily="65" charset="-120"/>
              <a:ea typeface="標楷體" panose="03000509000000000000" pitchFamily="65" charset="-120"/>
            </a:endParaRPr>
          </a:p>
        </p:txBody>
      </p:sp>
      <p:sp>
        <p:nvSpPr>
          <p:cNvPr id="136195" name="文字方塊 5"/>
          <p:cNvSpPr txBox="1">
            <a:spLocks noChangeArrowheads="1"/>
          </p:cNvSpPr>
          <p:nvPr/>
        </p:nvSpPr>
        <p:spPr bwMode="auto">
          <a:xfrm>
            <a:off x="1751013" y="242888"/>
            <a:ext cx="934561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4</a:t>
            </a:r>
            <a:endPar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3619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4FEDF9B-433C-48CA-B0CC-9C3ABCDFEBF0}" type="slidenum">
              <a:rPr kumimoji="0" lang="zh-TW" altLang="en-US" smtClean="0">
                <a:solidFill>
                  <a:srgbClr val="FEFFFF"/>
                </a:solidFill>
                <a:latin typeface="Century Gothic" panose="020B0502020202020204" pitchFamily="34" charset="0"/>
              </a:rPr>
              <a:pPr/>
              <a:t>37</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內容版面配置區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76625" y="1168400"/>
            <a:ext cx="8245475" cy="5562600"/>
          </a:xfrm>
        </p:spPr>
      </p:pic>
      <p:sp>
        <p:nvSpPr>
          <p:cNvPr id="17" name="直線圖說文字 1 (加上強調線) 16"/>
          <p:cNvSpPr>
            <a:spLocks/>
          </p:cNvSpPr>
          <p:nvPr/>
        </p:nvSpPr>
        <p:spPr bwMode="auto">
          <a:xfrm>
            <a:off x="619125" y="2386013"/>
            <a:ext cx="2781300" cy="1093787"/>
          </a:xfrm>
          <a:prstGeom prst="accentCallout1">
            <a:avLst>
              <a:gd name="adj1" fmla="val 2042"/>
              <a:gd name="adj2" fmla="val 101472"/>
              <a:gd name="adj3" fmla="val -11088"/>
              <a:gd name="adj4" fmla="val 108954"/>
            </a:avLst>
          </a:prstGeom>
          <a:solidFill>
            <a:srgbClr val="CCFF99"/>
          </a:solidFill>
          <a:ln w="38100" algn="ctr">
            <a:solidFill>
              <a:schemeClr val="tx1"/>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lnSpc>
                <a:spcPct val="150000"/>
              </a:lnSpc>
              <a:spcBef>
                <a:spcPct val="0"/>
              </a:spcBef>
              <a:buClrTx/>
              <a:buFontTx/>
              <a:buNone/>
            </a:pPr>
            <a:r>
              <a:rPr kumimoji="0" lang="en-US" altLang="zh-TW" sz="2400" b="1">
                <a:solidFill>
                  <a:srgbClr val="0000FF"/>
                </a:solidFill>
                <a:latin typeface="標楷體" panose="03000509000000000000" pitchFamily="65" charset="-120"/>
                <a:ea typeface="標楷體" panose="03000509000000000000" pitchFamily="65" charset="-120"/>
              </a:rPr>
              <a:t>1</a:t>
            </a:r>
            <a:r>
              <a:rPr kumimoji="0" lang="zh-TW" altLang="en-US" sz="2400" b="1">
                <a:solidFill>
                  <a:srgbClr val="0000FF"/>
                </a:solidFill>
                <a:latin typeface="標楷體" panose="03000509000000000000" pitchFamily="65" charset="-120"/>
                <a:ea typeface="標楷體" panose="03000509000000000000" pitchFamily="65" charset="-120"/>
              </a:rPr>
              <a:t>個志願序內最多只能填</a:t>
            </a:r>
            <a:r>
              <a:rPr kumimoji="0" lang="en-US" altLang="zh-TW" sz="2400" b="1">
                <a:solidFill>
                  <a:srgbClr val="0000FF"/>
                </a:solidFill>
                <a:latin typeface="標楷體" panose="03000509000000000000" pitchFamily="65" charset="-120"/>
                <a:ea typeface="標楷體" panose="03000509000000000000" pitchFamily="65" charset="-120"/>
              </a:rPr>
              <a:t>3</a:t>
            </a:r>
            <a:r>
              <a:rPr kumimoji="0" lang="zh-TW" altLang="en-US" sz="2400" b="1">
                <a:solidFill>
                  <a:srgbClr val="0000FF"/>
                </a:solidFill>
                <a:latin typeface="標楷體" panose="03000509000000000000" pitchFamily="65" charset="-120"/>
                <a:ea typeface="標楷體" panose="03000509000000000000" pitchFamily="65" charset="-120"/>
              </a:rPr>
              <a:t>間「學校」</a:t>
            </a:r>
            <a:endParaRPr kumimoji="0" lang="zh-TW" altLang="en-US" sz="2400">
              <a:solidFill>
                <a:srgbClr val="000000"/>
              </a:solidFill>
              <a:latin typeface="標楷體" panose="03000509000000000000" pitchFamily="65" charset="-120"/>
              <a:ea typeface="標楷體" panose="03000509000000000000" pitchFamily="65" charset="-120"/>
            </a:endParaRPr>
          </a:p>
        </p:txBody>
      </p:sp>
      <p:sp>
        <p:nvSpPr>
          <p:cNvPr id="18" name="直線圖說文字 1 (加上強調線) 17"/>
          <p:cNvSpPr>
            <a:spLocks/>
          </p:cNvSpPr>
          <p:nvPr/>
        </p:nvSpPr>
        <p:spPr bwMode="auto">
          <a:xfrm>
            <a:off x="2212975" y="3967163"/>
            <a:ext cx="5002213" cy="939800"/>
          </a:xfrm>
          <a:prstGeom prst="accentCallout1">
            <a:avLst>
              <a:gd name="adj1" fmla="val 41921"/>
              <a:gd name="adj2" fmla="val 100185"/>
              <a:gd name="adj3" fmla="val 19468"/>
              <a:gd name="adj4" fmla="val 122074"/>
            </a:avLst>
          </a:prstGeom>
          <a:solidFill>
            <a:srgbClr val="CCFF99"/>
          </a:solidFill>
          <a:ln w="38100" algn="ctr">
            <a:solidFill>
              <a:schemeClr val="tx1"/>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20000"/>
              </a:spcBef>
              <a:buClrTx/>
              <a:buFontTx/>
              <a:buNone/>
            </a:pPr>
            <a:r>
              <a:rPr kumimoji="0" lang="zh-TW" altLang="zh-TW" sz="2400" b="1">
                <a:solidFill>
                  <a:srgbClr val="0000FF"/>
                </a:solidFill>
                <a:latin typeface="標楷體" panose="03000509000000000000" pitchFamily="65" charset="-120"/>
                <a:ea typeface="標楷體" panose="03000509000000000000" pitchFamily="65" charset="-120"/>
              </a:rPr>
              <a:t>一</a:t>
            </a:r>
            <a:r>
              <a:rPr kumimoji="0" lang="zh-TW" altLang="en-US" sz="2400" b="1">
                <a:solidFill>
                  <a:srgbClr val="0000FF"/>
                </a:solidFill>
                <a:latin typeface="標楷體" panose="03000509000000000000" pitchFamily="65" charset="-120"/>
                <a:ea typeface="標楷體" panose="03000509000000000000" pitchFamily="65" charset="-120"/>
              </a:rPr>
              <a:t>校</a:t>
            </a:r>
            <a:r>
              <a:rPr kumimoji="0" lang="zh-TW" altLang="zh-TW" sz="2400" b="1">
                <a:solidFill>
                  <a:srgbClr val="0000FF"/>
                </a:solidFill>
                <a:latin typeface="標楷體" panose="03000509000000000000" pitchFamily="65" charset="-120"/>
                <a:ea typeface="標楷體" panose="03000509000000000000" pitchFamily="65" charset="-120"/>
              </a:rPr>
              <a:t>如有多科別</a:t>
            </a:r>
            <a:r>
              <a:rPr kumimoji="0" lang="zh-TW" altLang="en-US" sz="2400" b="1">
                <a:solidFill>
                  <a:srgbClr val="0000FF"/>
                </a:solidFill>
                <a:latin typeface="標楷體" panose="03000509000000000000" pitchFamily="65" charset="-120"/>
                <a:ea typeface="標楷體" panose="03000509000000000000" pitchFamily="65" charset="-120"/>
              </a:rPr>
              <a:t>，</a:t>
            </a:r>
            <a:r>
              <a:rPr kumimoji="0" lang="zh-TW" altLang="zh-TW" sz="2400" b="1">
                <a:solidFill>
                  <a:srgbClr val="0000FF"/>
                </a:solidFill>
                <a:latin typeface="標楷體" panose="03000509000000000000" pitchFamily="65" charset="-120"/>
                <a:ea typeface="標楷體" panose="03000509000000000000" pitchFamily="65" charset="-120"/>
              </a:rPr>
              <a:t>選填時視為同一志願序其志願序積分相同</a:t>
            </a:r>
            <a:endParaRPr lang="zh-TW" altLang="zh-TW" sz="2400">
              <a:solidFill>
                <a:srgbClr val="000000"/>
              </a:solidFill>
              <a:latin typeface="標楷體" panose="03000509000000000000" pitchFamily="65" charset="-120"/>
              <a:ea typeface="標楷體" panose="03000509000000000000" pitchFamily="65" charset="-120"/>
            </a:endParaRPr>
          </a:p>
        </p:txBody>
      </p:sp>
      <p:sp>
        <p:nvSpPr>
          <p:cNvPr id="19" name="橢圓 18"/>
          <p:cNvSpPr>
            <a:spLocks noChangeArrowheads="1"/>
          </p:cNvSpPr>
          <p:nvPr/>
        </p:nvSpPr>
        <p:spPr bwMode="auto">
          <a:xfrm>
            <a:off x="4164013" y="1541463"/>
            <a:ext cx="409575" cy="36036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20" name="橢圓 19"/>
          <p:cNvSpPr>
            <a:spLocks noChangeArrowheads="1"/>
          </p:cNvSpPr>
          <p:nvPr/>
        </p:nvSpPr>
        <p:spPr bwMode="auto">
          <a:xfrm>
            <a:off x="4164013" y="2633663"/>
            <a:ext cx="409575" cy="358775"/>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21" name="橢圓 20"/>
          <p:cNvSpPr>
            <a:spLocks noChangeArrowheads="1"/>
          </p:cNvSpPr>
          <p:nvPr/>
        </p:nvSpPr>
        <p:spPr bwMode="auto">
          <a:xfrm>
            <a:off x="4164013" y="3325813"/>
            <a:ext cx="409575" cy="36036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137224" name="左大括弧 16"/>
          <p:cNvSpPr>
            <a:spLocks/>
          </p:cNvSpPr>
          <p:nvPr/>
        </p:nvSpPr>
        <p:spPr bwMode="auto">
          <a:xfrm>
            <a:off x="8118475" y="3452813"/>
            <a:ext cx="355600" cy="1423987"/>
          </a:xfrm>
          <a:prstGeom prst="leftBrace">
            <a:avLst>
              <a:gd name="adj1" fmla="val 8324"/>
              <a:gd name="adj2" fmla="val 500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137225" name="文字方塊 5"/>
          <p:cNvSpPr txBox="1">
            <a:spLocks noChangeArrowheads="1"/>
          </p:cNvSpPr>
          <p:nvPr/>
        </p:nvSpPr>
        <p:spPr bwMode="auto">
          <a:xfrm>
            <a:off x="1751013" y="242888"/>
            <a:ext cx="982186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八</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系統畫面示例</a:t>
            </a:r>
          </a:p>
        </p:txBody>
      </p:sp>
      <p:sp>
        <p:nvSpPr>
          <p:cNvPr id="13722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25FA5062-6E86-40A1-A38D-07F0BCDBFD44}" type="slidenum">
              <a:rPr lang="zh-TW" altLang="en-US" smtClean="0">
                <a:solidFill>
                  <a:srgbClr val="FEFFFF"/>
                </a:solidFill>
              </a:rPr>
              <a:pPr>
                <a:spcBef>
                  <a:spcPct val="0"/>
                </a:spcBef>
                <a:buClrTx/>
                <a:buFontTx/>
                <a:buNone/>
              </a:pPr>
              <a:t>38</a:t>
            </a:fld>
            <a:endParaRPr lang="zh-TW" altLang="en-US">
              <a:solidFill>
                <a:srgbClr val="FE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文字方塊 5"/>
          <p:cNvSpPr txBox="1">
            <a:spLocks noChangeArrowheads="1"/>
          </p:cNvSpPr>
          <p:nvPr/>
        </p:nvSpPr>
        <p:spPr bwMode="auto">
          <a:xfrm>
            <a:off x="1751013" y="242888"/>
            <a:ext cx="9297987"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八</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系統畫面示例</a:t>
            </a:r>
          </a:p>
        </p:txBody>
      </p:sp>
      <p:pic>
        <p:nvPicPr>
          <p:cNvPr id="138243" name="內容版面配置區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89200" y="965200"/>
            <a:ext cx="8559800" cy="5754688"/>
          </a:xfrm>
        </p:spPr>
      </p:pic>
      <p:sp>
        <p:nvSpPr>
          <p:cNvPr id="138244" name="投影片編號版面配置區 3"/>
          <p:cNvSpPr>
            <a:spLocks noGrp="1"/>
          </p:cNvSpPr>
          <p:nvPr>
            <p:ph type="sldNum" sz="quarter" idx="12"/>
          </p:nvPr>
        </p:nvSpPr>
        <p:spPr bwMode="auto">
          <a:xfrm>
            <a:off x="9488488" y="6323013"/>
            <a:ext cx="2155825" cy="290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CC49FBD8-80F9-4167-869B-557A6202ADF8}" type="slidenum">
              <a:rPr lang="en-US" altLang="zh-TW" sz="1000" smtClean="0">
                <a:solidFill>
                  <a:srgbClr val="000000"/>
                </a:solidFill>
                <a:latin typeface="Arial" panose="020B0604020202020204" pitchFamily="34" charset="0"/>
                <a:ea typeface="新細明體" panose="02020500000000000000" pitchFamily="18" charset="-120"/>
              </a:rPr>
              <a:pPr>
                <a:spcBef>
                  <a:spcPct val="0"/>
                </a:spcBef>
                <a:buClrTx/>
                <a:buFontTx/>
                <a:buNone/>
              </a:pPr>
              <a:t>39</a:t>
            </a:fld>
            <a:endParaRPr lang="en-US" altLang="zh-TW" sz="1000">
              <a:solidFill>
                <a:srgbClr val="000000"/>
              </a:solidFill>
              <a:latin typeface="Arial" panose="020B0604020202020204" pitchFamily="34" charset="0"/>
              <a:ea typeface="新細明體" panose="02020500000000000000" pitchFamily="18" charset="-120"/>
            </a:endParaRPr>
          </a:p>
        </p:txBody>
      </p:sp>
      <p:sp>
        <p:nvSpPr>
          <p:cNvPr id="138245" name="矩形 17"/>
          <p:cNvSpPr>
            <a:spLocks noChangeArrowheads="1"/>
          </p:cNvSpPr>
          <p:nvPr/>
        </p:nvSpPr>
        <p:spPr bwMode="auto">
          <a:xfrm>
            <a:off x="5230813" y="1528763"/>
            <a:ext cx="4111625" cy="561975"/>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138246" name="矩形 17"/>
          <p:cNvSpPr>
            <a:spLocks noChangeArrowheads="1"/>
          </p:cNvSpPr>
          <p:nvPr/>
        </p:nvSpPr>
        <p:spPr bwMode="auto">
          <a:xfrm>
            <a:off x="5230813" y="6072188"/>
            <a:ext cx="3538537" cy="636587"/>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138247" name="直線圖說文字 1 (加上強調線) 15"/>
          <p:cNvSpPr>
            <a:spLocks/>
          </p:cNvSpPr>
          <p:nvPr/>
        </p:nvSpPr>
        <p:spPr bwMode="auto">
          <a:xfrm>
            <a:off x="1112838" y="3849688"/>
            <a:ext cx="3759200" cy="1122362"/>
          </a:xfrm>
          <a:prstGeom prst="accentCallout1">
            <a:avLst>
              <a:gd name="adj1" fmla="val 41921"/>
              <a:gd name="adj2" fmla="val 100185"/>
              <a:gd name="adj3" fmla="val -138713"/>
              <a:gd name="adj4" fmla="val 161042"/>
            </a:avLst>
          </a:prstGeom>
          <a:solidFill>
            <a:srgbClr val="CCFF99"/>
          </a:solidFill>
          <a:ln w="38100" algn="ctr">
            <a:solidFill>
              <a:schemeClr val="tx1"/>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nSpc>
                <a:spcPct val="150000"/>
              </a:lnSpc>
              <a:spcBef>
                <a:spcPct val="20000"/>
              </a:spcBef>
              <a:buClrTx/>
              <a:buFontTx/>
              <a:buNone/>
            </a:pPr>
            <a:r>
              <a:rPr lang="zh-TW" altLang="zh-TW" sz="2400" b="1">
                <a:solidFill>
                  <a:srgbClr val="0000FF"/>
                </a:solidFill>
                <a:latin typeface="標楷體" panose="03000509000000000000" pitchFamily="65" charset="-120"/>
                <a:ea typeface="標楷體" panose="03000509000000000000" pitchFamily="65" charset="-120"/>
                <a:cs typeface="新細明體" panose="02020500000000000000" pitchFamily="18" charset="-120"/>
              </a:rPr>
              <a:t>同一所學校</a:t>
            </a:r>
            <a:r>
              <a:rPr lang="zh-TW"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第</a:t>
            </a:r>
            <a:r>
              <a:rPr lang="en-US"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 </a:t>
            </a:r>
            <a:r>
              <a:rPr lang="en-US" altLang="zh-TW" sz="2400" b="1">
                <a:solidFill>
                  <a:srgbClr val="0000FF"/>
                </a:solidFill>
                <a:latin typeface="標楷體" panose="03000509000000000000" pitchFamily="65" charset="-120"/>
                <a:ea typeface="標楷體" panose="03000509000000000000" pitchFamily="65" charset="-120"/>
                <a:cs typeface="新細明體" panose="02020500000000000000" pitchFamily="18" charset="-120"/>
              </a:rPr>
              <a:t>2 </a:t>
            </a:r>
            <a:r>
              <a:rPr lang="zh-TW"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次選填，</a:t>
            </a:r>
            <a:endParaRPr lang="en-US"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endParaRPr>
          </a:p>
          <a:p>
            <a:pPr>
              <a:spcBef>
                <a:spcPct val="0"/>
              </a:spcBef>
              <a:buClrTx/>
              <a:buFontTx/>
              <a:buNone/>
            </a:pPr>
            <a:r>
              <a:rPr lang="zh-TW"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視為</a:t>
            </a:r>
            <a:r>
              <a:rPr lang="zh-TW" altLang="zh-TW" sz="2400" b="1">
                <a:solidFill>
                  <a:srgbClr val="0000FF"/>
                </a:solidFill>
                <a:latin typeface="標楷體" panose="03000509000000000000" pitchFamily="65" charset="-120"/>
                <a:ea typeface="標楷體" panose="03000509000000000000" pitchFamily="65" charset="-120"/>
                <a:cs typeface="新細明體" panose="02020500000000000000" pitchFamily="18" charset="-120"/>
              </a:rPr>
              <a:t>不同</a:t>
            </a:r>
            <a:r>
              <a:rPr lang="zh-TW"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志願序</a:t>
            </a:r>
            <a:r>
              <a:rPr lang="zh-TW" altLang="zh-TW" sz="2400" b="1">
                <a:solidFill>
                  <a:srgbClr val="080808"/>
                </a:solidFill>
                <a:latin typeface="微軟正黑體" panose="020B0604030504040204" pitchFamily="34" charset="-120"/>
                <a:ea typeface="標楷體" panose="03000509000000000000" pitchFamily="65" charset="-120"/>
                <a:cs typeface="新細明體" panose="02020500000000000000" pitchFamily="18" charset="-120"/>
              </a:rPr>
              <a:t>。</a:t>
            </a:r>
            <a:endParaRPr lang="zh-TW" altLang="zh-TW" sz="2400" b="1">
              <a:solidFill>
                <a:srgbClr val="080808"/>
              </a:solidFill>
              <a:latin typeface="微軟正黑體" panose="020B0604030504040204" pitchFamily="34" charset="-120"/>
              <a:ea typeface="標楷體" panose="03000509000000000000" pitchFamily="65" charset="-120"/>
              <a:cs typeface="Times New Roman" panose="02020603050405020304" pitchFamily="18" charset="0"/>
            </a:endParaRPr>
          </a:p>
        </p:txBody>
      </p:sp>
      <p:cxnSp>
        <p:nvCxnSpPr>
          <p:cNvPr id="138248" name="直線接點 13"/>
          <p:cNvCxnSpPr>
            <a:cxnSpLocks noChangeShapeType="1"/>
            <a:stCxn id="138247" idx="0"/>
          </p:cNvCxnSpPr>
          <p:nvPr/>
        </p:nvCxnSpPr>
        <p:spPr bwMode="auto">
          <a:xfrm>
            <a:off x="4872038" y="4411663"/>
            <a:ext cx="1879600" cy="1647825"/>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138249" name="投影片編號版面配置區 1"/>
          <p:cNvSpPr txBox="1">
            <a:spLocks/>
          </p:cNvSpPr>
          <p:nvPr/>
        </p:nvSpPr>
        <p:spPr bwMode="auto">
          <a:xfrm>
            <a:off x="531813" y="787400"/>
            <a:ext cx="7794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r" eaLnBrk="1" hangingPunct="1">
              <a:spcBef>
                <a:spcPct val="0"/>
              </a:spcBef>
              <a:buClrTx/>
              <a:buFontTx/>
              <a:buNone/>
            </a:pPr>
            <a:fld id="{56013955-0143-497E-8A80-6DE7809356C1}" type="slidenum">
              <a:rPr kumimoji="0" lang="zh-TW" altLang="en-US" sz="2000">
                <a:solidFill>
                  <a:srgbClr val="FEFFFF"/>
                </a:solidFill>
              </a:rPr>
              <a:pPr algn="r" eaLnBrk="1" hangingPunct="1">
                <a:spcBef>
                  <a:spcPct val="0"/>
                </a:spcBef>
                <a:buClrTx/>
                <a:buFontTx/>
                <a:buNone/>
              </a:pPr>
              <a:t>39</a:t>
            </a:fld>
            <a:endParaRPr kumimoji="0" lang="zh-TW" altLang="en-US" sz="2000">
              <a:solidFill>
                <a:srgbClr val="FE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a:extLst>
              <a:ext uri="{FF2B5EF4-FFF2-40B4-BE49-F238E27FC236}">
                <a16:creationId xmlns:a16="http://schemas.microsoft.com/office/drawing/2014/main" xmlns="" id="{5BDD727C-2C31-46D8-B1D9-3FA6637C5E07}"/>
              </a:ext>
            </a:extLst>
          </p:cNvPr>
          <p:cNvGraphicFramePr>
            <a:graphicFrameLocks noGrp="1"/>
          </p:cNvGraphicFramePr>
          <p:nvPr>
            <p:ph sz="quarter" idx="1"/>
          </p:nvPr>
        </p:nvGraphicFramePr>
        <p:xfrm>
          <a:off x="1775520" y="1340769"/>
          <a:ext cx="8640960" cy="4896543"/>
        </p:xfrm>
        <a:graphic>
          <a:graphicData uri="http://schemas.openxmlformats.org/drawingml/2006/table">
            <a:tbl>
              <a:tblPr firstRow="1" bandRow="1">
                <a:tableStyleId>{5C22544A-7EE6-4342-B048-85BDC9FD1C3A}</a:tableStyleId>
              </a:tblPr>
              <a:tblGrid>
                <a:gridCol w="1598615">
                  <a:extLst>
                    <a:ext uri="{9D8B030D-6E8A-4147-A177-3AD203B41FA5}">
                      <a16:colId xmlns:a16="http://schemas.microsoft.com/office/drawing/2014/main" xmlns="" val="20000"/>
                    </a:ext>
                  </a:extLst>
                </a:gridCol>
                <a:gridCol w="3251116">
                  <a:extLst>
                    <a:ext uri="{9D8B030D-6E8A-4147-A177-3AD203B41FA5}">
                      <a16:colId xmlns:a16="http://schemas.microsoft.com/office/drawing/2014/main" xmlns="" val="20001"/>
                    </a:ext>
                  </a:extLst>
                </a:gridCol>
                <a:gridCol w="3791229">
                  <a:extLst>
                    <a:ext uri="{9D8B030D-6E8A-4147-A177-3AD203B41FA5}">
                      <a16:colId xmlns:a16="http://schemas.microsoft.com/office/drawing/2014/main" xmlns="" val="20002"/>
                    </a:ext>
                  </a:extLst>
                </a:gridCol>
              </a:tblGrid>
              <a:tr h="15368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4000" b="0" dirty="0">
                          <a:solidFill>
                            <a:srgbClr val="FFFF00"/>
                          </a:solidFill>
                          <a:latin typeface="標楷體" panose="03000509000000000000" pitchFamily="65" charset="-120"/>
                          <a:ea typeface="標楷體" panose="03000509000000000000" pitchFamily="65" charset="-120"/>
                        </a:rPr>
                        <a:t>入學方式</a:t>
                      </a:r>
                    </a:p>
                  </a:txBody>
                  <a:tcPr anchor="ctr">
                    <a:cell3D prstMaterial="dkEdge">
                      <a:bevel prst="slope"/>
                      <a:lightRig rig="flood" dir="t"/>
                    </a:cell3D>
                  </a:tcPr>
                </a:tc>
                <a:tc>
                  <a:txBody>
                    <a:bodyPr/>
                    <a:lstStyle/>
                    <a:p>
                      <a:pPr algn="ctr"/>
                      <a:r>
                        <a:rPr lang="zh-TW" altLang="en-US" sz="4000" b="0" dirty="0">
                          <a:solidFill>
                            <a:srgbClr val="FFFF00"/>
                          </a:solidFill>
                          <a:latin typeface="標楷體" panose="03000509000000000000" pitchFamily="65" charset="-120"/>
                          <a:ea typeface="標楷體" panose="03000509000000000000" pitchFamily="65" charset="-120"/>
                        </a:rPr>
                        <a:t>內  涵</a:t>
                      </a:r>
                    </a:p>
                  </a:txBody>
                  <a:tcPr anchor="ctr">
                    <a:cell3D prstMaterial="dkEdge">
                      <a:bevel prst="slope"/>
                      <a:lightRig rig="flood" dir="t"/>
                    </a:cell3D>
                  </a:tcPr>
                </a:tc>
                <a:tc>
                  <a:txBody>
                    <a:bodyPr/>
                    <a:lstStyle/>
                    <a:p>
                      <a:pPr algn="ctr"/>
                      <a:r>
                        <a:rPr lang="zh-TW" altLang="en-US" sz="4000" b="0" dirty="0">
                          <a:solidFill>
                            <a:srgbClr val="FFFF00"/>
                          </a:solidFill>
                          <a:latin typeface="標楷體" panose="03000509000000000000" pitchFamily="65" charset="-120"/>
                          <a:ea typeface="標楷體" panose="03000509000000000000" pitchFamily="65" charset="-120"/>
                        </a:rPr>
                        <a:t>操作策略</a:t>
                      </a:r>
                    </a:p>
                  </a:txBody>
                  <a:tcPr anchor="ctr">
                    <a:cell3D prstMaterial="dkEdge">
                      <a:bevel prst="slope"/>
                      <a:lightRig rig="flood" dir="t"/>
                    </a:cell3D>
                  </a:tcPr>
                </a:tc>
                <a:extLst>
                  <a:ext uri="{0D108BD9-81ED-4DB2-BD59-A6C34878D82A}">
                    <a16:rowId xmlns:a16="http://schemas.microsoft.com/office/drawing/2014/main" xmlns="" val="10000"/>
                  </a:ext>
                </a:extLst>
              </a:tr>
              <a:tr h="1679836">
                <a:tc>
                  <a:txBody>
                    <a:bodyPr/>
                    <a:lstStyle/>
                    <a:p>
                      <a:pPr algn="ctr"/>
                      <a:r>
                        <a:rPr lang="zh-TW" altLang="en-US" sz="4400" b="0" dirty="0">
                          <a:solidFill>
                            <a:srgbClr val="008000"/>
                          </a:solidFill>
                          <a:latin typeface="標楷體" panose="03000509000000000000" pitchFamily="65" charset="-120"/>
                          <a:ea typeface="標楷體" panose="03000509000000000000" pitchFamily="65" charset="-120"/>
                        </a:rPr>
                        <a:t>免試入學</a:t>
                      </a:r>
                    </a:p>
                  </a:txBody>
                  <a:tcPr>
                    <a:cell3D prstMaterial="dkEdge">
                      <a:bevel prst="slope"/>
                      <a:lightRig rig="flood" dir="t"/>
                    </a:cell3D>
                  </a:tcPr>
                </a:tc>
                <a:tc>
                  <a:txBody>
                    <a:bodyPr/>
                    <a:lstStyle/>
                    <a:p>
                      <a:pPr algn="ctr"/>
                      <a:r>
                        <a:rPr lang="zh-TW" altLang="en-US" sz="4400" b="0" dirty="0">
                          <a:solidFill>
                            <a:srgbClr val="008000"/>
                          </a:solidFill>
                          <a:latin typeface="標楷體" panose="03000509000000000000" pitchFamily="65" charset="-120"/>
                          <a:ea typeface="標楷體" panose="03000509000000000000" pitchFamily="65" charset="-120"/>
                        </a:rPr>
                        <a:t>適性引導</a:t>
                      </a:r>
                      <a:endParaRPr lang="en-US" altLang="zh-TW" sz="4400" b="0" dirty="0">
                        <a:solidFill>
                          <a:srgbClr val="008000"/>
                        </a:solidFill>
                        <a:latin typeface="標楷體" panose="03000509000000000000" pitchFamily="65" charset="-120"/>
                        <a:ea typeface="標楷體" panose="03000509000000000000" pitchFamily="65" charset="-120"/>
                      </a:endParaRPr>
                    </a:p>
                    <a:p>
                      <a:pPr algn="ctr"/>
                      <a:r>
                        <a:rPr lang="zh-TW" altLang="en-US" sz="4400" b="0" dirty="0">
                          <a:solidFill>
                            <a:srgbClr val="008000"/>
                          </a:solidFill>
                          <a:latin typeface="標楷體" panose="03000509000000000000" pitchFamily="65" charset="-120"/>
                          <a:ea typeface="標楷體" panose="03000509000000000000" pitchFamily="65" charset="-120"/>
                        </a:rPr>
                        <a:t>就近入學</a:t>
                      </a:r>
                    </a:p>
                  </a:txBody>
                  <a:tcPr>
                    <a:cell3D prstMaterial="dkEdge">
                      <a:bevel prst="slope"/>
                      <a:lightRig rig="flood" dir="t"/>
                    </a:cell3D>
                  </a:tcPr>
                </a:tc>
                <a:tc>
                  <a:txBody>
                    <a:bodyPr/>
                    <a:lstStyle/>
                    <a:p>
                      <a:pPr algn="ctr"/>
                      <a:r>
                        <a:rPr lang="zh-TW" altLang="en-US" sz="4400" b="0" dirty="0">
                          <a:solidFill>
                            <a:srgbClr val="008000"/>
                          </a:solidFill>
                          <a:latin typeface="標楷體" panose="03000509000000000000" pitchFamily="65" charset="-120"/>
                          <a:ea typeface="標楷體" panose="03000509000000000000" pitchFamily="65" charset="-120"/>
                        </a:rPr>
                        <a:t>高中職</a:t>
                      </a:r>
                      <a:endParaRPr lang="en-US" altLang="zh-TW" sz="4400" b="0" dirty="0">
                        <a:solidFill>
                          <a:srgbClr val="008000"/>
                        </a:solidFill>
                        <a:latin typeface="標楷體" panose="03000509000000000000" pitchFamily="65" charset="-120"/>
                        <a:ea typeface="標楷體" panose="03000509000000000000" pitchFamily="65" charset="-120"/>
                      </a:endParaRPr>
                    </a:p>
                    <a:p>
                      <a:pPr algn="ctr"/>
                      <a:r>
                        <a:rPr lang="zh-TW" altLang="en-US" sz="4400" b="0" dirty="0">
                          <a:solidFill>
                            <a:srgbClr val="008000"/>
                          </a:solidFill>
                          <a:latin typeface="標楷體" panose="03000509000000000000" pitchFamily="65" charset="-120"/>
                          <a:ea typeface="標楷體" panose="03000509000000000000" pitchFamily="65" charset="-120"/>
                        </a:rPr>
                        <a:t>校校優質</a:t>
                      </a:r>
                    </a:p>
                  </a:txBody>
                  <a:tcPr>
                    <a:cell3D prstMaterial="dkEdge">
                      <a:bevel prst="slope"/>
                      <a:lightRig rig="flood" dir="t"/>
                    </a:cell3D>
                  </a:tcPr>
                </a:tc>
                <a:extLst>
                  <a:ext uri="{0D108BD9-81ED-4DB2-BD59-A6C34878D82A}">
                    <a16:rowId xmlns:a16="http://schemas.microsoft.com/office/drawing/2014/main" xmlns="" val="10001"/>
                  </a:ext>
                </a:extLst>
              </a:tr>
              <a:tr h="1679836">
                <a:tc>
                  <a:txBody>
                    <a:bodyPr/>
                    <a:lstStyle/>
                    <a:p>
                      <a:pPr algn="ctr"/>
                      <a:r>
                        <a:rPr lang="zh-TW" altLang="en-US" sz="4400" b="0" dirty="0">
                          <a:solidFill>
                            <a:srgbClr val="993300"/>
                          </a:solidFill>
                          <a:latin typeface="標楷體" panose="03000509000000000000" pitchFamily="65" charset="-120"/>
                          <a:ea typeface="標楷體" panose="03000509000000000000" pitchFamily="65" charset="-120"/>
                        </a:rPr>
                        <a:t>特色招生</a:t>
                      </a:r>
                    </a:p>
                  </a:txBody>
                  <a:tcPr>
                    <a:cell3D prstMaterial="dkEdge">
                      <a:bevel prst="slope"/>
                      <a:lightRig rig="flood" dir="t"/>
                    </a:cell3D>
                  </a:tcPr>
                </a:tc>
                <a:tc>
                  <a:txBody>
                    <a:bodyPr/>
                    <a:lstStyle/>
                    <a:p>
                      <a:pPr algn="ctr"/>
                      <a:r>
                        <a:rPr lang="zh-TW" altLang="en-US" sz="4400" b="0" dirty="0">
                          <a:solidFill>
                            <a:srgbClr val="993300"/>
                          </a:solidFill>
                          <a:latin typeface="標楷體" panose="03000509000000000000" pitchFamily="65" charset="-120"/>
                          <a:ea typeface="標楷體" panose="03000509000000000000" pitchFamily="65" charset="-120"/>
                        </a:rPr>
                        <a:t>多元菁英</a:t>
                      </a:r>
                      <a:endParaRPr lang="en-US" altLang="zh-TW" sz="4400" b="0" dirty="0">
                        <a:solidFill>
                          <a:srgbClr val="993300"/>
                        </a:solidFill>
                        <a:latin typeface="標楷體" panose="03000509000000000000" pitchFamily="65" charset="-120"/>
                        <a:ea typeface="標楷體" panose="03000509000000000000" pitchFamily="65" charset="-120"/>
                      </a:endParaRPr>
                    </a:p>
                    <a:p>
                      <a:pPr algn="ctr"/>
                      <a:r>
                        <a:rPr lang="zh-TW" altLang="en-US" sz="4400" b="0" dirty="0">
                          <a:solidFill>
                            <a:srgbClr val="993300"/>
                          </a:solidFill>
                          <a:latin typeface="標楷體" panose="03000509000000000000" pitchFamily="65" charset="-120"/>
                          <a:ea typeface="標楷體" panose="03000509000000000000" pitchFamily="65" charset="-120"/>
                        </a:rPr>
                        <a:t>特色選才</a:t>
                      </a:r>
                    </a:p>
                  </a:txBody>
                  <a:tcPr>
                    <a:cell3D prstMaterial="dkEdge">
                      <a:bevel prst="slope"/>
                      <a:lightRig rig="flood" dir="t"/>
                    </a:cell3D>
                  </a:tcPr>
                </a:tc>
                <a:tc>
                  <a:txBody>
                    <a:bodyPr/>
                    <a:lstStyle/>
                    <a:p>
                      <a:pPr algn="ctr"/>
                      <a:r>
                        <a:rPr lang="zh-TW" altLang="en-US" sz="4400" b="0" dirty="0">
                          <a:solidFill>
                            <a:srgbClr val="993300"/>
                          </a:solidFill>
                          <a:latin typeface="標楷體" panose="03000509000000000000" pitchFamily="65" charset="-120"/>
                          <a:ea typeface="標楷體" panose="03000509000000000000" pitchFamily="65" charset="-120"/>
                        </a:rPr>
                        <a:t>高中職</a:t>
                      </a:r>
                      <a:endParaRPr lang="en-US" altLang="zh-TW" sz="4400" b="0" dirty="0">
                        <a:solidFill>
                          <a:srgbClr val="993300"/>
                        </a:solidFill>
                        <a:latin typeface="標楷體" panose="03000509000000000000" pitchFamily="65" charset="-120"/>
                        <a:ea typeface="標楷體" panose="03000509000000000000" pitchFamily="65" charset="-120"/>
                      </a:endParaRPr>
                    </a:p>
                    <a:p>
                      <a:pPr algn="ctr"/>
                      <a:r>
                        <a:rPr lang="zh-TW" altLang="en-US" sz="4400" b="0" dirty="0">
                          <a:solidFill>
                            <a:srgbClr val="993300"/>
                          </a:solidFill>
                          <a:latin typeface="標楷體" panose="03000509000000000000" pitchFamily="65" charset="-120"/>
                          <a:ea typeface="標楷體" panose="03000509000000000000" pitchFamily="65" charset="-120"/>
                        </a:rPr>
                        <a:t>特色彰顯</a:t>
                      </a:r>
                    </a:p>
                  </a:txBody>
                  <a:tcPr>
                    <a:cell3D prstMaterial="dkEdge">
                      <a:bevel prst="slope"/>
                      <a:lightRig rig="flood" dir="t"/>
                    </a:cell3D>
                  </a:tcPr>
                </a:tc>
                <a:extLst>
                  <a:ext uri="{0D108BD9-81ED-4DB2-BD59-A6C34878D82A}">
                    <a16:rowId xmlns:a16="http://schemas.microsoft.com/office/drawing/2014/main" xmlns="" val="10002"/>
                  </a:ext>
                </a:extLst>
              </a:tr>
            </a:tbl>
          </a:graphicData>
        </a:graphic>
      </p:graphicFrame>
      <p:sp>
        <p:nvSpPr>
          <p:cNvPr id="4" name="矩形 3">
            <a:extLst>
              <a:ext uri="{FF2B5EF4-FFF2-40B4-BE49-F238E27FC236}">
                <a16:creationId xmlns:a16="http://schemas.microsoft.com/office/drawing/2014/main" xmlns="" id="{A504A1C5-072B-41B9-9F84-695165128DB3}"/>
              </a:ext>
            </a:extLst>
          </p:cNvPr>
          <p:cNvSpPr/>
          <p:nvPr/>
        </p:nvSpPr>
        <p:spPr>
          <a:xfrm>
            <a:off x="1322388" y="0"/>
            <a:ext cx="10709275" cy="94138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defRPr/>
            </a:pPr>
            <a:r>
              <a:rPr lang="zh-TW" altLang="en-US" sz="4800" b="1" dirty="0">
                <a:latin typeface="微軟正黑體" panose="020B0604030504040204" pitchFamily="34" charset="-120"/>
              </a:rPr>
              <a:t>十二年國民基本教育：成就每一個孩子</a:t>
            </a:r>
            <a:endParaRPr lang="zh-TW" altLang="en-US" sz="4800" b="1" dirty="0">
              <a:solidFill>
                <a:schemeClr val="bg1"/>
              </a:solidFill>
              <a:latin typeface="微軟正黑體" panose="020B0604030504040204" pitchFamily="34" charset="-120"/>
            </a:endParaRPr>
          </a:p>
        </p:txBody>
      </p:sp>
      <p:sp>
        <p:nvSpPr>
          <p:cNvPr id="9523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8D67A32C-BB7A-440B-8F08-8C5492B99E0F}" type="slidenum">
              <a:rPr lang="zh-TW" altLang="en-US" smtClean="0">
                <a:solidFill>
                  <a:srgbClr val="FEFFFF"/>
                </a:solidFill>
              </a:rPr>
              <a:pPr>
                <a:spcBef>
                  <a:spcPct val="0"/>
                </a:spcBef>
                <a:buClrTx/>
                <a:buFontTx/>
                <a:buNone/>
              </a:pPr>
              <a:t>4</a:t>
            </a:fld>
            <a:endParaRPr lang="zh-TW" altLang="en-US">
              <a:solidFill>
                <a:srgbClr val="FEFFFF"/>
              </a:solidFill>
            </a:endParaRP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文字方塊 5"/>
          <p:cNvSpPr txBox="1">
            <a:spLocks noChangeArrowheads="1"/>
          </p:cNvSpPr>
          <p:nvPr/>
        </p:nvSpPr>
        <p:spPr bwMode="auto">
          <a:xfrm>
            <a:off x="1810973" y="242888"/>
            <a:ext cx="7936277"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八</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系統畫面示例</a:t>
            </a:r>
          </a:p>
        </p:txBody>
      </p:sp>
      <p:sp>
        <p:nvSpPr>
          <p:cNvPr id="139267" name="投影片編號版面配置區 3"/>
          <p:cNvSpPr>
            <a:spLocks noGrp="1"/>
          </p:cNvSpPr>
          <p:nvPr>
            <p:ph type="sldNum" sz="quarter" idx="12"/>
          </p:nvPr>
        </p:nvSpPr>
        <p:spPr bwMode="auto">
          <a:xfrm>
            <a:off x="7242175" y="6373813"/>
            <a:ext cx="2154238" cy="290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E966E37D-EF04-4D38-95D8-88CEBD67F0C4}" type="slidenum">
              <a:rPr lang="en-US" altLang="zh-TW" sz="1000" smtClean="0">
                <a:solidFill>
                  <a:srgbClr val="000000"/>
                </a:solidFill>
                <a:latin typeface="Arial" panose="020B0604020202020204" pitchFamily="34" charset="0"/>
                <a:ea typeface="新細明體" panose="02020500000000000000" pitchFamily="18" charset="-120"/>
              </a:rPr>
              <a:pPr>
                <a:spcBef>
                  <a:spcPct val="0"/>
                </a:spcBef>
                <a:buClrTx/>
                <a:buFontTx/>
                <a:buNone/>
              </a:pPr>
              <a:t>40</a:t>
            </a:fld>
            <a:endParaRPr lang="en-US" altLang="zh-TW" sz="1000">
              <a:solidFill>
                <a:srgbClr val="000000"/>
              </a:solidFill>
              <a:latin typeface="Arial" panose="020B0604020202020204" pitchFamily="34" charset="0"/>
              <a:ea typeface="新細明體" panose="02020500000000000000" pitchFamily="18" charset="-120"/>
            </a:endParaRPr>
          </a:p>
        </p:txBody>
      </p:sp>
      <p:sp>
        <p:nvSpPr>
          <p:cNvPr id="139268" name="投影片編號版面配置區 1"/>
          <p:cNvSpPr txBox="1">
            <a:spLocks/>
          </p:cNvSpPr>
          <p:nvPr/>
        </p:nvSpPr>
        <p:spPr bwMode="auto">
          <a:xfrm>
            <a:off x="531813" y="787400"/>
            <a:ext cx="7794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r" eaLnBrk="1" hangingPunct="1">
              <a:spcBef>
                <a:spcPct val="0"/>
              </a:spcBef>
              <a:buClrTx/>
              <a:buFontTx/>
              <a:buNone/>
            </a:pPr>
            <a:fld id="{7F796E72-BD9B-4BAA-9D74-43CD29DF2FF1}" type="slidenum">
              <a:rPr kumimoji="0" lang="zh-TW" altLang="en-US" sz="2000">
                <a:solidFill>
                  <a:srgbClr val="FEFFFF"/>
                </a:solidFill>
              </a:rPr>
              <a:pPr algn="r" eaLnBrk="1" hangingPunct="1">
                <a:spcBef>
                  <a:spcPct val="0"/>
                </a:spcBef>
                <a:buClrTx/>
                <a:buFontTx/>
                <a:buNone/>
              </a:pPr>
              <a:t>40</a:t>
            </a:fld>
            <a:endParaRPr kumimoji="0" lang="zh-TW" altLang="en-US" sz="2000">
              <a:solidFill>
                <a:srgbClr val="FEFFFF"/>
              </a:solidFill>
            </a:endParaRPr>
          </a:p>
        </p:txBody>
      </p:sp>
      <p:pic>
        <p:nvPicPr>
          <p:cNvPr id="139269" name="內容版面配置區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7938" y="1152525"/>
            <a:ext cx="7199312"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70" name="投影片編號版面配置區 3"/>
          <p:cNvSpPr txBox="1">
            <a:spLocks/>
          </p:cNvSpPr>
          <p:nvPr/>
        </p:nvSpPr>
        <p:spPr bwMode="auto">
          <a:xfrm>
            <a:off x="7242175" y="6373813"/>
            <a:ext cx="2154238"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r" eaLnBrk="1" hangingPunct="1">
              <a:spcBef>
                <a:spcPct val="0"/>
              </a:spcBef>
              <a:buClrTx/>
              <a:buFontTx/>
              <a:buNone/>
            </a:pPr>
            <a:fld id="{B09848BA-7AF5-4599-9872-3C32BFF07D2A}" type="slidenum">
              <a:rPr kumimoji="0" lang="en-US" altLang="zh-TW" sz="1000">
                <a:solidFill>
                  <a:srgbClr val="000000"/>
                </a:solidFill>
                <a:latin typeface="Arial" panose="020B0604020202020204" pitchFamily="34" charset="0"/>
                <a:ea typeface="新細明體" panose="02020500000000000000" pitchFamily="18" charset="-120"/>
              </a:rPr>
              <a:pPr algn="r" eaLnBrk="1" hangingPunct="1">
                <a:spcBef>
                  <a:spcPct val="0"/>
                </a:spcBef>
                <a:buClrTx/>
                <a:buFontTx/>
                <a:buNone/>
              </a:pPr>
              <a:t>40</a:t>
            </a:fld>
            <a:endParaRPr kumimoji="0" lang="en-US" altLang="zh-TW" sz="1000">
              <a:solidFill>
                <a:srgbClr val="000000"/>
              </a:solidFill>
              <a:latin typeface="Arial" panose="020B0604020202020204" pitchFamily="34" charset="0"/>
              <a:ea typeface="新細明體" panose="02020500000000000000" pitchFamily="18" charset="-120"/>
            </a:endParaRPr>
          </a:p>
        </p:txBody>
      </p:sp>
      <p:sp>
        <p:nvSpPr>
          <p:cNvPr id="139271" name="矩形 17"/>
          <p:cNvSpPr>
            <a:spLocks noChangeArrowheads="1"/>
          </p:cNvSpPr>
          <p:nvPr/>
        </p:nvSpPr>
        <p:spPr bwMode="auto">
          <a:xfrm>
            <a:off x="2547938" y="5567363"/>
            <a:ext cx="395287" cy="1166812"/>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139272" name="圓角矩形圖說文字 2"/>
          <p:cNvSpPr>
            <a:spLocks noChangeArrowheads="1"/>
          </p:cNvSpPr>
          <p:nvPr/>
        </p:nvSpPr>
        <p:spPr bwMode="auto">
          <a:xfrm>
            <a:off x="4743450" y="3322638"/>
            <a:ext cx="3840163" cy="1692275"/>
          </a:xfrm>
          <a:prstGeom prst="wedgeRoundRectCallout">
            <a:avLst>
              <a:gd name="adj1" fmla="val -101528"/>
              <a:gd name="adj2" fmla="val 75523"/>
              <a:gd name="adj3" fmla="val 16667"/>
            </a:avLst>
          </a:prstGeom>
          <a:solidFill>
            <a:srgbClr val="CCFF99"/>
          </a:solidFill>
          <a:ln>
            <a:noFill/>
          </a:ln>
          <a:extLst>
            <a:ext uri="{91240B29-F687-4F45-9708-019B960494DF}">
              <a14:hiddenLine xmlns:a14="http://schemas.microsoft.com/office/drawing/2010/main" w="38100" algn="ctr">
                <a:solidFill>
                  <a:srgbClr val="000000"/>
                </a:solidFill>
                <a:round/>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第</a:t>
            </a:r>
            <a:r>
              <a:rPr lang="en-US"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 6 </a:t>
            </a: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志願序後</a:t>
            </a:r>
            <a:r>
              <a:rPr lang="en-US"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含第</a:t>
            </a:r>
            <a:r>
              <a:rPr lang="en-US"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 6 </a:t>
            </a: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志願</a:t>
            </a:r>
            <a:r>
              <a:rPr lang="en-US"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志願選填以單科為單位，以</a:t>
            </a:r>
            <a:r>
              <a:rPr lang="en-US"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5</a:t>
            </a: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分計</a:t>
            </a:r>
          </a:p>
          <a:p>
            <a:pPr>
              <a:spcBef>
                <a:spcPct val="0"/>
              </a:spcBef>
              <a:buClrTx/>
              <a:buFontTx/>
              <a:buNone/>
            </a:pPr>
            <a:endParaRPr lang="zh-TW" altLang="en-US" sz="2800" b="1">
              <a:solidFill>
                <a:srgbClr val="080808"/>
              </a:solidFill>
              <a:latin typeface="微軟正黑體" panose="020B0604030504040204" pitchFamily="34" charset="-120"/>
              <a:ea typeface="標楷體" panose="03000509000000000000" pitchFamily="65" charset="-12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標題 1"/>
          <p:cNvSpPr>
            <a:spLocks noGrp="1"/>
          </p:cNvSpPr>
          <p:nvPr>
            <p:ph type="title"/>
          </p:nvPr>
        </p:nvSpPr>
        <p:spPr>
          <a:xfrm>
            <a:off x="1995488" y="488950"/>
            <a:ext cx="8802687" cy="863600"/>
          </a:xfrm>
          <a:solidFill>
            <a:srgbClr val="7030A0"/>
          </a:solidFill>
        </p:spPr>
        <p:txBody>
          <a:bodyPr/>
          <a:lstStyle/>
          <a:p>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九</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多元學習</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競賽成績</a:t>
            </a:r>
            <a:r>
              <a:rPr lang="en-US" altLang="zh-TW" sz="4000">
                <a:solidFill>
                  <a:srgbClr val="FFFF00"/>
                </a:solidFill>
                <a:latin typeface="標楷體" panose="03000509000000000000" pitchFamily="65" charset="-120"/>
                <a:ea typeface="標楷體" panose="03000509000000000000" pitchFamily="65" charset="-120"/>
              </a:rPr>
              <a:t>1(10</a:t>
            </a:r>
            <a:r>
              <a:rPr lang="zh-TW" altLang="en-US" sz="4000">
                <a:solidFill>
                  <a:srgbClr val="FFFF00"/>
                </a:solidFill>
                <a:latin typeface="標楷體" panose="03000509000000000000" pitchFamily="65" charset="-120"/>
                <a:ea typeface="標楷體" panose="03000509000000000000" pitchFamily="65" charset="-120"/>
              </a:rPr>
              <a:t>分</a:t>
            </a:r>
            <a:r>
              <a:rPr lang="en-US" altLang="zh-TW" sz="4000">
                <a:solidFill>
                  <a:srgbClr val="FFFF00"/>
                </a:solidFill>
                <a:latin typeface="標楷體" panose="03000509000000000000" pitchFamily="65" charset="-120"/>
                <a:ea typeface="標楷體" panose="03000509000000000000" pitchFamily="65" charset="-120"/>
              </a:rPr>
              <a:t>)</a:t>
            </a:r>
            <a:endParaRPr lang="zh-TW" altLang="en-US" sz="4000">
              <a:solidFill>
                <a:srgbClr val="FFFF00"/>
              </a:solidFill>
              <a:latin typeface="標楷體" panose="03000509000000000000" pitchFamily="65" charset="-120"/>
              <a:ea typeface="標楷體" panose="03000509000000000000" pitchFamily="65" charset="-120"/>
            </a:endParaRPr>
          </a:p>
        </p:txBody>
      </p:sp>
      <p:sp>
        <p:nvSpPr>
          <p:cNvPr id="140291" name="內容版面配置區 2"/>
          <p:cNvSpPr>
            <a:spLocks noGrp="1"/>
          </p:cNvSpPr>
          <p:nvPr>
            <p:ph idx="1"/>
          </p:nvPr>
        </p:nvSpPr>
        <p:spPr>
          <a:xfrm>
            <a:off x="2095500" y="1844675"/>
            <a:ext cx="8977313" cy="4006850"/>
          </a:xfrm>
        </p:spPr>
        <p:txBody>
          <a:bodyPr/>
          <a:lstStyle/>
          <a:p>
            <a:pPr eaLnBrk="1" hangingPunct="1"/>
            <a:r>
              <a:rPr lang="zh-TW" altLang="en-US" sz="3200">
                <a:solidFill>
                  <a:schemeClr val="tx1"/>
                </a:solidFill>
                <a:latin typeface="標楷體" panose="03000509000000000000" pitchFamily="65" charset="-120"/>
                <a:ea typeface="標楷體" panose="03000509000000000000" pitchFamily="65" charset="-120"/>
              </a:rPr>
              <a:t>分為國際性、全國性、縣市性</a:t>
            </a:r>
            <a:r>
              <a:rPr lang="en-US" altLang="zh-TW" sz="3200">
                <a:solidFill>
                  <a:schemeClr val="tx1"/>
                </a:solidFill>
                <a:latin typeface="標楷體" panose="03000509000000000000" pitchFamily="65" charset="-120"/>
                <a:ea typeface="標楷體" panose="03000509000000000000" pitchFamily="65" charset="-120"/>
              </a:rPr>
              <a:t>(</a:t>
            </a:r>
            <a:r>
              <a:rPr lang="zh-TW" altLang="en-US" sz="3200">
                <a:solidFill>
                  <a:schemeClr val="tx1"/>
                </a:solidFill>
                <a:latin typeface="標楷體" panose="03000509000000000000" pitchFamily="65" charset="-120"/>
                <a:ea typeface="標楷體" panose="03000509000000000000" pitchFamily="65" charset="-120"/>
              </a:rPr>
              <a:t>以競賽採計一覽表為主</a:t>
            </a:r>
            <a:r>
              <a:rPr lang="en-US" altLang="zh-TW" sz="3200">
                <a:solidFill>
                  <a:schemeClr val="tx1"/>
                </a:solidFill>
                <a:latin typeface="標楷體" panose="03000509000000000000" pitchFamily="65" charset="-120"/>
                <a:ea typeface="標楷體" panose="03000509000000000000" pitchFamily="65" charset="-120"/>
              </a:rPr>
              <a:t>)</a:t>
            </a:r>
          </a:p>
          <a:p>
            <a:pPr eaLnBrk="1" hangingPunct="1"/>
            <a:r>
              <a:rPr lang="zh-TW" altLang="en-US" sz="3200">
                <a:solidFill>
                  <a:schemeClr val="tx1"/>
                </a:solidFill>
                <a:latin typeface="標楷體" panose="03000509000000000000" pitchFamily="65" charset="-120"/>
                <a:ea typeface="標楷體" panose="03000509000000000000" pitchFamily="65" charset="-120"/>
              </a:rPr>
              <a:t>團體賽分數折半計算。</a:t>
            </a:r>
            <a:endParaRPr lang="en-US" altLang="zh-TW" sz="3200">
              <a:solidFill>
                <a:schemeClr val="tx1"/>
              </a:solidFill>
              <a:latin typeface="標楷體" panose="03000509000000000000" pitchFamily="65" charset="-120"/>
              <a:ea typeface="標楷體" panose="03000509000000000000" pitchFamily="65" charset="-120"/>
            </a:endParaRPr>
          </a:p>
          <a:p>
            <a:pPr eaLnBrk="1" hangingPunct="1"/>
            <a:r>
              <a:rPr lang="zh-TW" altLang="en-US" sz="3200">
                <a:solidFill>
                  <a:schemeClr val="tx1"/>
                </a:solidFill>
                <a:latin typeface="標楷體" panose="03000509000000000000" pitchFamily="65" charset="-120"/>
                <a:ea typeface="標楷體" panose="03000509000000000000" pitchFamily="65" charset="-120"/>
              </a:rPr>
              <a:t>同一性質或同一項目之競賽，僅擇優計分一次</a:t>
            </a:r>
            <a:endParaRPr lang="en-US" altLang="zh-TW" sz="3200">
              <a:solidFill>
                <a:schemeClr val="tx1"/>
              </a:solidFill>
              <a:latin typeface="標楷體" panose="03000509000000000000" pitchFamily="65" charset="-120"/>
              <a:ea typeface="標楷體" panose="03000509000000000000" pitchFamily="65" charset="-120"/>
            </a:endParaRPr>
          </a:p>
          <a:p>
            <a:pPr eaLnBrk="1" hangingPunct="1"/>
            <a:r>
              <a:rPr lang="zh-TW" altLang="en-US" sz="3200">
                <a:solidFill>
                  <a:schemeClr val="tx1"/>
                </a:solidFill>
                <a:latin typeface="標楷體" panose="03000509000000000000" pitchFamily="65" charset="-120"/>
                <a:ea typeface="標楷體" panose="03000509000000000000" pitchFamily="65" charset="-120"/>
              </a:rPr>
              <a:t>由免試入學委員會進行競賽積分審查。</a:t>
            </a:r>
            <a:endParaRPr lang="en-US" altLang="zh-TW" sz="3200">
              <a:solidFill>
                <a:schemeClr val="tx1"/>
              </a:solidFill>
              <a:latin typeface="標楷體" panose="03000509000000000000" pitchFamily="65" charset="-120"/>
              <a:ea typeface="標楷體" panose="03000509000000000000" pitchFamily="65" charset="-120"/>
            </a:endParaRPr>
          </a:p>
          <a:p>
            <a:pPr eaLnBrk="1" hangingPunct="1"/>
            <a:r>
              <a:rPr lang="zh-TW" altLang="en-US" sz="3200">
                <a:solidFill>
                  <a:schemeClr val="tx1"/>
                </a:solidFill>
                <a:latin typeface="標楷體" panose="03000509000000000000" pitchFamily="65" charset="-120"/>
                <a:ea typeface="標楷體" panose="03000509000000000000" pitchFamily="65" charset="-120"/>
              </a:rPr>
              <a:t>競賽項目</a:t>
            </a:r>
            <a:r>
              <a:rPr lang="zh-TW" altLang="en-US" sz="3200">
                <a:solidFill>
                  <a:srgbClr val="006600"/>
                </a:solidFill>
                <a:latin typeface="標楷體" panose="03000509000000000000" pitchFamily="65" charset="-120"/>
                <a:ea typeface="標楷體" panose="03000509000000000000" pitchFamily="65" charset="-120"/>
              </a:rPr>
              <a:t>：</a:t>
            </a:r>
            <a:r>
              <a:rPr lang="zh-TW" altLang="en-US" sz="3200">
                <a:solidFill>
                  <a:srgbClr val="0000CC"/>
                </a:solidFill>
                <a:latin typeface="標楷體" panose="03000509000000000000" pitchFamily="65" charset="-120"/>
                <a:ea typeface="標楷體" panose="03000509000000000000" pitchFamily="65" charset="-120"/>
              </a:rPr>
              <a:t>科展、學科能力競賽、語文、藝能類、運動類競賽</a:t>
            </a:r>
          </a:p>
        </p:txBody>
      </p:sp>
      <p:sp>
        <p:nvSpPr>
          <p:cNvPr id="14029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4B0027F-5ABA-420E-8CA8-FE2A0876B44D}" type="slidenum">
              <a:rPr kumimoji="0" lang="zh-TW" altLang="en-US" smtClean="0">
                <a:solidFill>
                  <a:srgbClr val="FEFFFF"/>
                </a:solidFill>
                <a:latin typeface="Century Gothic" panose="020B0502020202020204" pitchFamily="34" charset="0"/>
              </a:rPr>
              <a:pPr/>
              <a:t>41</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內容版面配置區 2">
            <a:extLst>
              <a:ext uri="{FF2B5EF4-FFF2-40B4-BE49-F238E27FC236}">
                <a16:creationId xmlns:a16="http://schemas.microsoft.com/office/drawing/2014/main" xmlns="" id="{FE3A5800-9A67-4F17-AA8B-FA284864DDEC}"/>
              </a:ext>
            </a:extLst>
          </p:cNvPr>
          <p:cNvSpPr>
            <a:spLocks noGrp="1"/>
          </p:cNvSpPr>
          <p:nvPr>
            <p:ph idx="1"/>
          </p:nvPr>
        </p:nvSpPr>
        <p:spPr>
          <a:xfrm>
            <a:off x="2439988" y="1349375"/>
            <a:ext cx="8229600" cy="4805363"/>
          </a:xfrm>
        </p:spPr>
        <p:txBody>
          <a:bodyPr/>
          <a:lstStyle/>
          <a:p>
            <a:pPr eaLnBrk="1" hangingPunct="1">
              <a:defRPr/>
            </a:pPr>
            <a:r>
              <a:rPr lang="zh-TW" altLang="en-US" sz="3200" b="1" dirty="0">
                <a:solidFill>
                  <a:schemeClr val="tx1"/>
                </a:solidFill>
                <a:latin typeface="標楷體" panose="03000509000000000000" pitchFamily="65" charset="-120"/>
                <a:ea typeface="標楷體" panose="03000509000000000000" pitchFamily="65" charset="-120"/>
                <a:hlinkClick r:id="rId2" action="ppaction://hlinkfile"/>
              </a:rPr>
              <a:t>全國性</a:t>
            </a:r>
            <a:r>
              <a:rPr lang="zh-TW" altLang="en-US" sz="3200" b="1" dirty="0">
                <a:solidFill>
                  <a:schemeClr val="accent1">
                    <a:lumMod val="60000"/>
                    <a:lumOff val="40000"/>
                  </a:schemeClr>
                </a:solidFill>
                <a:latin typeface="標楷體" panose="03000509000000000000" pitchFamily="65" charset="-120"/>
                <a:ea typeface="標楷體" panose="03000509000000000000" pitchFamily="65" charset="-120"/>
              </a:rPr>
              <a:t>、</a:t>
            </a:r>
            <a:r>
              <a:rPr lang="zh-TW" altLang="en-US" sz="3200" b="1" dirty="0">
                <a:solidFill>
                  <a:schemeClr val="tx1"/>
                </a:solidFill>
                <a:latin typeface="標楷體" panose="03000509000000000000" pitchFamily="65" charset="-120"/>
                <a:ea typeface="標楷體" panose="03000509000000000000" pitchFamily="65" charset="-120"/>
                <a:hlinkClick r:id="rId3" action="ppaction://hlinkfile"/>
              </a:rPr>
              <a:t>國際性競賽</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r>
              <a:rPr lang="zh-TW" altLang="en-US" sz="3200" b="1" dirty="0">
                <a:solidFill>
                  <a:schemeClr val="tx1"/>
                </a:solidFill>
                <a:latin typeface="標楷體" panose="03000509000000000000" pitchFamily="65" charset="-120"/>
                <a:ea typeface="標楷體" panose="03000509000000000000" pitchFamily="65" charset="-120"/>
                <a:hlinkClick r:id="rId4" action="ppaction://hlinkfile"/>
              </a:rPr>
              <a:t>臺南區十二年國民基本教育超額比序區域性縣市性競賽採計一覽表</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r>
              <a:rPr lang="zh-TW" altLang="en-US" sz="3200" b="1" dirty="0">
                <a:solidFill>
                  <a:schemeClr val="tx1"/>
                </a:solidFill>
                <a:latin typeface="標楷體" panose="03000509000000000000" pitchFamily="65" charset="-120"/>
                <a:ea typeface="標楷體" panose="03000509000000000000" pitchFamily="65" charset="-120"/>
                <a:hlinkClick r:id="rId5" action="ppaction://hlinkfile"/>
              </a:rPr>
              <a:t>全國運動會選拔賽採計競賽項目表</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r>
              <a:rPr lang="zh-TW" altLang="en-US" sz="3200" b="1" dirty="0">
                <a:solidFill>
                  <a:schemeClr val="tx1"/>
                </a:solidFill>
                <a:latin typeface="標楷體" panose="03000509000000000000" pitchFamily="65" charset="-120"/>
                <a:ea typeface="標楷體" panose="03000509000000000000" pitchFamily="65" charset="-120"/>
                <a:hlinkClick r:id="rId6" action="ppaction://hlinkfile"/>
              </a:rPr>
              <a:t>全民運動會選拔賽採計競賽項目表</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r>
              <a:rPr lang="zh-TW" altLang="zh-TW" sz="3200" b="1" dirty="0">
                <a:solidFill>
                  <a:schemeClr val="tx1"/>
                </a:solidFill>
                <a:latin typeface="標楷體" panose="03000509000000000000" pitchFamily="65" charset="-120"/>
                <a:ea typeface="標楷體" panose="03000509000000000000" pitchFamily="65" charset="-120"/>
              </a:rPr>
              <a:t>變更免試就學區學生、轉學生，以及本區至他區比賽並獲獎之學生</a:t>
            </a:r>
            <a:r>
              <a:rPr lang="zh-TW" altLang="en-US" sz="3200" b="1" dirty="0">
                <a:solidFill>
                  <a:schemeClr val="tx1"/>
                </a:solidFill>
                <a:latin typeface="標楷體" panose="03000509000000000000" pitchFamily="65" charset="-120"/>
                <a:ea typeface="標楷體" panose="03000509000000000000" pitchFamily="65" charset="-120"/>
              </a:rPr>
              <a:t>其競賽成績採計須依本市正向表列項目</a:t>
            </a:r>
            <a:r>
              <a:rPr lang="zh-TW" altLang="zh-TW" sz="3200" b="1" dirty="0">
                <a:solidFill>
                  <a:schemeClr val="tx1"/>
                </a:solidFill>
                <a:latin typeface="標楷體" panose="03000509000000000000" pitchFamily="65" charset="-120"/>
                <a:ea typeface="標楷體" panose="03000509000000000000" pitchFamily="65" charset="-120"/>
              </a:rPr>
              <a:t>，所獲獎之競賽，其名稱與</a:t>
            </a:r>
            <a:r>
              <a:rPr lang="zh-TW" altLang="en-US" sz="3200" b="1" dirty="0">
                <a:solidFill>
                  <a:schemeClr val="tx1"/>
                </a:solidFill>
                <a:latin typeface="標楷體" panose="03000509000000000000" pitchFamily="65" charset="-120"/>
                <a:ea typeface="標楷體" panose="03000509000000000000" pitchFamily="65" charset="-120"/>
              </a:rPr>
              <a:t>正向表列</a:t>
            </a:r>
            <a:r>
              <a:rPr lang="zh-TW" altLang="zh-TW" sz="3200" b="1" dirty="0">
                <a:solidFill>
                  <a:schemeClr val="tx1"/>
                </a:solidFill>
                <a:latin typeface="標楷體" panose="03000509000000000000" pitchFamily="65" charset="-120"/>
                <a:ea typeface="標楷體" panose="03000509000000000000" pitchFamily="65" charset="-120"/>
              </a:rPr>
              <a:t>相符者始予採計分數</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141315" name="標題 1"/>
          <p:cNvSpPr txBox="1">
            <a:spLocks/>
          </p:cNvSpPr>
          <p:nvPr/>
        </p:nvSpPr>
        <p:spPr bwMode="auto">
          <a:xfrm>
            <a:off x="1995488" y="331788"/>
            <a:ext cx="88026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競賽成績</a:t>
            </a:r>
            <a:r>
              <a:rPr kumimoji="0" lang="en-US" altLang="zh-TW" sz="4000">
                <a:solidFill>
                  <a:srgbClr val="FFFF00"/>
                </a:solidFill>
                <a:latin typeface="標楷體" panose="03000509000000000000" pitchFamily="65" charset="-120"/>
                <a:ea typeface="標楷體" panose="03000509000000000000" pitchFamily="65" charset="-120"/>
              </a:rPr>
              <a:t>2(</a:t>
            </a:r>
            <a:r>
              <a:rPr kumimoji="0" lang="zh-TW" altLang="en-US" sz="4000">
                <a:solidFill>
                  <a:srgbClr val="FFFF00"/>
                </a:solidFill>
                <a:latin typeface="標楷體" panose="03000509000000000000" pitchFamily="65" charset="-120"/>
                <a:ea typeface="標楷體" panose="03000509000000000000" pitchFamily="65" charset="-120"/>
              </a:rPr>
              <a:t>正向表列</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131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2500F8D-0F70-41C2-A700-9D5A9F7FB9E7}" type="slidenum">
              <a:rPr kumimoji="0" lang="zh-TW" altLang="en-US" smtClean="0">
                <a:solidFill>
                  <a:srgbClr val="FEFFFF"/>
                </a:solidFill>
                <a:latin typeface="Century Gothic" panose="020B0502020202020204" pitchFamily="34" charset="0"/>
              </a:rPr>
              <a:pPr/>
              <a:t>42</a:t>
            </a:fld>
            <a:endParaRPr kumimoji="0" lang="zh-TW" altLang="en-US" dirty="0">
              <a:solidFill>
                <a:srgbClr val="FEFFFF"/>
              </a:solidFill>
              <a:latin typeface="Century Gothic" panose="020B0502020202020204" pitchFamily="34" charset="0"/>
            </a:endParaRPr>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內容版面配置區 2"/>
          <p:cNvSpPr>
            <a:spLocks noGrp="1"/>
          </p:cNvSpPr>
          <p:nvPr>
            <p:ph idx="1"/>
          </p:nvPr>
        </p:nvSpPr>
        <p:spPr>
          <a:xfrm>
            <a:off x="2009177" y="1266095"/>
            <a:ext cx="9651010" cy="4805362"/>
          </a:xfrm>
        </p:spPr>
        <p:txBody>
          <a:bodyPr/>
          <a:lstStyle/>
          <a:p>
            <a:pPr>
              <a:buFontTx/>
              <a:buBlip>
                <a:blip r:embed="rId2"/>
              </a:buBlip>
            </a:pPr>
            <a:r>
              <a:rPr lang="zh-TW" altLang="en-US" sz="2800" dirty="0">
                <a:solidFill>
                  <a:srgbClr val="FF0000"/>
                </a:solidFill>
                <a:latin typeface="標楷體" panose="03000509000000000000" pitchFamily="65" charset="-120"/>
                <a:ea typeface="標楷體" panose="03000509000000000000" pitchFamily="65" charset="-120"/>
              </a:rPr>
              <a:t>依據</a:t>
            </a:r>
            <a:r>
              <a:rPr lang="en-US" altLang="zh-TW" sz="2800" dirty="0">
                <a:solidFill>
                  <a:srgbClr val="FF0000"/>
                </a:solidFill>
                <a:latin typeface="標楷體" panose="03000509000000000000" pitchFamily="65" charset="-120"/>
                <a:ea typeface="標楷體" panose="03000509000000000000" pitchFamily="65" charset="-120"/>
              </a:rPr>
              <a:t>108</a:t>
            </a:r>
            <a:r>
              <a:rPr lang="zh-TW" altLang="en-US" sz="2800" dirty="0">
                <a:solidFill>
                  <a:srgbClr val="FF0000"/>
                </a:solidFill>
                <a:latin typeface="標楷體" panose="03000509000000000000" pitchFamily="65" charset="-120"/>
                <a:ea typeface="標楷體" panose="03000509000000000000" pitchFamily="65" charset="-120"/>
              </a:rPr>
              <a:t>年</a:t>
            </a:r>
            <a:r>
              <a:rPr lang="en-US" altLang="zh-TW" sz="2800" dirty="0">
                <a:solidFill>
                  <a:srgbClr val="FF0000"/>
                </a:solidFill>
                <a:latin typeface="標楷體" panose="03000509000000000000" pitchFamily="65" charset="-120"/>
                <a:ea typeface="標楷體" panose="03000509000000000000" pitchFamily="65" charset="-120"/>
              </a:rPr>
              <a:t>11</a:t>
            </a:r>
            <a:r>
              <a:rPr lang="zh-TW" altLang="en-US" sz="2800" dirty="0">
                <a:solidFill>
                  <a:srgbClr val="FF0000"/>
                </a:solidFill>
                <a:latin typeface="標楷體" panose="03000509000000000000" pitchFamily="65" charset="-120"/>
                <a:ea typeface="標楷體" panose="03000509000000000000" pitchFamily="65" charset="-120"/>
              </a:rPr>
              <a:t>月</a:t>
            </a:r>
            <a:r>
              <a:rPr lang="en-US" altLang="zh-TW" sz="2800" dirty="0">
                <a:solidFill>
                  <a:srgbClr val="FF0000"/>
                </a:solidFill>
                <a:latin typeface="標楷體" panose="03000509000000000000" pitchFamily="65" charset="-120"/>
                <a:ea typeface="標楷體" panose="03000509000000000000" pitchFamily="65" charset="-120"/>
              </a:rPr>
              <a:t>14</a:t>
            </a:r>
            <a:r>
              <a:rPr lang="zh-TW" altLang="en-US" sz="2800" dirty="0">
                <a:solidFill>
                  <a:srgbClr val="FF0000"/>
                </a:solidFill>
                <a:latin typeface="標楷體" panose="03000509000000000000" pitchFamily="65" charset="-120"/>
                <a:ea typeface="標楷體" panose="03000509000000000000" pitchFamily="65" charset="-120"/>
              </a:rPr>
              <a:t>日南市教課</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一</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字第</a:t>
            </a:r>
            <a:r>
              <a:rPr lang="en-US" altLang="zh-TW" sz="2800" dirty="0">
                <a:solidFill>
                  <a:srgbClr val="FF0000"/>
                </a:solidFill>
                <a:latin typeface="標楷體" panose="03000509000000000000" pitchFamily="65" charset="-120"/>
                <a:ea typeface="標楷體" panose="03000509000000000000" pitchFamily="65" charset="-120"/>
              </a:rPr>
              <a:t>1081319472</a:t>
            </a:r>
            <a:r>
              <a:rPr lang="zh-TW" altLang="en-US" sz="2800" dirty="0">
                <a:solidFill>
                  <a:srgbClr val="FF0000"/>
                </a:solidFill>
                <a:latin typeface="標楷體" panose="03000509000000000000" pitchFamily="65" charset="-120"/>
                <a:ea typeface="標楷體" panose="03000509000000000000" pitchFamily="65" charset="-120"/>
              </a:rPr>
              <a:t>號函。</a:t>
            </a:r>
            <a:endParaRPr lang="en-US" altLang="zh-TW" sz="2800" dirty="0">
              <a:solidFill>
                <a:srgbClr val="FF0000"/>
              </a:solidFill>
              <a:latin typeface="標楷體" panose="03000509000000000000" pitchFamily="65" charset="-120"/>
              <a:ea typeface="標楷體" panose="03000509000000000000" pitchFamily="65" charset="-120"/>
            </a:endParaRPr>
          </a:p>
          <a:p>
            <a:pPr>
              <a:buBlip>
                <a:blip r:embed="rId2"/>
              </a:buBlip>
            </a:pPr>
            <a:r>
              <a:rPr lang="zh-TW" altLang="en-US" sz="2800" dirty="0">
                <a:solidFill>
                  <a:srgbClr val="FF0000"/>
                </a:solidFill>
                <a:latin typeface="標楷體" panose="03000509000000000000" pitchFamily="65" charset="-120"/>
                <a:ea typeface="標楷體" panose="03000509000000000000" pitchFamily="65" charset="-120"/>
              </a:rPr>
              <a:t>縣市競賽採計增列項目如下：</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一</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臺南市國民中小學仿生機器人科技創作競賽。</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二</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4 </a:t>
            </a:r>
            <a:r>
              <a:rPr lang="en-US" altLang="zh-TW" sz="2000" dirty="0" err="1">
                <a:latin typeface="標楷體" panose="03000509000000000000" pitchFamily="65" charset="-120"/>
                <a:ea typeface="標楷體" panose="03000509000000000000" pitchFamily="65" charset="-120"/>
              </a:rPr>
              <a:t>RoboRAVE</a:t>
            </a:r>
            <a:r>
              <a:rPr lang="zh-TW" altLang="en-US" sz="2000" dirty="0">
                <a:latin typeface="標楷體" panose="03000509000000000000" pitchFamily="65" charset="-120"/>
                <a:ea typeface="標楷體" panose="03000509000000000000" pitchFamily="65" charset="-120"/>
              </a:rPr>
              <a:t>國際機器人大賽縣市選拔賽。</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三</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76</a:t>
            </a:r>
            <a:r>
              <a:rPr lang="zh-TW" altLang="en-US" sz="2000" dirty="0">
                <a:latin typeface="標楷體" panose="03000509000000000000" pitchFamily="65" charset="-120"/>
                <a:ea typeface="標楷體" panose="03000509000000000000" pitchFamily="65" charset="-120"/>
              </a:rPr>
              <a:t>臺南市國中小</a:t>
            </a:r>
            <a:r>
              <a:rPr lang="en-US" altLang="zh-TW" sz="2000" dirty="0">
                <a:latin typeface="標楷體" panose="03000509000000000000" pitchFamily="65" charset="-120"/>
                <a:ea typeface="標楷體" panose="03000509000000000000" pitchFamily="65" charset="-120"/>
              </a:rPr>
              <a:t>TEEBALL</a:t>
            </a:r>
            <a:r>
              <a:rPr lang="zh-TW" altLang="en-US" sz="2000" dirty="0">
                <a:latin typeface="標楷體" panose="03000509000000000000" pitchFamily="65" charset="-120"/>
                <a:ea typeface="標楷體" panose="03000509000000000000" pitchFamily="65" charset="-120"/>
              </a:rPr>
              <a:t>錦標賽。</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四</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77</a:t>
            </a:r>
            <a:r>
              <a:rPr lang="zh-TW" altLang="en-US" sz="2000" dirty="0">
                <a:latin typeface="標楷體" panose="03000509000000000000" pitchFamily="65" charset="-120"/>
                <a:ea typeface="標楷體" panose="03000509000000000000" pitchFamily="65" charset="-120"/>
              </a:rPr>
              <a:t>臺南市中小學高爾夫錦標賽。</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五</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78</a:t>
            </a:r>
            <a:r>
              <a:rPr lang="zh-TW" altLang="en-US" sz="2000" dirty="0">
                <a:latin typeface="標楷體" panose="03000509000000000000" pitchFamily="65" charset="-120"/>
                <a:ea typeface="標楷體" panose="03000509000000000000" pitchFamily="65" charset="-120"/>
              </a:rPr>
              <a:t>臺南市中小學武術錦標賽。</a:t>
            </a:r>
            <a:endParaRPr lang="en-US" altLang="zh-TW" sz="2800" dirty="0">
              <a:latin typeface="標楷體" panose="03000509000000000000" pitchFamily="65" charset="-120"/>
              <a:ea typeface="標楷體" panose="03000509000000000000" pitchFamily="65" charset="-120"/>
            </a:endParaRPr>
          </a:p>
          <a:p>
            <a:pPr>
              <a:buBlip>
                <a:blip r:embed="rId2"/>
              </a:buBlip>
            </a:pPr>
            <a:r>
              <a:rPr lang="zh-TW" altLang="en-US" sz="2800" dirty="0">
                <a:solidFill>
                  <a:srgbClr val="FF0000"/>
                </a:solidFill>
                <a:latin typeface="標楷體" panose="03000509000000000000" pitchFamily="65" charset="-120"/>
                <a:ea typeface="標楷體" panose="03000509000000000000" pitchFamily="65" charset="-120"/>
              </a:rPr>
              <a:t>國際性競賽參考項目增列項目如下</a:t>
            </a:r>
            <a:r>
              <a:rPr lang="zh-TW" altLang="en-US" sz="2800" dirty="0">
                <a:latin typeface="標楷體" panose="03000509000000000000" pitchFamily="65" charset="-120"/>
                <a:ea typeface="標楷體" panose="03000509000000000000" pitchFamily="65" charset="-120"/>
              </a:rPr>
              <a:t>：</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一</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33 IMC</a:t>
            </a:r>
            <a:r>
              <a:rPr lang="zh-TW" altLang="en-US" sz="2000" dirty="0">
                <a:latin typeface="標楷體" panose="03000509000000000000" pitchFamily="65" charset="-120"/>
                <a:ea typeface="標楷體" panose="03000509000000000000" pitchFamily="65" charset="-120"/>
              </a:rPr>
              <a:t>國際數學競賽。</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二</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34 </a:t>
            </a:r>
            <a:r>
              <a:rPr lang="en-US" altLang="zh-TW" sz="2000" dirty="0" err="1">
                <a:latin typeface="標楷體" panose="03000509000000000000" pitchFamily="65" charset="-120"/>
                <a:ea typeface="標楷體" panose="03000509000000000000" pitchFamily="65" charset="-120"/>
              </a:rPr>
              <a:t>RoboRAVE</a:t>
            </a:r>
            <a:r>
              <a:rPr lang="zh-TW" altLang="en-US" sz="2000" dirty="0">
                <a:latin typeface="標楷體" panose="03000509000000000000" pitchFamily="65" charset="-120"/>
                <a:ea typeface="標楷體" panose="03000509000000000000" pitchFamily="65" charset="-120"/>
              </a:rPr>
              <a:t>國際機器人大賽。</a:t>
            </a:r>
            <a:endParaRPr lang="en-US" altLang="zh-TW" sz="2000" dirty="0">
              <a:latin typeface="標楷體" panose="03000509000000000000" pitchFamily="65" charset="-120"/>
              <a:ea typeface="標楷體" panose="03000509000000000000" pitchFamily="65" charset="-120"/>
            </a:endParaRPr>
          </a:p>
          <a:p>
            <a:pPr marL="342900" lvl="1" indent="-342900">
              <a:buClr>
                <a:schemeClr val="tx2"/>
              </a:buClr>
              <a:buBlip>
                <a:blip r:embed="rId2"/>
              </a:buBlip>
            </a:pPr>
            <a:r>
              <a:rPr lang="zh-TW" altLang="en-US" sz="2800" dirty="0">
                <a:solidFill>
                  <a:srgbClr val="FF0000"/>
                </a:solidFill>
                <a:latin typeface="標楷體" panose="03000509000000000000" pitchFamily="65" charset="-120"/>
                <a:ea typeface="標楷體" panose="03000509000000000000" pitchFamily="65" charset="-120"/>
              </a:rPr>
              <a:t>上開增列競賽項目，自</a:t>
            </a:r>
            <a:r>
              <a:rPr lang="en-US" altLang="zh-TW" sz="2800" dirty="0">
                <a:solidFill>
                  <a:srgbClr val="FF0000"/>
                </a:solidFill>
                <a:latin typeface="標楷體" panose="03000509000000000000" pitchFamily="65" charset="-120"/>
                <a:ea typeface="標楷體" panose="03000509000000000000" pitchFamily="65" charset="-120"/>
              </a:rPr>
              <a:t>108</a:t>
            </a:r>
            <a:r>
              <a:rPr lang="zh-TW" altLang="en-US" sz="2800" dirty="0">
                <a:solidFill>
                  <a:srgbClr val="FF0000"/>
                </a:solidFill>
                <a:latin typeface="標楷體" panose="03000509000000000000" pitchFamily="65" charset="-120"/>
                <a:ea typeface="標楷體" panose="03000509000000000000" pitchFamily="65" charset="-120"/>
              </a:rPr>
              <a:t>學年度第</a:t>
            </a:r>
            <a:r>
              <a:rPr lang="en-US" altLang="zh-TW" sz="2800" dirty="0">
                <a:solidFill>
                  <a:srgbClr val="FF0000"/>
                </a:solidFill>
                <a:latin typeface="標楷體" panose="03000509000000000000" pitchFamily="65" charset="-120"/>
                <a:ea typeface="標楷體" panose="03000509000000000000" pitchFamily="65" charset="-120"/>
              </a:rPr>
              <a:t>2</a:t>
            </a:r>
            <a:r>
              <a:rPr lang="zh-TW" altLang="en-US" sz="2800" dirty="0">
                <a:solidFill>
                  <a:srgbClr val="FF0000"/>
                </a:solidFill>
                <a:latin typeface="標楷體" panose="03000509000000000000" pitchFamily="65" charset="-120"/>
                <a:ea typeface="標楷體" panose="03000509000000000000" pitchFamily="65" charset="-120"/>
              </a:rPr>
              <a:t>學期起適用採計。</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本屆三年級學生不採計以上競賽項目</a:t>
            </a:r>
            <a:r>
              <a:rPr lang="en-US" altLang="zh-TW" sz="2800" dirty="0">
                <a:solidFill>
                  <a:srgbClr val="FF0000"/>
                </a:solidFill>
                <a:latin typeface="標楷體" panose="03000509000000000000" pitchFamily="65" charset="-120"/>
                <a:ea typeface="標楷體" panose="03000509000000000000" pitchFamily="65" charset="-120"/>
              </a:rPr>
              <a:t>)</a:t>
            </a:r>
            <a:endParaRPr lang="zh-TW" altLang="en-US" sz="2800" dirty="0">
              <a:solidFill>
                <a:srgbClr val="FF0000"/>
              </a:solidFill>
              <a:latin typeface="標楷體" panose="03000509000000000000" pitchFamily="65" charset="-120"/>
              <a:ea typeface="標楷體" panose="03000509000000000000" pitchFamily="65" charset="-120"/>
            </a:endParaRPr>
          </a:p>
        </p:txBody>
      </p:sp>
      <p:sp>
        <p:nvSpPr>
          <p:cNvPr id="3891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fld id="{FAAC1B0A-7549-4BBC-A5F4-5C72DBDCAA88}" type="slidenum">
              <a:rPr lang="zh-TW" altLang="en-US" sz="1400">
                <a:solidFill>
                  <a:schemeClr val="bg1"/>
                </a:solidFill>
                <a:latin typeface="Arial" panose="020B0604020202020204" pitchFamily="34" charset="0"/>
              </a:rPr>
              <a:pPr>
                <a:spcBef>
                  <a:spcPct val="0"/>
                </a:spcBef>
                <a:buFontTx/>
                <a:buNone/>
              </a:pPr>
              <a:t>43</a:t>
            </a:fld>
            <a:endParaRPr lang="zh-TW" altLang="en-US" sz="1400" dirty="0">
              <a:solidFill>
                <a:schemeClr val="bg1"/>
              </a:solidFill>
              <a:latin typeface="Arial" panose="020B0604020202020204" pitchFamily="34" charset="0"/>
            </a:endParaRPr>
          </a:p>
        </p:txBody>
      </p:sp>
      <p:sp>
        <p:nvSpPr>
          <p:cNvPr id="8" name="標題 1">
            <a:extLst>
              <a:ext uri="{FF2B5EF4-FFF2-40B4-BE49-F238E27FC236}">
                <a16:creationId xmlns:a16="http://schemas.microsoft.com/office/drawing/2014/main" xmlns="" id="{8D5D7B95-5025-4FE3-92F5-2339405F871D}"/>
              </a:ext>
            </a:extLst>
          </p:cNvPr>
          <p:cNvSpPr txBox="1">
            <a:spLocks/>
          </p:cNvSpPr>
          <p:nvPr/>
        </p:nvSpPr>
        <p:spPr bwMode="auto">
          <a:xfrm>
            <a:off x="1995488" y="331788"/>
            <a:ext cx="88026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競賽成績</a:t>
            </a:r>
            <a:r>
              <a:rPr kumimoji="0" lang="en-US" altLang="zh-TW" sz="4000">
                <a:solidFill>
                  <a:srgbClr val="FFFF00"/>
                </a:solidFill>
                <a:latin typeface="標楷體" panose="03000509000000000000" pitchFamily="65" charset="-120"/>
                <a:ea typeface="標楷體" panose="03000509000000000000" pitchFamily="65" charset="-120"/>
              </a:rPr>
              <a:t>2(</a:t>
            </a:r>
            <a:r>
              <a:rPr kumimoji="0" lang="zh-TW" altLang="en-US" sz="4000">
                <a:solidFill>
                  <a:srgbClr val="FFFF00"/>
                </a:solidFill>
                <a:latin typeface="標楷體" panose="03000509000000000000" pitchFamily="65" charset="-120"/>
                <a:ea typeface="標楷體" panose="03000509000000000000" pitchFamily="65" charset="-120"/>
              </a:rPr>
              <a:t>正向表列</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2210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內容版面配置區 2"/>
          <p:cNvSpPr>
            <a:spLocks noGrp="1"/>
          </p:cNvSpPr>
          <p:nvPr>
            <p:ph idx="1"/>
          </p:nvPr>
        </p:nvSpPr>
        <p:spPr>
          <a:xfrm>
            <a:off x="1991544" y="1628800"/>
            <a:ext cx="8752656" cy="4609182"/>
          </a:xfrm>
        </p:spPr>
        <p:txBody>
          <a:bodyPr/>
          <a:lstStyle/>
          <a:p>
            <a:pPr>
              <a:buBlip>
                <a:blip r:embed="rId2"/>
              </a:buBlip>
            </a:pPr>
            <a:r>
              <a:rPr lang="zh-TW" altLang="en-US" sz="3200" dirty="0">
                <a:solidFill>
                  <a:srgbClr val="000066"/>
                </a:solidFill>
                <a:latin typeface="標楷體" panose="03000509000000000000" pitchFamily="65" charset="-120"/>
                <a:ea typeface="標楷體" panose="03000509000000000000" pitchFamily="65" charset="-120"/>
              </a:rPr>
              <a:t>競賽成績、語言認證由學生上網先行登錄獎狀及相關資料。</a:t>
            </a:r>
            <a:endParaRPr lang="en-US" altLang="zh-TW" sz="3200" dirty="0">
              <a:solidFill>
                <a:srgbClr val="000066"/>
              </a:solidFill>
              <a:latin typeface="標楷體" panose="03000509000000000000" pitchFamily="65" charset="-120"/>
              <a:ea typeface="標楷體" panose="03000509000000000000" pitchFamily="65" charset="-120"/>
            </a:endParaRPr>
          </a:p>
          <a:p>
            <a:pPr>
              <a:buBlip>
                <a:blip r:embed="rId2"/>
              </a:buBlip>
            </a:pPr>
            <a:r>
              <a:rPr lang="zh-TW" altLang="en-US" sz="3200" dirty="0">
                <a:solidFill>
                  <a:srgbClr val="000066"/>
                </a:solidFill>
                <a:latin typeface="標楷體" panose="03000509000000000000" pitchFamily="65" charset="-120"/>
                <a:ea typeface="標楷體" panose="03000509000000000000" pitchFamily="65" charset="-120"/>
              </a:rPr>
              <a:t>再由學校將申請表及獎狀及相關資料送件至免試入學委員會審核後，由委員會直接將分數輸入系統中。</a:t>
            </a:r>
            <a:endParaRPr lang="en-US" altLang="zh-TW" sz="3200" dirty="0">
              <a:solidFill>
                <a:srgbClr val="000066"/>
              </a:solidFill>
              <a:latin typeface="標楷體" panose="03000509000000000000" pitchFamily="65" charset="-120"/>
              <a:ea typeface="標楷體" panose="03000509000000000000" pitchFamily="65" charset="-120"/>
            </a:endParaRPr>
          </a:p>
          <a:p>
            <a:pPr>
              <a:buBlip>
                <a:blip r:embed="rId2"/>
              </a:buBlip>
            </a:pPr>
            <a:r>
              <a:rPr lang="zh-TW" altLang="zh-TW" sz="3200" dirty="0">
                <a:solidFill>
                  <a:srgbClr val="000066"/>
                </a:solidFill>
                <a:latin typeface="標楷體" panose="03000509000000000000" pitchFamily="65" charset="-120"/>
                <a:ea typeface="標楷體" panose="03000509000000000000" pitchFamily="65" charset="-120"/>
              </a:rPr>
              <a:t>競賽成績、獎勵紀錄、社團參與及服務學習</a:t>
            </a:r>
            <a:r>
              <a:rPr lang="zh-TW" altLang="en-US" sz="3200" dirty="0">
                <a:solidFill>
                  <a:srgbClr val="000066"/>
                </a:solidFill>
                <a:latin typeface="標楷體" panose="03000509000000000000" pitchFamily="65" charset="-120"/>
                <a:ea typeface="標楷體" panose="03000509000000000000" pitchFamily="65" charset="-120"/>
              </a:rPr>
              <a:t>、語言認證</a:t>
            </a:r>
            <a:r>
              <a:rPr lang="zh-TW" altLang="zh-TW" sz="3200" dirty="0">
                <a:solidFill>
                  <a:srgbClr val="000066"/>
                </a:solidFill>
                <a:latin typeface="標楷體" panose="03000509000000000000" pitchFamily="65" charset="-120"/>
                <a:ea typeface="標楷體" panose="03000509000000000000" pitchFamily="65" charset="-120"/>
              </a:rPr>
              <a:t>等項，不得因同一事由重複採計加</a:t>
            </a:r>
            <a:r>
              <a:rPr lang="zh-TW" altLang="en-US" sz="3200" dirty="0">
                <a:solidFill>
                  <a:srgbClr val="000066"/>
                </a:solidFill>
                <a:latin typeface="標楷體" panose="03000509000000000000" pitchFamily="65" charset="-120"/>
                <a:ea typeface="標楷體" panose="03000509000000000000" pitchFamily="65" charset="-120"/>
              </a:rPr>
              <a:t>。</a:t>
            </a:r>
            <a:endParaRPr lang="en-US" altLang="zh-TW" sz="3200" dirty="0">
              <a:solidFill>
                <a:srgbClr val="000066"/>
              </a:solidFill>
              <a:latin typeface="標楷體" panose="03000509000000000000" pitchFamily="65" charset="-120"/>
              <a:ea typeface="標楷體" panose="03000509000000000000" pitchFamily="65" charset="-120"/>
            </a:endParaRPr>
          </a:p>
          <a:p>
            <a:pPr>
              <a:buBlip>
                <a:blip r:embed="rId2"/>
              </a:buBlip>
            </a:pPr>
            <a:r>
              <a:rPr lang="zh-TW" altLang="en-US" sz="2800" dirty="0">
                <a:solidFill>
                  <a:srgbClr val="C00000"/>
                </a:solidFill>
                <a:latin typeface="標楷體" panose="03000509000000000000" pitchFamily="65" charset="-120"/>
                <a:ea typeface="標楷體" panose="03000509000000000000" pitchFamily="65" charset="-120"/>
              </a:rPr>
              <a:t>科學展覽、各學科能力競賽、語文類競賽、藝能類競賽、運動</a:t>
            </a:r>
            <a:r>
              <a:rPr lang="zh-TW" altLang="en-US" sz="2800">
                <a:solidFill>
                  <a:srgbClr val="C00000"/>
                </a:solidFill>
                <a:latin typeface="標楷體" panose="03000509000000000000" pitchFamily="65" charset="-120"/>
                <a:ea typeface="標楷體" panose="03000509000000000000" pitchFamily="65" charset="-120"/>
              </a:rPr>
              <a:t>類競賽</a:t>
            </a:r>
            <a:endParaRPr lang="en-US" altLang="zh-TW" sz="2800" dirty="0">
              <a:solidFill>
                <a:srgbClr val="C00000"/>
              </a:solidFill>
              <a:latin typeface="標楷體" panose="03000509000000000000" pitchFamily="65" charset="-120"/>
              <a:ea typeface="標楷體" panose="03000509000000000000" pitchFamily="65" charset="-120"/>
            </a:endParaRPr>
          </a:p>
        </p:txBody>
      </p:sp>
      <p:sp>
        <p:nvSpPr>
          <p:cNvPr id="3891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fld id="{FAAC1B0A-7549-4BBC-A5F4-5C72DBDCAA88}" type="slidenum">
              <a:rPr lang="zh-TW" altLang="en-US" sz="1200">
                <a:solidFill>
                  <a:srgbClr val="898989"/>
                </a:solidFill>
                <a:latin typeface="Arial" panose="020B0604020202020204" pitchFamily="34" charset="0"/>
              </a:rPr>
              <a:pPr>
                <a:spcBef>
                  <a:spcPct val="0"/>
                </a:spcBef>
                <a:buFontTx/>
                <a:buNone/>
              </a:pPr>
              <a:t>44</a:t>
            </a:fld>
            <a:endParaRPr lang="zh-TW" altLang="en-US" sz="1200">
              <a:solidFill>
                <a:srgbClr val="898989"/>
              </a:solidFill>
              <a:latin typeface="Arial" panose="020B0604020202020204" pitchFamily="34" charset="0"/>
            </a:endParaRPr>
          </a:p>
        </p:txBody>
      </p:sp>
      <p:sp>
        <p:nvSpPr>
          <p:cNvPr id="7" name="標題 1">
            <a:extLst>
              <a:ext uri="{FF2B5EF4-FFF2-40B4-BE49-F238E27FC236}">
                <a16:creationId xmlns:a16="http://schemas.microsoft.com/office/drawing/2014/main" xmlns="" id="{3A387F7F-8ED9-4230-A08F-DBEDDCA3CC4B}"/>
              </a:ext>
            </a:extLst>
          </p:cNvPr>
          <p:cNvSpPr txBox="1">
            <a:spLocks/>
          </p:cNvSpPr>
          <p:nvPr/>
        </p:nvSpPr>
        <p:spPr bwMode="auto">
          <a:xfrm>
            <a:off x="1995488" y="331788"/>
            <a:ext cx="92344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九</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多元學習</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競賽成績</a:t>
            </a:r>
            <a:r>
              <a:rPr kumimoji="0" lang="en-US" altLang="zh-TW" sz="4000" dirty="0">
                <a:solidFill>
                  <a:srgbClr val="FFFF00"/>
                </a:solidFill>
                <a:latin typeface="標楷體" panose="03000509000000000000" pitchFamily="65" charset="-120"/>
                <a:ea typeface="標楷體" panose="03000509000000000000" pitchFamily="65" charset="-120"/>
              </a:rPr>
              <a:t>3</a:t>
            </a:r>
            <a:endParaRPr kumimoji="0" lang="zh-TW" altLang="en-US" sz="4000" dirty="0">
              <a:solidFill>
                <a:srgbClr val="FFFF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7611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內容版面配置區 2"/>
          <p:cNvSpPr>
            <a:spLocks noGrp="1"/>
          </p:cNvSpPr>
          <p:nvPr>
            <p:ph idx="1"/>
          </p:nvPr>
        </p:nvSpPr>
        <p:spPr>
          <a:xfrm>
            <a:off x="1677988" y="1541463"/>
            <a:ext cx="9234487" cy="3546475"/>
          </a:xfrm>
        </p:spPr>
        <p:txBody>
          <a:bodyPr/>
          <a:lstStyle/>
          <a:p>
            <a:pPr eaLnBrk="1" hangingPunct="1"/>
            <a:r>
              <a:rPr lang="zh-TW" altLang="en-US" sz="3600" b="1" dirty="0">
                <a:solidFill>
                  <a:schemeClr val="tx1"/>
                </a:solidFill>
                <a:latin typeface="標楷體" panose="03000509000000000000" pitchFamily="65" charset="-120"/>
                <a:ea typeface="標楷體" panose="03000509000000000000" pitchFamily="65" charset="-120"/>
              </a:rPr>
              <a:t>競賽成績</a:t>
            </a:r>
            <a:r>
              <a:rPr lang="en-US" altLang="zh-TW" sz="3600" b="1" dirty="0">
                <a:solidFill>
                  <a:schemeClr val="tx1"/>
                </a:solidFill>
                <a:latin typeface="標楷體" panose="03000509000000000000" pitchFamily="65" charset="-120"/>
                <a:ea typeface="標楷體" panose="03000509000000000000" pitchFamily="65" charset="-120"/>
              </a:rPr>
              <a:t>(</a:t>
            </a:r>
            <a:r>
              <a:rPr lang="zh-TW" altLang="en-US" sz="3600" b="1" dirty="0">
                <a:solidFill>
                  <a:schemeClr val="tx1"/>
                </a:solidFill>
                <a:latin typeface="標楷體" panose="03000509000000000000" pitchFamily="65" charset="-120"/>
                <a:ea typeface="標楷體" panose="03000509000000000000" pitchFamily="65" charset="-120"/>
              </a:rPr>
              <a:t>連同語言認證</a:t>
            </a:r>
            <a:r>
              <a:rPr lang="en-US" altLang="zh-TW" sz="3600" b="1" dirty="0">
                <a:solidFill>
                  <a:schemeClr val="tx1"/>
                </a:solidFill>
                <a:latin typeface="標楷體" panose="03000509000000000000" pitchFamily="65" charset="-120"/>
                <a:ea typeface="標楷體" panose="03000509000000000000" pitchFamily="65" charset="-120"/>
              </a:rPr>
              <a:t>)</a:t>
            </a:r>
            <a:r>
              <a:rPr lang="zh-TW" altLang="en-US" sz="3600" b="1" dirty="0">
                <a:solidFill>
                  <a:schemeClr val="tx1"/>
                </a:solidFill>
                <a:latin typeface="標楷體" panose="03000509000000000000" pitchFamily="65" charset="-120"/>
                <a:ea typeface="標楷體" panose="03000509000000000000" pitchFamily="65" charset="-120"/>
              </a:rPr>
              <a:t>學生網路填報：</a:t>
            </a:r>
            <a:endParaRPr lang="en-US" altLang="zh-TW" sz="3600" b="1" dirty="0">
              <a:solidFill>
                <a:schemeClr val="tx1"/>
              </a:solidFill>
              <a:latin typeface="標楷體" panose="03000509000000000000" pitchFamily="65" charset="-120"/>
              <a:ea typeface="標楷體" panose="03000509000000000000" pitchFamily="65" charset="-120"/>
            </a:endParaRPr>
          </a:p>
          <a:p>
            <a:pPr lvl="1" eaLnBrk="1" hangingPunct="1"/>
            <a:r>
              <a:rPr lang="en-US" altLang="zh-TW" sz="2800" b="1" dirty="0">
                <a:solidFill>
                  <a:schemeClr val="tx1"/>
                </a:solidFill>
                <a:latin typeface="標楷體" panose="03000509000000000000" pitchFamily="65" charset="-120"/>
                <a:ea typeface="標楷體" panose="03000509000000000000" pitchFamily="65" charset="-120"/>
              </a:rPr>
              <a:t>109</a:t>
            </a:r>
            <a:r>
              <a:rPr lang="zh-TW" altLang="en-US" sz="2800" b="1" dirty="0">
                <a:solidFill>
                  <a:schemeClr val="tx1"/>
                </a:solidFill>
                <a:latin typeface="標楷體" panose="03000509000000000000" pitchFamily="65" charset="-120"/>
                <a:ea typeface="標楷體" panose="03000509000000000000" pitchFamily="65" charset="-120"/>
              </a:rPr>
              <a:t>年</a:t>
            </a:r>
            <a:r>
              <a:rPr lang="en-US" altLang="zh-TW" sz="2800" b="1" dirty="0">
                <a:solidFill>
                  <a:schemeClr val="tx1"/>
                </a:solidFill>
                <a:latin typeface="標楷體" panose="03000509000000000000" pitchFamily="65" charset="-120"/>
                <a:ea typeface="標楷體" panose="03000509000000000000" pitchFamily="65" charset="-120"/>
              </a:rPr>
              <a:t>2</a:t>
            </a:r>
            <a:r>
              <a:rPr lang="zh-TW" altLang="en-US" sz="2800" b="1" dirty="0">
                <a:solidFill>
                  <a:schemeClr val="tx1"/>
                </a:solidFill>
                <a:latin typeface="標楷體" panose="03000509000000000000" pitchFamily="65" charset="-120"/>
                <a:ea typeface="標楷體" panose="03000509000000000000" pitchFamily="65" charset="-120"/>
              </a:rPr>
              <a:t>月</a:t>
            </a:r>
            <a:r>
              <a:rPr lang="en-US" altLang="zh-TW" sz="2800" b="1" dirty="0">
                <a:solidFill>
                  <a:schemeClr val="tx1"/>
                </a:solidFill>
                <a:latin typeface="標楷體" panose="03000509000000000000" pitchFamily="65" charset="-120"/>
                <a:ea typeface="標楷體" panose="03000509000000000000" pitchFamily="65" charset="-120"/>
              </a:rPr>
              <a:t>24</a:t>
            </a:r>
            <a:r>
              <a:rPr lang="zh-TW" altLang="en-US" sz="2800" b="1" dirty="0">
                <a:solidFill>
                  <a:schemeClr val="tx1"/>
                </a:solidFill>
                <a:latin typeface="標楷體" panose="03000509000000000000" pitchFamily="65" charset="-120"/>
                <a:ea typeface="標楷體" panose="03000509000000000000" pitchFamily="65" charset="-120"/>
              </a:rPr>
              <a:t>日</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一</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至</a:t>
            </a:r>
            <a:r>
              <a:rPr lang="en-US" altLang="zh-TW" sz="2800" b="1" dirty="0">
                <a:solidFill>
                  <a:schemeClr val="tx1"/>
                </a:solidFill>
                <a:latin typeface="標楷體" panose="03000509000000000000" pitchFamily="65" charset="-120"/>
                <a:ea typeface="標楷體" panose="03000509000000000000" pitchFamily="65" charset="-120"/>
              </a:rPr>
              <a:t>109</a:t>
            </a:r>
            <a:r>
              <a:rPr lang="zh-TW" altLang="en-US" sz="2800" b="1" dirty="0">
                <a:solidFill>
                  <a:schemeClr val="tx1"/>
                </a:solidFill>
                <a:latin typeface="標楷體" panose="03000509000000000000" pitchFamily="65" charset="-120"/>
                <a:ea typeface="標楷體" panose="03000509000000000000" pitchFamily="65" charset="-120"/>
              </a:rPr>
              <a:t>年</a:t>
            </a:r>
            <a:r>
              <a:rPr lang="en-US" altLang="zh-TW" sz="2800" b="1" dirty="0">
                <a:solidFill>
                  <a:schemeClr val="tx1"/>
                </a:solidFill>
                <a:latin typeface="標楷體" panose="03000509000000000000" pitchFamily="65" charset="-120"/>
                <a:ea typeface="標楷體" panose="03000509000000000000" pitchFamily="65" charset="-120"/>
              </a:rPr>
              <a:t>3</a:t>
            </a:r>
            <a:r>
              <a:rPr lang="zh-TW" altLang="en-US" sz="2800" b="1" dirty="0">
                <a:solidFill>
                  <a:schemeClr val="tx1"/>
                </a:solidFill>
                <a:latin typeface="標楷體" panose="03000509000000000000" pitchFamily="65" charset="-120"/>
                <a:ea typeface="標楷體" panose="03000509000000000000" pitchFamily="65" charset="-120"/>
              </a:rPr>
              <a:t>月</a:t>
            </a:r>
            <a:r>
              <a:rPr lang="en-US" altLang="zh-TW" sz="2800" b="1" dirty="0">
                <a:solidFill>
                  <a:schemeClr val="tx1"/>
                </a:solidFill>
                <a:latin typeface="標楷體" panose="03000509000000000000" pitchFamily="65" charset="-120"/>
                <a:ea typeface="標楷體" panose="03000509000000000000" pitchFamily="65" charset="-120"/>
              </a:rPr>
              <a:t>2</a:t>
            </a:r>
            <a:r>
              <a:rPr lang="zh-TW" altLang="en-US" sz="2800" b="1" dirty="0">
                <a:solidFill>
                  <a:schemeClr val="tx1"/>
                </a:solidFill>
                <a:latin typeface="標楷體" panose="03000509000000000000" pitchFamily="65" charset="-120"/>
                <a:ea typeface="標楷體" panose="03000509000000000000" pitchFamily="65" charset="-120"/>
              </a:rPr>
              <a:t>日</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一</a:t>
            </a:r>
            <a:r>
              <a:rPr lang="en-US" altLang="zh-TW" sz="2800" b="1" dirty="0">
                <a:solidFill>
                  <a:schemeClr val="tx1"/>
                </a:solidFill>
                <a:latin typeface="標楷體" panose="03000509000000000000" pitchFamily="65" charset="-120"/>
                <a:ea typeface="標楷體" panose="03000509000000000000" pitchFamily="65" charset="-120"/>
              </a:rPr>
              <a:t>)</a:t>
            </a:r>
          </a:p>
          <a:p>
            <a:pPr lvl="1" eaLnBrk="1" hangingPunct="1"/>
            <a:endParaRPr lang="en-US" altLang="zh-TW" sz="2800" b="1" dirty="0">
              <a:solidFill>
                <a:schemeClr val="tx1"/>
              </a:solidFill>
              <a:latin typeface="標楷體" panose="03000509000000000000" pitchFamily="65" charset="-120"/>
              <a:ea typeface="標楷體" panose="03000509000000000000" pitchFamily="65" charset="-120"/>
            </a:endParaRPr>
          </a:p>
          <a:p>
            <a:pPr eaLnBrk="1" hangingPunct="1"/>
            <a:r>
              <a:rPr lang="zh-TW" altLang="en-US" sz="3600" b="1" dirty="0">
                <a:solidFill>
                  <a:schemeClr val="tx1"/>
                </a:solidFill>
                <a:latin typeface="標楷體" panose="03000509000000000000" pitchFamily="65" charset="-120"/>
                <a:ea typeface="標楷體" panose="03000509000000000000" pitchFamily="65" charset="-120"/>
              </a:rPr>
              <a:t>競賽成績</a:t>
            </a:r>
            <a:r>
              <a:rPr lang="en-US" altLang="zh-TW" sz="3600" b="1" dirty="0">
                <a:solidFill>
                  <a:schemeClr val="tx1"/>
                </a:solidFill>
                <a:latin typeface="標楷體" panose="03000509000000000000" pitchFamily="65" charset="-120"/>
                <a:ea typeface="標楷體" panose="03000509000000000000" pitchFamily="65" charset="-120"/>
              </a:rPr>
              <a:t>(</a:t>
            </a:r>
            <a:r>
              <a:rPr lang="zh-TW" altLang="en-US" sz="3600" b="1" dirty="0">
                <a:solidFill>
                  <a:schemeClr val="tx1"/>
                </a:solidFill>
                <a:latin typeface="標楷體" panose="03000509000000000000" pitchFamily="65" charset="-120"/>
                <a:ea typeface="標楷體" panose="03000509000000000000" pitchFamily="65" charset="-120"/>
              </a:rPr>
              <a:t>連同語言認證</a:t>
            </a:r>
            <a:r>
              <a:rPr lang="en-US" altLang="zh-TW" sz="3600" b="1" dirty="0">
                <a:solidFill>
                  <a:schemeClr val="tx1"/>
                </a:solidFill>
                <a:latin typeface="標楷體" panose="03000509000000000000" pitchFamily="65" charset="-120"/>
                <a:ea typeface="標楷體" panose="03000509000000000000" pitchFamily="65" charset="-120"/>
              </a:rPr>
              <a:t>)</a:t>
            </a:r>
            <a:r>
              <a:rPr lang="zh-TW" altLang="en-US" sz="3600" b="1" dirty="0">
                <a:solidFill>
                  <a:schemeClr val="tx1"/>
                </a:solidFill>
                <a:latin typeface="標楷體" panose="03000509000000000000" pitchFamily="65" charset="-120"/>
                <a:ea typeface="標楷體" panose="03000509000000000000" pitchFamily="65" charset="-120"/>
              </a:rPr>
              <a:t>審查資料送件：</a:t>
            </a:r>
            <a:endParaRPr lang="en-US" altLang="zh-TW" sz="3600" b="1" dirty="0">
              <a:solidFill>
                <a:schemeClr val="tx1"/>
              </a:solidFill>
              <a:latin typeface="標楷體" panose="03000509000000000000" pitchFamily="65" charset="-120"/>
              <a:ea typeface="標楷體" panose="03000509000000000000" pitchFamily="65" charset="-120"/>
            </a:endParaRPr>
          </a:p>
          <a:p>
            <a:pPr lvl="1" eaLnBrk="1" hangingPunct="1"/>
            <a:r>
              <a:rPr lang="en-US" altLang="zh-TW" sz="2800" b="1" dirty="0">
                <a:solidFill>
                  <a:schemeClr val="tx1"/>
                </a:solidFill>
                <a:latin typeface="標楷體" panose="03000509000000000000" pitchFamily="65" charset="-120"/>
                <a:ea typeface="標楷體" panose="03000509000000000000" pitchFamily="65" charset="-120"/>
              </a:rPr>
              <a:t>109</a:t>
            </a:r>
            <a:r>
              <a:rPr lang="zh-TW" altLang="en-US" sz="2800" b="1" dirty="0">
                <a:solidFill>
                  <a:schemeClr val="tx1"/>
                </a:solidFill>
                <a:latin typeface="標楷體" panose="03000509000000000000" pitchFamily="65" charset="-120"/>
                <a:ea typeface="標楷體" panose="03000509000000000000" pitchFamily="65" charset="-120"/>
              </a:rPr>
              <a:t>年</a:t>
            </a:r>
            <a:r>
              <a:rPr lang="en-US" altLang="zh-TW" sz="2800" b="1" dirty="0">
                <a:solidFill>
                  <a:schemeClr val="tx1"/>
                </a:solidFill>
                <a:latin typeface="標楷體" panose="03000509000000000000" pitchFamily="65" charset="-120"/>
                <a:ea typeface="標楷體" panose="03000509000000000000" pitchFamily="65" charset="-120"/>
              </a:rPr>
              <a:t>3</a:t>
            </a:r>
            <a:r>
              <a:rPr lang="zh-TW" altLang="en-US" sz="2800" b="1" dirty="0">
                <a:solidFill>
                  <a:schemeClr val="tx1"/>
                </a:solidFill>
                <a:latin typeface="標楷體" panose="03000509000000000000" pitchFamily="65" charset="-120"/>
                <a:ea typeface="標楷體" panose="03000509000000000000" pitchFamily="65" charset="-120"/>
              </a:rPr>
              <a:t>月</a:t>
            </a:r>
            <a:r>
              <a:rPr lang="en-US" altLang="zh-TW" sz="2800" b="1" dirty="0">
                <a:solidFill>
                  <a:schemeClr val="tx1"/>
                </a:solidFill>
                <a:latin typeface="標楷體" panose="03000509000000000000" pitchFamily="65" charset="-120"/>
                <a:ea typeface="標楷體" panose="03000509000000000000" pitchFamily="65" charset="-120"/>
              </a:rPr>
              <a:t>9</a:t>
            </a:r>
            <a:r>
              <a:rPr lang="zh-TW" altLang="en-US" sz="2800" b="1" dirty="0">
                <a:solidFill>
                  <a:schemeClr val="tx1"/>
                </a:solidFill>
                <a:latin typeface="標楷體" panose="03000509000000000000" pitchFamily="65" charset="-120"/>
                <a:ea typeface="標楷體" panose="03000509000000000000" pitchFamily="65" charset="-120"/>
              </a:rPr>
              <a:t>日</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一</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至</a:t>
            </a:r>
            <a:r>
              <a:rPr lang="en-US" altLang="zh-TW" sz="2800" b="1" dirty="0">
                <a:solidFill>
                  <a:schemeClr val="tx1"/>
                </a:solidFill>
                <a:latin typeface="標楷體" panose="03000509000000000000" pitchFamily="65" charset="-120"/>
                <a:ea typeface="標楷體" panose="03000509000000000000" pitchFamily="65" charset="-120"/>
              </a:rPr>
              <a:t>109</a:t>
            </a:r>
            <a:r>
              <a:rPr lang="zh-TW" altLang="en-US" sz="2800" b="1" dirty="0">
                <a:solidFill>
                  <a:schemeClr val="tx1"/>
                </a:solidFill>
                <a:latin typeface="標楷體" panose="03000509000000000000" pitchFamily="65" charset="-120"/>
                <a:ea typeface="標楷體" panose="03000509000000000000" pitchFamily="65" charset="-120"/>
              </a:rPr>
              <a:t>年</a:t>
            </a:r>
            <a:r>
              <a:rPr lang="en-US" altLang="zh-TW" sz="2800" b="1" dirty="0">
                <a:solidFill>
                  <a:schemeClr val="tx1"/>
                </a:solidFill>
                <a:latin typeface="標楷體" panose="03000509000000000000" pitchFamily="65" charset="-120"/>
                <a:ea typeface="標楷體" panose="03000509000000000000" pitchFamily="65" charset="-120"/>
              </a:rPr>
              <a:t>3</a:t>
            </a:r>
            <a:r>
              <a:rPr lang="zh-TW" altLang="en-US" sz="2800" b="1" dirty="0">
                <a:solidFill>
                  <a:schemeClr val="tx1"/>
                </a:solidFill>
                <a:latin typeface="標楷體" panose="03000509000000000000" pitchFamily="65" charset="-120"/>
                <a:ea typeface="標楷體" panose="03000509000000000000" pitchFamily="65" charset="-120"/>
              </a:rPr>
              <a:t>月</a:t>
            </a:r>
            <a:r>
              <a:rPr lang="en-US" altLang="zh-TW" sz="2800" b="1" dirty="0">
                <a:solidFill>
                  <a:schemeClr val="tx1"/>
                </a:solidFill>
                <a:latin typeface="標楷體" panose="03000509000000000000" pitchFamily="65" charset="-120"/>
                <a:ea typeface="標楷體" panose="03000509000000000000" pitchFamily="65" charset="-120"/>
              </a:rPr>
              <a:t>10</a:t>
            </a:r>
            <a:r>
              <a:rPr lang="zh-TW" altLang="en-US" sz="2800" b="1" dirty="0">
                <a:solidFill>
                  <a:schemeClr val="tx1"/>
                </a:solidFill>
                <a:latin typeface="標楷體" panose="03000509000000000000" pitchFamily="65" charset="-120"/>
                <a:ea typeface="標楷體" panose="03000509000000000000" pitchFamily="65" charset="-120"/>
              </a:rPr>
              <a:t>日</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二</a:t>
            </a:r>
            <a:r>
              <a:rPr lang="en-US" altLang="zh-TW" sz="2800" b="1" dirty="0">
                <a:solidFill>
                  <a:schemeClr val="tx1"/>
                </a:solidFill>
                <a:latin typeface="標楷體" panose="03000509000000000000" pitchFamily="65" charset="-120"/>
                <a:ea typeface="標楷體" panose="03000509000000000000" pitchFamily="65" charset="-120"/>
              </a:rPr>
              <a:t>)</a:t>
            </a:r>
          </a:p>
          <a:p>
            <a:pPr lvl="1" eaLnBrk="1" hangingPunct="1"/>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142339" name="標題 1"/>
          <p:cNvSpPr txBox="1">
            <a:spLocks/>
          </p:cNvSpPr>
          <p:nvPr/>
        </p:nvSpPr>
        <p:spPr bwMode="auto">
          <a:xfrm>
            <a:off x="1995488" y="331788"/>
            <a:ext cx="92344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九</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多元學習</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競賽成績</a:t>
            </a:r>
            <a:r>
              <a:rPr kumimoji="0" lang="en-US" altLang="zh-TW" sz="4000" dirty="0">
                <a:solidFill>
                  <a:srgbClr val="FFFF00"/>
                </a:solidFill>
                <a:latin typeface="標楷體" panose="03000509000000000000" pitchFamily="65" charset="-120"/>
                <a:ea typeface="標楷體" panose="03000509000000000000" pitchFamily="65" charset="-120"/>
              </a:rPr>
              <a:t>3</a:t>
            </a:r>
            <a:endParaRPr kumimoji="0" lang="zh-TW" altLang="en-US" sz="4000" dirty="0">
              <a:solidFill>
                <a:srgbClr val="FFFF00"/>
              </a:solidFill>
              <a:latin typeface="標楷體" panose="03000509000000000000" pitchFamily="65" charset="-120"/>
              <a:ea typeface="標楷體" panose="03000509000000000000" pitchFamily="65" charset="-120"/>
            </a:endParaRPr>
          </a:p>
        </p:txBody>
      </p:sp>
      <p:sp>
        <p:nvSpPr>
          <p:cNvPr id="14234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AF1425E-62B4-49A4-B8E2-B79DB952C56C}" type="slidenum">
              <a:rPr kumimoji="0" lang="zh-TW" altLang="en-US" smtClean="0">
                <a:solidFill>
                  <a:srgbClr val="FEFFFF"/>
                </a:solidFill>
                <a:latin typeface="Century Gothic" panose="020B0502020202020204" pitchFamily="34" charset="0"/>
              </a:rPr>
              <a:pPr/>
              <a:t>45</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內容版面配置區 2"/>
          <p:cNvSpPr>
            <a:spLocks noGrp="1"/>
          </p:cNvSpPr>
          <p:nvPr>
            <p:ph idx="1"/>
          </p:nvPr>
        </p:nvSpPr>
        <p:spPr>
          <a:xfrm>
            <a:off x="2351088" y="1773238"/>
            <a:ext cx="8137525" cy="3517900"/>
          </a:xfrm>
        </p:spPr>
        <p:txBody>
          <a:bodyPr/>
          <a:lstStyle/>
          <a:p>
            <a:pPr eaLnBrk="1" hangingPunct="1"/>
            <a:r>
              <a:rPr lang="zh-TW" altLang="zh-TW" sz="3200">
                <a:solidFill>
                  <a:srgbClr val="FF0066"/>
                </a:solidFill>
                <a:latin typeface="標楷體" panose="03000509000000000000" pitchFamily="65" charset="-120"/>
                <a:ea typeface="標楷體" panose="03000509000000000000" pitchFamily="65" charset="-120"/>
                <a:cs typeface="超研澤粗魏碑"/>
              </a:rPr>
              <a:t>功過相抵後，無懲處紀錄者給予基本分3分</a:t>
            </a:r>
            <a:r>
              <a:rPr lang="zh-TW" altLang="en-US" sz="3200">
                <a:solidFill>
                  <a:srgbClr val="FF0066"/>
                </a:solidFill>
                <a:latin typeface="標楷體" panose="03000509000000000000" pitchFamily="65" charset="-120"/>
                <a:ea typeface="標楷體" panose="03000509000000000000" pitchFamily="65" charset="-120"/>
                <a:cs typeface="超研澤粗魏碑"/>
              </a:rPr>
              <a:t>。</a:t>
            </a:r>
            <a:endParaRPr lang="en-US" altLang="zh-TW" sz="3200">
              <a:solidFill>
                <a:srgbClr val="FF0066"/>
              </a:solidFill>
              <a:latin typeface="標楷體" panose="03000509000000000000" pitchFamily="65" charset="-120"/>
              <a:ea typeface="標楷體" panose="03000509000000000000" pitchFamily="65" charset="-120"/>
              <a:cs typeface="超研澤粗魏碑"/>
            </a:endParaRPr>
          </a:p>
          <a:p>
            <a:pPr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嘉獎</a:t>
            </a:r>
            <a:r>
              <a:rPr lang="en-US" altLang="zh-TW" sz="3200">
                <a:solidFill>
                  <a:schemeClr val="tx1"/>
                </a:solidFill>
                <a:latin typeface="標楷體" panose="03000509000000000000" pitchFamily="65" charset="-120"/>
                <a:ea typeface="標楷體" panose="03000509000000000000" pitchFamily="65" charset="-120"/>
                <a:cs typeface="超研澤粗魏碑"/>
              </a:rPr>
              <a:t>0.5</a:t>
            </a:r>
            <a:r>
              <a:rPr lang="zh-TW" altLang="en-US" sz="3200">
                <a:solidFill>
                  <a:schemeClr val="tx1"/>
                </a:solidFill>
                <a:latin typeface="標楷體" panose="03000509000000000000" pitchFamily="65" charset="-120"/>
                <a:ea typeface="標楷體" panose="03000509000000000000" pitchFamily="65" charset="-120"/>
                <a:cs typeface="超研澤粗魏碑"/>
              </a:rPr>
              <a:t>分、小功</a:t>
            </a:r>
            <a:r>
              <a:rPr lang="en-US" altLang="zh-TW" sz="3200">
                <a:solidFill>
                  <a:schemeClr val="tx1"/>
                </a:solidFill>
                <a:latin typeface="標楷體" panose="03000509000000000000" pitchFamily="65" charset="-120"/>
                <a:ea typeface="標楷體" panose="03000509000000000000" pitchFamily="65" charset="-120"/>
                <a:cs typeface="超研澤粗魏碑"/>
              </a:rPr>
              <a:t>1.5</a:t>
            </a:r>
            <a:r>
              <a:rPr lang="zh-TW" altLang="en-US" sz="3200">
                <a:solidFill>
                  <a:schemeClr val="tx1"/>
                </a:solidFill>
                <a:latin typeface="標楷體" panose="03000509000000000000" pitchFamily="65" charset="-120"/>
                <a:ea typeface="標楷體" panose="03000509000000000000" pitchFamily="65" charset="-120"/>
                <a:cs typeface="超研澤粗魏碑"/>
              </a:rPr>
              <a:t>分、大功</a:t>
            </a:r>
            <a:r>
              <a:rPr lang="en-US" altLang="zh-TW" sz="3200">
                <a:solidFill>
                  <a:schemeClr val="tx1"/>
                </a:solidFill>
                <a:latin typeface="標楷體" panose="03000509000000000000" pitchFamily="65" charset="-120"/>
                <a:ea typeface="標楷體" panose="03000509000000000000" pitchFamily="65" charset="-120"/>
                <a:cs typeface="超研澤粗魏碑"/>
              </a:rPr>
              <a:t>4.5</a:t>
            </a:r>
            <a:r>
              <a:rPr lang="zh-TW" altLang="en-US" sz="3200">
                <a:solidFill>
                  <a:schemeClr val="tx1"/>
                </a:solidFill>
                <a:latin typeface="標楷體" panose="03000509000000000000" pitchFamily="65" charset="-120"/>
                <a:ea typeface="標楷體" panose="03000509000000000000" pitchFamily="65" charset="-120"/>
                <a:cs typeface="超研澤粗魏碑"/>
              </a:rPr>
              <a:t>分。</a:t>
            </a:r>
            <a:endParaRPr lang="en-US" altLang="zh-TW" sz="3200">
              <a:solidFill>
                <a:schemeClr val="tx1"/>
              </a:solidFill>
              <a:latin typeface="標楷體" panose="03000509000000000000" pitchFamily="65" charset="-120"/>
              <a:ea typeface="標楷體" panose="03000509000000000000" pitchFamily="65" charset="-120"/>
              <a:cs typeface="超研澤粗魏碑"/>
            </a:endParaRPr>
          </a:p>
          <a:p>
            <a:pPr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警告</a:t>
            </a:r>
            <a:r>
              <a:rPr lang="en-US" altLang="zh-TW" sz="3200">
                <a:solidFill>
                  <a:schemeClr val="tx1"/>
                </a:solidFill>
                <a:latin typeface="標楷體" panose="03000509000000000000" pitchFamily="65" charset="-120"/>
                <a:ea typeface="標楷體" panose="03000509000000000000" pitchFamily="65" charset="-120"/>
                <a:cs typeface="超研澤粗魏碑"/>
              </a:rPr>
              <a:t>-0.5</a:t>
            </a:r>
            <a:r>
              <a:rPr lang="zh-TW" altLang="en-US" sz="3200">
                <a:solidFill>
                  <a:schemeClr val="tx1"/>
                </a:solidFill>
                <a:latin typeface="標楷體" panose="03000509000000000000" pitchFamily="65" charset="-120"/>
                <a:ea typeface="標楷體" panose="03000509000000000000" pitchFamily="65" charset="-120"/>
                <a:cs typeface="超研澤粗魏碑"/>
              </a:rPr>
              <a:t>分、小過</a:t>
            </a:r>
            <a:r>
              <a:rPr lang="en-US" altLang="zh-TW" sz="3200">
                <a:solidFill>
                  <a:schemeClr val="tx1"/>
                </a:solidFill>
                <a:latin typeface="標楷體" panose="03000509000000000000" pitchFamily="65" charset="-120"/>
                <a:ea typeface="標楷體" panose="03000509000000000000" pitchFamily="65" charset="-120"/>
                <a:cs typeface="超研澤粗魏碑"/>
              </a:rPr>
              <a:t>-1.5</a:t>
            </a:r>
            <a:r>
              <a:rPr lang="zh-TW" altLang="en-US" sz="3200">
                <a:solidFill>
                  <a:schemeClr val="tx1"/>
                </a:solidFill>
                <a:latin typeface="標楷體" panose="03000509000000000000" pitchFamily="65" charset="-120"/>
                <a:ea typeface="標楷體" panose="03000509000000000000" pitchFamily="65" charset="-120"/>
                <a:cs typeface="超研澤粗魏碑"/>
              </a:rPr>
              <a:t>分、大過</a:t>
            </a:r>
            <a:r>
              <a:rPr lang="en-US" altLang="zh-TW" sz="3200">
                <a:solidFill>
                  <a:schemeClr val="tx1"/>
                </a:solidFill>
                <a:latin typeface="標楷體" panose="03000509000000000000" pitchFamily="65" charset="-120"/>
                <a:ea typeface="標楷體" panose="03000509000000000000" pitchFamily="65" charset="-120"/>
                <a:cs typeface="超研澤粗魏碑"/>
              </a:rPr>
              <a:t>-4.5</a:t>
            </a:r>
            <a:r>
              <a:rPr lang="zh-TW" altLang="en-US" sz="3200">
                <a:solidFill>
                  <a:schemeClr val="tx1"/>
                </a:solidFill>
                <a:latin typeface="標楷體" panose="03000509000000000000" pitchFamily="65" charset="-120"/>
                <a:ea typeface="標楷體" panose="03000509000000000000" pitchFamily="65" charset="-120"/>
                <a:cs typeface="超研澤粗魏碑"/>
              </a:rPr>
              <a:t>分。</a:t>
            </a:r>
            <a:endParaRPr lang="en-US" altLang="zh-TW" sz="3200">
              <a:solidFill>
                <a:schemeClr val="tx1"/>
              </a:solidFill>
              <a:latin typeface="標楷體" panose="03000509000000000000" pitchFamily="65" charset="-120"/>
              <a:ea typeface="標楷體" panose="03000509000000000000" pitchFamily="65" charset="-120"/>
              <a:cs typeface="超研澤粗魏碑"/>
            </a:endParaRPr>
          </a:p>
          <a:p>
            <a:pPr eaLnBrk="1" hangingPunct="1"/>
            <a:endParaRPr lang="zh-TW" altLang="en-US" sz="3200">
              <a:latin typeface="標楷體" panose="03000509000000000000" pitchFamily="65" charset="-120"/>
              <a:ea typeface="標楷體" panose="03000509000000000000" pitchFamily="65" charset="-120"/>
              <a:cs typeface="超研澤粗魏碑"/>
            </a:endParaRPr>
          </a:p>
        </p:txBody>
      </p:sp>
      <p:sp>
        <p:nvSpPr>
          <p:cNvPr id="5" name="矩形 4">
            <a:extLst>
              <a:ext uri="{FF2B5EF4-FFF2-40B4-BE49-F238E27FC236}">
                <a16:creationId xmlns:a16="http://schemas.microsoft.com/office/drawing/2014/main" xmlns="" id="{9AC7FC7D-E78C-4E08-BA1E-A8BB803B668D}"/>
              </a:ext>
            </a:extLst>
          </p:cNvPr>
          <p:cNvSpPr/>
          <p:nvPr/>
        </p:nvSpPr>
        <p:spPr bwMode="auto">
          <a:xfrm>
            <a:off x="3868738" y="4122738"/>
            <a:ext cx="1295400" cy="601662"/>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eaLnBrk="1" fontAlgn="auto" hangingPunct="1">
              <a:spcBef>
                <a:spcPts val="0"/>
              </a:spcBef>
              <a:spcAft>
                <a:spcPts val="0"/>
              </a:spcAft>
              <a:defRPr/>
            </a:pPr>
            <a:r>
              <a:rPr kumimoji="0" lang="en-US" altLang="zh-TW" sz="3200" dirty="0">
                <a:solidFill>
                  <a:prstClr val="black"/>
                </a:solidFill>
                <a:latin typeface="標楷體" panose="03000509000000000000" pitchFamily="65" charset="-120"/>
                <a:ea typeface="標楷體" panose="03000509000000000000" pitchFamily="65" charset="-120"/>
              </a:rPr>
              <a:t>3</a:t>
            </a:r>
            <a:r>
              <a:rPr kumimoji="0" lang="zh-TW" altLang="en-US" sz="3200" dirty="0">
                <a:solidFill>
                  <a:prstClr val="black"/>
                </a:solidFill>
                <a:latin typeface="標楷體" panose="03000509000000000000" pitchFamily="65" charset="-120"/>
                <a:ea typeface="標楷體" panose="03000509000000000000" pitchFamily="65" charset="-120"/>
              </a:rPr>
              <a:t>分</a:t>
            </a:r>
          </a:p>
        </p:txBody>
      </p:sp>
      <p:sp>
        <p:nvSpPr>
          <p:cNvPr id="6" name="矩形 5">
            <a:extLst>
              <a:ext uri="{FF2B5EF4-FFF2-40B4-BE49-F238E27FC236}">
                <a16:creationId xmlns:a16="http://schemas.microsoft.com/office/drawing/2014/main" xmlns="" id="{314C9C79-95C1-4621-BBF3-CDFFE0582B73}"/>
              </a:ext>
            </a:extLst>
          </p:cNvPr>
          <p:cNvSpPr/>
          <p:nvPr/>
        </p:nvSpPr>
        <p:spPr bwMode="auto">
          <a:xfrm>
            <a:off x="5164138" y="4122738"/>
            <a:ext cx="3132137" cy="601662"/>
          </a:xfrm>
          <a:prstGeom prst="rect">
            <a:avLst/>
          </a:prstGeom>
          <a:solidFill>
            <a:srgbClr val="92D05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eaLnBrk="1" fontAlgn="auto" hangingPunct="1">
              <a:spcBef>
                <a:spcPts val="0"/>
              </a:spcBef>
              <a:spcAft>
                <a:spcPts val="0"/>
              </a:spcAft>
              <a:defRPr/>
            </a:pPr>
            <a:r>
              <a:rPr kumimoji="0" lang="en-US" altLang="zh-TW" sz="3600" dirty="0">
                <a:solidFill>
                  <a:prstClr val="black"/>
                </a:solidFill>
                <a:latin typeface="標楷體" panose="03000509000000000000" pitchFamily="65" charset="-120"/>
                <a:ea typeface="標楷體" panose="03000509000000000000" pitchFamily="65" charset="-120"/>
              </a:rPr>
              <a:t>12</a:t>
            </a:r>
            <a:r>
              <a:rPr kumimoji="0" lang="zh-TW" altLang="en-US" sz="3600" dirty="0">
                <a:solidFill>
                  <a:prstClr val="black"/>
                </a:solidFill>
                <a:latin typeface="標楷體" panose="03000509000000000000" pitchFamily="65" charset="-120"/>
                <a:ea typeface="標楷體" panose="03000509000000000000" pitchFamily="65" charset="-120"/>
              </a:rPr>
              <a:t>分</a:t>
            </a:r>
          </a:p>
        </p:txBody>
      </p:sp>
      <p:sp>
        <p:nvSpPr>
          <p:cNvPr id="152582" name="文字方塊 8">
            <a:extLst>
              <a:ext uri="{FF2B5EF4-FFF2-40B4-BE49-F238E27FC236}">
                <a16:creationId xmlns:a16="http://schemas.microsoft.com/office/drawing/2014/main" xmlns="" id="{40426437-93B0-4D32-A5D4-A12F948EDADD}"/>
              </a:ext>
            </a:extLst>
          </p:cNvPr>
          <p:cNvSpPr txBox="1">
            <a:spLocks noChangeArrowheads="1"/>
          </p:cNvSpPr>
          <p:nvPr/>
        </p:nvSpPr>
        <p:spPr bwMode="auto">
          <a:xfrm>
            <a:off x="3868738" y="4760913"/>
            <a:ext cx="14589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zh-TW" altLang="zh-TW" sz="2133" dirty="0">
                <a:solidFill>
                  <a:srgbClr val="FF0066"/>
                </a:solidFill>
                <a:latin typeface="標楷體" panose="03000509000000000000" pitchFamily="65" charset="-120"/>
                <a:ea typeface="標楷體" panose="03000509000000000000" pitchFamily="65" charset="-120"/>
              </a:rPr>
              <a:t>功過相抵後，無懲處紀錄者</a:t>
            </a:r>
            <a:endParaRPr kumimoji="0" lang="zh-TW" altLang="en-US" sz="2133" dirty="0">
              <a:solidFill>
                <a:srgbClr val="FF0066"/>
              </a:solidFill>
              <a:latin typeface="標楷體" panose="03000509000000000000" pitchFamily="65" charset="-120"/>
              <a:ea typeface="標楷體" panose="03000509000000000000" pitchFamily="65" charset="-120"/>
            </a:endParaRPr>
          </a:p>
        </p:txBody>
      </p:sp>
      <p:sp>
        <p:nvSpPr>
          <p:cNvPr id="143366" name="文字方塊 9"/>
          <p:cNvSpPr txBox="1">
            <a:spLocks noChangeArrowheads="1"/>
          </p:cNvSpPr>
          <p:nvPr/>
        </p:nvSpPr>
        <p:spPr bwMode="auto">
          <a:xfrm>
            <a:off x="5681663" y="4816475"/>
            <a:ext cx="2324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kumimoji="0" lang="zh-TW" altLang="en-US">
                <a:solidFill>
                  <a:srgbClr val="000000"/>
                </a:solidFill>
                <a:latin typeface="標楷體" panose="03000509000000000000" pitchFamily="65" charset="-120"/>
                <a:ea typeface="標楷體" panose="03000509000000000000" pitchFamily="65" charset="-120"/>
                <a:cs typeface="超研澤粗魏碑"/>
              </a:rPr>
              <a:t>至少</a:t>
            </a:r>
            <a:r>
              <a:rPr kumimoji="0" lang="en-US" altLang="zh-TW">
                <a:solidFill>
                  <a:srgbClr val="000000"/>
                </a:solidFill>
                <a:latin typeface="標楷體" panose="03000509000000000000" pitchFamily="65" charset="-120"/>
                <a:ea typeface="標楷體" panose="03000509000000000000" pitchFamily="65" charset="-120"/>
                <a:cs typeface="超研澤粗魏碑"/>
              </a:rPr>
              <a:t>24</a:t>
            </a:r>
            <a:r>
              <a:rPr kumimoji="0" lang="zh-TW" altLang="en-US">
                <a:solidFill>
                  <a:srgbClr val="000000"/>
                </a:solidFill>
                <a:latin typeface="標楷體" panose="03000509000000000000" pitchFamily="65" charset="-120"/>
                <a:ea typeface="標楷體" panose="03000509000000000000" pitchFamily="65" charset="-120"/>
                <a:cs typeface="超研澤粗魏碑"/>
              </a:rPr>
              <a:t>次嘉獎</a:t>
            </a:r>
          </a:p>
        </p:txBody>
      </p:sp>
      <p:sp>
        <p:nvSpPr>
          <p:cNvPr id="143367" name="標題 1"/>
          <p:cNvSpPr txBox="1">
            <a:spLocks/>
          </p:cNvSpPr>
          <p:nvPr/>
        </p:nvSpPr>
        <p:spPr bwMode="auto">
          <a:xfrm>
            <a:off x="1884363" y="560388"/>
            <a:ext cx="88026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獎勵紀錄</a:t>
            </a:r>
            <a:r>
              <a:rPr kumimoji="0" lang="en-US" altLang="zh-TW" sz="4000">
                <a:solidFill>
                  <a:srgbClr val="FFFF00"/>
                </a:solidFill>
                <a:latin typeface="標楷體" panose="03000509000000000000" pitchFamily="65" charset="-120"/>
                <a:ea typeface="標楷體" panose="03000509000000000000" pitchFamily="65" charset="-120"/>
              </a:rPr>
              <a:t>(15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336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3D163B2-A67B-442B-B77B-BE697142D5DF}" type="slidenum">
              <a:rPr kumimoji="0" lang="zh-TW" altLang="en-US" smtClean="0">
                <a:solidFill>
                  <a:srgbClr val="FEFFFF"/>
                </a:solidFill>
                <a:latin typeface="Century Gothic" panose="020B0502020202020204" pitchFamily="34" charset="0"/>
              </a:rPr>
              <a:pPr/>
              <a:t>46</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內容版面配置區 2"/>
          <p:cNvSpPr>
            <a:spLocks noGrp="1"/>
          </p:cNvSpPr>
          <p:nvPr>
            <p:ph idx="1"/>
          </p:nvPr>
        </p:nvSpPr>
        <p:spPr>
          <a:xfrm>
            <a:off x="2268538" y="1763713"/>
            <a:ext cx="7705725" cy="2833687"/>
          </a:xfrm>
        </p:spPr>
        <p:txBody>
          <a:bodyPr/>
          <a:lstStyle/>
          <a:p>
            <a:pPr eaLnBrk="1" hangingPunct="1"/>
            <a:r>
              <a:rPr lang="zh-TW" altLang="en-US" sz="3600">
                <a:solidFill>
                  <a:schemeClr val="tx1"/>
                </a:solidFill>
                <a:latin typeface="標楷體" panose="03000509000000000000" pitchFamily="65" charset="-120"/>
                <a:ea typeface="標楷體" panose="03000509000000000000" pitchFamily="65" charset="-120"/>
                <a:cs typeface="超研澤粗魏碑"/>
              </a:rPr>
              <a:t>每學期滿</a:t>
            </a:r>
            <a:r>
              <a:rPr lang="en-US" altLang="zh-TW" sz="3600">
                <a:solidFill>
                  <a:schemeClr val="tx1"/>
                </a:solidFill>
                <a:latin typeface="標楷體" panose="03000509000000000000" pitchFamily="65" charset="-120"/>
                <a:ea typeface="標楷體" panose="03000509000000000000" pitchFamily="65" charset="-120"/>
                <a:cs typeface="超研澤粗魏碑"/>
              </a:rPr>
              <a:t>16</a:t>
            </a:r>
            <a:r>
              <a:rPr lang="zh-TW" altLang="en-US" sz="3600">
                <a:solidFill>
                  <a:schemeClr val="tx1"/>
                </a:solidFill>
                <a:latin typeface="標楷體" panose="03000509000000000000" pitchFamily="65" charset="-120"/>
                <a:ea typeface="標楷體" panose="03000509000000000000" pitchFamily="65" charset="-120"/>
                <a:cs typeface="超研澤粗魏碑"/>
              </a:rPr>
              <a:t>小時</a:t>
            </a:r>
            <a:r>
              <a:rPr lang="en-US" altLang="zh-TW" sz="3600">
                <a:solidFill>
                  <a:schemeClr val="tx1"/>
                </a:solidFill>
                <a:latin typeface="標楷體" panose="03000509000000000000" pitchFamily="65" charset="-120"/>
                <a:ea typeface="標楷體" panose="03000509000000000000" pitchFamily="65" charset="-120"/>
                <a:cs typeface="超研澤粗魏碑"/>
              </a:rPr>
              <a:t>(</a:t>
            </a:r>
            <a:r>
              <a:rPr lang="zh-TW" altLang="en-US" sz="3600">
                <a:solidFill>
                  <a:schemeClr val="tx1"/>
                </a:solidFill>
                <a:latin typeface="標楷體" panose="03000509000000000000" pitchFamily="65" charset="-120"/>
                <a:ea typeface="標楷體" panose="03000509000000000000" pitchFamily="65" charset="-120"/>
                <a:cs typeface="超研澤粗魏碑"/>
              </a:rPr>
              <a:t>節</a:t>
            </a:r>
            <a:r>
              <a:rPr lang="en-US" altLang="zh-TW" sz="3600">
                <a:solidFill>
                  <a:schemeClr val="tx1"/>
                </a:solidFill>
                <a:latin typeface="標楷體" panose="03000509000000000000" pitchFamily="65" charset="-120"/>
                <a:ea typeface="標楷體" panose="03000509000000000000" pitchFamily="65" charset="-120"/>
                <a:cs typeface="超研澤粗魏碑"/>
              </a:rPr>
              <a:t>)</a:t>
            </a:r>
            <a:r>
              <a:rPr lang="zh-TW" altLang="en-US" sz="3600">
                <a:solidFill>
                  <a:schemeClr val="tx1"/>
                </a:solidFill>
                <a:latin typeface="標楷體" panose="03000509000000000000" pitchFamily="65" charset="-120"/>
                <a:ea typeface="標楷體" panose="03000509000000000000" pitchFamily="65" charset="-120"/>
                <a:cs typeface="超研澤粗魏碑"/>
              </a:rPr>
              <a:t>以上，並經</a:t>
            </a:r>
            <a:r>
              <a:rPr lang="zh-TW" altLang="en-US" sz="3600" b="1" u="sng">
                <a:solidFill>
                  <a:srgbClr val="FF0000"/>
                </a:solidFill>
                <a:latin typeface="標楷體" panose="03000509000000000000" pitchFamily="65" charset="-120"/>
                <a:ea typeface="標楷體" panose="03000509000000000000" pitchFamily="65" charset="-120"/>
                <a:cs typeface="超研澤粗魏碑"/>
              </a:rPr>
              <a:t>教師評核通過者</a:t>
            </a:r>
            <a:r>
              <a:rPr lang="zh-TW" altLang="en-US" sz="3600">
                <a:solidFill>
                  <a:schemeClr val="tx1"/>
                </a:solidFill>
                <a:latin typeface="標楷體" panose="03000509000000000000" pitchFamily="65" charset="-120"/>
                <a:ea typeface="標楷體" panose="03000509000000000000" pitchFamily="65" charset="-120"/>
                <a:cs typeface="超研澤粗魏碑"/>
              </a:rPr>
              <a:t>給</a:t>
            </a:r>
            <a:r>
              <a:rPr lang="en-US" altLang="zh-TW" sz="3600">
                <a:solidFill>
                  <a:schemeClr val="tx1"/>
                </a:solidFill>
                <a:latin typeface="標楷體" panose="03000509000000000000" pitchFamily="65" charset="-120"/>
                <a:ea typeface="標楷體" panose="03000509000000000000" pitchFamily="65" charset="-120"/>
                <a:cs typeface="超研澤粗魏碑"/>
              </a:rPr>
              <a:t>3</a:t>
            </a:r>
            <a:r>
              <a:rPr lang="zh-TW" altLang="en-US" sz="3600">
                <a:solidFill>
                  <a:schemeClr val="tx1"/>
                </a:solidFill>
                <a:latin typeface="標楷體" panose="03000509000000000000" pitchFamily="65" charset="-120"/>
                <a:ea typeface="標楷體" panose="03000509000000000000" pitchFamily="65" charset="-120"/>
                <a:cs typeface="超研澤粗魏碑"/>
              </a:rPr>
              <a:t>分。</a:t>
            </a:r>
            <a:endParaRPr lang="en-US" altLang="zh-TW" sz="3600">
              <a:solidFill>
                <a:schemeClr val="tx1"/>
              </a:solidFill>
              <a:latin typeface="標楷體" panose="03000509000000000000" pitchFamily="65" charset="-120"/>
              <a:ea typeface="標楷體" panose="03000509000000000000" pitchFamily="65" charset="-120"/>
              <a:cs typeface="超研澤粗魏碑"/>
            </a:endParaRPr>
          </a:p>
          <a:p>
            <a:pPr eaLnBrk="1" hangingPunct="1"/>
            <a:r>
              <a:rPr lang="zh-TW" altLang="en-US" sz="3600">
                <a:solidFill>
                  <a:schemeClr val="tx1"/>
                </a:solidFill>
                <a:latin typeface="標楷體" panose="03000509000000000000" pitchFamily="65" charset="-120"/>
                <a:ea typeface="標楷體" panose="03000509000000000000" pitchFamily="65" charset="-120"/>
                <a:cs typeface="超研澤粗魏碑"/>
              </a:rPr>
              <a:t>技藝課程亦列為社團採計。</a:t>
            </a:r>
          </a:p>
        </p:txBody>
      </p:sp>
      <p:sp>
        <p:nvSpPr>
          <p:cNvPr id="144387" name="標題 1"/>
          <p:cNvSpPr txBox="1">
            <a:spLocks/>
          </p:cNvSpPr>
          <p:nvPr/>
        </p:nvSpPr>
        <p:spPr bwMode="auto">
          <a:xfrm>
            <a:off x="1884363" y="546100"/>
            <a:ext cx="88026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社團參與</a:t>
            </a:r>
            <a:r>
              <a:rPr kumimoji="0" lang="en-US" altLang="zh-TW" sz="4000">
                <a:solidFill>
                  <a:srgbClr val="FFFF00"/>
                </a:solidFill>
                <a:latin typeface="標楷體" panose="03000509000000000000" pitchFamily="65" charset="-120"/>
                <a:ea typeface="標楷體" panose="03000509000000000000" pitchFamily="65" charset="-120"/>
              </a:rPr>
              <a:t>(15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438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16003C1-2C0C-4153-ACDA-F0190E4952B3}" type="slidenum">
              <a:rPr kumimoji="0" lang="zh-TW" altLang="en-US" smtClean="0">
                <a:solidFill>
                  <a:srgbClr val="FEFFFF"/>
                </a:solidFill>
                <a:latin typeface="Century Gothic" panose="020B0502020202020204" pitchFamily="34" charset="0"/>
              </a:rPr>
              <a:pPr/>
              <a:t>47</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內容版面配置區 2"/>
          <p:cNvSpPr>
            <a:spLocks noGrp="1"/>
          </p:cNvSpPr>
          <p:nvPr>
            <p:ph idx="1"/>
          </p:nvPr>
        </p:nvSpPr>
        <p:spPr>
          <a:xfrm>
            <a:off x="2352675" y="1655763"/>
            <a:ext cx="8027988" cy="2833687"/>
          </a:xfrm>
        </p:spPr>
        <p:txBody>
          <a:bodyPr/>
          <a:lstStyle/>
          <a:p>
            <a:pPr eaLnBrk="1" hangingPunct="1"/>
            <a:r>
              <a:rPr lang="zh-TW" altLang="en-US" sz="3200">
                <a:solidFill>
                  <a:schemeClr val="tx1"/>
                </a:solidFill>
                <a:latin typeface="標楷體" panose="03000509000000000000" pitchFamily="65" charset="-120"/>
                <a:ea typeface="標楷體" panose="03000509000000000000" pitchFamily="65" charset="-120"/>
              </a:rPr>
              <a:t>總時數以</a:t>
            </a:r>
            <a:r>
              <a:rPr lang="en-US" altLang="zh-TW" sz="3200">
                <a:solidFill>
                  <a:schemeClr val="tx1"/>
                </a:solidFill>
                <a:latin typeface="標楷體" panose="03000509000000000000" pitchFamily="65" charset="-120"/>
                <a:ea typeface="標楷體" panose="03000509000000000000" pitchFamily="65" charset="-120"/>
              </a:rPr>
              <a:t>50</a:t>
            </a:r>
            <a:r>
              <a:rPr lang="zh-TW" altLang="en-US" sz="3200">
                <a:solidFill>
                  <a:schemeClr val="tx1"/>
                </a:solidFill>
                <a:latin typeface="標楷體" panose="03000509000000000000" pitchFamily="65" charset="-120"/>
                <a:ea typeface="標楷體" panose="03000509000000000000" pitchFamily="65" charset="-120"/>
              </a:rPr>
              <a:t>小時計，每小時</a:t>
            </a:r>
            <a:r>
              <a:rPr lang="en-US" altLang="zh-TW" sz="3200">
                <a:solidFill>
                  <a:schemeClr val="tx1"/>
                </a:solidFill>
                <a:latin typeface="標楷體" panose="03000509000000000000" pitchFamily="65" charset="-120"/>
                <a:ea typeface="標楷體" panose="03000509000000000000" pitchFamily="65" charset="-120"/>
              </a:rPr>
              <a:t>0.3</a:t>
            </a:r>
            <a:r>
              <a:rPr lang="zh-TW" altLang="en-US" sz="3200">
                <a:solidFill>
                  <a:schemeClr val="tx1"/>
                </a:solidFill>
                <a:latin typeface="標楷體" panose="03000509000000000000" pitchFamily="65" charset="-120"/>
                <a:ea typeface="標楷體" panose="03000509000000000000" pitchFamily="65" charset="-120"/>
              </a:rPr>
              <a:t>分。</a:t>
            </a:r>
            <a:endParaRPr lang="en-US" altLang="zh-TW" sz="3200">
              <a:solidFill>
                <a:schemeClr val="tx1"/>
              </a:solidFill>
              <a:latin typeface="標楷體" panose="03000509000000000000" pitchFamily="65" charset="-120"/>
              <a:ea typeface="標楷體" panose="03000509000000000000" pitchFamily="65" charset="-120"/>
            </a:endParaRPr>
          </a:p>
          <a:p>
            <a:pPr eaLnBrk="1" hangingPunct="1"/>
            <a:r>
              <a:rPr lang="zh-TW" altLang="en-US" sz="3200">
                <a:solidFill>
                  <a:schemeClr val="tx1"/>
                </a:solidFill>
                <a:latin typeface="標楷體" panose="03000509000000000000" pitchFamily="65" charset="-120"/>
                <a:ea typeface="標楷體" panose="03000509000000000000" pitchFamily="65" charset="-120"/>
              </a:rPr>
              <a:t>分成三類：校內服務、學校與校外機構合作、校外服務</a:t>
            </a:r>
            <a:r>
              <a:rPr lang="en-US" altLang="zh-TW" sz="3200">
                <a:solidFill>
                  <a:schemeClr val="tx1"/>
                </a:solidFill>
                <a:latin typeface="標楷體" panose="03000509000000000000" pitchFamily="65" charset="-120"/>
                <a:ea typeface="標楷體" panose="03000509000000000000" pitchFamily="65" charset="-120"/>
              </a:rPr>
              <a:t>(</a:t>
            </a:r>
            <a:r>
              <a:rPr lang="zh-TW" altLang="en-US" sz="3200">
                <a:solidFill>
                  <a:schemeClr val="tx1"/>
                </a:solidFill>
                <a:latin typeface="標楷體" panose="03000509000000000000" pitchFamily="65" charset="-120"/>
                <a:ea typeface="標楷體" panose="03000509000000000000" pitchFamily="65" charset="-120"/>
              </a:rPr>
              <a:t>教育局之服務學習機構一覽表：</a:t>
            </a:r>
            <a:r>
              <a:rPr lang="en-US" altLang="zh-TW">
                <a:solidFill>
                  <a:srgbClr val="3333FF"/>
                </a:solidFill>
                <a:latin typeface="標楷體" panose="03000509000000000000" pitchFamily="65" charset="-120"/>
                <a:ea typeface="標楷體" panose="03000509000000000000" pitchFamily="65" charset="-120"/>
                <a:hlinkClick r:id="rId2"/>
              </a:rPr>
              <a:t>http://163.26.134.3/12service/12service.aspx</a:t>
            </a:r>
            <a:endParaRPr lang="en-US" altLang="zh-TW" sz="3200">
              <a:solidFill>
                <a:srgbClr val="3333FF"/>
              </a:solidFill>
              <a:latin typeface="標楷體" panose="03000509000000000000" pitchFamily="65" charset="-120"/>
              <a:ea typeface="標楷體" panose="03000509000000000000" pitchFamily="65" charset="-120"/>
            </a:endParaRPr>
          </a:p>
          <a:p>
            <a:pPr eaLnBrk="1" hangingPunct="1"/>
            <a:r>
              <a:rPr lang="zh-TW" altLang="en-US" sz="3200">
                <a:latin typeface="標楷體" panose="03000509000000000000" pitchFamily="65" charset="-120"/>
                <a:ea typeface="標楷體" panose="03000509000000000000" pitchFamily="65" charset="-120"/>
              </a:rPr>
              <a:t>校外服務學習</a:t>
            </a:r>
            <a:r>
              <a:rPr lang="zh-TW" altLang="en-US" sz="3200">
                <a:solidFill>
                  <a:srgbClr val="FF0000"/>
                </a:solidFill>
                <a:latin typeface="標楷體" panose="03000509000000000000" pitchFamily="65" charset="-120"/>
                <a:ea typeface="標楷體" panose="03000509000000000000" pitchFamily="65" charset="-120"/>
              </a:rPr>
              <a:t>需事先經家長同意後，向學校申請登記參加</a:t>
            </a:r>
            <a:r>
              <a:rPr lang="zh-TW" altLang="en-US" sz="3200">
                <a:latin typeface="標楷體" panose="03000509000000000000" pitchFamily="65" charset="-120"/>
                <a:ea typeface="標楷體" panose="03000509000000000000" pitchFamily="65" charset="-120"/>
              </a:rPr>
              <a:t>後，始得採計。</a:t>
            </a:r>
            <a:endParaRPr lang="en-US" altLang="zh-TW" sz="3200">
              <a:latin typeface="標楷體" panose="03000509000000000000" pitchFamily="65" charset="-120"/>
              <a:ea typeface="標楷體" panose="03000509000000000000" pitchFamily="65" charset="-120"/>
            </a:endParaRPr>
          </a:p>
          <a:p>
            <a:pPr eaLnBrk="1" hangingPunct="1"/>
            <a:r>
              <a:rPr lang="zh-TW" altLang="en-US" sz="3200">
                <a:latin typeface="標楷體" panose="03000509000000000000" pitchFamily="65" charset="-120"/>
                <a:ea typeface="標楷體" panose="03000509000000000000" pitchFamily="65" charset="-120"/>
              </a:rPr>
              <a:t>重考生的部分</a:t>
            </a:r>
            <a:r>
              <a:rPr lang="en-US" altLang="zh-TW" sz="3200">
                <a:latin typeface="標楷體" panose="03000509000000000000" pitchFamily="65" charset="-120"/>
                <a:ea typeface="標楷體" panose="03000509000000000000" pitchFamily="65" charset="-120"/>
              </a:rPr>
              <a:t>(</a:t>
            </a:r>
            <a:r>
              <a:rPr lang="zh-TW" altLang="en-US" sz="3200">
                <a:latin typeface="標楷體" panose="03000509000000000000" pitchFamily="65" charset="-120"/>
                <a:ea typeface="標楷體" panose="03000509000000000000" pitchFamily="65" charset="-120"/>
              </a:rPr>
              <a:t>依推動小組決議</a:t>
            </a:r>
            <a:r>
              <a:rPr lang="en-US" altLang="zh-TW" sz="3200">
                <a:latin typeface="標楷體" panose="03000509000000000000" pitchFamily="65" charset="-120"/>
                <a:ea typeface="標楷體" panose="03000509000000000000" pitchFamily="65" charset="-120"/>
              </a:rPr>
              <a:t>)</a:t>
            </a:r>
            <a:endParaRPr lang="zh-TW" altLang="en-US" sz="3200">
              <a:latin typeface="標楷體" panose="03000509000000000000" pitchFamily="65" charset="-120"/>
              <a:ea typeface="標楷體" panose="03000509000000000000" pitchFamily="65" charset="-120"/>
            </a:endParaRPr>
          </a:p>
        </p:txBody>
      </p:sp>
      <p:sp>
        <p:nvSpPr>
          <p:cNvPr id="145411" name="標題 1"/>
          <p:cNvSpPr txBox="1">
            <a:spLocks/>
          </p:cNvSpPr>
          <p:nvPr/>
        </p:nvSpPr>
        <p:spPr bwMode="auto">
          <a:xfrm>
            <a:off x="1884363" y="460375"/>
            <a:ext cx="88026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服務學習</a:t>
            </a:r>
            <a:r>
              <a:rPr kumimoji="0" lang="en-US" altLang="zh-TW" sz="4000">
                <a:solidFill>
                  <a:srgbClr val="FFFF00"/>
                </a:solidFill>
                <a:latin typeface="標楷體" panose="03000509000000000000" pitchFamily="65" charset="-120"/>
                <a:ea typeface="標楷體" panose="03000509000000000000" pitchFamily="65" charset="-120"/>
              </a:rPr>
              <a:t>1(15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541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DF3266B-7415-4FFB-A837-78A44BB59A80}" type="slidenum">
              <a:rPr kumimoji="0" lang="zh-TW" altLang="en-US" smtClean="0">
                <a:solidFill>
                  <a:srgbClr val="FEFFFF"/>
                </a:solidFill>
                <a:latin typeface="Century Gothic" panose="020B0502020202020204" pitchFamily="34" charset="0"/>
              </a:rPr>
              <a:pPr/>
              <a:t>48</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內容版面配置區 2"/>
          <p:cNvSpPr>
            <a:spLocks noGrp="1"/>
          </p:cNvSpPr>
          <p:nvPr>
            <p:ph idx="1"/>
          </p:nvPr>
        </p:nvSpPr>
        <p:spPr>
          <a:xfrm>
            <a:off x="3236913" y="1339850"/>
            <a:ext cx="6686550" cy="471488"/>
          </a:xfrm>
        </p:spPr>
        <p:txBody>
          <a:bodyPr/>
          <a:lstStyle/>
          <a:p>
            <a:pPr eaLnBrk="1" hangingPunct="1"/>
            <a:r>
              <a:rPr lang="zh-TW" altLang="en-US" sz="2800">
                <a:latin typeface="標楷體" panose="03000509000000000000" pitchFamily="65" charset="-120"/>
                <a:ea typeface="標楷體" panose="03000509000000000000" pitchFamily="65" charset="-120"/>
              </a:rPr>
              <a:t>學生申請服務學習示意圖</a:t>
            </a:r>
          </a:p>
        </p:txBody>
      </p:sp>
      <p:sp>
        <p:nvSpPr>
          <p:cNvPr id="3" name="Rectangle 2">
            <a:extLst>
              <a:ext uri="{FF2B5EF4-FFF2-40B4-BE49-F238E27FC236}">
                <a16:creationId xmlns:a16="http://schemas.microsoft.com/office/drawing/2014/main" xmlns="" id="{0F801B69-6522-4F0C-9940-FA5AC2265DE9}"/>
              </a:ext>
            </a:extLst>
          </p:cNvPr>
          <p:cNvSpPr>
            <a:spLocks noChangeArrowheads="1"/>
          </p:cNvSpPr>
          <p:nvPr/>
        </p:nvSpPr>
        <p:spPr bwMode="auto">
          <a:xfrm>
            <a:off x="3179763" y="2470150"/>
            <a:ext cx="184150" cy="298450"/>
          </a:xfrm>
          <a:prstGeom prst="rect">
            <a:avLst/>
          </a:prstGeom>
          <a:noFill/>
          <a:ln>
            <a:noFill/>
          </a:ln>
          <a:effectLst>
            <a:prstShdw prst="shdw17" dist="17961" dir="2700000">
              <a:schemeClr val="accent1">
                <a:gamma/>
                <a:shade val="60000"/>
                <a:invGamma/>
                <a:alpha val="50000"/>
              </a:schemeClr>
            </a:prstShdw>
          </a:effectLst>
        </p:spPr>
        <p:txBody>
          <a:bodyPr wrap="none" anchor="ctr">
            <a:spAutoFit/>
          </a:bodyPr>
          <a:lstStyle/>
          <a:p>
            <a:pPr eaLnBrk="1" fontAlgn="auto" hangingPunct="1">
              <a:spcBef>
                <a:spcPts val="0"/>
              </a:spcBef>
              <a:spcAft>
                <a:spcPts val="0"/>
              </a:spcAft>
              <a:defRPr/>
            </a:pPr>
            <a:endParaRPr kumimoji="0" lang="zh-TW" altLang="en-US" sz="1333">
              <a:solidFill>
                <a:prstClr val="black"/>
              </a:solidFill>
              <a:latin typeface="Century Gothic"/>
            </a:endParaRPr>
          </a:p>
        </p:txBody>
      </p:sp>
      <p:sp>
        <p:nvSpPr>
          <p:cNvPr id="7" name="Rectangle 3">
            <a:extLst>
              <a:ext uri="{FF2B5EF4-FFF2-40B4-BE49-F238E27FC236}">
                <a16:creationId xmlns:a16="http://schemas.microsoft.com/office/drawing/2014/main" xmlns="" id="{2186AB0F-7B94-4118-B725-F36DF12E2FB1}"/>
              </a:ext>
            </a:extLst>
          </p:cNvPr>
          <p:cNvSpPr>
            <a:spLocks noChangeArrowheads="1"/>
          </p:cNvSpPr>
          <p:nvPr/>
        </p:nvSpPr>
        <p:spPr bwMode="auto">
          <a:xfrm>
            <a:off x="3179763" y="4818063"/>
            <a:ext cx="184150" cy="298450"/>
          </a:xfrm>
          <a:prstGeom prst="rect">
            <a:avLst/>
          </a:prstGeom>
          <a:noFill/>
          <a:ln>
            <a:noFill/>
          </a:ln>
          <a:effectLst>
            <a:prstShdw prst="shdw17" dist="17961" dir="2700000">
              <a:schemeClr val="accent1">
                <a:gamma/>
                <a:shade val="60000"/>
                <a:invGamma/>
                <a:alpha val="50000"/>
              </a:schemeClr>
            </a:prstShdw>
          </a:effectLst>
        </p:spPr>
        <p:txBody>
          <a:bodyPr wrap="none" anchor="ctr">
            <a:spAutoFit/>
          </a:bodyPr>
          <a:lstStyle/>
          <a:p>
            <a:pPr eaLnBrk="1" fontAlgn="auto" hangingPunct="1">
              <a:spcBef>
                <a:spcPts val="0"/>
              </a:spcBef>
              <a:spcAft>
                <a:spcPts val="0"/>
              </a:spcAft>
              <a:defRPr/>
            </a:pPr>
            <a:endParaRPr kumimoji="0" lang="zh-TW" altLang="en-US" sz="1333">
              <a:solidFill>
                <a:prstClr val="black"/>
              </a:solidFill>
              <a:latin typeface="Century Gothic"/>
            </a:endParaRPr>
          </a:p>
        </p:txBody>
      </p:sp>
      <p:sp>
        <p:nvSpPr>
          <p:cNvPr id="182277" name="Text Box 2">
            <a:extLst>
              <a:ext uri="{FF2B5EF4-FFF2-40B4-BE49-F238E27FC236}">
                <a16:creationId xmlns:a16="http://schemas.microsoft.com/office/drawing/2014/main" xmlns="" id="{DECDEE02-36E0-41C0-89B5-FC68613613FB}"/>
              </a:ext>
            </a:extLst>
          </p:cNvPr>
          <p:cNvSpPr txBox="1">
            <a:spLocks noChangeArrowheads="1"/>
          </p:cNvSpPr>
          <p:nvPr/>
        </p:nvSpPr>
        <p:spPr bwMode="auto">
          <a:xfrm>
            <a:off x="3727450" y="5767388"/>
            <a:ext cx="5141913" cy="671512"/>
          </a:xfrm>
          <a:prstGeom prst="rect">
            <a:avLst/>
          </a:prstGeom>
          <a:solidFill>
            <a:srgbClr val="FFFFFF"/>
          </a:solidFill>
          <a:ln w="9525">
            <a:noFill/>
            <a:miter lim="800000"/>
            <a:headEnd/>
            <a:tailEnd/>
          </a:ln>
        </p:spPr>
        <p:txBody>
          <a:bodyPr/>
          <a:lstStyle/>
          <a:p>
            <a:pPr eaLnBrk="1" hangingPunct="1">
              <a:defRPr/>
            </a:pPr>
            <a:r>
              <a:rPr lang="zh-TW" altLang="en-US" dirty="0">
                <a:solidFill>
                  <a:srgbClr val="FF0000"/>
                </a:solidFill>
                <a:latin typeface="標楷體" panose="03000509000000000000" pitchFamily="65" charset="-120"/>
                <a:ea typeface="標楷體" panose="03000509000000000000" pitchFamily="65" charset="-120"/>
                <a:cs typeface="Mangal" pitchFamily="2"/>
              </a:rPr>
              <a:t>非上述服務學習機構之單位，請向教育局或學校申請列入市級或學校校外服務學務機構一覽表。</a:t>
            </a:r>
            <a:endParaRPr lang="zh-TW" altLang="en-US" sz="1333" dirty="0">
              <a:solidFill>
                <a:prstClr val="black"/>
              </a:solidFill>
              <a:latin typeface="標楷體" panose="03000509000000000000" pitchFamily="65" charset="-120"/>
              <a:ea typeface="標楷體" panose="03000509000000000000" pitchFamily="65" charset="-120"/>
              <a:cs typeface="Mangal" pitchFamily="2"/>
            </a:endParaRPr>
          </a:p>
        </p:txBody>
      </p:sp>
      <p:pic>
        <p:nvPicPr>
          <p:cNvPr id="146438" name="Picture 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0775" y="1917700"/>
            <a:ext cx="7813675"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9" name="標題 1"/>
          <p:cNvSpPr txBox="1">
            <a:spLocks/>
          </p:cNvSpPr>
          <p:nvPr/>
        </p:nvSpPr>
        <p:spPr bwMode="auto">
          <a:xfrm>
            <a:off x="1757363" y="393700"/>
            <a:ext cx="8804275"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服務學習</a:t>
            </a:r>
            <a:r>
              <a:rPr kumimoji="0" lang="en-US" altLang="zh-TW" sz="4000">
                <a:solidFill>
                  <a:srgbClr val="FFFF00"/>
                </a:solidFill>
                <a:latin typeface="標楷體" panose="03000509000000000000" pitchFamily="65" charset="-120"/>
                <a:ea typeface="標楷體" panose="03000509000000000000" pitchFamily="65" charset="-120"/>
              </a:rPr>
              <a:t>2</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644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38DF685-CFE7-4DB2-AC24-D6B39E52D160}" type="slidenum">
              <a:rPr kumimoji="0" lang="zh-TW" altLang="en-US" smtClean="0">
                <a:solidFill>
                  <a:srgbClr val="FEFFFF"/>
                </a:solidFill>
                <a:latin typeface="Century Gothic" panose="020B0502020202020204" pitchFamily="34" charset="0"/>
              </a:rPr>
              <a:pPr/>
              <a:t>49</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BF387416-7571-4B38-908C-0A45C4A3B632}"/>
              </a:ext>
            </a:extLst>
          </p:cNvPr>
          <p:cNvSpPr/>
          <p:nvPr/>
        </p:nvSpPr>
        <p:spPr>
          <a:xfrm>
            <a:off x="1524000" y="2781300"/>
            <a:ext cx="9144000" cy="2519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96259" name="標題 3"/>
          <p:cNvSpPr>
            <a:spLocks noGrp="1"/>
          </p:cNvSpPr>
          <p:nvPr>
            <p:ph type="title"/>
          </p:nvPr>
        </p:nvSpPr>
        <p:spPr>
          <a:xfrm>
            <a:off x="1771650" y="3244850"/>
            <a:ext cx="8896350" cy="1362075"/>
          </a:xfrm>
        </p:spPr>
        <p:txBody>
          <a:bodyPr/>
          <a:lstStyle/>
          <a:p>
            <a:pPr eaLnBrk="1" hangingPunct="1"/>
            <a:r>
              <a:rPr lang="zh-TW" altLang="en-US" sz="6000">
                <a:solidFill>
                  <a:schemeClr val="bg1"/>
                </a:solidFill>
                <a:latin typeface="華康華綜體W5" panose="020B0509000000000000" pitchFamily="49" charset="-120"/>
                <a:ea typeface="華康華綜體W5" panose="020B0509000000000000" pitchFamily="49" charset="-120"/>
              </a:rPr>
              <a:t>十二年國教入學管道總覽</a:t>
            </a:r>
          </a:p>
        </p:txBody>
      </p:sp>
      <p:pic>
        <p:nvPicPr>
          <p:cNvPr id="96260"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196975"/>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5B475D3E-9CAE-45F4-9F6B-9E76D98F7D67}" type="slidenum">
              <a:rPr lang="zh-TW" altLang="en-US" smtClean="0">
                <a:solidFill>
                  <a:srgbClr val="FEFFFF"/>
                </a:solidFill>
              </a:rPr>
              <a:pPr>
                <a:spcBef>
                  <a:spcPct val="0"/>
                </a:spcBef>
                <a:buClrTx/>
                <a:buFontTx/>
                <a:buNone/>
              </a:pPr>
              <a:t>5</a:t>
            </a:fld>
            <a:endParaRPr lang="zh-TW" altLang="en-US">
              <a:solidFill>
                <a:srgbClr val="FEFFFF"/>
              </a:solidFill>
            </a:endParaRPr>
          </a:p>
        </p:txBody>
      </p:sp>
    </p:spTree>
  </p:cSld>
  <p:clrMapOvr>
    <a:masterClrMapping/>
  </p:clrMapOvr>
  <p:transition spd="slow">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內容版面配置區 2"/>
          <p:cNvSpPr>
            <a:spLocks noGrp="1"/>
          </p:cNvSpPr>
          <p:nvPr>
            <p:ph idx="1"/>
          </p:nvPr>
        </p:nvSpPr>
        <p:spPr>
          <a:xfrm>
            <a:off x="2238375" y="3660775"/>
            <a:ext cx="7526338" cy="2681288"/>
          </a:xfrm>
        </p:spPr>
        <p:txBody>
          <a:bodyPr/>
          <a:lstStyle/>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以個人完成四項檢測為原則，經醫院、學校或檢測站認定無法完成檢測者，得擇項檢測，按照計分標準予以計分。</a:t>
            </a:r>
            <a:endParaRPr lang="en-US" altLang="zh-TW" sz="320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身心障礙、重大傷病、體弱學生、學校專責小組認定不宜檢測之學生，以</a:t>
            </a:r>
            <a:r>
              <a:rPr lang="en-US" altLang="zh-TW" sz="3200">
                <a:solidFill>
                  <a:srgbClr val="FF0000"/>
                </a:solidFill>
                <a:latin typeface="標楷體" panose="03000509000000000000" pitchFamily="65" charset="-120"/>
                <a:ea typeface="標楷體" panose="03000509000000000000" pitchFamily="65" charset="-120"/>
                <a:cs typeface="超研澤粗魏碑"/>
              </a:rPr>
              <a:t>6</a:t>
            </a:r>
            <a:r>
              <a:rPr lang="zh-TW" altLang="en-US" sz="3200">
                <a:solidFill>
                  <a:srgbClr val="FF0000"/>
                </a:solidFill>
                <a:latin typeface="標楷體" panose="03000509000000000000" pitchFamily="65" charset="-120"/>
                <a:ea typeface="標楷體" panose="03000509000000000000" pitchFamily="65" charset="-120"/>
                <a:cs typeface="超研澤粗魏碑"/>
              </a:rPr>
              <a:t>分</a:t>
            </a:r>
            <a:r>
              <a:rPr lang="zh-TW" altLang="en-US" sz="3200">
                <a:solidFill>
                  <a:schemeClr val="tx1"/>
                </a:solidFill>
                <a:latin typeface="標楷體" panose="03000509000000000000" pitchFamily="65" charset="-120"/>
                <a:ea typeface="標楷體" panose="03000509000000000000" pitchFamily="65" charset="-120"/>
                <a:cs typeface="超研澤粗魏碑"/>
              </a:rPr>
              <a:t>計。</a:t>
            </a:r>
          </a:p>
        </p:txBody>
      </p:sp>
      <p:graphicFrame>
        <p:nvGraphicFramePr>
          <p:cNvPr id="5" name="表格 4">
            <a:extLst>
              <a:ext uri="{FF2B5EF4-FFF2-40B4-BE49-F238E27FC236}">
                <a16:creationId xmlns:a16="http://schemas.microsoft.com/office/drawing/2014/main" xmlns="" id="{C4F32F56-1D29-470E-A365-F503CAE41C89}"/>
              </a:ext>
            </a:extLst>
          </p:cNvPr>
          <p:cNvGraphicFramePr>
            <a:graphicFrameLocks noGrp="1"/>
          </p:cNvGraphicFramePr>
          <p:nvPr/>
        </p:nvGraphicFramePr>
        <p:xfrm>
          <a:off x="2238375" y="1579563"/>
          <a:ext cx="7267576" cy="1895475"/>
        </p:xfrm>
        <a:graphic>
          <a:graphicData uri="http://schemas.openxmlformats.org/drawingml/2006/table">
            <a:tbl>
              <a:tblPr>
                <a:tableStyleId>{5C22544A-7EE6-4342-B048-85BDC9FD1C3A}</a:tableStyleId>
              </a:tblPr>
              <a:tblGrid>
                <a:gridCol w="1433688">
                  <a:extLst>
                    <a:ext uri="{9D8B030D-6E8A-4147-A177-3AD203B41FA5}">
                      <a16:colId xmlns:a16="http://schemas.microsoft.com/office/drawing/2014/main" xmlns="" val="20000"/>
                    </a:ext>
                  </a:extLst>
                </a:gridCol>
                <a:gridCol w="1458472">
                  <a:extLst>
                    <a:ext uri="{9D8B030D-6E8A-4147-A177-3AD203B41FA5}">
                      <a16:colId xmlns:a16="http://schemas.microsoft.com/office/drawing/2014/main" xmlns="" val="20001"/>
                    </a:ext>
                  </a:extLst>
                </a:gridCol>
                <a:gridCol w="1458472">
                  <a:extLst>
                    <a:ext uri="{9D8B030D-6E8A-4147-A177-3AD203B41FA5}">
                      <a16:colId xmlns:a16="http://schemas.microsoft.com/office/drawing/2014/main" xmlns="" val="20002"/>
                    </a:ext>
                  </a:extLst>
                </a:gridCol>
                <a:gridCol w="1458472">
                  <a:extLst>
                    <a:ext uri="{9D8B030D-6E8A-4147-A177-3AD203B41FA5}">
                      <a16:colId xmlns:a16="http://schemas.microsoft.com/office/drawing/2014/main" xmlns="" val="20003"/>
                    </a:ext>
                  </a:extLst>
                </a:gridCol>
                <a:gridCol w="1458472">
                  <a:extLst>
                    <a:ext uri="{9D8B030D-6E8A-4147-A177-3AD203B41FA5}">
                      <a16:colId xmlns:a16="http://schemas.microsoft.com/office/drawing/2014/main" xmlns="" val="20004"/>
                    </a:ext>
                  </a:extLst>
                </a:gridCol>
              </a:tblGrid>
              <a:tr h="1266334">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四項均</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未達門檻</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任兩項</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達門檻</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兩項達</a:t>
                      </a:r>
                      <a:r>
                        <a:rPr lang="en-US" altLang="zh-TW" sz="2800" u="none" strike="noStrike" dirty="0">
                          <a:effectLst/>
                          <a:latin typeface="標楷體" panose="03000509000000000000" pitchFamily="65" charset="-120"/>
                          <a:ea typeface="標楷體" panose="03000509000000000000" pitchFamily="65" charset="-120"/>
                        </a:rPr>
                        <a:t>50</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兩項達</a:t>
                      </a:r>
                      <a:r>
                        <a:rPr lang="en-US" altLang="zh-TW" sz="2800" u="none" strike="noStrike" dirty="0">
                          <a:effectLst/>
                          <a:latin typeface="標楷體" panose="03000509000000000000" pitchFamily="65" charset="-120"/>
                          <a:ea typeface="標楷體" panose="03000509000000000000" pitchFamily="65" charset="-120"/>
                        </a:rPr>
                        <a:t>75</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兩項達</a:t>
                      </a:r>
                      <a:r>
                        <a:rPr lang="en-US" altLang="zh-TW" sz="2800" u="none" strike="noStrike" dirty="0">
                          <a:effectLst/>
                          <a:latin typeface="標楷體" panose="03000509000000000000" pitchFamily="65" charset="-120"/>
                          <a:ea typeface="標楷體" panose="03000509000000000000" pitchFamily="65" charset="-120"/>
                        </a:rPr>
                        <a:t>85</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629141">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4</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6</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8</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9</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10</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147479" name="標題 1"/>
          <p:cNvSpPr txBox="1">
            <a:spLocks/>
          </p:cNvSpPr>
          <p:nvPr/>
        </p:nvSpPr>
        <p:spPr bwMode="auto">
          <a:xfrm>
            <a:off x="1757363" y="531813"/>
            <a:ext cx="8804275"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體適能</a:t>
            </a:r>
            <a:r>
              <a:rPr kumimoji="0" lang="en-US" altLang="zh-TW" sz="4000">
                <a:solidFill>
                  <a:srgbClr val="FFFF00"/>
                </a:solidFill>
                <a:latin typeface="標楷體" panose="03000509000000000000" pitchFamily="65" charset="-120"/>
                <a:ea typeface="標楷體" panose="03000509000000000000" pitchFamily="65" charset="-120"/>
              </a:rPr>
              <a:t>(10</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74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C89991A-D5B1-4BBD-BE9E-95D4645A9D83}" type="slidenum">
              <a:rPr kumimoji="0" lang="zh-TW" altLang="en-US" smtClean="0">
                <a:solidFill>
                  <a:srgbClr val="FEFFFF"/>
                </a:solidFill>
                <a:latin typeface="Century Gothic" panose="020B0502020202020204" pitchFamily="34" charset="0"/>
              </a:rPr>
              <a:pPr/>
              <a:t>50</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內容版面配置區 2"/>
          <p:cNvSpPr>
            <a:spLocks noGrp="1"/>
          </p:cNvSpPr>
          <p:nvPr>
            <p:ph idx="1"/>
          </p:nvPr>
        </p:nvSpPr>
        <p:spPr>
          <a:xfrm>
            <a:off x="1757363" y="1536700"/>
            <a:ext cx="9701212" cy="2681288"/>
          </a:xfrm>
        </p:spPr>
        <p:txBody>
          <a:bodyPr/>
          <a:lstStyle/>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語言認證原則採計「閩南語、客家語、原住民族語」以及「英語」，認證項目以正向表列採計內容為主。</a:t>
            </a:r>
            <a:endParaRPr lang="en-US" altLang="zh-TW" sz="320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語言認證目的為鼓勵自我精進，為收鼓勵之效，</a:t>
            </a:r>
            <a:r>
              <a:rPr lang="zh-TW" altLang="en-US" sz="3200">
                <a:solidFill>
                  <a:srgbClr val="FF0000"/>
                </a:solidFill>
                <a:latin typeface="標楷體" panose="03000509000000000000" pitchFamily="65" charset="-120"/>
                <a:ea typeface="標楷體" panose="03000509000000000000" pitchFamily="65" charset="-120"/>
                <a:cs typeface="超研澤粗魏碑"/>
              </a:rPr>
              <a:t>「閩南語、客家語、原住民族語」</a:t>
            </a:r>
            <a:r>
              <a:rPr lang="zh-TW" altLang="en-US" sz="3200">
                <a:solidFill>
                  <a:schemeClr val="tx1"/>
                </a:solidFill>
                <a:latin typeface="標楷體" panose="03000509000000000000" pitchFamily="65" charset="-120"/>
                <a:ea typeface="標楷體" panose="03000509000000000000" pitchFamily="65" charset="-120"/>
                <a:cs typeface="超研澤粗魏碑"/>
              </a:rPr>
              <a:t>獲</a:t>
            </a:r>
            <a:r>
              <a:rPr lang="zh-TW" altLang="en-US" sz="3200">
                <a:solidFill>
                  <a:srgbClr val="FF0000"/>
                </a:solidFill>
                <a:latin typeface="標楷體" panose="03000509000000000000" pitchFamily="65" charset="-120"/>
                <a:ea typeface="標楷體" panose="03000509000000000000" pitchFamily="65" charset="-120"/>
                <a:cs typeface="超研澤粗魏碑"/>
              </a:rPr>
              <a:t>基礎級以上</a:t>
            </a:r>
            <a:r>
              <a:rPr lang="zh-TW" altLang="en-US" sz="3200">
                <a:solidFill>
                  <a:schemeClr val="tx1"/>
                </a:solidFill>
                <a:latin typeface="標楷體" panose="03000509000000000000" pitchFamily="65" charset="-120"/>
                <a:ea typeface="標楷體" panose="03000509000000000000" pitchFamily="65" charset="-120"/>
                <a:cs typeface="超研澤粗魏碑"/>
              </a:rPr>
              <a:t>者均採計 </a:t>
            </a:r>
            <a:r>
              <a:rPr lang="en-US" altLang="zh-TW" sz="3200">
                <a:solidFill>
                  <a:schemeClr val="tx1"/>
                </a:solidFill>
                <a:latin typeface="標楷體" panose="03000509000000000000" pitchFamily="65" charset="-120"/>
                <a:ea typeface="標楷體" panose="03000509000000000000" pitchFamily="65" charset="-120"/>
                <a:cs typeface="超研澤粗魏碑"/>
              </a:rPr>
              <a:t>5 </a:t>
            </a:r>
            <a:r>
              <a:rPr lang="zh-TW" altLang="en-US" sz="3200">
                <a:solidFill>
                  <a:schemeClr val="tx1"/>
                </a:solidFill>
                <a:latin typeface="標楷體" panose="03000509000000000000" pitchFamily="65" charset="-120"/>
                <a:ea typeface="標楷體" panose="03000509000000000000" pitchFamily="65" charset="-120"/>
                <a:cs typeface="超研澤粗魏碑"/>
              </a:rPr>
              <a:t>分 </a:t>
            </a:r>
            <a:r>
              <a:rPr lang="en-US" altLang="zh-TW" sz="3200">
                <a:solidFill>
                  <a:schemeClr val="tx1"/>
                </a:solidFill>
                <a:latin typeface="標楷體" panose="03000509000000000000" pitchFamily="65" charset="-120"/>
                <a:ea typeface="標楷體" panose="03000509000000000000" pitchFamily="65" charset="-120"/>
                <a:cs typeface="超研澤粗魏碑"/>
              </a:rPr>
              <a:t>; </a:t>
            </a:r>
            <a:r>
              <a:rPr lang="zh-TW" altLang="en-US" sz="3200">
                <a:solidFill>
                  <a:schemeClr val="tx1"/>
                </a:solidFill>
                <a:latin typeface="標楷體" panose="03000509000000000000" pitchFamily="65" charset="-120"/>
                <a:ea typeface="標楷體" panose="03000509000000000000" pitchFamily="65" charset="-120"/>
                <a:cs typeface="超研澤粗魏碑"/>
              </a:rPr>
              <a:t>「</a:t>
            </a:r>
            <a:r>
              <a:rPr lang="zh-TW" altLang="en-US" sz="3200">
                <a:solidFill>
                  <a:srgbClr val="FF0000"/>
                </a:solidFill>
                <a:latin typeface="標楷體" panose="03000509000000000000" pitchFamily="65" charset="-120"/>
                <a:ea typeface="標楷體" panose="03000509000000000000" pitchFamily="65" charset="-120"/>
                <a:cs typeface="超研澤粗魏碑"/>
              </a:rPr>
              <a:t>英語</a:t>
            </a:r>
            <a:r>
              <a:rPr lang="zh-TW" altLang="en-US" sz="3200">
                <a:solidFill>
                  <a:schemeClr val="tx1"/>
                </a:solidFill>
                <a:latin typeface="標楷體" panose="03000509000000000000" pitchFamily="65" charset="-120"/>
                <a:ea typeface="標楷體" panose="03000509000000000000" pitchFamily="65" charset="-120"/>
                <a:cs typeface="超研澤粗魏碑"/>
              </a:rPr>
              <a:t>」採計標準參照</a:t>
            </a:r>
            <a:r>
              <a:rPr lang="en-US" altLang="zh-TW" sz="3200">
                <a:solidFill>
                  <a:srgbClr val="FF0000"/>
                </a:solidFill>
                <a:latin typeface="標楷體" panose="03000509000000000000" pitchFamily="65" charset="-120"/>
                <a:ea typeface="標楷體" panose="03000509000000000000" pitchFamily="65" charset="-120"/>
                <a:cs typeface="超研澤粗魏碑"/>
              </a:rPr>
              <a:t>CEF</a:t>
            </a:r>
            <a:r>
              <a:rPr lang="zh-TW" altLang="en-US" sz="3200">
                <a:solidFill>
                  <a:srgbClr val="FF0000"/>
                </a:solidFill>
                <a:latin typeface="標楷體" panose="03000509000000000000" pitchFamily="65" charset="-120"/>
                <a:ea typeface="標楷體" panose="03000509000000000000" pitchFamily="65" charset="-120"/>
                <a:cs typeface="超研澤粗魏碑"/>
              </a:rPr>
              <a:t>架構相當</a:t>
            </a:r>
            <a:r>
              <a:rPr lang="en-US" altLang="zh-TW" sz="3200">
                <a:solidFill>
                  <a:srgbClr val="FF0000"/>
                </a:solidFill>
                <a:latin typeface="標楷體" panose="03000509000000000000" pitchFamily="65" charset="-120"/>
                <a:ea typeface="標楷體" panose="03000509000000000000" pitchFamily="65" charset="-120"/>
                <a:cs typeface="超研澤粗魏碑"/>
              </a:rPr>
              <a:t>A2</a:t>
            </a:r>
            <a:r>
              <a:rPr lang="zh-TW" altLang="en-US" sz="3200">
                <a:solidFill>
                  <a:srgbClr val="FF0000"/>
                </a:solidFill>
                <a:latin typeface="標楷體" panose="03000509000000000000" pitchFamily="65" charset="-120"/>
                <a:ea typeface="標楷體" panose="03000509000000000000" pitchFamily="65" charset="-120"/>
                <a:cs typeface="超研澤粗魏碑"/>
              </a:rPr>
              <a:t>級以上</a:t>
            </a:r>
            <a:r>
              <a:rPr lang="zh-TW" altLang="en-US" sz="3200">
                <a:solidFill>
                  <a:schemeClr val="tx1"/>
                </a:solidFill>
                <a:latin typeface="標楷體" panose="03000509000000000000" pitchFamily="65" charset="-120"/>
                <a:ea typeface="標楷體" panose="03000509000000000000" pitchFamily="65" charset="-120"/>
                <a:cs typeface="超研澤粗魏碑"/>
              </a:rPr>
              <a:t>者，採計 </a:t>
            </a:r>
            <a:r>
              <a:rPr lang="en-US" altLang="zh-TW" sz="3200">
                <a:solidFill>
                  <a:schemeClr val="tx1"/>
                </a:solidFill>
                <a:latin typeface="標楷體" panose="03000509000000000000" pitchFamily="65" charset="-120"/>
                <a:ea typeface="標楷體" panose="03000509000000000000" pitchFamily="65" charset="-120"/>
                <a:cs typeface="超研澤粗魏碑"/>
              </a:rPr>
              <a:t>5 </a:t>
            </a:r>
            <a:r>
              <a:rPr lang="zh-TW" altLang="en-US" sz="3200">
                <a:solidFill>
                  <a:schemeClr val="tx1"/>
                </a:solidFill>
                <a:latin typeface="標楷體" panose="03000509000000000000" pitchFamily="65" charset="-120"/>
                <a:ea typeface="標楷體" panose="03000509000000000000" pitchFamily="65" charset="-120"/>
                <a:cs typeface="超研澤粗魏碑"/>
              </a:rPr>
              <a:t>分。</a:t>
            </a:r>
            <a:endParaRPr lang="en-US" altLang="zh-TW" sz="320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國中學生於報名該學年度免試入學，其提出之認證資料如</a:t>
            </a:r>
            <a:r>
              <a:rPr lang="zh-TW" altLang="en-US" sz="3200">
                <a:solidFill>
                  <a:srgbClr val="FF0000"/>
                </a:solidFill>
                <a:latin typeface="標楷體" panose="03000509000000000000" pitchFamily="65" charset="-120"/>
                <a:ea typeface="標楷體" panose="03000509000000000000" pitchFamily="65" charset="-120"/>
                <a:cs typeface="超研澤粗魏碑"/>
              </a:rPr>
              <a:t>非國中教育階段取得者，亦予採計 </a:t>
            </a:r>
            <a:r>
              <a:rPr lang="en-US" altLang="zh-TW" sz="3200">
                <a:solidFill>
                  <a:srgbClr val="FF0000"/>
                </a:solidFill>
                <a:latin typeface="標楷體" panose="03000509000000000000" pitchFamily="65" charset="-120"/>
                <a:ea typeface="標楷體" panose="03000509000000000000" pitchFamily="65" charset="-120"/>
                <a:cs typeface="超研澤粗魏碑"/>
              </a:rPr>
              <a:t>5 </a:t>
            </a:r>
            <a:r>
              <a:rPr lang="zh-TW" altLang="en-US" sz="3200">
                <a:solidFill>
                  <a:srgbClr val="FF0000"/>
                </a:solidFill>
                <a:latin typeface="標楷體" panose="03000509000000000000" pitchFamily="65" charset="-120"/>
                <a:ea typeface="標楷體" panose="03000509000000000000" pitchFamily="65" charset="-120"/>
                <a:cs typeface="超研澤粗魏碑"/>
              </a:rPr>
              <a:t>分</a:t>
            </a:r>
            <a:r>
              <a:rPr lang="zh-TW" altLang="en-US" sz="3200">
                <a:solidFill>
                  <a:schemeClr val="tx1"/>
                </a:solidFill>
                <a:latin typeface="標楷體" panose="03000509000000000000" pitchFamily="65" charset="-120"/>
                <a:ea typeface="標楷體" panose="03000509000000000000" pitchFamily="65" charset="-120"/>
                <a:cs typeface="超研澤粗魏碑"/>
              </a:rPr>
              <a:t>。</a:t>
            </a:r>
          </a:p>
        </p:txBody>
      </p:sp>
      <p:sp>
        <p:nvSpPr>
          <p:cNvPr id="148483" name="標題 1"/>
          <p:cNvSpPr txBox="1">
            <a:spLocks/>
          </p:cNvSpPr>
          <p:nvPr/>
        </p:nvSpPr>
        <p:spPr bwMode="auto">
          <a:xfrm>
            <a:off x="1757363" y="531813"/>
            <a:ext cx="8804275"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語言認證</a:t>
            </a:r>
            <a:r>
              <a:rPr kumimoji="0" lang="en-US" altLang="zh-TW" sz="4000">
                <a:solidFill>
                  <a:srgbClr val="FFFF00"/>
                </a:solidFill>
                <a:latin typeface="標楷體" panose="03000509000000000000" pitchFamily="65" charset="-120"/>
                <a:ea typeface="標楷體" panose="03000509000000000000" pitchFamily="65" charset="-120"/>
              </a:rPr>
              <a:t>(5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848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2756720-EF6D-4CFC-9843-8E70E63E6304}" type="slidenum">
              <a:rPr kumimoji="0" lang="zh-TW" altLang="en-US" smtClean="0">
                <a:solidFill>
                  <a:srgbClr val="FEFFFF"/>
                </a:solidFill>
                <a:latin typeface="Century Gothic" panose="020B0502020202020204" pitchFamily="34" charset="0"/>
              </a:rPr>
              <a:pPr/>
              <a:t>51</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內容版面配置區 2"/>
          <p:cNvSpPr>
            <a:spLocks noGrp="1"/>
          </p:cNvSpPr>
          <p:nvPr>
            <p:ph idx="1"/>
          </p:nvPr>
        </p:nvSpPr>
        <p:spPr>
          <a:xfrm>
            <a:off x="1757363" y="1536700"/>
            <a:ext cx="9701212" cy="2681288"/>
          </a:xfrm>
        </p:spPr>
        <p:txBody>
          <a:bodyPr/>
          <a:lstStyle/>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閩南語採計項目：閩南語語言能力認證考試、中小學生臺語認證、全民臺語認證（專業版）。</a:t>
            </a: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客家語採計項目：客語能力認證考試。</a:t>
            </a: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原住民族語採計項目：原住民族語言能力認證測驗。</a:t>
            </a: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英語採計項目：全民英檢</a:t>
            </a:r>
            <a:r>
              <a:rPr lang="en-US" altLang="zh-TW" sz="3200">
                <a:solidFill>
                  <a:schemeClr val="tx1"/>
                </a:solidFill>
                <a:latin typeface="標楷體" panose="03000509000000000000" pitchFamily="65" charset="-120"/>
                <a:ea typeface="標楷體" panose="03000509000000000000" pitchFamily="65" charset="-120"/>
                <a:cs typeface="超研澤粗魏碑"/>
              </a:rPr>
              <a:t>(GEPT)</a:t>
            </a:r>
            <a:r>
              <a:rPr lang="zh-TW" altLang="en-US" sz="3200">
                <a:solidFill>
                  <a:schemeClr val="tx1"/>
                </a:solidFill>
                <a:latin typeface="標楷體" panose="03000509000000000000" pitchFamily="65" charset="-120"/>
                <a:ea typeface="標楷體" panose="03000509000000000000" pitchFamily="65" charset="-120"/>
                <a:cs typeface="超研澤粗魏碑"/>
              </a:rPr>
              <a:t>、托福</a:t>
            </a:r>
            <a:r>
              <a:rPr lang="en-US" altLang="zh-TW" sz="3200">
                <a:solidFill>
                  <a:schemeClr val="tx1"/>
                </a:solidFill>
                <a:latin typeface="標楷體" panose="03000509000000000000" pitchFamily="65" charset="-120"/>
                <a:ea typeface="標楷體" panose="03000509000000000000" pitchFamily="65" charset="-120"/>
                <a:cs typeface="超研澤粗魏碑"/>
              </a:rPr>
              <a:t>Junior</a:t>
            </a:r>
            <a:r>
              <a:rPr lang="zh-TW" altLang="en-US" sz="3200">
                <a:solidFill>
                  <a:schemeClr val="tx1"/>
                </a:solidFill>
                <a:latin typeface="標楷體" panose="03000509000000000000" pitchFamily="65" charset="-120"/>
                <a:ea typeface="標楷體" panose="03000509000000000000" pitchFamily="65" charset="-120"/>
                <a:cs typeface="超研澤粗魏碑"/>
              </a:rPr>
              <a:t>測驗</a:t>
            </a:r>
            <a:r>
              <a:rPr lang="en-US" altLang="zh-TW" sz="3200">
                <a:solidFill>
                  <a:schemeClr val="tx1"/>
                </a:solidFill>
                <a:latin typeface="標楷體" panose="03000509000000000000" pitchFamily="65" charset="-120"/>
                <a:ea typeface="標楷體" panose="03000509000000000000" pitchFamily="65" charset="-120"/>
                <a:cs typeface="超研澤粗魏碑"/>
              </a:rPr>
              <a:t>(TOEFL</a:t>
            </a:r>
            <a:r>
              <a:rPr lang="zh-TW" altLang="en-US" sz="3200">
                <a:solidFill>
                  <a:schemeClr val="tx1"/>
                </a:solidFill>
                <a:latin typeface="標楷體" panose="03000509000000000000" pitchFamily="65" charset="-120"/>
                <a:ea typeface="標楷體" panose="03000509000000000000" pitchFamily="65" charset="-120"/>
                <a:cs typeface="超研澤粗魏碑"/>
              </a:rPr>
              <a:t> </a:t>
            </a:r>
            <a:r>
              <a:rPr lang="en-US" altLang="zh-TW" sz="3200">
                <a:solidFill>
                  <a:schemeClr val="tx1"/>
                </a:solidFill>
                <a:latin typeface="標楷體" panose="03000509000000000000" pitchFamily="65" charset="-120"/>
                <a:ea typeface="標楷體" panose="03000509000000000000" pitchFamily="65" charset="-120"/>
                <a:cs typeface="超研澤粗魏碑"/>
              </a:rPr>
              <a:t>Junior)</a:t>
            </a:r>
            <a:r>
              <a:rPr lang="zh-TW" altLang="en-US" sz="3200">
                <a:solidFill>
                  <a:schemeClr val="tx1"/>
                </a:solidFill>
                <a:latin typeface="標楷體" panose="03000509000000000000" pitchFamily="65" charset="-120"/>
                <a:ea typeface="標楷體" panose="03000509000000000000" pitchFamily="65" charset="-120"/>
                <a:cs typeface="超研澤粗魏碑"/>
              </a:rPr>
              <a:t>、托福紙筆型態測驗</a:t>
            </a:r>
            <a:r>
              <a:rPr lang="en-US" altLang="zh-TW" sz="3200">
                <a:solidFill>
                  <a:schemeClr val="tx1"/>
                </a:solidFill>
                <a:latin typeface="標楷體" panose="03000509000000000000" pitchFamily="65" charset="-120"/>
                <a:ea typeface="標楷體" panose="03000509000000000000" pitchFamily="65" charset="-120"/>
                <a:cs typeface="超研澤粗魏碑"/>
              </a:rPr>
              <a:t>(TOEFL</a:t>
            </a:r>
            <a:r>
              <a:rPr lang="zh-TW" altLang="en-US" sz="3200">
                <a:solidFill>
                  <a:schemeClr val="tx1"/>
                </a:solidFill>
                <a:latin typeface="標楷體" panose="03000509000000000000" pitchFamily="65" charset="-120"/>
                <a:ea typeface="標楷體" panose="03000509000000000000" pitchFamily="65" charset="-120"/>
                <a:cs typeface="超研澤粗魏碑"/>
              </a:rPr>
              <a:t> </a:t>
            </a:r>
            <a:r>
              <a:rPr lang="en-US" altLang="zh-TW" sz="3200">
                <a:solidFill>
                  <a:schemeClr val="tx1"/>
                </a:solidFill>
                <a:latin typeface="標楷體" panose="03000509000000000000" pitchFamily="65" charset="-120"/>
                <a:ea typeface="標楷體" panose="03000509000000000000" pitchFamily="65" charset="-120"/>
                <a:cs typeface="超研澤粗魏碑"/>
              </a:rPr>
              <a:t>ITP)</a:t>
            </a:r>
            <a:r>
              <a:rPr lang="zh-TW" altLang="en-US" sz="3200">
                <a:solidFill>
                  <a:schemeClr val="tx1"/>
                </a:solidFill>
                <a:latin typeface="標楷體" panose="03000509000000000000" pitchFamily="65" charset="-120"/>
                <a:ea typeface="標楷體" panose="03000509000000000000" pitchFamily="65" charset="-120"/>
                <a:cs typeface="超研澤粗魏碑"/>
              </a:rPr>
              <a:t>、托福網路型態測驗</a:t>
            </a:r>
            <a:r>
              <a:rPr lang="en-US" altLang="zh-TW" sz="3200">
                <a:solidFill>
                  <a:schemeClr val="tx1"/>
                </a:solidFill>
                <a:latin typeface="標楷體" panose="03000509000000000000" pitchFamily="65" charset="-120"/>
                <a:ea typeface="標楷體" panose="03000509000000000000" pitchFamily="65" charset="-120"/>
                <a:cs typeface="超研澤粗魏碑"/>
              </a:rPr>
              <a:t>(TOEFL</a:t>
            </a:r>
            <a:r>
              <a:rPr lang="zh-TW" altLang="en-US" sz="3200">
                <a:solidFill>
                  <a:schemeClr val="tx1"/>
                </a:solidFill>
                <a:latin typeface="標楷體" panose="03000509000000000000" pitchFamily="65" charset="-120"/>
                <a:ea typeface="標楷體" panose="03000509000000000000" pitchFamily="65" charset="-120"/>
                <a:cs typeface="超研澤粗魏碑"/>
              </a:rPr>
              <a:t> </a:t>
            </a:r>
            <a:r>
              <a:rPr lang="en-US" altLang="zh-TW" sz="3200">
                <a:solidFill>
                  <a:schemeClr val="tx1"/>
                </a:solidFill>
                <a:latin typeface="標楷體" panose="03000509000000000000" pitchFamily="65" charset="-120"/>
                <a:ea typeface="標楷體" panose="03000509000000000000" pitchFamily="65" charset="-120"/>
                <a:cs typeface="超研澤粗魏碑"/>
              </a:rPr>
              <a:t>iBT)</a:t>
            </a:r>
            <a:r>
              <a:rPr lang="zh-TW" altLang="en-US" sz="3200">
                <a:solidFill>
                  <a:schemeClr val="tx1"/>
                </a:solidFill>
                <a:latin typeface="標楷體" panose="03000509000000000000" pitchFamily="65" charset="-120"/>
                <a:ea typeface="標楷體" panose="03000509000000000000" pitchFamily="65" charset="-120"/>
                <a:cs typeface="超研澤粗魏碑"/>
              </a:rPr>
              <a:t>、多益測驗</a:t>
            </a:r>
            <a:r>
              <a:rPr lang="en-US" altLang="zh-TW" sz="3200">
                <a:solidFill>
                  <a:schemeClr val="tx1"/>
                </a:solidFill>
                <a:latin typeface="標楷體" panose="03000509000000000000" pitchFamily="65" charset="-120"/>
                <a:ea typeface="標楷體" panose="03000509000000000000" pitchFamily="65" charset="-120"/>
                <a:cs typeface="超研澤粗魏碑"/>
              </a:rPr>
              <a:t>(TOEIC)</a:t>
            </a:r>
            <a:r>
              <a:rPr lang="zh-TW" altLang="en-US" sz="3200">
                <a:solidFill>
                  <a:schemeClr val="tx1"/>
                </a:solidFill>
                <a:latin typeface="標楷體" panose="03000509000000000000" pitchFamily="65" charset="-120"/>
                <a:ea typeface="標楷體" panose="03000509000000000000" pitchFamily="65" charset="-120"/>
                <a:cs typeface="超研澤粗魏碑"/>
              </a:rPr>
              <a:t>、劍橋國際英語認證</a:t>
            </a:r>
            <a:r>
              <a:rPr lang="en-US" altLang="zh-TW" sz="3200">
                <a:solidFill>
                  <a:schemeClr val="tx1"/>
                </a:solidFill>
                <a:latin typeface="標楷體" panose="03000509000000000000" pitchFamily="65" charset="-120"/>
                <a:ea typeface="標楷體" panose="03000509000000000000" pitchFamily="65" charset="-120"/>
                <a:cs typeface="超研澤粗魏碑"/>
              </a:rPr>
              <a:t>(Cambridge Main Suite)</a:t>
            </a:r>
            <a:r>
              <a:rPr lang="zh-TW" altLang="en-US" sz="3200">
                <a:solidFill>
                  <a:schemeClr val="tx1"/>
                </a:solidFill>
                <a:latin typeface="標楷體" panose="03000509000000000000" pitchFamily="65" charset="-120"/>
                <a:ea typeface="標楷體" panose="03000509000000000000" pitchFamily="65" charset="-120"/>
                <a:cs typeface="超研澤粗魏碑"/>
              </a:rPr>
              <a:t>、外語能力測驗</a:t>
            </a:r>
            <a:r>
              <a:rPr lang="en-US" altLang="zh-TW" sz="3200">
                <a:solidFill>
                  <a:schemeClr val="tx1"/>
                </a:solidFill>
                <a:latin typeface="標楷體" panose="03000509000000000000" pitchFamily="65" charset="-120"/>
                <a:ea typeface="標楷體" panose="03000509000000000000" pitchFamily="65" charset="-120"/>
                <a:cs typeface="超研澤粗魏碑"/>
              </a:rPr>
              <a:t>(FLPT)</a:t>
            </a:r>
            <a:r>
              <a:rPr lang="zh-TW" altLang="en-US" sz="3200">
                <a:solidFill>
                  <a:schemeClr val="tx1"/>
                </a:solidFill>
                <a:latin typeface="標楷體" panose="03000509000000000000" pitchFamily="65" charset="-120"/>
                <a:ea typeface="標楷體" panose="03000509000000000000" pitchFamily="65" charset="-120"/>
                <a:cs typeface="超研澤粗魏碑"/>
              </a:rPr>
              <a:t>、雅思國際英語測驗</a:t>
            </a:r>
            <a:r>
              <a:rPr lang="en-US" altLang="zh-TW" sz="3200">
                <a:solidFill>
                  <a:schemeClr val="tx1"/>
                </a:solidFill>
                <a:latin typeface="標楷體" panose="03000509000000000000" pitchFamily="65" charset="-120"/>
                <a:ea typeface="標楷體" panose="03000509000000000000" pitchFamily="65" charset="-120"/>
                <a:cs typeface="超研澤粗魏碑"/>
              </a:rPr>
              <a:t>(IELTS) </a:t>
            </a:r>
            <a:endParaRPr lang="en-US" altLang="zh-TW">
              <a:ea typeface="標楷體" panose="03000509000000000000" pitchFamily="65" charset="-120"/>
              <a:cs typeface="超研澤粗魏碑"/>
            </a:endParaRPr>
          </a:p>
          <a:p>
            <a:pPr marL="0" indent="0" eaLnBrk="1" hangingPunct="1"/>
            <a:endParaRPr lang="en-US" altLang="zh-TW">
              <a:ea typeface="標楷體" panose="03000509000000000000" pitchFamily="65" charset="-120"/>
              <a:cs typeface="超研澤粗魏碑"/>
            </a:endParaRPr>
          </a:p>
          <a:p>
            <a:pPr marL="0" indent="0" eaLnBrk="1" hangingPunct="1"/>
            <a:endParaRPr lang="zh-TW" altLang="en-US">
              <a:ea typeface="標楷體" panose="03000509000000000000" pitchFamily="65" charset="-120"/>
              <a:cs typeface="超研澤粗魏碑"/>
            </a:endParaRPr>
          </a:p>
          <a:p>
            <a:pPr marL="0" indent="0" eaLnBrk="1" hangingPunct="1"/>
            <a:endParaRPr lang="en-US" altLang="zh-TW">
              <a:ea typeface="標楷體" panose="03000509000000000000" pitchFamily="65" charset="-120"/>
              <a:cs typeface="超研澤粗魏碑"/>
            </a:endParaRPr>
          </a:p>
        </p:txBody>
      </p:sp>
      <p:sp>
        <p:nvSpPr>
          <p:cNvPr id="149507" name="標題 1"/>
          <p:cNvSpPr txBox="1">
            <a:spLocks/>
          </p:cNvSpPr>
          <p:nvPr/>
        </p:nvSpPr>
        <p:spPr bwMode="auto">
          <a:xfrm>
            <a:off x="1757363" y="531813"/>
            <a:ext cx="9947275"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語言認證</a:t>
            </a:r>
            <a:r>
              <a:rPr kumimoji="0" lang="en-US" altLang="zh-TW" sz="4000">
                <a:solidFill>
                  <a:srgbClr val="FFFF00"/>
                </a:solidFill>
                <a:latin typeface="標楷體" panose="03000509000000000000" pitchFamily="65" charset="-120"/>
                <a:ea typeface="標楷體" panose="03000509000000000000" pitchFamily="65" charset="-120"/>
              </a:rPr>
              <a:t>(5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（正向表列）</a:t>
            </a:r>
          </a:p>
        </p:txBody>
      </p:sp>
      <p:sp>
        <p:nvSpPr>
          <p:cNvPr id="14950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6517554-C749-4C02-A66F-22B3AA3FB4F8}" type="slidenum">
              <a:rPr kumimoji="0" lang="zh-TW" altLang="en-US" smtClean="0">
                <a:solidFill>
                  <a:srgbClr val="FEFFFF"/>
                </a:solidFill>
                <a:latin typeface="Century Gothic" panose="020B0502020202020204" pitchFamily="34" charset="0"/>
              </a:rPr>
              <a:pPr/>
              <a:t>52</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標題 1"/>
          <p:cNvSpPr>
            <a:spLocks noGrp="1"/>
          </p:cNvSpPr>
          <p:nvPr>
            <p:ph type="title"/>
          </p:nvPr>
        </p:nvSpPr>
        <p:spPr>
          <a:xfrm>
            <a:off x="1931988" y="455613"/>
            <a:ext cx="9247187" cy="863600"/>
          </a:xfrm>
          <a:solidFill>
            <a:srgbClr val="7030A0"/>
          </a:solidFill>
        </p:spPr>
        <p:txBody>
          <a:bodyPr/>
          <a:lstStyle/>
          <a:p>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十一</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就近入學</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以仁德區為例</a:t>
            </a:r>
            <a:r>
              <a:rPr lang="en-US" altLang="zh-TW" sz="4000">
                <a:solidFill>
                  <a:srgbClr val="FFFF00"/>
                </a:solidFill>
                <a:latin typeface="標楷體" panose="03000509000000000000" pitchFamily="65" charset="-120"/>
                <a:ea typeface="標楷體" panose="03000509000000000000" pitchFamily="65" charset="-120"/>
              </a:rPr>
              <a:t>)</a:t>
            </a:r>
            <a:endParaRPr lang="zh-TW" altLang="en-US" sz="4000">
              <a:solidFill>
                <a:srgbClr val="FFFF00"/>
              </a:solidFill>
              <a:latin typeface="標楷體" panose="03000509000000000000" pitchFamily="65" charset="-120"/>
              <a:ea typeface="標楷體" panose="03000509000000000000" pitchFamily="65" charset="-120"/>
            </a:endParaRPr>
          </a:p>
        </p:txBody>
      </p:sp>
      <p:graphicFrame>
        <p:nvGraphicFramePr>
          <p:cNvPr id="5" name="表格 4">
            <a:extLst>
              <a:ext uri="{FF2B5EF4-FFF2-40B4-BE49-F238E27FC236}">
                <a16:creationId xmlns:a16="http://schemas.microsoft.com/office/drawing/2014/main" xmlns="" id="{2B83CD54-03C5-440C-AD51-6B176DFE299B}"/>
              </a:ext>
            </a:extLst>
          </p:cNvPr>
          <p:cNvGraphicFramePr>
            <a:graphicFrameLocks noGrp="1"/>
          </p:cNvGraphicFramePr>
          <p:nvPr>
            <p:extLst>
              <p:ext uri="{D42A27DB-BD31-4B8C-83A1-F6EECF244321}">
                <p14:modId xmlns:p14="http://schemas.microsoft.com/office/powerpoint/2010/main" val="286714194"/>
              </p:ext>
            </p:extLst>
          </p:nvPr>
        </p:nvGraphicFramePr>
        <p:xfrm>
          <a:off x="1931988" y="1489075"/>
          <a:ext cx="9247187" cy="5173663"/>
        </p:xfrm>
        <a:graphic>
          <a:graphicData uri="http://schemas.openxmlformats.org/drawingml/2006/table">
            <a:tbl>
              <a:tblPr firstRow="1" firstCol="1" bandRow="1">
                <a:tableStyleId>{5C22544A-7EE6-4342-B048-85BDC9FD1C3A}</a:tableStyleId>
              </a:tblPr>
              <a:tblGrid>
                <a:gridCol w="2074666">
                  <a:extLst>
                    <a:ext uri="{9D8B030D-6E8A-4147-A177-3AD203B41FA5}">
                      <a16:colId xmlns:a16="http://schemas.microsoft.com/office/drawing/2014/main" xmlns="" val="20000"/>
                    </a:ext>
                  </a:extLst>
                </a:gridCol>
                <a:gridCol w="7172521">
                  <a:extLst>
                    <a:ext uri="{9D8B030D-6E8A-4147-A177-3AD203B41FA5}">
                      <a16:colId xmlns:a16="http://schemas.microsoft.com/office/drawing/2014/main" xmlns="" val="20001"/>
                    </a:ext>
                  </a:extLst>
                </a:gridCol>
              </a:tblGrid>
              <a:tr h="1993078">
                <a:tc rowSpan="3">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就近入學區</a:t>
                      </a:r>
                      <a:r>
                        <a:rPr lang="en-US" altLang="zh-TW" sz="2400" kern="100" dirty="0">
                          <a:effectLst/>
                          <a:latin typeface="標楷體" panose="03000509000000000000" pitchFamily="65" charset="-120"/>
                          <a:ea typeface="標楷體" panose="03000509000000000000" pitchFamily="65" charset="-120"/>
                        </a:rPr>
                        <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10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國立玉井工商、國立曾文家商、國立曾文農工、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市立土城高中、市立大灣高中、市立永仁高中、</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國立南大附中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國立新化高中、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國立新化高工、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國立新豐高中</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、市立南寧高中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80" marR="68580" marT="0" marB="0" anchor="ctr">
                    <a:solidFill>
                      <a:srgbClr val="F6F6E7"/>
                    </a:solidFill>
                  </a:tcPr>
                </a:tc>
                <a:extLst>
                  <a:ext uri="{0D108BD9-81ED-4DB2-BD59-A6C34878D82A}">
                    <a16:rowId xmlns:a16="http://schemas.microsoft.com/office/drawing/2014/main" xmlns="" val="10000"/>
                  </a:ext>
                </a:extLst>
              </a:tr>
              <a:tr h="1097327">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全區型學校：</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臺南一中、臺南女中、臺南二中、家齊</a:t>
                      </a:r>
                      <a:r>
                        <a:rPr lang="zh-TW" altLang="en-US" sz="2400" kern="100" dirty="0">
                          <a:effectLst/>
                          <a:latin typeface="標楷體" panose="03000509000000000000" pitchFamily="65" charset="-120"/>
                          <a:ea typeface="標楷體" panose="03000509000000000000" pitchFamily="65" charset="-120"/>
                        </a:rPr>
                        <a:t>高中</a:t>
                      </a:r>
                      <a:r>
                        <a:rPr lang="zh-TW" sz="2400" kern="100" dirty="0">
                          <a:effectLst/>
                          <a:latin typeface="標楷體" panose="03000509000000000000" pitchFamily="65" charset="-120"/>
                          <a:ea typeface="標楷體" panose="03000509000000000000" pitchFamily="65" charset="-120"/>
                        </a:rPr>
                        <a:t>、</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南科實中、臺南高工、臺南高商、臺南海事</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a16="http://schemas.microsoft.com/office/drawing/2014/main" xmlns="" val="10001"/>
                  </a:ext>
                </a:extLst>
              </a:tr>
              <a:tr h="708201">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私立高中職：所有私立高中、所有私立高職</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a16="http://schemas.microsoft.com/office/drawing/2014/main" xmlns="" val="10002"/>
                  </a:ext>
                </a:extLst>
              </a:tr>
              <a:tr h="1375057">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非就近入學</a:t>
                      </a:r>
                      <a:r>
                        <a:rPr lang="en-US" altLang="zh-TW" sz="2400" kern="100" dirty="0">
                          <a:effectLst/>
                          <a:latin typeface="標楷體" panose="03000509000000000000" pitchFamily="65" charset="-120"/>
                          <a:ea typeface="標楷體" panose="03000509000000000000" pitchFamily="65" charset="-120"/>
                        </a:rPr>
                        <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rPr>
                        <a:t>國立白河商工、國立後壁高中</a:t>
                      </a:r>
                      <a:r>
                        <a:rPr lang="zh-TW" altLang="en-US" sz="2400" b="0" kern="100" dirty="0">
                          <a:solidFill>
                            <a:schemeClr val="tx1"/>
                          </a:solidFill>
                          <a:effectLst/>
                          <a:latin typeface="標楷體" panose="03000509000000000000" pitchFamily="65" charset="-120"/>
                          <a:ea typeface="標楷體" panose="03000509000000000000" pitchFamily="65" charset="-120"/>
                        </a:rPr>
                        <a:t>、</a:t>
                      </a:r>
                      <a:r>
                        <a:rPr lang="zh-TW" altLang="zh-TW" sz="2400" b="0" kern="100" dirty="0">
                          <a:solidFill>
                            <a:schemeClr val="tx1"/>
                          </a:solidFill>
                          <a:effectLst/>
                          <a:latin typeface="標楷體" panose="03000509000000000000" pitchFamily="65" charset="-120"/>
                          <a:ea typeface="標楷體" panose="03000509000000000000" pitchFamily="65" charset="-120"/>
                        </a:rPr>
                        <a:t>國立新營高中、</a:t>
                      </a:r>
                      <a:endParaRPr lang="en-US" altLang="zh-TW" sz="2400" b="0" kern="100" dirty="0">
                        <a:solidFill>
                          <a:schemeClr val="tx1"/>
                        </a:solidFill>
                        <a:effectLst/>
                        <a:latin typeface="標楷體" panose="03000509000000000000" pitchFamily="65" charset="-120"/>
                        <a:ea typeface="標楷體" panose="03000509000000000000" pitchFamily="65" charset="-120"/>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rPr>
                        <a:t>國立新營高工</a:t>
                      </a:r>
                      <a:r>
                        <a:rPr lang="zh-TW" altLang="en-US" sz="2400" b="0" kern="100" dirty="0">
                          <a:solidFill>
                            <a:schemeClr val="tx1"/>
                          </a:solidFill>
                          <a:effectLst/>
                          <a:latin typeface="標楷體" panose="03000509000000000000" pitchFamily="65" charset="-120"/>
                          <a:ea typeface="標楷體" panose="03000509000000000000" pitchFamily="65" charset="-120"/>
                        </a:rPr>
                        <a:t>、</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國立北門高中、國立北門農工</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rPr>
                        <a:t>國立善化高中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80" marR="68580" marT="0" marB="0" anchor="ctr"/>
                </a:tc>
                <a:extLst>
                  <a:ext uri="{0D108BD9-81ED-4DB2-BD59-A6C34878D82A}">
                    <a16:rowId xmlns:a16="http://schemas.microsoft.com/office/drawing/2014/main" xmlns="" val="10003"/>
                  </a:ext>
                </a:extLst>
              </a:tr>
            </a:tbl>
          </a:graphicData>
        </a:graphic>
      </p:graphicFrame>
      <p:sp>
        <p:nvSpPr>
          <p:cNvPr id="15054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F447DDD-937B-42D3-A717-4AAD457ABA9C}" type="slidenum">
              <a:rPr kumimoji="0" lang="zh-TW" altLang="en-US" smtClean="0">
                <a:solidFill>
                  <a:srgbClr val="FEFFFF"/>
                </a:solidFill>
                <a:latin typeface="Century Gothic" panose="020B0502020202020204" pitchFamily="34" charset="0"/>
              </a:rPr>
              <a:pPr/>
              <a:t>53</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標題 1"/>
          <p:cNvSpPr>
            <a:spLocks noGrp="1" noChangeArrowheads="1"/>
          </p:cNvSpPr>
          <p:nvPr>
            <p:ph type="title"/>
          </p:nvPr>
        </p:nvSpPr>
        <p:spPr>
          <a:xfrm>
            <a:off x="1931988" y="455613"/>
            <a:ext cx="9247187" cy="863600"/>
          </a:xfrm>
          <a:solidFill>
            <a:srgbClr val="7030A0"/>
          </a:solidFill>
        </p:spPr>
        <p:txBody>
          <a:bodyPr/>
          <a:lstStyle/>
          <a:p>
            <a:pPr eaLnBrk="1" hangingPunct="1"/>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十一</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就近入學</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以東區、永康區為例</a:t>
            </a:r>
            <a:r>
              <a:rPr lang="en-US" altLang="zh-TW" sz="4000" dirty="0">
                <a:solidFill>
                  <a:srgbClr val="FFFF00"/>
                </a:solidFill>
                <a:latin typeface="標楷體" panose="03000509000000000000" pitchFamily="65" charset="-120"/>
                <a:ea typeface="標楷體" panose="03000509000000000000" pitchFamily="65" charset="-120"/>
              </a:rPr>
              <a:t>)</a:t>
            </a:r>
            <a:endParaRPr lang="zh-TW" altLang="en-US" sz="4000" dirty="0">
              <a:solidFill>
                <a:srgbClr val="FFFF00"/>
              </a:solidFill>
              <a:latin typeface="標楷體" panose="03000509000000000000" pitchFamily="65" charset="-120"/>
              <a:ea typeface="標楷體" panose="03000509000000000000" pitchFamily="65" charset="-120"/>
            </a:endParaRPr>
          </a:p>
        </p:txBody>
      </p:sp>
      <p:sp>
        <p:nvSpPr>
          <p:cNvPr id="15257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05D74AE4-68F3-4AEC-95E5-6AE7DBE9516C}" type="slidenum">
              <a:rPr kumimoji="0" lang="zh-TW" altLang="en-US" smtClean="0">
                <a:solidFill>
                  <a:srgbClr val="FEFFFF"/>
                </a:solidFill>
              </a:rPr>
              <a:pPr>
                <a:spcBef>
                  <a:spcPct val="0"/>
                </a:spcBef>
                <a:buClrTx/>
                <a:buFontTx/>
                <a:buNone/>
              </a:pPr>
              <a:t>54</a:t>
            </a:fld>
            <a:endParaRPr kumimoji="0" lang="zh-TW" altLang="en-US">
              <a:solidFill>
                <a:srgbClr val="FEFFFF"/>
              </a:solidFill>
            </a:endParaRPr>
          </a:p>
        </p:txBody>
      </p:sp>
      <p:graphicFrame>
        <p:nvGraphicFramePr>
          <p:cNvPr id="5" name="表格 4">
            <a:extLst>
              <a:ext uri="{FF2B5EF4-FFF2-40B4-BE49-F238E27FC236}">
                <a16:creationId xmlns:a16="http://schemas.microsoft.com/office/drawing/2014/main" xmlns="" id="{BC740EA8-C24D-4A15-A8D1-9EBA03B1AD6D}"/>
              </a:ext>
            </a:extLst>
          </p:cNvPr>
          <p:cNvGraphicFramePr>
            <a:graphicFrameLocks noGrp="1"/>
          </p:cNvGraphicFramePr>
          <p:nvPr>
            <p:extLst>
              <p:ext uri="{D42A27DB-BD31-4B8C-83A1-F6EECF244321}">
                <p14:modId xmlns:p14="http://schemas.microsoft.com/office/powerpoint/2010/main" val="22041913"/>
              </p:ext>
            </p:extLst>
          </p:nvPr>
        </p:nvGraphicFramePr>
        <p:xfrm>
          <a:off x="2030413" y="1482725"/>
          <a:ext cx="8667750" cy="5375275"/>
        </p:xfrm>
        <a:graphic>
          <a:graphicData uri="http://schemas.openxmlformats.org/drawingml/2006/table">
            <a:tbl>
              <a:tblPr firstRow="1" firstCol="1" bandRow="1">
                <a:tableStyleId>{5C22544A-7EE6-4342-B048-85BDC9FD1C3A}</a:tableStyleId>
              </a:tblPr>
              <a:tblGrid>
                <a:gridCol w="1944665">
                  <a:extLst>
                    <a:ext uri="{9D8B030D-6E8A-4147-A177-3AD203B41FA5}">
                      <a16:colId xmlns:a16="http://schemas.microsoft.com/office/drawing/2014/main" xmlns="" val="20000"/>
                    </a:ext>
                  </a:extLst>
                </a:gridCol>
                <a:gridCol w="6723085">
                  <a:extLst>
                    <a:ext uri="{9D8B030D-6E8A-4147-A177-3AD203B41FA5}">
                      <a16:colId xmlns:a16="http://schemas.microsoft.com/office/drawing/2014/main" xmlns="" val="20001"/>
                    </a:ext>
                  </a:extLst>
                </a:gridCol>
              </a:tblGrid>
              <a:tr h="2194613">
                <a:tc rowSpan="3">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就近入學區</a:t>
                      </a:r>
                      <a:r>
                        <a:rPr lang="en-US" altLang="zh-TW" sz="2400" kern="100" dirty="0">
                          <a:effectLst/>
                          <a:latin typeface="標楷體" panose="03000509000000000000" pitchFamily="65" charset="-120"/>
                          <a:ea typeface="標楷體" panose="03000509000000000000" pitchFamily="65" charset="-120"/>
                        </a:rPr>
                        <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10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國立玉井工商、國立曾文家商、國立曾文農工、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市立土城高中、市立大灣高中、市立永仁高中、</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國立南大附中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國立新化高中、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國立新化高工、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國立新豐高中</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、市立南寧高中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、國立新營高中、</a:t>
                      </a: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國立新營高工、國立北門高中、國立北門農工、</a:t>
                      </a: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國立善化高中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92" marR="68592" marT="0" marB="0" anchor="ctr">
                    <a:solidFill>
                      <a:srgbClr val="F6F6E7"/>
                    </a:solidFill>
                  </a:tcPr>
                </a:tc>
                <a:extLst>
                  <a:ext uri="{0D108BD9-81ED-4DB2-BD59-A6C34878D82A}">
                    <a16:rowId xmlns:a16="http://schemas.microsoft.com/office/drawing/2014/main" xmlns="" val="10000"/>
                  </a:ext>
                </a:extLst>
              </a:tr>
              <a:tr h="1097354">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全區型學校：</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臺南一中、臺南女中、臺南二中、家齊</a:t>
                      </a:r>
                      <a:r>
                        <a:rPr lang="zh-TW" altLang="en-US" sz="2400" kern="100" dirty="0">
                          <a:effectLst/>
                          <a:latin typeface="標楷體" panose="03000509000000000000" pitchFamily="65" charset="-120"/>
                          <a:ea typeface="標楷體" panose="03000509000000000000" pitchFamily="65" charset="-120"/>
                        </a:rPr>
                        <a:t>高中</a:t>
                      </a:r>
                      <a:r>
                        <a:rPr lang="zh-TW" sz="2400" kern="100" dirty="0">
                          <a:effectLst/>
                          <a:latin typeface="標楷體" panose="03000509000000000000" pitchFamily="65" charset="-120"/>
                          <a:ea typeface="標楷體" panose="03000509000000000000" pitchFamily="65" charset="-120"/>
                        </a:rPr>
                        <a:t>、</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南科實中、臺南高工、臺南高商、臺南海事</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extLst>
                  <a:ext uri="{0D108BD9-81ED-4DB2-BD59-A6C34878D82A}">
                    <a16:rowId xmlns:a16="http://schemas.microsoft.com/office/drawing/2014/main" xmlns="" val="10001"/>
                  </a:ext>
                </a:extLst>
              </a:tr>
              <a:tr h="708218">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私立高中職：所有私立高中、所有私立高職</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extLst>
                  <a:ext uri="{0D108BD9-81ED-4DB2-BD59-A6C34878D82A}">
                    <a16:rowId xmlns:a16="http://schemas.microsoft.com/office/drawing/2014/main" xmlns="" val="10002"/>
                  </a:ext>
                </a:extLst>
              </a:tr>
              <a:tr h="1375090">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非就近入學</a:t>
                      </a:r>
                      <a:r>
                        <a:rPr lang="en-US" altLang="zh-TW" sz="2400" kern="100" dirty="0">
                          <a:effectLst/>
                          <a:latin typeface="標楷體" panose="03000509000000000000" pitchFamily="65" charset="-120"/>
                          <a:ea typeface="標楷體" panose="03000509000000000000" pitchFamily="65" charset="-120"/>
                        </a:rPr>
                        <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rPr>
                        <a:t>國立白河商工、國立後壁高中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92" marR="68592" marT="0" marB="0" anchor="ctr"/>
                </a:tc>
                <a:extLst>
                  <a:ext uri="{0D108BD9-81ED-4DB2-BD59-A6C34878D82A}">
                    <a16:rowId xmlns:a16="http://schemas.microsoft.com/office/drawing/2014/main" xmlns="" val="10003"/>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標題 1"/>
          <p:cNvSpPr>
            <a:spLocks noGrp="1" noChangeArrowheads="1"/>
          </p:cNvSpPr>
          <p:nvPr>
            <p:ph type="title"/>
          </p:nvPr>
        </p:nvSpPr>
        <p:spPr>
          <a:xfrm>
            <a:off x="1931988" y="455613"/>
            <a:ext cx="9247187" cy="863600"/>
          </a:xfrm>
          <a:solidFill>
            <a:srgbClr val="7030A0"/>
          </a:solidFill>
        </p:spPr>
        <p:txBody>
          <a:bodyPr/>
          <a:lstStyle/>
          <a:p>
            <a:pPr eaLnBrk="1" hangingPunct="1"/>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十一</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就近入學</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以安平區為例</a:t>
            </a:r>
            <a:r>
              <a:rPr lang="en-US" altLang="zh-TW" sz="4000">
                <a:solidFill>
                  <a:srgbClr val="FFFF00"/>
                </a:solidFill>
                <a:latin typeface="標楷體" panose="03000509000000000000" pitchFamily="65" charset="-120"/>
                <a:ea typeface="標楷體" panose="03000509000000000000" pitchFamily="65" charset="-120"/>
              </a:rPr>
              <a:t>)</a:t>
            </a:r>
            <a:endParaRPr lang="zh-TW" altLang="en-US" sz="4000">
              <a:solidFill>
                <a:srgbClr val="FFFF00"/>
              </a:solidFill>
              <a:latin typeface="標楷體" panose="03000509000000000000" pitchFamily="65" charset="-120"/>
              <a:ea typeface="標楷體" panose="03000509000000000000" pitchFamily="65" charset="-120"/>
            </a:endParaRPr>
          </a:p>
        </p:txBody>
      </p:sp>
      <p:sp>
        <p:nvSpPr>
          <p:cNvPr id="15462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AA5C53B9-DF69-493F-AD7E-EC508D69056E}" type="slidenum">
              <a:rPr kumimoji="0" lang="zh-TW" altLang="en-US" smtClean="0">
                <a:solidFill>
                  <a:srgbClr val="FEFFFF"/>
                </a:solidFill>
              </a:rPr>
              <a:pPr>
                <a:spcBef>
                  <a:spcPct val="0"/>
                </a:spcBef>
                <a:buClrTx/>
                <a:buFontTx/>
                <a:buNone/>
              </a:pPr>
              <a:t>55</a:t>
            </a:fld>
            <a:endParaRPr kumimoji="0" lang="zh-TW" altLang="en-US">
              <a:solidFill>
                <a:srgbClr val="FEFFFF"/>
              </a:solidFill>
            </a:endParaRPr>
          </a:p>
        </p:txBody>
      </p:sp>
      <p:graphicFrame>
        <p:nvGraphicFramePr>
          <p:cNvPr id="5" name="表格 4">
            <a:extLst>
              <a:ext uri="{FF2B5EF4-FFF2-40B4-BE49-F238E27FC236}">
                <a16:creationId xmlns:a16="http://schemas.microsoft.com/office/drawing/2014/main" xmlns="" id="{3C251A7F-3BCE-487E-9489-BF7E6AF44EBE}"/>
              </a:ext>
            </a:extLst>
          </p:cNvPr>
          <p:cNvGraphicFramePr>
            <a:graphicFrameLocks noGrp="1"/>
          </p:cNvGraphicFramePr>
          <p:nvPr>
            <p:extLst>
              <p:ext uri="{D42A27DB-BD31-4B8C-83A1-F6EECF244321}">
                <p14:modId xmlns:p14="http://schemas.microsoft.com/office/powerpoint/2010/main" val="2134899954"/>
              </p:ext>
            </p:extLst>
          </p:nvPr>
        </p:nvGraphicFramePr>
        <p:xfrm>
          <a:off x="2030413" y="1482725"/>
          <a:ext cx="8667750" cy="5173663"/>
        </p:xfrm>
        <a:graphic>
          <a:graphicData uri="http://schemas.openxmlformats.org/drawingml/2006/table">
            <a:tbl>
              <a:tblPr firstRow="1" firstCol="1" bandRow="1">
                <a:tableStyleId>{5C22544A-7EE6-4342-B048-85BDC9FD1C3A}</a:tableStyleId>
              </a:tblPr>
              <a:tblGrid>
                <a:gridCol w="1944665">
                  <a:extLst>
                    <a:ext uri="{9D8B030D-6E8A-4147-A177-3AD203B41FA5}">
                      <a16:colId xmlns:a16="http://schemas.microsoft.com/office/drawing/2014/main" xmlns="" val="20000"/>
                    </a:ext>
                  </a:extLst>
                </a:gridCol>
                <a:gridCol w="6723085">
                  <a:extLst>
                    <a:ext uri="{9D8B030D-6E8A-4147-A177-3AD203B41FA5}">
                      <a16:colId xmlns:a16="http://schemas.microsoft.com/office/drawing/2014/main" xmlns="" val="20001"/>
                    </a:ext>
                  </a:extLst>
                </a:gridCol>
              </a:tblGrid>
              <a:tr h="1993078">
                <a:tc rowSpan="3">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就近入學區</a:t>
                      </a:r>
                      <a:r>
                        <a:rPr lang="en-US" altLang="zh-TW" sz="2400" kern="100" dirty="0">
                          <a:effectLst/>
                          <a:latin typeface="標楷體" panose="03000509000000000000" pitchFamily="65" charset="-120"/>
                          <a:ea typeface="標楷體" panose="03000509000000000000" pitchFamily="65" charset="-120"/>
                        </a:rPr>
                        <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10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國立曾文家商、國立曾文農工、</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國立北門農工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市立土城高中、市立大灣高中、市立永仁高中、</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國立南大附中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國立新化高中、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國立新化高工、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國立新豐高中</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、市立南寧高中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、國立新營高中、</a:t>
                      </a: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國立新營高工、國立北門</a:t>
                      </a:r>
                      <a:r>
                        <a:rPr lang="zh-TW" altLang="en-US" sz="2400" b="0" kern="100">
                          <a:solidFill>
                            <a:schemeClr val="tx1"/>
                          </a:solidFill>
                          <a:effectLst/>
                          <a:latin typeface="標楷體" panose="03000509000000000000" pitchFamily="65" charset="-120"/>
                          <a:ea typeface="標楷體" panose="03000509000000000000" pitchFamily="65" charset="-120"/>
                          <a:cs typeface="+mn-cs"/>
                        </a:rPr>
                        <a:t>高中、</a:t>
                      </a:r>
                      <a:endParaRPr lang="zh-TW" altLang="en-US"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92" marR="68592" marT="0" marB="0" anchor="ctr">
                    <a:solidFill>
                      <a:srgbClr val="F6F6E7"/>
                    </a:solidFill>
                  </a:tcPr>
                </a:tc>
                <a:extLst>
                  <a:ext uri="{0D108BD9-81ED-4DB2-BD59-A6C34878D82A}">
                    <a16:rowId xmlns:a16="http://schemas.microsoft.com/office/drawing/2014/main" xmlns="" val="10000"/>
                  </a:ext>
                </a:extLst>
              </a:tr>
              <a:tr h="1097327">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全區型學校：</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臺南一中、臺南女中、臺南二中</a:t>
                      </a:r>
                      <a:r>
                        <a:rPr lang="zh-TW" sz="2400" kern="100">
                          <a:effectLst/>
                          <a:latin typeface="標楷體" panose="03000509000000000000" pitchFamily="65" charset="-120"/>
                          <a:ea typeface="標楷體" panose="03000509000000000000" pitchFamily="65" charset="-120"/>
                        </a:rPr>
                        <a:t>、家齊</a:t>
                      </a:r>
                      <a:r>
                        <a:rPr lang="zh-TW" altLang="en-US" sz="2400" kern="100">
                          <a:effectLst/>
                          <a:latin typeface="標楷體" panose="03000509000000000000" pitchFamily="65" charset="-120"/>
                          <a:ea typeface="標楷體" panose="03000509000000000000" pitchFamily="65" charset="-120"/>
                        </a:rPr>
                        <a:t>高</a:t>
                      </a:r>
                      <a:r>
                        <a:rPr lang="zh-TW" sz="2400" kern="100">
                          <a:effectLst/>
                          <a:latin typeface="標楷體" panose="03000509000000000000" pitchFamily="65" charset="-120"/>
                          <a:ea typeface="標楷體" panose="03000509000000000000" pitchFamily="65" charset="-120"/>
                        </a:rPr>
                        <a:t>中</a:t>
                      </a:r>
                      <a:r>
                        <a:rPr lang="zh-TW" sz="2400" kern="100" dirty="0">
                          <a:effectLst/>
                          <a:latin typeface="標楷體" panose="03000509000000000000" pitchFamily="65" charset="-120"/>
                          <a:ea typeface="標楷體" panose="03000509000000000000" pitchFamily="65" charset="-120"/>
                        </a:rPr>
                        <a:t>、</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南科實中、臺南高工、臺南高商、臺南海事</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extLst>
                  <a:ext uri="{0D108BD9-81ED-4DB2-BD59-A6C34878D82A}">
                    <a16:rowId xmlns:a16="http://schemas.microsoft.com/office/drawing/2014/main" xmlns="" val="10001"/>
                  </a:ext>
                </a:extLst>
              </a:tr>
              <a:tr h="708201">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私立高中職：所有私立高中、所有私立高職</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extLst>
                  <a:ext uri="{0D108BD9-81ED-4DB2-BD59-A6C34878D82A}">
                    <a16:rowId xmlns:a16="http://schemas.microsoft.com/office/drawing/2014/main" xmlns="" val="10002"/>
                  </a:ext>
                </a:extLst>
              </a:tr>
              <a:tr h="1375057">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非就近入學</a:t>
                      </a:r>
                      <a:r>
                        <a:rPr lang="en-US" altLang="zh-TW" sz="2400" kern="100" dirty="0">
                          <a:effectLst/>
                          <a:latin typeface="標楷體" panose="03000509000000000000" pitchFamily="65" charset="-120"/>
                          <a:ea typeface="標楷體" panose="03000509000000000000" pitchFamily="65" charset="-120"/>
                        </a:rPr>
                        <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rPr>
                        <a:t>國立白河商工、國立後壁高中</a:t>
                      </a:r>
                      <a:r>
                        <a:rPr lang="zh-TW" altLang="en-US" sz="2400" b="0" kern="100" dirty="0">
                          <a:solidFill>
                            <a:schemeClr val="tx1"/>
                          </a:solidFill>
                          <a:effectLst/>
                          <a:latin typeface="標楷體" panose="03000509000000000000" pitchFamily="65" charset="-120"/>
                          <a:ea typeface="標楷體" panose="03000509000000000000" pitchFamily="65" charset="-120"/>
                        </a:rPr>
                        <a:t>、國立玉井工商、</a:t>
                      </a:r>
                      <a:endParaRPr lang="en-US" altLang="zh-TW" sz="2400" b="0" kern="100" dirty="0">
                        <a:solidFill>
                          <a:schemeClr val="tx1"/>
                        </a:solidFill>
                        <a:effectLst/>
                        <a:latin typeface="標楷體" panose="03000509000000000000" pitchFamily="65" charset="-120"/>
                        <a:ea typeface="標楷體" panose="03000509000000000000" pitchFamily="65" charset="-120"/>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國立善化高中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92" marR="68592" marT="0" marB="0" anchor="ctr"/>
                </a:tc>
                <a:extLst>
                  <a:ext uri="{0D108BD9-81ED-4DB2-BD59-A6C34878D82A}">
                    <a16:rowId xmlns:a16="http://schemas.microsoft.com/office/drawing/2014/main" xmlns="" val="10003"/>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標題 1"/>
          <p:cNvSpPr>
            <a:spLocks noGrp="1" noChangeArrowheads="1"/>
          </p:cNvSpPr>
          <p:nvPr>
            <p:ph type="title"/>
          </p:nvPr>
        </p:nvSpPr>
        <p:spPr>
          <a:xfrm>
            <a:off x="1931988" y="455613"/>
            <a:ext cx="9247187" cy="863600"/>
          </a:xfrm>
          <a:solidFill>
            <a:srgbClr val="7030A0"/>
          </a:solidFill>
        </p:spPr>
        <p:txBody>
          <a:bodyPr/>
          <a:lstStyle/>
          <a:p>
            <a:pPr eaLnBrk="1" hangingPunct="1"/>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十二</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國中教育會考</a:t>
            </a:r>
          </a:p>
        </p:txBody>
      </p:sp>
      <p:sp>
        <p:nvSpPr>
          <p:cNvPr id="15462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AA5C53B9-DF69-493F-AD7E-EC508D69056E}" type="slidenum">
              <a:rPr kumimoji="0" lang="zh-TW" altLang="en-US" smtClean="0">
                <a:solidFill>
                  <a:srgbClr val="FEFFFF"/>
                </a:solidFill>
              </a:rPr>
              <a:pPr>
                <a:spcBef>
                  <a:spcPct val="0"/>
                </a:spcBef>
                <a:buClrTx/>
                <a:buFontTx/>
                <a:buNone/>
              </a:pPr>
              <a:t>56</a:t>
            </a:fld>
            <a:endParaRPr kumimoji="0" lang="zh-TW" altLang="en-US">
              <a:solidFill>
                <a:srgbClr val="FEFFFF"/>
              </a:solidFill>
            </a:endParaRPr>
          </a:p>
        </p:txBody>
      </p:sp>
      <p:sp>
        <p:nvSpPr>
          <p:cNvPr id="6" name="內容版面配置區 2">
            <a:extLst>
              <a:ext uri="{FF2B5EF4-FFF2-40B4-BE49-F238E27FC236}">
                <a16:creationId xmlns:a16="http://schemas.microsoft.com/office/drawing/2014/main" xmlns="" id="{3C713E21-5052-4BB4-B4EC-AA882DCFD63C}"/>
              </a:ext>
            </a:extLst>
          </p:cNvPr>
          <p:cNvSpPr>
            <a:spLocks noGrp="1"/>
          </p:cNvSpPr>
          <p:nvPr>
            <p:ph idx="1"/>
          </p:nvPr>
        </p:nvSpPr>
        <p:spPr>
          <a:xfrm>
            <a:off x="1931988" y="1546775"/>
            <a:ext cx="8229600" cy="5006181"/>
          </a:xfrm>
        </p:spPr>
        <p:txBody>
          <a:bodyPr/>
          <a:lstStyle/>
          <a:p>
            <a:pPr>
              <a:buFontTx/>
              <a:buBlip>
                <a:blip r:embed="rId3"/>
              </a:buBlip>
            </a:pPr>
            <a:r>
              <a:rPr lang="zh-TW" altLang="zh-TW" sz="3200" dirty="0">
                <a:solidFill>
                  <a:srgbClr val="000066"/>
                </a:solidFill>
                <a:latin typeface="標楷體" panose="03000509000000000000" pitchFamily="65" charset="-120"/>
                <a:ea typeface="標楷體" panose="03000509000000000000" pitchFamily="65" charset="-120"/>
              </a:rPr>
              <a:t>會考題目依據九年一貫課程綱要命題，重於融會貫通的基本題型。</a:t>
            </a:r>
          </a:p>
          <a:p>
            <a:pPr>
              <a:buFontTx/>
              <a:buBlip>
                <a:blip r:embed="rId3"/>
              </a:buBlip>
            </a:pPr>
            <a:r>
              <a:rPr lang="zh-TW" altLang="en-US" sz="3200" dirty="0">
                <a:solidFill>
                  <a:srgbClr val="000066"/>
                </a:solidFill>
                <a:latin typeface="標楷體" panose="03000509000000000000" pitchFamily="65" charset="-120"/>
                <a:ea typeface="標楷體" panose="03000509000000000000" pitchFamily="65" charset="-120"/>
              </a:rPr>
              <a:t>採標準參照，</a:t>
            </a:r>
            <a:r>
              <a:rPr lang="zh-TW" altLang="zh-TW" sz="3200" dirty="0">
                <a:solidFill>
                  <a:srgbClr val="000066"/>
                </a:solidFill>
                <a:latin typeface="標楷體" panose="03000509000000000000" pitchFamily="65" charset="-120"/>
                <a:ea typeface="標楷體" panose="03000509000000000000" pitchFamily="65" charset="-120"/>
              </a:rPr>
              <a:t>分為精熟</a:t>
            </a:r>
            <a:r>
              <a:rPr lang="en-US" altLang="zh-TW" sz="3200" dirty="0">
                <a:solidFill>
                  <a:srgbClr val="000066"/>
                </a:solidFill>
                <a:latin typeface="標楷體" panose="03000509000000000000" pitchFamily="65" charset="-120"/>
                <a:ea typeface="標楷體" panose="03000509000000000000" pitchFamily="65" charset="-120"/>
              </a:rPr>
              <a:t>(6</a:t>
            </a:r>
            <a:r>
              <a:rPr lang="zh-TW" altLang="en-US" sz="3200" dirty="0">
                <a:solidFill>
                  <a:srgbClr val="000066"/>
                </a:solidFill>
                <a:latin typeface="標楷體" panose="03000509000000000000" pitchFamily="65" charset="-120"/>
                <a:ea typeface="標楷體" panose="03000509000000000000" pitchFamily="65" charset="-120"/>
              </a:rPr>
              <a:t>分</a:t>
            </a:r>
            <a:r>
              <a:rPr lang="en-US" altLang="zh-TW" sz="3200" dirty="0">
                <a:solidFill>
                  <a:srgbClr val="000066"/>
                </a:solidFill>
                <a:latin typeface="標楷體" panose="03000509000000000000" pitchFamily="65" charset="-120"/>
                <a:ea typeface="標楷體" panose="03000509000000000000" pitchFamily="65" charset="-120"/>
              </a:rPr>
              <a:t>)</a:t>
            </a:r>
            <a:r>
              <a:rPr lang="zh-TW" altLang="zh-TW" sz="3200" dirty="0">
                <a:solidFill>
                  <a:srgbClr val="000066"/>
                </a:solidFill>
                <a:latin typeface="標楷體" panose="03000509000000000000" pitchFamily="65" charset="-120"/>
                <a:ea typeface="標楷體" panose="03000509000000000000" pitchFamily="65" charset="-120"/>
              </a:rPr>
              <a:t>、基礎</a:t>
            </a:r>
            <a:r>
              <a:rPr lang="en-US" altLang="zh-TW" sz="3200" dirty="0">
                <a:solidFill>
                  <a:srgbClr val="000066"/>
                </a:solidFill>
                <a:latin typeface="標楷體" panose="03000509000000000000" pitchFamily="65" charset="-120"/>
                <a:ea typeface="標楷體" panose="03000509000000000000" pitchFamily="65" charset="-120"/>
              </a:rPr>
              <a:t>(4</a:t>
            </a:r>
            <a:r>
              <a:rPr lang="zh-TW" altLang="en-US" sz="3200" dirty="0">
                <a:solidFill>
                  <a:srgbClr val="000066"/>
                </a:solidFill>
                <a:latin typeface="標楷體" panose="03000509000000000000" pitchFamily="65" charset="-120"/>
                <a:ea typeface="標楷體" panose="03000509000000000000" pitchFamily="65" charset="-120"/>
              </a:rPr>
              <a:t>分</a:t>
            </a:r>
            <a:r>
              <a:rPr lang="en-US" altLang="zh-TW" sz="3200" dirty="0">
                <a:solidFill>
                  <a:srgbClr val="000066"/>
                </a:solidFill>
                <a:latin typeface="標楷體" panose="03000509000000000000" pitchFamily="65" charset="-120"/>
                <a:ea typeface="標楷體" panose="03000509000000000000" pitchFamily="65" charset="-120"/>
              </a:rPr>
              <a:t>) </a:t>
            </a:r>
            <a:r>
              <a:rPr lang="zh-TW" altLang="zh-TW" sz="3200" dirty="0">
                <a:solidFill>
                  <a:srgbClr val="000066"/>
                </a:solidFill>
                <a:latin typeface="標楷體" panose="03000509000000000000" pitchFamily="65" charset="-120"/>
                <a:ea typeface="標楷體" panose="03000509000000000000" pitchFamily="65" charset="-120"/>
              </a:rPr>
              <a:t>、待加強</a:t>
            </a:r>
            <a:r>
              <a:rPr lang="en-US" altLang="zh-TW" sz="3200" dirty="0">
                <a:solidFill>
                  <a:srgbClr val="000066"/>
                </a:solidFill>
                <a:latin typeface="標楷體" panose="03000509000000000000" pitchFamily="65" charset="-120"/>
                <a:ea typeface="標楷體" panose="03000509000000000000" pitchFamily="65" charset="-120"/>
              </a:rPr>
              <a:t>(2</a:t>
            </a:r>
            <a:r>
              <a:rPr lang="zh-TW" altLang="en-US" sz="3200" dirty="0">
                <a:solidFill>
                  <a:srgbClr val="000066"/>
                </a:solidFill>
                <a:latin typeface="標楷體" panose="03000509000000000000" pitchFamily="65" charset="-120"/>
                <a:ea typeface="標楷體" panose="03000509000000000000" pitchFamily="65" charset="-120"/>
              </a:rPr>
              <a:t>分</a:t>
            </a:r>
            <a:r>
              <a:rPr lang="en-US" altLang="zh-TW" sz="3200" dirty="0">
                <a:solidFill>
                  <a:srgbClr val="000066"/>
                </a:solidFill>
                <a:latin typeface="標楷體" panose="03000509000000000000" pitchFamily="65" charset="-120"/>
                <a:ea typeface="標楷體" panose="03000509000000000000" pitchFamily="65" charset="-120"/>
              </a:rPr>
              <a:t>) 3</a:t>
            </a:r>
            <a:r>
              <a:rPr lang="zh-TW" altLang="zh-TW" sz="3200" dirty="0">
                <a:solidFill>
                  <a:srgbClr val="000066"/>
                </a:solidFill>
                <a:latin typeface="標楷體" panose="03000509000000000000" pitchFamily="65" charset="-120"/>
                <a:ea typeface="標楷體" panose="03000509000000000000" pitchFamily="65" charset="-120"/>
              </a:rPr>
              <a:t>個等級，不僅較易達到，也不用分分計較。</a:t>
            </a:r>
            <a:endParaRPr lang="en-US" altLang="zh-TW" sz="3200" dirty="0">
              <a:solidFill>
                <a:srgbClr val="000066"/>
              </a:solidFill>
              <a:latin typeface="標楷體" panose="03000509000000000000" pitchFamily="65" charset="-120"/>
              <a:ea typeface="標楷體" panose="03000509000000000000" pitchFamily="65" charset="-120"/>
            </a:endParaRPr>
          </a:p>
          <a:p>
            <a:pPr>
              <a:buFontTx/>
              <a:buBlip>
                <a:blip r:embed="rId3"/>
              </a:buBlip>
            </a:pPr>
            <a:r>
              <a:rPr lang="zh-TW" altLang="en-US" sz="3200" dirty="0">
                <a:solidFill>
                  <a:srgbClr val="000066"/>
                </a:solidFill>
                <a:latin typeface="標楷體" panose="03000509000000000000" pitchFamily="65" charset="-120"/>
                <a:ea typeface="標楷體" panose="03000509000000000000" pitchFamily="65" charset="-120"/>
              </a:rPr>
              <a:t>考試日期：</a:t>
            </a:r>
            <a:r>
              <a:rPr lang="en-US" altLang="zh-TW" sz="3200" dirty="0">
                <a:solidFill>
                  <a:srgbClr val="000066"/>
                </a:solidFill>
                <a:latin typeface="標楷體" panose="03000509000000000000" pitchFamily="65" charset="-120"/>
                <a:ea typeface="標楷體" panose="03000509000000000000" pitchFamily="65" charset="-120"/>
              </a:rPr>
              <a:t>109/5/16(</a:t>
            </a:r>
            <a:r>
              <a:rPr lang="zh-TW" altLang="en-US" sz="3200" dirty="0">
                <a:solidFill>
                  <a:srgbClr val="000066"/>
                </a:solidFill>
                <a:latin typeface="標楷體" panose="03000509000000000000" pitchFamily="65" charset="-120"/>
                <a:ea typeface="標楷體" panose="03000509000000000000" pitchFamily="65" charset="-120"/>
              </a:rPr>
              <a:t>六</a:t>
            </a:r>
            <a:r>
              <a:rPr lang="en-US" altLang="zh-TW" sz="3200" dirty="0">
                <a:solidFill>
                  <a:srgbClr val="000066"/>
                </a:solidFill>
                <a:latin typeface="標楷體" panose="03000509000000000000" pitchFamily="65" charset="-120"/>
                <a:ea typeface="標楷體" panose="03000509000000000000" pitchFamily="65" charset="-120"/>
              </a:rPr>
              <a:t>)-109/5/17(</a:t>
            </a:r>
            <a:r>
              <a:rPr lang="zh-TW" altLang="en-US" sz="3200" dirty="0">
                <a:solidFill>
                  <a:srgbClr val="000066"/>
                </a:solidFill>
                <a:latin typeface="標楷體" panose="03000509000000000000" pitchFamily="65" charset="-120"/>
                <a:ea typeface="標楷體" panose="03000509000000000000" pitchFamily="65" charset="-120"/>
              </a:rPr>
              <a:t>日</a:t>
            </a:r>
            <a:r>
              <a:rPr lang="en-US" altLang="zh-TW" sz="3200" dirty="0">
                <a:solidFill>
                  <a:srgbClr val="000066"/>
                </a:solidFill>
                <a:latin typeface="標楷體" panose="03000509000000000000" pitchFamily="65" charset="-120"/>
                <a:ea typeface="標楷體" panose="03000509000000000000" pitchFamily="65" charset="-120"/>
              </a:rPr>
              <a:t>)</a:t>
            </a:r>
          </a:p>
          <a:p>
            <a:pPr>
              <a:buFontTx/>
              <a:buBlip>
                <a:blip r:embed="rId3"/>
              </a:buBlip>
            </a:pPr>
            <a:r>
              <a:rPr lang="zh-TW" altLang="en-US" sz="3200" dirty="0">
                <a:solidFill>
                  <a:srgbClr val="FF0000"/>
                </a:solidFill>
                <a:latin typeface="標楷體" panose="03000509000000000000" pitchFamily="65" charset="-120"/>
                <a:ea typeface="標楷體" panose="03000509000000000000" pitchFamily="65" charset="-120"/>
              </a:rPr>
              <a:t>此項分數於放榜後，由免試入學委員會直接將會考成績轉入免試入學作業系統。</a:t>
            </a:r>
          </a:p>
        </p:txBody>
      </p:sp>
    </p:spTree>
    <p:extLst>
      <p:ext uri="{BB962C8B-B14F-4D97-AF65-F5344CB8AC3E}">
        <p14:creationId xmlns:p14="http://schemas.microsoft.com/office/powerpoint/2010/main" val="39970003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r>
              <a:rPr lang="en-US" altLang="zh-TW" sz="1400" dirty="0">
                <a:latin typeface="Arial" panose="020B0604020202020204" pitchFamily="34" charset="0"/>
              </a:rPr>
              <a:t>80</a:t>
            </a:r>
            <a:endParaRPr lang="zh-TW" altLang="en-US" sz="1400" dirty="0">
              <a:latin typeface="Arial" panose="020B0604020202020204" pitchFamily="34" charset="0"/>
            </a:endParaRPr>
          </a:p>
        </p:txBody>
      </p:sp>
      <p:pic>
        <p:nvPicPr>
          <p:cNvPr id="135171" name="圖片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52625" y="1938339"/>
            <a:ext cx="828675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p:cNvSpPr txBox="1"/>
          <p:nvPr/>
        </p:nvSpPr>
        <p:spPr>
          <a:xfrm>
            <a:off x="2207569" y="1353564"/>
            <a:ext cx="3877985" cy="646331"/>
          </a:xfrm>
          <a:prstGeom prst="rect">
            <a:avLst/>
          </a:prstGeom>
          <a:noFill/>
        </p:spPr>
        <p:txBody>
          <a:bodyPr wrap="none" rtlCol="0">
            <a:spAutoFit/>
          </a:bodyPr>
          <a:lstStyle/>
          <a:p>
            <a:r>
              <a:rPr lang="zh-TW" altLang="en-US" sz="3600" b="1" dirty="0">
                <a:solidFill>
                  <a:srgbClr val="C00000"/>
                </a:solidFill>
              </a:rPr>
              <a:t>教育會考加註標記</a:t>
            </a:r>
          </a:p>
        </p:txBody>
      </p:sp>
      <p:sp>
        <p:nvSpPr>
          <p:cNvPr id="5" name="標題 1">
            <a:extLst>
              <a:ext uri="{FF2B5EF4-FFF2-40B4-BE49-F238E27FC236}">
                <a16:creationId xmlns:a16="http://schemas.microsoft.com/office/drawing/2014/main" xmlns="" id="{292B2173-809E-4062-BAAD-7E469DEE418A}"/>
              </a:ext>
            </a:extLst>
          </p:cNvPr>
          <p:cNvSpPr txBox="1">
            <a:spLocks noChangeArrowheads="1"/>
          </p:cNvSpPr>
          <p:nvPr/>
        </p:nvSpPr>
        <p:spPr>
          <a:xfrm>
            <a:off x="1931988" y="455613"/>
            <a:ext cx="9247187" cy="863600"/>
          </a:xfrm>
          <a:prstGeom prst="rect">
            <a:avLst/>
          </a:prstGeom>
          <a:solidFill>
            <a:srgbClr val="7030A0"/>
          </a:solidFill>
        </p:spPr>
        <p:txBody>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十二</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國中教育會考</a:t>
            </a:r>
          </a:p>
        </p:txBody>
      </p:sp>
    </p:spTree>
    <p:extLst>
      <p:ext uri="{BB962C8B-B14F-4D97-AF65-F5344CB8AC3E}">
        <p14:creationId xmlns:p14="http://schemas.microsoft.com/office/powerpoint/2010/main" val="190567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標題 1"/>
          <p:cNvSpPr>
            <a:spLocks noGrp="1"/>
          </p:cNvSpPr>
          <p:nvPr>
            <p:ph type="title"/>
          </p:nvPr>
        </p:nvSpPr>
        <p:spPr>
          <a:xfrm>
            <a:off x="1931988" y="1319213"/>
            <a:ext cx="5293568" cy="478631"/>
          </a:xfrm>
        </p:spPr>
        <p:txBody>
          <a:bodyPr/>
          <a:lstStyle/>
          <a:p>
            <a:pPr eaLnBrk="1" hangingPunct="1"/>
            <a:r>
              <a:rPr lang="zh-TW" altLang="en-US" sz="2800" dirty="0"/>
              <a:t>考試科目、時間及題數</a:t>
            </a:r>
          </a:p>
        </p:txBody>
      </p:sp>
      <p:sp>
        <p:nvSpPr>
          <p:cNvPr id="3" name="投影片編號版面配置區 2"/>
          <p:cNvSpPr>
            <a:spLocks noGrp="1"/>
          </p:cNvSpPr>
          <p:nvPr>
            <p:ph type="sldNum" sz="quarter" idx="12"/>
          </p:nvPr>
        </p:nvSpPr>
        <p:spPr/>
        <p:txBody>
          <a:bodyPr/>
          <a:lstStyle/>
          <a:p>
            <a:pPr>
              <a:defRPr/>
            </a:pPr>
            <a:fld id="{3548463A-7E03-4A8F-8320-8F714E253DCD}" type="slidenum">
              <a:rPr lang="zh-TW" altLang="en-US" sz="1500"/>
              <a:pPr>
                <a:defRPr/>
              </a:pPr>
              <a:t>58</a:t>
            </a:fld>
            <a:endParaRPr lang="zh-TW" altLang="en-US" sz="1500" dirty="0"/>
          </a:p>
        </p:txBody>
      </p:sp>
      <p:graphicFrame>
        <p:nvGraphicFramePr>
          <p:cNvPr id="6" name="內容版面配置區 3"/>
          <p:cNvGraphicFramePr>
            <a:graphicFrameLocks/>
          </p:cNvGraphicFramePr>
          <p:nvPr>
            <p:extLst>
              <p:ext uri="{D42A27DB-BD31-4B8C-83A1-F6EECF244321}">
                <p14:modId xmlns:p14="http://schemas.microsoft.com/office/powerpoint/2010/main" val="2505688029"/>
              </p:ext>
            </p:extLst>
          </p:nvPr>
        </p:nvGraphicFramePr>
        <p:xfrm>
          <a:off x="1931988" y="1780259"/>
          <a:ext cx="7704138" cy="5040311"/>
        </p:xfrm>
        <a:graphic>
          <a:graphicData uri="http://schemas.openxmlformats.org/drawingml/2006/table">
            <a:tbl>
              <a:tblPr/>
              <a:tblGrid>
                <a:gridCol w="1703021">
                  <a:extLst>
                    <a:ext uri="{9D8B030D-6E8A-4147-A177-3AD203B41FA5}">
                      <a16:colId xmlns:a16="http://schemas.microsoft.com/office/drawing/2014/main" xmlns="" val="20000"/>
                    </a:ext>
                  </a:extLst>
                </a:gridCol>
                <a:gridCol w="2189597">
                  <a:extLst>
                    <a:ext uri="{9D8B030D-6E8A-4147-A177-3AD203B41FA5}">
                      <a16:colId xmlns:a16="http://schemas.microsoft.com/office/drawing/2014/main" xmlns="" val="20001"/>
                    </a:ext>
                  </a:extLst>
                </a:gridCol>
                <a:gridCol w="2027405">
                  <a:extLst>
                    <a:ext uri="{9D8B030D-6E8A-4147-A177-3AD203B41FA5}">
                      <a16:colId xmlns:a16="http://schemas.microsoft.com/office/drawing/2014/main" xmlns="" val="20002"/>
                    </a:ext>
                  </a:extLst>
                </a:gridCol>
                <a:gridCol w="1784115">
                  <a:extLst>
                    <a:ext uri="{9D8B030D-6E8A-4147-A177-3AD203B41FA5}">
                      <a16:colId xmlns:a16="http://schemas.microsoft.com/office/drawing/2014/main" xmlns="" val="20003"/>
                    </a:ext>
                  </a:extLst>
                </a:gridCol>
              </a:tblGrid>
              <a:tr h="62838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考試科目</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題型</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題數</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考試時間</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extLst>
                  <a:ext uri="{0D108BD9-81ED-4DB2-BD59-A6C34878D82A}">
                    <a16:rowId xmlns:a16="http://schemas.microsoft.com/office/drawing/2014/main" xmlns="" val="10000"/>
                  </a:ext>
                </a:extLst>
              </a:tr>
              <a:tr h="551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國　文</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4</a:t>
                      </a:r>
                      <a:r>
                        <a:rPr lang="zh-TW" sz="2400" kern="0" dirty="0">
                          <a:solidFill>
                            <a:srgbClr val="000000"/>
                          </a:solidFill>
                          <a:latin typeface="Times New Roman"/>
                          <a:ea typeface="標楷體"/>
                          <a:cs typeface="Times New Roman"/>
                        </a:rPr>
                        <a:t>選</a:t>
                      </a:r>
                      <a:r>
                        <a:rPr lang="en-US" sz="2400" kern="0" dirty="0">
                          <a:solidFill>
                            <a:srgbClr val="000000"/>
                          </a:solidFill>
                          <a:latin typeface="Times New Roman"/>
                          <a:ea typeface="標楷體"/>
                          <a:cs typeface="Times New Roman"/>
                        </a:rPr>
                        <a:t>1</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45</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50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5149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英</a:t>
                      </a:r>
                      <a:r>
                        <a:rPr lang="en-US" sz="2400" b="1" kern="0" dirty="0">
                          <a:solidFill>
                            <a:srgbClr val="000000"/>
                          </a:solidFill>
                          <a:latin typeface="Times New Roman"/>
                          <a:ea typeface="標楷體"/>
                          <a:cs typeface="Times New Roman"/>
                        </a:rPr>
                        <a:t>  </a:t>
                      </a:r>
                      <a:r>
                        <a:rPr lang="zh-TW" sz="2400" b="1" kern="0" dirty="0">
                          <a:solidFill>
                            <a:srgbClr val="000000"/>
                          </a:solidFill>
                          <a:latin typeface="Times New Roman"/>
                          <a:ea typeface="標楷體"/>
                          <a:cs typeface="Times New Roman"/>
                        </a:rPr>
                        <a:t>語</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r>
                        <a:rPr lang="zh-TW" sz="2400" kern="0">
                          <a:solidFill>
                            <a:srgbClr val="000000"/>
                          </a:solidFill>
                          <a:latin typeface="Times New Roman"/>
                          <a:ea typeface="標楷體"/>
                          <a:cs typeface="Times New Roman"/>
                        </a:rPr>
                        <a:t>（閱讀）</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40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45</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60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51491">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3</a:t>
                      </a:r>
                      <a:r>
                        <a:rPr lang="zh-TW" sz="2400" kern="0" dirty="0">
                          <a:solidFill>
                            <a:srgbClr val="FF0000"/>
                          </a:solidFill>
                          <a:latin typeface="Times New Roman"/>
                          <a:ea typeface="標楷體"/>
                          <a:cs typeface="Times New Roman"/>
                        </a:rPr>
                        <a:t>選</a:t>
                      </a:r>
                      <a:r>
                        <a:rPr lang="en-US" sz="2400" kern="0" dirty="0">
                          <a:solidFill>
                            <a:srgbClr val="FF0000"/>
                          </a:solidFill>
                          <a:latin typeface="Times New Roman"/>
                          <a:ea typeface="標楷體"/>
                          <a:cs typeface="Times New Roman"/>
                        </a:rPr>
                        <a:t>1</a:t>
                      </a:r>
                      <a:r>
                        <a:rPr lang="zh-TW" sz="2400" kern="0" dirty="0">
                          <a:solidFill>
                            <a:srgbClr val="FF0000"/>
                          </a:solidFill>
                          <a:latin typeface="Times New Roman"/>
                          <a:ea typeface="標楷體"/>
                          <a:cs typeface="Times New Roman"/>
                        </a:rPr>
                        <a:t>（聽力）</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20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30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25</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5149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數　學</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25</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30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80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551491">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kern="0" dirty="0">
                          <a:solidFill>
                            <a:srgbClr val="FF0000"/>
                          </a:solidFill>
                          <a:latin typeface="Times New Roman"/>
                          <a:ea typeface="標楷體"/>
                          <a:cs typeface="Times New Roman"/>
                        </a:rPr>
                        <a:t>非選擇題</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2</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extLst>
                  <a:ext uri="{0D108BD9-81ED-4DB2-BD59-A6C34878D82A}">
                    <a16:rowId xmlns:a16="http://schemas.microsoft.com/office/drawing/2014/main" xmlns="" val="10005"/>
                  </a:ext>
                </a:extLst>
              </a:tr>
              <a:tr h="551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社　會</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60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70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551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自　然</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50</a:t>
                      </a:r>
                      <a:r>
                        <a:rPr lang="zh-TW" sz="2400" kern="0">
                          <a:solidFill>
                            <a:srgbClr val="000000"/>
                          </a:solidFill>
                          <a:latin typeface="Times New Roman"/>
                          <a:ea typeface="標楷體"/>
                          <a:cs typeface="Times New Roman"/>
                        </a:rPr>
                        <a:t>～</a:t>
                      </a:r>
                      <a:r>
                        <a:rPr lang="en-US" sz="2400" kern="0">
                          <a:solidFill>
                            <a:srgbClr val="000000"/>
                          </a:solidFill>
                          <a:latin typeface="Times New Roman"/>
                          <a:ea typeface="標楷體"/>
                          <a:cs typeface="Times New Roman"/>
                        </a:rPr>
                        <a:t>60</a:t>
                      </a:r>
                      <a:r>
                        <a:rPr lang="zh-TW" sz="2400" kern="0">
                          <a:solidFill>
                            <a:srgbClr val="000000"/>
                          </a:solidFill>
                          <a:latin typeface="Times New Roman"/>
                          <a:ea typeface="標楷體"/>
                          <a:cs typeface="Times New Roman"/>
                        </a:rPr>
                        <a:t>題</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551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寫作測驗</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kern="0" dirty="0">
                          <a:solidFill>
                            <a:srgbClr val="FF0000"/>
                          </a:solidFill>
                          <a:latin typeface="Times New Roman"/>
                          <a:ea typeface="標楷體"/>
                          <a:cs typeface="Times New Roman"/>
                        </a:rPr>
                        <a:t>引導寫作</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1</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50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sp>
        <p:nvSpPr>
          <p:cNvPr id="5" name="標題 1">
            <a:extLst>
              <a:ext uri="{FF2B5EF4-FFF2-40B4-BE49-F238E27FC236}">
                <a16:creationId xmlns:a16="http://schemas.microsoft.com/office/drawing/2014/main" xmlns="" id="{8E56FE1C-6AC8-48A3-8807-5B90EE027183}"/>
              </a:ext>
            </a:extLst>
          </p:cNvPr>
          <p:cNvSpPr txBox="1">
            <a:spLocks noChangeArrowheads="1"/>
          </p:cNvSpPr>
          <p:nvPr/>
        </p:nvSpPr>
        <p:spPr bwMode="auto">
          <a:xfrm>
            <a:off x="1931988" y="455613"/>
            <a:ext cx="92471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十二</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國中教育會考</a:t>
            </a:r>
            <a:endParaRPr kumimoji="0" lang="zh-TW" altLang="en-US" sz="4000" dirty="0">
              <a:solidFill>
                <a:srgbClr val="FFFF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1659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67F10B62-2BAA-41F1-A070-657829FAE823}" type="slidenum">
              <a:rPr lang="en-US" altLang="zh-TW" smtClean="0"/>
              <a:pPr>
                <a:defRPr/>
              </a:pPr>
              <a:t>59</a:t>
            </a:fld>
            <a:endParaRPr lang="en-US" altLang="zh-TW"/>
          </a:p>
        </p:txBody>
      </p:sp>
      <p:graphicFrame>
        <p:nvGraphicFramePr>
          <p:cNvPr id="8" name="內容版面配置區 4">
            <a:extLst>
              <a:ext uri="{FF2B5EF4-FFF2-40B4-BE49-F238E27FC236}">
                <a16:creationId xmlns:a16="http://schemas.microsoft.com/office/drawing/2014/main" xmlns="" id="{F2B34E83-B43A-408C-BC53-C1A1E8C82A71}"/>
              </a:ext>
            </a:extLst>
          </p:cNvPr>
          <p:cNvGraphicFramePr>
            <a:graphicFrameLocks/>
          </p:cNvGraphicFramePr>
          <p:nvPr>
            <p:extLst>
              <p:ext uri="{D42A27DB-BD31-4B8C-83A1-F6EECF244321}">
                <p14:modId xmlns:p14="http://schemas.microsoft.com/office/powerpoint/2010/main" val="2222821913"/>
              </p:ext>
            </p:extLst>
          </p:nvPr>
        </p:nvGraphicFramePr>
        <p:xfrm>
          <a:off x="1981200" y="1391509"/>
          <a:ext cx="8229600" cy="5197477"/>
        </p:xfrm>
        <a:graphic>
          <a:graphicData uri="http://schemas.openxmlformats.org/drawingml/2006/table">
            <a:tbl>
              <a:tblPr/>
              <a:tblGrid>
                <a:gridCol w="20574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457211">
                <a:tc gridSpan="2">
                  <a:txBody>
                    <a:bodyPr/>
                    <a:lstStyle/>
                    <a:p>
                      <a:pPr algn="ctr">
                        <a:lnSpc>
                          <a:spcPct val="125000"/>
                        </a:lnSpc>
                      </a:pPr>
                      <a:r>
                        <a:rPr lang="en-US" altLang="zh-TW" sz="2400" b="1" kern="100" dirty="0">
                          <a:solidFill>
                            <a:srgbClr val="000000"/>
                          </a:solidFill>
                          <a:latin typeface="Times New Roman" pitchFamily="18" charset="0"/>
                          <a:ea typeface="標楷體"/>
                          <a:cs typeface="Times New Roman" pitchFamily="18" charset="0"/>
                        </a:rPr>
                        <a:t>109</a:t>
                      </a:r>
                      <a:r>
                        <a:rPr lang="zh-TW" altLang="en-US" sz="2400" b="1" kern="100" dirty="0">
                          <a:solidFill>
                            <a:srgbClr val="000000"/>
                          </a:solidFill>
                          <a:latin typeface="Times New Roman" pitchFamily="18" charset="0"/>
                          <a:ea typeface="標楷體"/>
                          <a:cs typeface="Times New Roman" pitchFamily="18" charset="0"/>
                        </a:rPr>
                        <a:t>年</a:t>
                      </a:r>
                      <a:r>
                        <a:rPr lang="en-US" sz="2400" b="1" kern="100" dirty="0">
                          <a:solidFill>
                            <a:srgbClr val="000000"/>
                          </a:solidFill>
                          <a:latin typeface="Times New Roman" pitchFamily="18" charset="0"/>
                          <a:ea typeface="標楷體"/>
                          <a:cs typeface="Times New Roman" pitchFamily="18" charset="0"/>
                        </a:rPr>
                        <a:t>5</a:t>
                      </a:r>
                      <a:r>
                        <a:rPr lang="zh-TW" sz="2400" b="1" kern="100" dirty="0">
                          <a:solidFill>
                            <a:srgbClr val="000000"/>
                          </a:solidFill>
                          <a:latin typeface="Times New Roman" pitchFamily="18" charset="0"/>
                          <a:ea typeface="標楷體"/>
                          <a:cs typeface="Times New Roman" pitchFamily="18" charset="0"/>
                        </a:rPr>
                        <a:t>月</a:t>
                      </a:r>
                      <a:r>
                        <a:rPr lang="en-US" sz="2400" b="1" kern="100" dirty="0">
                          <a:solidFill>
                            <a:srgbClr val="000000"/>
                          </a:solidFill>
                          <a:latin typeface="Times New Roman" pitchFamily="18" charset="0"/>
                          <a:ea typeface="標楷體"/>
                          <a:cs typeface="Times New Roman" pitchFamily="18" charset="0"/>
                        </a:rPr>
                        <a:t>1</a:t>
                      </a:r>
                      <a:r>
                        <a:rPr lang="en-US" altLang="zh-TW" sz="2400" b="1" kern="100" dirty="0">
                          <a:solidFill>
                            <a:srgbClr val="000000"/>
                          </a:solidFill>
                          <a:latin typeface="Times New Roman" pitchFamily="18" charset="0"/>
                          <a:ea typeface="標楷體"/>
                          <a:cs typeface="Times New Roman" pitchFamily="18" charset="0"/>
                        </a:rPr>
                        <a:t>6</a:t>
                      </a:r>
                      <a:r>
                        <a:rPr lang="zh-TW" sz="2400" b="1" kern="100" dirty="0">
                          <a:solidFill>
                            <a:srgbClr val="000000"/>
                          </a:solidFill>
                          <a:latin typeface="Times New Roman" pitchFamily="18" charset="0"/>
                          <a:ea typeface="標楷體"/>
                          <a:cs typeface="Times New Roman" pitchFamily="18" charset="0"/>
                        </a:rPr>
                        <a:t>日（六）</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hMerge="1">
                  <a:txBody>
                    <a:bodyPr/>
                    <a:lstStyle/>
                    <a:p>
                      <a:endParaRPr lang="zh-TW" altLang="en-US"/>
                    </a:p>
                  </a:txBody>
                  <a:tcPr/>
                </a:tc>
                <a:tc gridSpan="2">
                  <a:txBody>
                    <a:bodyPr/>
                    <a:lstStyle/>
                    <a:p>
                      <a:pPr algn="ctr">
                        <a:lnSpc>
                          <a:spcPct val="125000"/>
                        </a:lnSpc>
                      </a:pPr>
                      <a:r>
                        <a:rPr lang="en-US" altLang="zh-TW" sz="2400" b="1" kern="100" dirty="0">
                          <a:solidFill>
                            <a:srgbClr val="000000"/>
                          </a:solidFill>
                          <a:latin typeface="Times New Roman" pitchFamily="18" charset="0"/>
                          <a:ea typeface="標楷體"/>
                          <a:cs typeface="Times New Roman" pitchFamily="18" charset="0"/>
                        </a:rPr>
                        <a:t>109</a:t>
                      </a:r>
                      <a:r>
                        <a:rPr lang="zh-TW" altLang="en-US" sz="2400" b="1" kern="100" dirty="0">
                          <a:solidFill>
                            <a:srgbClr val="000000"/>
                          </a:solidFill>
                          <a:latin typeface="Times New Roman" pitchFamily="18" charset="0"/>
                          <a:ea typeface="標楷體"/>
                          <a:cs typeface="Times New Roman" pitchFamily="18" charset="0"/>
                        </a:rPr>
                        <a:t>年</a:t>
                      </a:r>
                      <a:r>
                        <a:rPr lang="en-US" sz="2400" b="1" kern="100" dirty="0">
                          <a:solidFill>
                            <a:srgbClr val="000000"/>
                          </a:solidFill>
                          <a:latin typeface="Times New Roman" pitchFamily="18" charset="0"/>
                          <a:ea typeface="標楷體"/>
                          <a:cs typeface="Times New Roman" pitchFamily="18" charset="0"/>
                        </a:rPr>
                        <a:t>5</a:t>
                      </a:r>
                      <a:r>
                        <a:rPr lang="zh-TW" sz="2400" b="1" kern="100" dirty="0">
                          <a:solidFill>
                            <a:srgbClr val="000000"/>
                          </a:solidFill>
                          <a:latin typeface="Times New Roman" pitchFamily="18" charset="0"/>
                          <a:ea typeface="標楷體"/>
                          <a:cs typeface="Times New Roman" pitchFamily="18" charset="0"/>
                        </a:rPr>
                        <a:t>月</a:t>
                      </a:r>
                      <a:r>
                        <a:rPr lang="en-US" altLang="zh-TW" sz="2400" b="1" kern="100" dirty="0">
                          <a:solidFill>
                            <a:srgbClr val="000000"/>
                          </a:solidFill>
                          <a:latin typeface="Times New Roman" pitchFamily="18" charset="0"/>
                          <a:ea typeface="標楷體"/>
                          <a:cs typeface="Times New Roman" pitchFamily="18" charset="0"/>
                        </a:rPr>
                        <a:t>17</a:t>
                      </a:r>
                      <a:r>
                        <a:rPr lang="zh-TW" sz="2400" b="1" kern="100" dirty="0">
                          <a:solidFill>
                            <a:srgbClr val="000000"/>
                          </a:solidFill>
                          <a:latin typeface="Times New Roman" pitchFamily="18" charset="0"/>
                          <a:ea typeface="標楷體"/>
                          <a:cs typeface="Times New Roman" pitchFamily="18" charset="0"/>
                        </a:rPr>
                        <a:t>日（日）</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xmlns="" val="10000"/>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08:20-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08:30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08:20-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08:30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extLst>
                  <a:ext uri="{0D108BD9-81ED-4DB2-BD59-A6C34878D82A}">
                    <a16:rowId xmlns:a16="http://schemas.microsoft.com/office/drawing/2014/main" xmlns="" val="10001"/>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08:30-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09:40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社</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會</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08:30-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09:40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自</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然</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extLst>
                  <a:ext uri="{0D108BD9-81ED-4DB2-BD59-A6C34878D82A}">
                    <a16:rowId xmlns:a16="http://schemas.microsoft.com/office/drawing/2014/main" xmlns="" val="10002"/>
                  </a:ext>
                </a:extLst>
              </a:tr>
              <a:tr h="411482">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09:40-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10:20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09:40-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10:20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xmlns="" val="10003"/>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10:20-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10:20-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extLst>
                  <a:ext uri="{0D108BD9-81ED-4DB2-BD59-A6C34878D82A}">
                    <a16:rowId xmlns:a16="http://schemas.microsoft.com/office/drawing/2014/main" xmlns="" val="10004"/>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10:30-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11:50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數</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學</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10:30-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11:30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英語（閱讀）</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extLst>
                  <a:ext uri="{0D108BD9-81ED-4DB2-BD59-A6C34878D82A}">
                    <a16:rowId xmlns:a16="http://schemas.microsoft.com/office/drawing/2014/main" xmlns="" val="10005"/>
                  </a:ext>
                </a:extLst>
              </a:tr>
              <a:tr h="411482">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11:50-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13:40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午休</a:t>
                      </a:r>
                      <a:r>
                        <a:rPr lang="en-US" sz="2000" kern="100" dirty="0">
                          <a:solidFill>
                            <a:srgbClr val="000000"/>
                          </a:solidFill>
                          <a:latin typeface="Times New Roman" pitchFamily="18" charset="0"/>
                          <a:ea typeface="新細明體"/>
                          <a:cs typeface="Times New Roman" pitchFamily="18" charset="0"/>
                        </a:rPr>
                        <a:t> </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11:30-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12:00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xmlns="" val="10006"/>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13:40-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13:50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12:00-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12:05</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xmlns="" val="10007"/>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13:50-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15:00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國</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文</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12:05-</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12:30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英語（聽力）</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xmlns="" val="10008"/>
                  </a:ext>
                </a:extLst>
              </a:tr>
              <a:tr h="442530">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15:00-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15:40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tc rowSpan="3" gridSpan="2">
                  <a:txBody>
                    <a:bodyPr/>
                    <a:lstStyle/>
                    <a:p>
                      <a:pPr algn="ctr">
                        <a:lnSpc>
                          <a:spcPct val="125000"/>
                        </a:lnSpc>
                      </a:pP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rowSpan="3" hMerge="1">
                  <a:txBody>
                    <a:bodyPr/>
                    <a:lstStyle/>
                    <a:p>
                      <a:endParaRPr lang="zh-TW" altLang="en-US"/>
                    </a:p>
                  </a:txBody>
                  <a:tcPr/>
                </a:tc>
                <a:extLst>
                  <a:ext uri="{0D108BD9-81ED-4DB2-BD59-A6C34878D82A}">
                    <a16:rowId xmlns:a16="http://schemas.microsoft.com/office/drawing/2014/main" xmlns="" val="10009"/>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15:40-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15:50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gridSpan="2"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10"/>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15:50-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16:40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寫作測驗</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gridSpan="2"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
        <p:nvSpPr>
          <p:cNvPr id="7" name="標題 1">
            <a:extLst>
              <a:ext uri="{FF2B5EF4-FFF2-40B4-BE49-F238E27FC236}">
                <a16:creationId xmlns:a16="http://schemas.microsoft.com/office/drawing/2014/main" xmlns="" id="{B4E0A9E4-EA9F-406F-920B-5D9F070B17F3}"/>
              </a:ext>
            </a:extLst>
          </p:cNvPr>
          <p:cNvSpPr txBox="1">
            <a:spLocks noChangeArrowheads="1"/>
          </p:cNvSpPr>
          <p:nvPr/>
        </p:nvSpPr>
        <p:spPr>
          <a:xfrm>
            <a:off x="1931988" y="455613"/>
            <a:ext cx="9247187" cy="863600"/>
          </a:xfrm>
          <a:prstGeom prst="rect">
            <a:avLst/>
          </a:prstGeom>
          <a:solidFill>
            <a:srgbClr val="7030A0"/>
          </a:solidFill>
        </p:spPr>
        <p:txBody>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十二</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國中教育會考</a:t>
            </a:r>
          </a:p>
        </p:txBody>
      </p:sp>
    </p:spTree>
    <p:extLst>
      <p:ext uri="{BB962C8B-B14F-4D97-AF65-F5344CB8AC3E}">
        <p14:creationId xmlns:p14="http://schemas.microsoft.com/office/powerpoint/2010/main" val="130153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標題 1"/>
          <p:cNvSpPr>
            <a:spLocks noGrp="1" noChangeArrowheads="1"/>
          </p:cNvSpPr>
          <p:nvPr>
            <p:ph type="title"/>
          </p:nvPr>
        </p:nvSpPr>
        <p:spPr>
          <a:xfrm>
            <a:off x="2965450" y="192088"/>
            <a:ext cx="6683375" cy="960437"/>
          </a:xfrm>
        </p:spPr>
        <p:txBody>
          <a:bodyPr/>
          <a:lstStyle/>
          <a:p>
            <a:pPr eaLnBrk="1" hangingPunct="1"/>
            <a:r>
              <a:rPr lang="en-US" altLang="zh-TW">
                <a:solidFill>
                  <a:srgbClr val="0000FF"/>
                </a:solidFill>
                <a:latin typeface="華康正顏楷體W5"/>
                <a:ea typeface="華康正顏楷體W5"/>
                <a:cs typeface="華康正顏楷體W5"/>
              </a:rPr>
              <a:t>12</a:t>
            </a:r>
            <a:r>
              <a:rPr lang="zh-TW" altLang="en-US">
                <a:solidFill>
                  <a:srgbClr val="0000FF"/>
                </a:solidFill>
                <a:latin typeface="華康正顏楷體W5"/>
                <a:ea typeface="華康正顏楷體W5"/>
                <a:cs typeface="華康正顏楷體W5"/>
              </a:rPr>
              <a:t>年國教入學管道</a:t>
            </a:r>
            <a:r>
              <a:rPr lang="en-US" altLang="zh-TW" sz="3100">
                <a:solidFill>
                  <a:srgbClr val="0000FF"/>
                </a:solidFill>
                <a:latin typeface="華康正顏楷體W5"/>
                <a:ea typeface="華康正顏楷體W5"/>
                <a:cs typeface="華康正顏楷體W5"/>
              </a:rPr>
              <a:t>(</a:t>
            </a:r>
            <a:r>
              <a:rPr lang="zh-TW" altLang="en-US" sz="3100">
                <a:solidFill>
                  <a:srgbClr val="0000FF"/>
                </a:solidFill>
                <a:latin typeface="華康正顏楷體W5"/>
                <a:ea typeface="華康正顏楷體W5"/>
                <a:cs typeface="華康正顏楷體W5"/>
              </a:rPr>
              <a:t>高級中等學校</a:t>
            </a:r>
            <a:r>
              <a:rPr lang="en-US" altLang="zh-TW" sz="3100">
                <a:solidFill>
                  <a:srgbClr val="0000FF"/>
                </a:solidFill>
                <a:latin typeface="華康正顏楷體W5"/>
                <a:ea typeface="華康正顏楷體W5"/>
                <a:cs typeface="華康正顏楷體W5"/>
              </a:rPr>
              <a:t>)</a:t>
            </a:r>
            <a:endParaRPr lang="zh-TW" altLang="en-US">
              <a:solidFill>
                <a:srgbClr val="0000FF"/>
              </a:solidFill>
              <a:latin typeface="華康正顏楷體W5"/>
              <a:ea typeface="華康正顏楷體W5"/>
              <a:cs typeface="華康正顏楷體W5"/>
            </a:endParaRPr>
          </a:p>
        </p:txBody>
      </p:sp>
      <p:sp>
        <p:nvSpPr>
          <p:cNvPr id="97283"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B8B89A87-482C-4055-B060-CF706C6D7643}" type="slidenum">
              <a:rPr kumimoji="0" lang="zh-TW" altLang="en-US" smtClean="0">
                <a:solidFill>
                  <a:srgbClr val="FEFFFF"/>
                </a:solidFill>
              </a:rPr>
              <a:pPr>
                <a:spcBef>
                  <a:spcPct val="0"/>
                </a:spcBef>
                <a:buClrTx/>
                <a:buFontTx/>
                <a:buNone/>
              </a:pPr>
              <a:t>6</a:t>
            </a:fld>
            <a:endParaRPr kumimoji="0" lang="zh-TW" altLang="en-US">
              <a:solidFill>
                <a:srgbClr val="FEFFFF"/>
              </a:solidFill>
            </a:endParaRPr>
          </a:p>
        </p:txBody>
      </p:sp>
      <p:graphicFrame>
        <p:nvGraphicFramePr>
          <p:cNvPr id="5" name="表格 4">
            <a:extLst>
              <a:ext uri="{FF2B5EF4-FFF2-40B4-BE49-F238E27FC236}">
                <a16:creationId xmlns:a16="http://schemas.microsoft.com/office/drawing/2014/main" xmlns="" id="{E341DD3E-218C-4393-8945-FF1ABDE136B9}"/>
              </a:ext>
            </a:extLst>
          </p:cNvPr>
          <p:cNvGraphicFramePr>
            <a:graphicFrameLocks noGrp="1"/>
          </p:cNvGraphicFramePr>
          <p:nvPr/>
        </p:nvGraphicFramePr>
        <p:xfrm>
          <a:off x="1739900" y="787400"/>
          <a:ext cx="9728201" cy="5972276"/>
        </p:xfrm>
        <a:graphic>
          <a:graphicData uri="http://schemas.openxmlformats.org/drawingml/2006/table">
            <a:tbl>
              <a:tblPr firstRow="1" firstCol="1" bandRow="1">
                <a:tableStyleId>{5C22544A-7EE6-4342-B048-85BDC9FD1C3A}</a:tableStyleId>
              </a:tblPr>
              <a:tblGrid>
                <a:gridCol w="564469">
                  <a:extLst>
                    <a:ext uri="{9D8B030D-6E8A-4147-A177-3AD203B41FA5}">
                      <a16:colId xmlns:a16="http://schemas.microsoft.com/office/drawing/2014/main" xmlns="" val="20000"/>
                    </a:ext>
                  </a:extLst>
                </a:gridCol>
                <a:gridCol w="627749">
                  <a:extLst>
                    <a:ext uri="{9D8B030D-6E8A-4147-A177-3AD203B41FA5}">
                      <a16:colId xmlns:a16="http://schemas.microsoft.com/office/drawing/2014/main" xmlns="" val="20001"/>
                    </a:ext>
                  </a:extLst>
                </a:gridCol>
                <a:gridCol w="627749">
                  <a:extLst>
                    <a:ext uri="{9D8B030D-6E8A-4147-A177-3AD203B41FA5}">
                      <a16:colId xmlns:a16="http://schemas.microsoft.com/office/drawing/2014/main" xmlns="" val="20002"/>
                    </a:ext>
                  </a:extLst>
                </a:gridCol>
                <a:gridCol w="627749">
                  <a:extLst>
                    <a:ext uri="{9D8B030D-6E8A-4147-A177-3AD203B41FA5}">
                      <a16:colId xmlns:a16="http://schemas.microsoft.com/office/drawing/2014/main" xmlns="" val="20003"/>
                    </a:ext>
                  </a:extLst>
                </a:gridCol>
                <a:gridCol w="627749">
                  <a:extLst>
                    <a:ext uri="{9D8B030D-6E8A-4147-A177-3AD203B41FA5}">
                      <a16:colId xmlns:a16="http://schemas.microsoft.com/office/drawing/2014/main" xmlns="" val="20004"/>
                    </a:ext>
                  </a:extLst>
                </a:gridCol>
                <a:gridCol w="627749">
                  <a:extLst>
                    <a:ext uri="{9D8B030D-6E8A-4147-A177-3AD203B41FA5}">
                      <a16:colId xmlns:a16="http://schemas.microsoft.com/office/drawing/2014/main" xmlns="" val="20005"/>
                    </a:ext>
                  </a:extLst>
                </a:gridCol>
                <a:gridCol w="565585">
                  <a:extLst>
                    <a:ext uri="{9D8B030D-6E8A-4147-A177-3AD203B41FA5}">
                      <a16:colId xmlns:a16="http://schemas.microsoft.com/office/drawing/2014/main" xmlns="" val="20006"/>
                    </a:ext>
                  </a:extLst>
                </a:gridCol>
                <a:gridCol w="564469">
                  <a:extLst>
                    <a:ext uri="{9D8B030D-6E8A-4147-A177-3AD203B41FA5}">
                      <a16:colId xmlns:a16="http://schemas.microsoft.com/office/drawing/2014/main" xmlns="" val="20007"/>
                    </a:ext>
                  </a:extLst>
                </a:gridCol>
                <a:gridCol w="565585">
                  <a:extLst>
                    <a:ext uri="{9D8B030D-6E8A-4147-A177-3AD203B41FA5}">
                      <a16:colId xmlns:a16="http://schemas.microsoft.com/office/drawing/2014/main" xmlns="" val="20008"/>
                    </a:ext>
                  </a:extLst>
                </a:gridCol>
                <a:gridCol w="510816">
                  <a:extLst>
                    <a:ext uri="{9D8B030D-6E8A-4147-A177-3AD203B41FA5}">
                      <a16:colId xmlns:a16="http://schemas.microsoft.com/office/drawing/2014/main" xmlns="" val="20009"/>
                    </a:ext>
                  </a:extLst>
                </a:gridCol>
                <a:gridCol w="591296">
                  <a:extLst>
                    <a:ext uri="{9D8B030D-6E8A-4147-A177-3AD203B41FA5}">
                      <a16:colId xmlns:a16="http://schemas.microsoft.com/office/drawing/2014/main" xmlns="" val="20010"/>
                    </a:ext>
                  </a:extLst>
                </a:gridCol>
                <a:gridCol w="565585">
                  <a:extLst>
                    <a:ext uri="{9D8B030D-6E8A-4147-A177-3AD203B41FA5}">
                      <a16:colId xmlns:a16="http://schemas.microsoft.com/office/drawing/2014/main" xmlns="" val="20011"/>
                    </a:ext>
                  </a:extLst>
                </a:gridCol>
                <a:gridCol w="546673">
                  <a:extLst>
                    <a:ext uri="{9D8B030D-6E8A-4147-A177-3AD203B41FA5}">
                      <a16:colId xmlns:a16="http://schemas.microsoft.com/office/drawing/2014/main" xmlns="" val="20012"/>
                    </a:ext>
                  </a:extLst>
                </a:gridCol>
                <a:gridCol w="510816">
                  <a:extLst>
                    <a:ext uri="{9D8B030D-6E8A-4147-A177-3AD203B41FA5}">
                      <a16:colId xmlns:a16="http://schemas.microsoft.com/office/drawing/2014/main" xmlns="" val="20013"/>
                    </a:ext>
                  </a:extLst>
                </a:gridCol>
                <a:gridCol w="510816">
                  <a:extLst>
                    <a:ext uri="{9D8B030D-6E8A-4147-A177-3AD203B41FA5}">
                      <a16:colId xmlns:a16="http://schemas.microsoft.com/office/drawing/2014/main" xmlns="" val="20014"/>
                    </a:ext>
                  </a:extLst>
                </a:gridCol>
                <a:gridCol w="546673">
                  <a:extLst>
                    <a:ext uri="{9D8B030D-6E8A-4147-A177-3AD203B41FA5}">
                      <a16:colId xmlns:a16="http://schemas.microsoft.com/office/drawing/2014/main" xmlns="" val="20015"/>
                    </a:ext>
                  </a:extLst>
                </a:gridCol>
                <a:gridCol w="546673">
                  <a:extLst>
                    <a:ext uri="{9D8B030D-6E8A-4147-A177-3AD203B41FA5}">
                      <a16:colId xmlns:a16="http://schemas.microsoft.com/office/drawing/2014/main" xmlns="" val="20016"/>
                    </a:ext>
                  </a:extLst>
                </a:gridCol>
              </a:tblGrid>
              <a:tr h="607796">
                <a:tc rowSpan="3">
                  <a:txBody>
                    <a:bodyPr/>
                    <a:lstStyle/>
                    <a:p>
                      <a:pPr algn="ctr">
                        <a:spcAft>
                          <a:spcPts val="0"/>
                        </a:spcAft>
                      </a:pPr>
                      <a:r>
                        <a:rPr lang="zh-TW" sz="2800" kern="100" dirty="0">
                          <a:solidFill>
                            <a:srgbClr val="FEF79C"/>
                          </a:solidFill>
                          <a:effectLst/>
                          <a:latin typeface="標楷體" panose="03000509000000000000" pitchFamily="65" charset="-120"/>
                          <a:ea typeface="標楷體" panose="03000509000000000000" pitchFamily="65" charset="-120"/>
                        </a:rPr>
                        <a:t>身心障礙適性輔導安置</a:t>
                      </a:r>
                      <a:endParaRPr lang="zh-TW" sz="28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E80011"/>
                    </a:solidFill>
                  </a:tcPr>
                </a:tc>
                <a:tc gridSpan="5">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免試入學</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65932E"/>
                    </a:solidFill>
                  </a:tcPr>
                </a:tc>
                <a:tc hMerge="1">
                  <a:txBody>
                    <a:bodyPr/>
                    <a:lstStyle/>
                    <a:p>
                      <a:pPr algn="ctr">
                        <a:spcAft>
                          <a:spcPts val="0"/>
                        </a:spcAft>
                      </a:pP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1435" marR="51435"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特色招生</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A493C6"/>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其他</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764470">
                <a:tc vMerge="1">
                  <a:txBody>
                    <a:bodyPr/>
                    <a:lstStyle/>
                    <a:p>
                      <a:endParaRPr lang="zh-TW" altLang="en-US"/>
                    </a:p>
                  </a:txBody>
                  <a:tcPr/>
                </a:tc>
                <a:tc rowSpan="2">
                  <a:txBody>
                    <a:bodyPr/>
                    <a:lstStyle/>
                    <a:p>
                      <a:pPr algn="ctr">
                        <a:spcAft>
                          <a:spcPts val="0"/>
                        </a:spcAft>
                      </a:pPr>
                      <a:r>
                        <a:rPr lang="zh-TW" altLang="en-US" sz="3200" kern="100" dirty="0">
                          <a:solidFill>
                            <a:srgbClr val="FEF79C"/>
                          </a:solidFill>
                          <a:effectLst/>
                          <a:latin typeface="標楷體" panose="03000509000000000000" pitchFamily="65" charset="-120"/>
                          <a:ea typeface="標楷體" panose="03000509000000000000" pitchFamily="65" charset="-120"/>
                          <a:cs typeface="+mn-cs"/>
                        </a:rPr>
                        <a:t>學習區完全免試</a:t>
                      </a:r>
                      <a:endParaRPr lang="zh-TW" sz="3200" kern="100" dirty="0">
                        <a:solidFill>
                          <a:srgbClr val="FEF79C"/>
                        </a:solidFill>
                        <a:effectLst/>
                        <a:latin typeface="標楷體" panose="03000509000000000000" pitchFamily="65" charset="-120"/>
                        <a:ea typeface="標楷體" panose="03000509000000000000" pitchFamily="65" charset="-120"/>
                        <a:cs typeface="+mn-cs"/>
                      </a:endParaRPr>
                    </a:p>
                  </a:txBody>
                  <a:tcPr marL="51434" marR="51434"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校內直升</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rowSpan="2">
                  <a:txBody>
                    <a:bodyPr/>
                    <a:lstStyle/>
                    <a:p>
                      <a:pPr algn="ctr">
                        <a:spcAft>
                          <a:spcPts val="0"/>
                        </a:spcAft>
                      </a:pPr>
                      <a:r>
                        <a:rPr lang="zh-TW" sz="2800" kern="100" dirty="0">
                          <a:solidFill>
                            <a:srgbClr val="FEF79C"/>
                          </a:solidFill>
                          <a:effectLst/>
                          <a:latin typeface="標楷體" panose="03000509000000000000" pitchFamily="65" charset="-120"/>
                          <a:ea typeface="標楷體" panose="03000509000000000000" pitchFamily="65" charset="-120"/>
                        </a:rPr>
                        <a:t>就學區免試</a:t>
                      </a:r>
                      <a:endParaRPr lang="en-US" altLang="zh-TW" sz="2800" kern="100" dirty="0">
                        <a:solidFill>
                          <a:srgbClr val="FEF79C"/>
                        </a:solidFill>
                        <a:effectLst/>
                        <a:latin typeface="標楷體" panose="03000509000000000000" pitchFamily="65" charset="-120"/>
                        <a:ea typeface="標楷體" panose="03000509000000000000" pitchFamily="65" charset="-120"/>
                      </a:endParaRPr>
                    </a:p>
                    <a:p>
                      <a:pPr algn="ctr">
                        <a:spcAft>
                          <a:spcPts val="0"/>
                        </a:spcAft>
                      </a:pPr>
                      <a:r>
                        <a:rPr lang="zh-TW" sz="2400" kern="100" dirty="0">
                          <a:solidFill>
                            <a:srgbClr val="FFC000"/>
                          </a:solidFill>
                          <a:effectLst/>
                          <a:latin typeface="標楷體" panose="03000509000000000000" pitchFamily="65" charset="-120"/>
                          <a:ea typeface="標楷體" panose="03000509000000000000" pitchFamily="65" charset="-120"/>
                        </a:rPr>
                        <a:t>含產特</a:t>
                      </a:r>
                      <a:endParaRPr lang="en-US" altLang="zh-TW" sz="2400" kern="100" dirty="0">
                        <a:solidFill>
                          <a:srgbClr val="FFC000"/>
                        </a:solidFill>
                        <a:effectLst/>
                        <a:latin typeface="標楷體" panose="03000509000000000000" pitchFamily="65" charset="-120"/>
                        <a:ea typeface="標楷體" panose="03000509000000000000" pitchFamily="65" charset="-120"/>
                      </a:endParaRPr>
                    </a:p>
                    <a:p>
                      <a:pPr algn="ctr">
                        <a:spcAft>
                          <a:spcPts val="0"/>
                        </a:spcAft>
                      </a:pPr>
                      <a:r>
                        <a:rPr lang="zh-TW" altLang="en-US" sz="2400" kern="100" dirty="0">
                          <a:solidFill>
                            <a:srgbClr val="FFC000"/>
                          </a:solidFill>
                          <a:effectLst/>
                          <a:latin typeface="標楷體" panose="03000509000000000000" pitchFamily="65" charset="-120"/>
                          <a:ea typeface="標楷體" panose="03000509000000000000" pitchFamily="65" charset="-120"/>
                        </a:rPr>
                        <a:t>及</a:t>
                      </a:r>
                      <a:endParaRPr lang="en-US" altLang="zh-TW" sz="2400" kern="100" dirty="0">
                        <a:solidFill>
                          <a:srgbClr val="FFC000"/>
                        </a:solidFill>
                        <a:effectLst/>
                        <a:latin typeface="標楷體" panose="03000509000000000000" pitchFamily="65" charset="-120"/>
                        <a:ea typeface="標楷體" panose="03000509000000000000" pitchFamily="65" charset="-120"/>
                      </a:endParaRPr>
                    </a:p>
                    <a:p>
                      <a:pPr algn="ctr">
                        <a:spcAft>
                          <a:spcPts val="0"/>
                        </a:spcAft>
                      </a:pPr>
                      <a:r>
                        <a:rPr lang="zh-TW" sz="2400" kern="100" dirty="0">
                          <a:solidFill>
                            <a:srgbClr val="FFC000"/>
                          </a:solidFill>
                          <a:effectLst/>
                          <a:latin typeface="標楷體" panose="03000509000000000000" pitchFamily="65" charset="-120"/>
                          <a:ea typeface="標楷體" panose="03000509000000000000" pitchFamily="65" charset="-120"/>
                        </a:rPr>
                        <a:t>進修學校</a:t>
                      </a:r>
                      <a:endParaRPr lang="zh-TW" sz="2400" kern="100" dirty="0">
                        <a:solidFill>
                          <a:srgbClr val="FFC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技優甄審</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單獨招生</a:t>
                      </a:r>
                      <a:endParaRPr lang="en-US" altLang="zh-TW" sz="3200" kern="100" dirty="0">
                        <a:solidFill>
                          <a:srgbClr val="FEF79C"/>
                        </a:solidFill>
                        <a:effectLst/>
                        <a:latin typeface="標楷體" panose="03000509000000000000" pitchFamily="65" charset="-120"/>
                        <a:ea typeface="標楷體" panose="03000509000000000000" pitchFamily="65" charset="-120"/>
                      </a:endParaRPr>
                    </a:p>
                    <a:p>
                      <a:pPr algn="ctr">
                        <a:spcAft>
                          <a:spcPts val="0"/>
                        </a:spcAft>
                      </a:pPr>
                      <a:r>
                        <a:rPr lang="zh-TW" sz="2400" kern="100" dirty="0">
                          <a:solidFill>
                            <a:srgbClr val="FFC000"/>
                          </a:solidFill>
                          <a:effectLst/>
                          <a:latin typeface="標楷體" panose="03000509000000000000" pitchFamily="65" charset="-120"/>
                          <a:ea typeface="標楷體" panose="03000509000000000000" pitchFamily="65" charset="-120"/>
                        </a:rPr>
                        <a:t>含園區生</a:t>
                      </a:r>
                      <a:r>
                        <a:rPr lang="zh-TW" altLang="en-US" sz="2400" kern="100" dirty="0">
                          <a:solidFill>
                            <a:srgbClr val="FFC000"/>
                          </a:solidFill>
                          <a:effectLst/>
                          <a:latin typeface="標楷體" panose="03000509000000000000" pitchFamily="65" charset="-120"/>
                          <a:ea typeface="標楷體" panose="03000509000000000000" pitchFamily="65" charset="-120"/>
                        </a:rPr>
                        <a:t>及</a:t>
                      </a:r>
                      <a:r>
                        <a:rPr lang="zh-TW" sz="2400" kern="100" dirty="0">
                          <a:solidFill>
                            <a:srgbClr val="FFC000"/>
                          </a:solidFill>
                          <a:effectLst/>
                          <a:latin typeface="標楷體" panose="03000509000000000000" pitchFamily="65" charset="-120"/>
                          <a:ea typeface="標楷體" panose="03000509000000000000" pitchFamily="65" charset="-120"/>
                        </a:rPr>
                        <a:t>進修學校</a:t>
                      </a:r>
                      <a:endParaRPr lang="zh-TW" sz="2400" kern="100" dirty="0">
                        <a:solidFill>
                          <a:srgbClr val="FFC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gridSpan="4">
                  <a:txBody>
                    <a:bodyPr/>
                    <a:lstStyle/>
                    <a:p>
                      <a:pPr algn="ctr">
                        <a:spcAft>
                          <a:spcPts val="0"/>
                        </a:spcAft>
                      </a:pPr>
                      <a:r>
                        <a:rPr lang="zh-TW" sz="3600" kern="100" dirty="0">
                          <a:solidFill>
                            <a:srgbClr val="FEF79C"/>
                          </a:solidFill>
                          <a:effectLst/>
                          <a:latin typeface="標楷體" panose="03000509000000000000" pitchFamily="65" charset="-120"/>
                          <a:ea typeface="標楷體" panose="03000509000000000000" pitchFamily="65" charset="-120"/>
                        </a:rPr>
                        <a:t>甄選入學</a:t>
                      </a:r>
                      <a:endParaRPr lang="zh-TW" sz="36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A493C6"/>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考試分發入學</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910885"/>
                    </a:solidFill>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實用技能班</a:t>
                      </a:r>
                      <a:endParaRPr lang="en-US" altLang="zh-TW" sz="3200" kern="100" dirty="0">
                        <a:solidFill>
                          <a:srgbClr val="FFF0A0"/>
                        </a:solidFill>
                        <a:effectLst/>
                        <a:latin typeface="標楷體" panose="03000509000000000000" pitchFamily="65" charset="-120"/>
                        <a:ea typeface="標楷體" panose="03000509000000000000" pitchFamily="65" charset="-120"/>
                      </a:endParaRPr>
                    </a:p>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學程</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建教合作班</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gridSpan="3">
                  <a:txBody>
                    <a:bodyPr/>
                    <a:lstStyle/>
                    <a:p>
                      <a:pPr algn="ctr">
                        <a:spcAft>
                          <a:spcPts val="0"/>
                        </a:spcAft>
                      </a:pPr>
                      <a:r>
                        <a:rPr lang="zh-TW" sz="2800" kern="100" dirty="0">
                          <a:solidFill>
                            <a:srgbClr val="FFF0A0"/>
                          </a:solidFill>
                          <a:effectLst/>
                          <a:latin typeface="標楷體" panose="03000509000000000000" pitchFamily="65" charset="-120"/>
                          <a:ea typeface="標楷體" panose="03000509000000000000" pitchFamily="65" charset="-120"/>
                        </a:rPr>
                        <a:t>體育績優</a:t>
                      </a:r>
                      <a:endParaRPr lang="zh-TW" sz="28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未受獎補助私校單獨招生</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extLst>
                  <a:ext uri="{0D108BD9-81ED-4DB2-BD59-A6C34878D82A}">
                    <a16:rowId xmlns:a16="http://schemas.microsoft.com/office/drawing/2014/main" xmlns="" val="10001"/>
                  </a:ext>
                </a:extLst>
              </a:tr>
              <a:tr h="459990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科學班</a:t>
                      </a:r>
                    </a:p>
                  </a:txBody>
                  <a:tcPr marL="51434" marR="51434"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藝術才能班</a:t>
                      </a:r>
                    </a:p>
                  </a:txBody>
                  <a:tcPr marL="51434" marR="51434"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職業類群科</a:t>
                      </a:r>
                    </a:p>
                  </a:txBody>
                  <a:tcPr marL="51434" marR="51434"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體育班</a:t>
                      </a:r>
                    </a:p>
                  </a:txBody>
                  <a:tcPr marL="51434" marR="51434" marT="0" marB="0">
                    <a:solidFill>
                      <a:srgbClr val="A493C6"/>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獨招</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甄試</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甄審</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vMerge="1">
                  <a:txBody>
                    <a:bodyPr/>
                    <a:lstStyle/>
                    <a:p>
                      <a:endParaRPr lang="zh-TW" altLang="en-US"/>
                    </a:p>
                  </a:txBody>
                  <a:tcPr/>
                </a:tc>
                <a:extLst>
                  <a:ext uri="{0D108BD9-81ED-4DB2-BD59-A6C34878D82A}">
                    <a16:rowId xmlns:a16="http://schemas.microsoft.com/office/drawing/2014/main" xmlns="" val="10002"/>
                  </a:ext>
                </a:extLst>
              </a:tr>
            </a:tbl>
          </a:graphicData>
        </a:graphic>
      </p:graphicFrame>
      <p:cxnSp>
        <p:nvCxnSpPr>
          <p:cNvPr id="6" name="直線接點 5">
            <a:extLst>
              <a:ext uri="{FF2B5EF4-FFF2-40B4-BE49-F238E27FC236}">
                <a16:creationId xmlns:a16="http://schemas.microsoft.com/office/drawing/2014/main" xmlns="" id="{3B1048F5-4518-408D-ADB0-E20E1CF3C994}"/>
              </a:ext>
            </a:extLst>
          </p:cNvPr>
          <p:cNvCxnSpPr/>
          <p:nvPr/>
        </p:nvCxnSpPr>
        <p:spPr>
          <a:xfrm>
            <a:off x="7934325" y="1514475"/>
            <a:ext cx="17463" cy="3186113"/>
          </a:xfrm>
          <a:prstGeom prst="line">
            <a:avLst/>
          </a:prstGeom>
          <a:ln w="95250" cap="flat">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標題 1"/>
          <p:cNvSpPr>
            <a:spLocks noGrp="1"/>
          </p:cNvSpPr>
          <p:nvPr>
            <p:ph type="title"/>
          </p:nvPr>
        </p:nvSpPr>
        <p:spPr>
          <a:xfrm>
            <a:off x="1566863" y="0"/>
            <a:ext cx="9772650" cy="835025"/>
          </a:xfrm>
          <a:solidFill>
            <a:srgbClr val="7030A0"/>
          </a:solidFill>
        </p:spPr>
        <p:txBody>
          <a:bodyPr/>
          <a:lstStyle/>
          <a:p>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十三</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免試入學報名流程</a:t>
            </a:r>
          </a:p>
        </p:txBody>
      </p:sp>
      <p:sp>
        <p:nvSpPr>
          <p:cNvPr id="4" name="矩形 3">
            <a:extLst>
              <a:ext uri="{FF2B5EF4-FFF2-40B4-BE49-F238E27FC236}">
                <a16:creationId xmlns:a16="http://schemas.microsoft.com/office/drawing/2014/main" xmlns="" id="{8856B959-FD85-46E3-B39D-19ED2E14DA71}"/>
              </a:ext>
            </a:extLst>
          </p:cNvPr>
          <p:cNvSpPr/>
          <p:nvPr/>
        </p:nvSpPr>
        <p:spPr>
          <a:xfrm>
            <a:off x="1790700" y="5233988"/>
            <a:ext cx="2444750" cy="12192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參加國中教育會考</a:t>
            </a:r>
          </a:p>
        </p:txBody>
      </p:sp>
      <p:sp>
        <p:nvSpPr>
          <p:cNvPr id="5" name="矩形 4">
            <a:extLst>
              <a:ext uri="{FF2B5EF4-FFF2-40B4-BE49-F238E27FC236}">
                <a16:creationId xmlns:a16="http://schemas.microsoft.com/office/drawing/2014/main" xmlns="" id="{A20F561C-D7B6-40BB-A384-333CB72FAA0C}"/>
              </a:ext>
            </a:extLst>
          </p:cNvPr>
          <p:cNvSpPr/>
          <p:nvPr/>
        </p:nvSpPr>
        <p:spPr>
          <a:xfrm>
            <a:off x="1790700" y="1420813"/>
            <a:ext cx="2444750" cy="122396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多元學習表現</a:t>
            </a:r>
            <a:endParaRPr lang="en-US" altLang="zh-TW" dirty="0">
              <a:solidFill>
                <a:prstClr val="white"/>
              </a:solidFill>
              <a:latin typeface="標楷體" panose="03000509000000000000" pitchFamily="65" charset="-120"/>
              <a:ea typeface="標楷體" panose="03000509000000000000" pitchFamily="65" charset="-120"/>
            </a:endParaRPr>
          </a:p>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競賽成績審查</a:t>
            </a:r>
          </a:p>
        </p:txBody>
      </p:sp>
      <p:sp>
        <p:nvSpPr>
          <p:cNvPr id="6" name="矩形 5">
            <a:extLst>
              <a:ext uri="{FF2B5EF4-FFF2-40B4-BE49-F238E27FC236}">
                <a16:creationId xmlns:a16="http://schemas.microsoft.com/office/drawing/2014/main" xmlns="" id="{7F2B404B-6A7F-4B64-8E82-C7D7FFA2989A}"/>
              </a:ext>
            </a:extLst>
          </p:cNvPr>
          <p:cNvSpPr/>
          <p:nvPr/>
        </p:nvSpPr>
        <p:spPr>
          <a:xfrm>
            <a:off x="1790700" y="3346450"/>
            <a:ext cx="2444750" cy="1223963"/>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申請變更就學區</a:t>
            </a:r>
            <a:endParaRPr lang="en-US" altLang="zh-TW" dirty="0">
              <a:solidFill>
                <a:prstClr val="white"/>
              </a:solidFill>
              <a:latin typeface="標楷體" panose="03000509000000000000" pitchFamily="65" charset="-120"/>
              <a:ea typeface="標楷體" panose="03000509000000000000" pitchFamily="65" charset="-120"/>
            </a:endParaRPr>
          </a:p>
          <a:p>
            <a:pPr algn="ctr" eaLnBrk="1" hangingPunct="1">
              <a:defRPr/>
            </a:pPr>
            <a:endParaRPr lang="en-US" altLang="zh-TW" sz="1067" dirty="0">
              <a:solidFill>
                <a:prstClr val="white"/>
              </a:solidFill>
              <a:latin typeface="標楷體" panose="03000509000000000000" pitchFamily="65" charset="-120"/>
              <a:ea typeface="標楷體" panose="03000509000000000000" pitchFamily="65" charset="-120"/>
            </a:endParaRPr>
          </a:p>
          <a:p>
            <a:pPr algn="ctr" eaLnBrk="1" hangingPunct="1">
              <a:defRPr/>
            </a:pPr>
            <a:r>
              <a:rPr lang="en-US" altLang="zh-TW" dirty="0">
                <a:solidFill>
                  <a:prstClr val="white"/>
                </a:solidFill>
                <a:latin typeface="標楷體" panose="03000509000000000000" pitchFamily="65" charset="-120"/>
                <a:ea typeface="標楷體" panose="03000509000000000000" pitchFamily="65" charset="-120"/>
              </a:rPr>
              <a:t>(</a:t>
            </a:r>
            <a:r>
              <a:rPr lang="zh-TW" altLang="en-US" dirty="0">
                <a:solidFill>
                  <a:prstClr val="white"/>
                </a:solidFill>
                <a:latin typeface="標楷體" panose="03000509000000000000" pitchFamily="65" charset="-120"/>
                <a:ea typeface="標楷體" panose="03000509000000000000" pitchFamily="65" charset="-120"/>
              </a:rPr>
              <a:t>有需要者申請</a:t>
            </a:r>
            <a:r>
              <a:rPr lang="en-US" altLang="zh-TW" dirty="0">
                <a:solidFill>
                  <a:prstClr val="white"/>
                </a:solidFill>
                <a:latin typeface="標楷體" panose="03000509000000000000" pitchFamily="65" charset="-120"/>
                <a:ea typeface="標楷體" panose="03000509000000000000" pitchFamily="65" charset="-120"/>
              </a:rPr>
              <a:t>)</a:t>
            </a:r>
            <a:endParaRPr lang="zh-TW" altLang="en-US" dirty="0">
              <a:solidFill>
                <a:prstClr val="white"/>
              </a:solidFill>
              <a:latin typeface="標楷體" panose="03000509000000000000" pitchFamily="65" charset="-120"/>
              <a:ea typeface="標楷體" panose="03000509000000000000" pitchFamily="65" charset="-120"/>
            </a:endParaRPr>
          </a:p>
        </p:txBody>
      </p:sp>
      <p:cxnSp>
        <p:nvCxnSpPr>
          <p:cNvPr id="8" name="直線單箭頭接點 7">
            <a:extLst>
              <a:ext uri="{FF2B5EF4-FFF2-40B4-BE49-F238E27FC236}">
                <a16:creationId xmlns:a16="http://schemas.microsoft.com/office/drawing/2014/main" xmlns="" id="{282BB141-469B-4C00-9C85-439DF2240783}"/>
              </a:ext>
            </a:extLst>
          </p:cNvPr>
          <p:cNvCxnSpPr>
            <a:stCxn id="6" idx="2"/>
            <a:endCxn id="4" idx="0"/>
          </p:cNvCxnSpPr>
          <p:nvPr/>
        </p:nvCxnSpPr>
        <p:spPr>
          <a:xfrm>
            <a:off x="3013075" y="4570413"/>
            <a:ext cx="0" cy="6635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a:extLst>
              <a:ext uri="{FF2B5EF4-FFF2-40B4-BE49-F238E27FC236}">
                <a16:creationId xmlns:a16="http://schemas.microsoft.com/office/drawing/2014/main" xmlns="" id="{E021C838-ED30-4930-8FB5-F9BA69DA1D9D}"/>
              </a:ext>
            </a:extLst>
          </p:cNvPr>
          <p:cNvCxnSpPr>
            <a:stCxn id="5" idx="2"/>
          </p:cNvCxnSpPr>
          <p:nvPr/>
        </p:nvCxnSpPr>
        <p:spPr>
          <a:xfrm>
            <a:off x="3013075" y="2644775"/>
            <a:ext cx="0" cy="7016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xmlns="" id="{58C1E6BD-F6DA-4967-8B8A-04B67F3D9D97}"/>
              </a:ext>
            </a:extLst>
          </p:cNvPr>
          <p:cNvSpPr/>
          <p:nvPr/>
        </p:nvSpPr>
        <p:spPr>
          <a:xfrm>
            <a:off x="4868863" y="1420813"/>
            <a:ext cx="2397125" cy="122396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個別序位查詢</a:t>
            </a:r>
          </a:p>
        </p:txBody>
      </p:sp>
      <p:sp>
        <p:nvSpPr>
          <p:cNvPr id="14" name="矩形 13">
            <a:extLst>
              <a:ext uri="{FF2B5EF4-FFF2-40B4-BE49-F238E27FC236}">
                <a16:creationId xmlns:a16="http://schemas.microsoft.com/office/drawing/2014/main" xmlns="" id="{28C9C468-1B9A-48F3-B9ED-4DD67CBEDBB8}"/>
              </a:ext>
            </a:extLst>
          </p:cNvPr>
          <p:cNvSpPr/>
          <p:nvPr/>
        </p:nvSpPr>
        <p:spPr>
          <a:xfrm>
            <a:off x="4868863" y="3313113"/>
            <a:ext cx="2397125" cy="1225550"/>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選填志願</a:t>
            </a:r>
          </a:p>
        </p:txBody>
      </p:sp>
      <p:sp>
        <p:nvSpPr>
          <p:cNvPr id="15" name="矩形 14">
            <a:extLst>
              <a:ext uri="{FF2B5EF4-FFF2-40B4-BE49-F238E27FC236}">
                <a16:creationId xmlns:a16="http://schemas.microsoft.com/office/drawing/2014/main" xmlns="" id="{AF8DF9A1-AF40-4E9A-9005-17206F58E407}"/>
              </a:ext>
            </a:extLst>
          </p:cNvPr>
          <p:cNvSpPr/>
          <p:nvPr/>
        </p:nvSpPr>
        <p:spPr>
          <a:xfrm>
            <a:off x="4873625" y="5233988"/>
            <a:ext cx="2397125" cy="122396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報名</a:t>
            </a:r>
            <a:endParaRPr lang="en-US" altLang="zh-TW" sz="2000" dirty="0">
              <a:solidFill>
                <a:prstClr val="white"/>
              </a:solidFill>
              <a:latin typeface="標楷體" panose="03000509000000000000" pitchFamily="65" charset="-120"/>
              <a:ea typeface="標楷體" panose="03000509000000000000" pitchFamily="65" charset="-120"/>
            </a:endParaRPr>
          </a:p>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集體報名</a:t>
            </a:r>
            <a:endParaRPr lang="en-US" altLang="zh-TW" sz="2000" dirty="0">
              <a:solidFill>
                <a:prstClr val="white"/>
              </a:solidFill>
              <a:latin typeface="標楷體" panose="03000509000000000000" pitchFamily="65" charset="-120"/>
              <a:ea typeface="標楷體" panose="03000509000000000000" pitchFamily="65" charset="-120"/>
            </a:endParaRPr>
          </a:p>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個別報名</a:t>
            </a:r>
          </a:p>
        </p:txBody>
      </p:sp>
      <p:cxnSp>
        <p:nvCxnSpPr>
          <p:cNvPr id="19" name="肘形接點 18">
            <a:extLst>
              <a:ext uri="{FF2B5EF4-FFF2-40B4-BE49-F238E27FC236}">
                <a16:creationId xmlns:a16="http://schemas.microsoft.com/office/drawing/2014/main" xmlns="" id="{ADDBE6CB-0BC1-4FB4-A597-4A440CA496AD}"/>
              </a:ext>
            </a:extLst>
          </p:cNvPr>
          <p:cNvCxnSpPr>
            <a:stCxn id="4" idx="3"/>
            <a:endCxn id="13" idx="1"/>
          </p:cNvCxnSpPr>
          <p:nvPr/>
        </p:nvCxnSpPr>
        <p:spPr>
          <a:xfrm flipV="1">
            <a:off x="4235450" y="2032000"/>
            <a:ext cx="633413" cy="3811588"/>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a:extLst>
              <a:ext uri="{FF2B5EF4-FFF2-40B4-BE49-F238E27FC236}">
                <a16:creationId xmlns:a16="http://schemas.microsoft.com/office/drawing/2014/main" xmlns="" id="{B8889F8F-4BD7-41D4-B00E-D97D5ACD88A0}"/>
              </a:ext>
            </a:extLst>
          </p:cNvPr>
          <p:cNvCxnSpPr>
            <a:stCxn id="13" idx="2"/>
            <a:endCxn id="14" idx="0"/>
          </p:cNvCxnSpPr>
          <p:nvPr/>
        </p:nvCxnSpPr>
        <p:spPr>
          <a:xfrm>
            <a:off x="6067425" y="2644775"/>
            <a:ext cx="0" cy="66833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a:extLst>
              <a:ext uri="{FF2B5EF4-FFF2-40B4-BE49-F238E27FC236}">
                <a16:creationId xmlns:a16="http://schemas.microsoft.com/office/drawing/2014/main" xmlns="" id="{F4281A7E-8523-4109-814C-F69F398D5D4D}"/>
              </a:ext>
            </a:extLst>
          </p:cNvPr>
          <p:cNvCxnSpPr>
            <a:stCxn id="14" idx="2"/>
            <a:endCxn id="15" idx="0"/>
          </p:cNvCxnSpPr>
          <p:nvPr/>
        </p:nvCxnSpPr>
        <p:spPr>
          <a:xfrm>
            <a:off x="6067425" y="4538663"/>
            <a:ext cx="4763" cy="69532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a16="http://schemas.microsoft.com/office/drawing/2014/main" xmlns="" id="{6744575D-8BA5-4B3C-9CF8-17F6C519F0C2}"/>
              </a:ext>
            </a:extLst>
          </p:cNvPr>
          <p:cNvSpPr/>
          <p:nvPr/>
        </p:nvSpPr>
        <p:spPr>
          <a:xfrm>
            <a:off x="8058150" y="1385888"/>
            <a:ext cx="2397125" cy="1225550"/>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800" dirty="0">
                <a:solidFill>
                  <a:prstClr val="white"/>
                </a:solidFill>
                <a:latin typeface="標楷體" panose="03000509000000000000" pitchFamily="65" charset="-120"/>
                <a:ea typeface="標楷體" panose="03000509000000000000" pitchFamily="65" charset="-120"/>
              </a:rPr>
              <a:t>放榜</a:t>
            </a:r>
          </a:p>
        </p:txBody>
      </p:sp>
      <p:sp>
        <p:nvSpPr>
          <p:cNvPr id="35" name="矩形 34">
            <a:extLst>
              <a:ext uri="{FF2B5EF4-FFF2-40B4-BE49-F238E27FC236}">
                <a16:creationId xmlns:a16="http://schemas.microsoft.com/office/drawing/2014/main" xmlns="" id="{C2315AEF-13DF-4A94-B4BD-71F312E026E3}"/>
              </a:ext>
            </a:extLst>
          </p:cNvPr>
          <p:cNvSpPr/>
          <p:nvPr/>
        </p:nvSpPr>
        <p:spPr>
          <a:xfrm>
            <a:off x="8058150" y="3313113"/>
            <a:ext cx="2397125" cy="1225550"/>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800" dirty="0">
                <a:solidFill>
                  <a:prstClr val="white"/>
                </a:solidFill>
                <a:latin typeface="標楷體" panose="03000509000000000000" pitchFamily="65" charset="-120"/>
                <a:ea typeface="標楷體" panose="03000509000000000000" pitchFamily="65" charset="-120"/>
              </a:rPr>
              <a:t>報到</a:t>
            </a:r>
          </a:p>
        </p:txBody>
      </p:sp>
      <p:sp>
        <p:nvSpPr>
          <p:cNvPr id="36" name="矩形 35">
            <a:extLst>
              <a:ext uri="{FF2B5EF4-FFF2-40B4-BE49-F238E27FC236}">
                <a16:creationId xmlns:a16="http://schemas.microsoft.com/office/drawing/2014/main" xmlns="" id="{2A414B70-1291-4120-A2D8-D04FE943852C}"/>
              </a:ext>
            </a:extLst>
          </p:cNvPr>
          <p:cNvSpPr/>
          <p:nvPr/>
        </p:nvSpPr>
        <p:spPr>
          <a:xfrm>
            <a:off x="8040688" y="5237163"/>
            <a:ext cx="2397125" cy="1223962"/>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放棄錄取資格</a:t>
            </a:r>
          </a:p>
        </p:txBody>
      </p:sp>
      <p:cxnSp>
        <p:nvCxnSpPr>
          <p:cNvPr id="38" name="直線單箭頭接點 37">
            <a:extLst>
              <a:ext uri="{FF2B5EF4-FFF2-40B4-BE49-F238E27FC236}">
                <a16:creationId xmlns:a16="http://schemas.microsoft.com/office/drawing/2014/main" xmlns="" id="{6C0B38D9-EA14-4790-B224-807750D02911}"/>
              </a:ext>
            </a:extLst>
          </p:cNvPr>
          <p:cNvCxnSpPr>
            <a:stCxn id="26" idx="2"/>
            <a:endCxn id="35" idx="0"/>
          </p:cNvCxnSpPr>
          <p:nvPr/>
        </p:nvCxnSpPr>
        <p:spPr>
          <a:xfrm>
            <a:off x="9256713" y="2611438"/>
            <a:ext cx="0" cy="7016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a:extLst>
              <a:ext uri="{FF2B5EF4-FFF2-40B4-BE49-F238E27FC236}">
                <a16:creationId xmlns:a16="http://schemas.microsoft.com/office/drawing/2014/main" xmlns="" id="{6DCFBADE-652C-4D5E-BF11-E143C26FB7DD}"/>
              </a:ext>
            </a:extLst>
          </p:cNvPr>
          <p:cNvCxnSpPr/>
          <p:nvPr/>
        </p:nvCxnSpPr>
        <p:spPr>
          <a:xfrm>
            <a:off x="9239250" y="4533900"/>
            <a:ext cx="0" cy="703263"/>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2" name="肘形接點 41">
            <a:extLst>
              <a:ext uri="{FF2B5EF4-FFF2-40B4-BE49-F238E27FC236}">
                <a16:creationId xmlns:a16="http://schemas.microsoft.com/office/drawing/2014/main" xmlns="" id="{85D12817-6F6D-48CD-BD3E-AE429BCC9C9B}"/>
              </a:ext>
            </a:extLst>
          </p:cNvPr>
          <p:cNvCxnSpPr>
            <a:stCxn id="15" idx="3"/>
            <a:endCxn id="26" idx="1"/>
          </p:cNvCxnSpPr>
          <p:nvPr/>
        </p:nvCxnSpPr>
        <p:spPr>
          <a:xfrm flipV="1">
            <a:off x="7270750" y="1998663"/>
            <a:ext cx="787400" cy="3846512"/>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56692" name="文字方塊 2"/>
          <p:cNvSpPr txBox="1">
            <a:spLocks noChangeArrowheads="1"/>
          </p:cNvSpPr>
          <p:nvPr/>
        </p:nvSpPr>
        <p:spPr bwMode="auto">
          <a:xfrm>
            <a:off x="1566863" y="942975"/>
            <a:ext cx="10118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多元學習表現分數原採計期間自七上開學日起，至九下開學前一日止</a:t>
            </a:r>
            <a:r>
              <a:rPr lang="en-US" altLang="zh-TW">
                <a:latin typeface="標楷體" panose="03000509000000000000" pitchFamily="65" charset="-120"/>
                <a:ea typeface="標楷體" panose="03000509000000000000" pitchFamily="65" charset="-120"/>
              </a:rPr>
              <a:t>)</a:t>
            </a:r>
            <a:endParaRPr lang="zh-TW" altLang="en-US">
              <a:latin typeface="標楷體" panose="03000509000000000000" pitchFamily="65" charset="-120"/>
              <a:ea typeface="標楷體" panose="03000509000000000000" pitchFamily="65" charset="-120"/>
            </a:endParaRPr>
          </a:p>
        </p:txBody>
      </p:sp>
      <p:sp>
        <p:nvSpPr>
          <p:cNvPr id="15669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F1683DD-ABAF-4808-B121-DBDE20189794}" type="slidenum">
              <a:rPr kumimoji="0" lang="zh-TW" altLang="en-US" smtClean="0">
                <a:solidFill>
                  <a:srgbClr val="FEFFFF"/>
                </a:solidFill>
                <a:latin typeface="Century Gothic" panose="020B0502020202020204" pitchFamily="34" charset="0"/>
              </a:rPr>
              <a:pPr/>
              <a:t>60</a:t>
            </a:fld>
            <a:endParaRPr kumimoji="0" lang="zh-TW" altLang="en-US">
              <a:solidFill>
                <a:srgbClr val="FEFFFF"/>
              </a:solidFill>
              <a:latin typeface="Century Gothic" panose="020B0502020202020204" pitchFamily="34" charset="0"/>
            </a:endParaRPr>
          </a:p>
        </p:txBody>
      </p:sp>
      <p:sp>
        <p:nvSpPr>
          <p:cNvPr id="22" name="文字方塊 5">
            <a:extLst>
              <a:ext uri="{FF2B5EF4-FFF2-40B4-BE49-F238E27FC236}">
                <a16:creationId xmlns:a16="http://schemas.microsoft.com/office/drawing/2014/main" xmlns="" id="{ED0077B2-1237-49E8-8ABF-DEA09B4F0424}"/>
              </a:ext>
            </a:extLst>
          </p:cNvPr>
          <p:cNvSpPr txBox="1">
            <a:spLocks noChangeArrowheads="1"/>
          </p:cNvSpPr>
          <p:nvPr/>
        </p:nvSpPr>
        <p:spPr bwMode="auto">
          <a:xfrm>
            <a:off x="1309724" y="4502090"/>
            <a:ext cx="34067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000" b="1" dirty="0">
                <a:solidFill>
                  <a:srgbClr val="FF0000"/>
                </a:solidFill>
              </a:rPr>
              <a:t>109</a:t>
            </a:r>
            <a:r>
              <a:rPr lang="zh-TW" altLang="en-US" sz="2000" b="1" dirty="0">
                <a:solidFill>
                  <a:srgbClr val="FF0000"/>
                </a:solidFill>
              </a:rPr>
              <a:t>年</a:t>
            </a:r>
            <a:r>
              <a:rPr lang="en-US" altLang="zh-TW" sz="2000" b="1" dirty="0">
                <a:solidFill>
                  <a:srgbClr val="FF0000"/>
                </a:solidFill>
              </a:rPr>
              <a:t>5</a:t>
            </a:r>
            <a:r>
              <a:rPr lang="zh-TW" altLang="en-US" sz="2000" b="1" dirty="0">
                <a:solidFill>
                  <a:srgbClr val="FF0000"/>
                </a:solidFill>
              </a:rPr>
              <a:t>月</a:t>
            </a:r>
            <a:r>
              <a:rPr lang="en-US" altLang="zh-TW" sz="2000" b="1" dirty="0">
                <a:solidFill>
                  <a:srgbClr val="FF0000"/>
                </a:solidFill>
              </a:rPr>
              <a:t>4</a:t>
            </a:r>
            <a:r>
              <a:rPr lang="zh-TW" altLang="en-US" sz="2000" b="1" dirty="0">
                <a:solidFill>
                  <a:srgbClr val="FF0000"/>
                </a:solidFill>
              </a:rPr>
              <a:t>日至</a:t>
            </a:r>
            <a:r>
              <a:rPr lang="en-US" altLang="zh-TW" sz="2000" b="1" dirty="0">
                <a:solidFill>
                  <a:srgbClr val="FF0000"/>
                </a:solidFill>
              </a:rPr>
              <a:t>109</a:t>
            </a:r>
            <a:r>
              <a:rPr lang="zh-TW" altLang="en-US" sz="2000" b="1" dirty="0">
                <a:solidFill>
                  <a:srgbClr val="FF0000"/>
                </a:solidFill>
              </a:rPr>
              <a:t>年</a:t>
            </a:r>
            <a:r>
              <a:rPr lang="en-US" altLang="zh-TW" sz="2000" b="1" dirty="0">
                <a:solidFill>
                  <a:srgbClr val="FF0000"/>
                </a:solidFill>
              </a:rPr>
              <a:t>5</a:t>
            </a:r>
            <a:r>
              <a:rPr lang="zh-TW" altLang="en-US" sz="2000" b="1" dirty="0">
                <a:solidFill>
                  <a:srgbClr val="FF0000"/>
                </a:solidFill>
              </a:rPr>
              <a:t>月</a:t>
            </a:r>
            <a:r>
              <a:rPr lang="en-US" altLang="zh-TW" sz="2000" b="1" dirty="0">
                <a:solidFill>
                  <a:srgbClr val="FF0000"/>
                </a:solidFill>
              </a:rPr>
              <a:t>8</a:t>
            </a:r>
            <a:r>
              <a:rPr lang="zh-TW" altLang="en-US" sz="2000" b="1" dirty="0">
                <a:solidFill>
                  <a:srgbClr val="FF0000"/>
                </a:solidFill>
              </a:rPr>
              <a:t>日</a:t>
            </a:r>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標題 1"/>
          <p:cNvSpPr>
            <a:spLocks noGrp="1"/>
          </p:cNvSpPr>
          <p:nvPr>
            <p:ph type="ctrTitle"/>
          </p:nvPr>
        </p:nvSpPr>
        <p:spPr>
          <a:xfrm>
            <a:off x="1946275" y="3794125"/>
            <a:ext cx="10363200" cy="1470025"/>
          </a:xfrm>
        </p:spPr>
        <p:txBody>
          <a:bodyPr/>
          <a:lstStyle/>
          <a:p>
            <a:r>
              <a:rPr lang="zh-TW" altLang="en-US" sz="5400">
                <a:solidFill>
                  <a:srgbClr val="C00000"/>
                </a:solidFill>
                <a:latin typeface="華康華綜體W5" panose="020B0509000000000000" pitchFamily="49" charset="-120"/>
                <a:ea typeface="華康華綜體W5" panose="020B0509000000000000" pitchFamily="49" charset="-120"/>
              </a:rPr>
              <a:t>免試入學之個別序位</a:t>
            </a:r>
          </a:p>
        </p:txBody>
      </p:sp>
      <p:sp>
        <p:nvSpPr>
          <p:cNvPr id="157699"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9125866-045E-4FF5-9F23-0A4355624183}" type="slidenum">
              <a:rPr kumimoji="0" lang="zh-TW" altLang="en-US" smtClean="0">
                <a:solidFill>
                  <a:srgbClr val="FEFFFF"/>
                </a:solidFill>
                <a:latin typeface="Century Gothic" panose="020B0502020202020204" pitchFamily="34" charset="0"/>
              </a:rPr>
              <a:pPr/>
              <a:t>61</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722" name="群組 4"/>
          <p:cNvGrpSpPr>
            <a:grpSpLocks/>
          </p:cNvGrpSpPr>
          <p:nvPr/>
        </p:nvGrpSpPr>
        <p:grpSpPr bwMode="auto">
          <a:xfrm>
            <a:off x="1595438" y="836613"/>
            <a:ext cx="9037637" cy="5905500"/>
            <a:chOff x="72008" y="44624"/>
            <a:chExt cx="9036496" cy="6696744"/>
          </a:xfrm>
        </p:grpSpPr>
        <p:sp>
          <p:nvSpPr>
            <p:cNvPr id="3" name="按鈕形 2">
              <a:extLst>
                <a:ext uri="{FF2B5EF4-FFF2-40B4-BE49-F238E27FC236}">
                  <a16:creationId xmlns:a16="http://schemas.microsoft.com/office/drawing/2014/main" xmlns="" id="{892F7E44-289E-46A0-A618-11F8868ED964}"/>
                </a:ext>
              </a:extLst>
            </p:cNvPr>
            <p:cNvSpPr/>
            <p:nvPr/>
          </p:nvSpPr>
          <p:spPr>
            <a:xfrm>
              <a:off x="72008" y="44624"/>
              <a:ext cx="9036496" cy="6696744"/>
            </a:xfrm>
            <a:prstGeom prst="bevel">
              <a:avLst>
                <a:gd name="adj" fmla="val 2964"/>
              </a:avLst>
            </a:prstGeom>
            <a:ln w="38100"/>
          </p:spPr>
          <p:style>
            <a:lnRef idx="1">
              <a:schemeClr val="accent3"/>
            </a:lnRef>
            <a:fillRef idx="2">
              <a:schemeClr val="accent3"/>
            </a:fillRef>
            <a:effectRef idx="1">
              <a:schemeClr val="accent3"/>
            </a:effectRef>
            <a:fontRef idx="minor">
              <a:schemeClr val="dk1"/>
            </a:fontRef>
          </p:style>
          <p:txBody>
            <a:bodyPr/>
            <a:lstStyle/>
            <a:p>
              <a:pPr algn="ctr">
                <a:defRPr/>
              </a:pPr>
              <a:r>
                <a:rPr lang="zh-TW" altLang="en-US" sz="2000" b="1" dirty="0">
                  <a:solidFill>
                    <a:prstClr val="black"/>
                  </a:solidFill>
                  <a:latin typeface="微軟正黑體" panose="020B0604030504040204" pitchFamily="34" charset="-120"/>
                </a:rPr>
                <a:t>「</a:t>
              </a:r>
              <a:r>
                <a:rPr lang="en-US" altLang="zh-TW" sz="2000" b="1" dirty="0">
                  <a:solidFill>
                    <a:prstClr val="black"/>
                  </a:solidFill>
                  <a:latin typeface="微軟正黑體" panose="020B0604030504040204" pitchFamily="34" charset="-120"/>
                </a:rPr>
                <a:t>109</a:t>
              </a:r>
              <a:r>
                <a:rPr lang="zh-TW" altLang="zh-TW" sz="2000" b="1" dirty="0">
                  <a:solidFill>
                    <a:prstClr val="black"/>
                  </a:solidFill>
                  <a:latin typeface="微軟正黑體" panose="020B0604030504040204" pitchFamily="34" charset="-120"/>
                </a:rPr>
                <a:t>學年度○○就學區學生免試入學超額比序（未含志願序）</a:t>
              </a:r>
              <a:endParaRPr lang="en-US" altLang="zh-TW" sz="2000" b="1" dirty="0">
                <a:solidFill>
                  <a:prstClr val="black"/>
                </a:solidFill>
                <a:latin typeface="微軟正黑體" panose="020B0604030504040204" pitchFamily="34" charset="-120"/>
              </a:endParaRPr>
            </a:p>
            <a:p>
              <a:pPr algn="ctr">
                <a:defRPr/>
              </a:pPr>
              <a:r>
                <a:rPr lang="zh-TW" altLang="zh-TW" sz="2000" b="1" u="sng" dirty="0">
                  <a:solidFill>
                    <a:srgbClr val="FF0000"/>
                  </a:solidFill>
                  <a:latin typeface="微軟正黑體" panose="020B0604030504040204" pitchFamily="34" charset="-120"/>
                </a:rPr>
                <a:t>個別序位</a:t>
              </a:r>
              <a:r>
                <a:rPr lang="zh-TW" altLang="zh-TW" sz="2000" b="1" dirty="0">
                  <a:solidFill>
                    <a:prstClr val="black"/>
                  </a:solidFill>
                  <a:latin typeface="微軟正黑體" panose="020B0604030504040204" pitchFamily="34" charset="-120"/>
                </a:rPr>
                <a:t>之比率及</a:t>
              </a:r>
              <a:r>
                <a:rPr lang="zh-TW" altLang="en-US" sz="2000" b="1" dirty="0">
                  <a:solidFill>
                    <a:prstClr val="black"/>
                  </a:solidFill>
                  <a:latin typeface="微軟正黑體" panose="020B0604030504040204" pitchFamily="34" charset="-120"/>
                </a:rPr>
                <a:t>累積</a:t>
              </a:r>
              <a:r>
                <a:rPr lang="zh-TW" altLang="zh-TW" sz="2000" b="1" dirty="0">
                  <a:solidFill>
                    <a:prstClr val="black"/>
                  </a:solidFill>
                  <a:latin typeface="微軟正黑體" panose="020B0604030504040204" pitchFamily="34" charset="-120"/>
                </a:rPr>
                <a:t>人數區間</a:t>
              </a:r>
              <a:r>
                <a:rPr lang="zh-TW" altLang="en-US" sz="2000" dirty="0">
                  <a:solidFill>
                    <a:prstClr val="black"/>
                  </a:solidFill>
                  <a:latin typeface="微軟正黑體" panose="020B0604030504040204" pitchFamily="34" charset="-120"/>
                </a:rPr>
                <a:t>」</a:t>
              </a:r>
              <a:r>
                <a:rPr lang="zh-TW" altLang="zh-TW" sz="2000" b="1" dirty="0">
                  <a:solidFill>
                    <a:prstClr val="black"/>
                  </a:solidFill>
                  <a:latin typeface="微軟正黑體" panose="020B0604030504040204" pitchFamily="34" charset="-120"/>
                </a:rPr>
                <a:t>查詢服務</a:t>
              </a:r>
              <a:endParaRPr lang="en-US" altLang="zh-TW" sz="2000" dirty="0">
                <a:solidFill>
                  <a:prstClr val="black"/>
                </a:solidFill>
                <a:latin typeface="微軟正黑體" panose="020B0604030504040204" pitchFamily="34" charset="-120"/>
              </a:endParaRPr>
            </a:p>
            <a:p>
              <a:pPr>
                <a:defRPr/>
              </a:pPr>
              <a:r>
                <a:rPr lang="zh-TW" altLang="en-US" sz="2000" b="1" dirty="0">
                  <a:solidFill>
                    <a:prstClr val="black"/>
                  </a:solidFill>
                  <a:latin typeface="標楷體" panose="03000509000000000000" pitchFamily="65" charset="-120"/>
                  <a:ea typeface="標楷體" panose="03000509000000000000" pitchFamily="65" charset="-120"/>
                </a:rPr>
                <a:t>說明：</a:t>
              </a:r>
              <a:r>
                <a:rPr lang="zh-TW" altLang="en-US" sz="2000" dirty="0">
                  <a:solidFill>
                    <a:prstClr val="black"/>
                  </a:solidFill>
                </a:rPr>
                <a:t>以下</a:t>
              </a:r>
              <a:r>
                <a:rPr lang="zh-TW" altLang="zh-TW" sz="2000" dirty="0">
                  <a:solidFill>
                    <a:prstClr val="black"/>
                  </a:solidFill>
                </a:rPr>
                <a:t>服務</a:t>
              </a:r>
              <a:r>
                <a:rPr lang="zh-TW" altLang="en-US" sz="2000" dirty="0">
                  <a:solidFill>
                    <a:prstClr val="black"/>
                  </a:solidFill>
                </a:rPr>
                <a:t>資訊</a:t>
              </a:r>
              <a:endParaRPr lang="en-US" altLang="zh-TW" sz="2000" b="1" dirty="0">
                <a:solidFill>
                  <a:prstClr val="black"/>
                </a:solidFill>
                <a:latin typeface="標楷體" panose="03000509000000000000" pitchFamily="65" charset="-120"/>
                <a:ea typeface="標楷體" panose="03000509000000000000" pitchFamily="65" charset="-120"/>
              </a:endParaRPr>
            </a:p>
            <a:p>
              <a:pPr>
                <a:defRPr/>
              </a:pPr>
              <a:r>
                <a:rPr lang="en-US" altLang="zh-TW" sz="2000" dirty="0">
                  <a:solidFill>
                    <a:prstClr val="black"/>
                  </a:solidFill>
                  <a:latin typeface="標楷體" panose="03000509000000000000" pitchFamily="65" charset="-120"/>
                  <a:ea typeface="標楷體" panose="03000509000000000000" pitchFamily="65" charset="-120"/>
                </a:rPr>
                <a:t>1.</a:t>
              </a:r>
              <a:r>
                <a:rPr lang="zh-TW" altLang="en-US" sz="2000" b="1" u="sng" dirty="0">
                  <a:solidFill>
                    <a:prstClr val="black"/>
                  </a:solidFill>
                  <a:latin typeface="標楷體" panose="03000509000000000000" pitchFamily="65" charset="-120"/>
                  <a:ea typeface="標楷體" panose="03000509000000000000" pitchFamily="65" charset="-120"/>
                </a:rPr>
                <a:t>因為免試入學尚未報名，故</a:t>
              </a:r>
              <a:r>
                <a:rPr lang="zh-TW" altLang="zh-TW" sz="2000" b="1" u="sng" dirty="0">
                  <a:solidFill>
                    <a:prstClr val="black"/>
                  </a:solidFill>
                  <a:latin typeface="標楷體" panose="03000509000000000000" pitchFamily="65" charset="-120"/>
                  <a:ea typeface="標楷體" panose="03000509000000000000" pitchFamily="65" charset="-120"/>
                </a:rPr>
                <a:t>以國中教育會考報名人數為計算</a:t>
              </a:r>
              <a:r>
                <a:rPr lang="zh-TW" altLang="en-US" sz="2000" b="1" u="sng" dirty="0">
                  <a:solidFill>
                    <a:prstClr val="black"/>
                  </a:solidFill>
                  <a:latin typeface="標楷體" panose="03000509000000000000" pitchFamily="65" charset="-120"/>
                  <a:ea typeface="標楷體" panose="03000509000000000000" pitchFamily="65" charset="-120"/>
                </a:rPr>
                <a:t>基</a:t>
              </a:r>
              <a:r>
                <a:rPr lang="zh-TW" altLang="zh-TW" sz="2000" b="1" u="sng" dirty="0">
                  <a:solidFill>
                    <a:prstClr val="black"/>
                  </a:solidFill>
                  <a:latin typeface="標楷體" panose="03000509000000000000" pitchFamily="65" charset="-120"/>
                  <a:ea typeface="標楷體" panose="03000509000000000000" pitchFamily="65" charset="-120"/>
                </a:rPr>
                <a:t>準</a:t>
              </a:r>
              <a:r>
                <a:rPr lang="zh-TW" altLang="zh-TW" sz="2000" dirty="0">
                  <a:solidFill>
                    <a:prstClr val="black"/>
                  </a:solidFill>
                  <a:latin typeface="標楷體" panose="03000509000000000000" pitchFamily="65" charset="-120"/>
                  <a:ea typeface="標楷體" panose="03000509000000000000" pitchFamily="65" charset="-120"/>
                </a:rPr>
                <a:t>。</a:t>
              </a:r>
              <a:endParaRPr lang="en-US" altLang="zh-TW" sz="2000" dirty="0">
                <a:solidFill>
                  <a:prstClr val="black"/>
                </a:solidFill>
                <a:latin typeface="標楷體" panose="03000509000000000000" pitchFamily="65" charset="-120"/>
                <a:ea typeface="標楷體" panose="03000509000000000000" pitchFamily="65" charset="-120"/>
              </a:endParaRPr>
            </a:p>
            <a:p>
              <a:pPr>
                <a:defRPr/>
              </a:pPr>
              <a:r>
                <a:rPr lang="en-US" altLang="zh-TW" sz="2000" dirty="0">
                  <a:solidFill>
                    <a:prstClr val="black"/>
                  </a:solidFill>
                  <a:latin typeface="標楷體" panose="03000509000000000000" pitchFamily="65" charset="-120"/>
                  <a:ea typeface="標楷體" panose="03000509000000000000" pitchFamily="65" charset="-120"/>
                </a:rPr>
                <a:t>2.</a:t>
              </a:r>
              <a:r>
                <a:rPr lang="zh-TW" altLang="zh-TW" sz="2000" dirty="0">
                  <a:solidFill>
                    <a:prstClr val="black"/>
                  </a:solidFill>
                  <a:latin typeface="標楷體" panose="03000509000000000000" pitchFamily="65" charset="-120"/>
                  <a:ea typeface="標楷體" panose="03000509000000000000" pitchFamily="65" charset="-120"/>
                </a:rPr>
                <a:t>根據該區超額比序項目之分配及比序順次，計算該區學生之整體表現，由前至後排序，並以每一區間比率</a:t>
              </a:r>
              <a:r>
                <a:rPr lang="zh-TW" altLang="zh-TW" sz="2400" dirty="0">
                  <a:solidFill>
                    <a:srgbClr val="FF0000"/>
                  </a:solidFill>
                  <a:latin typeface="標楷體" panose="03000509000000000000" pitchFamily="65" charset="-120"/>
                  <a:ea typeface="標楷體" panose="03000509000000000000" pitchFamily="65" charset="-120"/>
                </a:rPr>
                <a:t>不低於百分之一</a:t>
              </a:r>
              <a:r>
                <a:rPr lang="zh-TW" altLang="zh-TW" sz="2000" dirty="0">
                  <a:solidFill>
                    <a:prstClr val="black"/>
                  </a:solidFill>
                  <a:latin typeface="標楷體" panose="03000509000000000000" pitchFamily="65" charset="-120"/>
                  <a:ea typeface="標楷體" panose="03000509000000000000" pitchFamily="65" charset="-120"/>
                </a:rPr>
                <a:t>且</a:t>
              </a:r>
              <a:r>
                <a:rPr lang="zh-TW" altLang="zh-TW" sz="2400" dirty="0">
                  <a:solidFill>
                    <a:srgbClr val="FF0000"/>
                  </a:solidFill>
                  <a:latin typeface="標楷體" panose="03000509000000000000" pitchFamily="65" charset="-120"/>
                  <a:ea typeface="標楷體" panose="03000509000000000000" pitchFamily="65" charset="-120"/>
                </a:rPr>
                <a:t>人數不少於一百人</a:t>
              </a:r>
              <a:r>
                <a:rPr lang="zh-TW" altLang="zh-TW" sz="2000" dirty="0">
                  <a:solidFill>
                    <a:prstClr val="black"/>
                  </a:solidFill>
                  <a:latin typeface="標楷體" panose="03000509000000000000" pitchFamily="65" charset="-120"/>
                  <a:ea typeface="標楷體" panose="03000509000000000000" pitchFamily="65" charset="-120"/>
                </a:rPr>
                <a:t>，計算其個別序位所屬區間</a:t>
              </a:r>
              <a:r>
                <a:rPr lang="zh-TW" altLang="en-US" sz="2000" dirty="0">
                  <a:solidFill>
                    <a:prstClr val="black"/>
                  </a:solidFill>
                  <a:latin typeface="標楷體" panose="03000509000000000000" pitchFamily="65" charset="-120"/>
                  <a:ea typeface="標楷體" panose="03000509000000000000" pitchFamily="65" charset="-120"/>
                </a:rPr>
                <a:t>，</a:t>
              </a:r>
              <a:r>
                <a:rPr lang="zh-TW" altLang="zh-TW" sz="2000" dirty="0">
                  <a:solidFill>
                    <a:prstClr val="black"/>
                  </a:solidFill>
                  <a:latin typeface="標楷體" panose="03000509000000000000" pitchFamily="65" charset="-120"/>
                  <a:ea typeface="標楷體" panose="03000509000000000000" pitchFamily="65" charset="-120"/>
                </a:rPr>
                <a:t>其比率均算至小數點第二位，第三位以下四捨五入</a:t>
              </a:r>
              <a:r>
                <a:rPr lang="zh-TW" altLang="en-US" sz="2000" dirty="0">
                  <a:solidFill>
                    <a:prstClr val="black"/>
                  </a:solidFill>
                  <a:latin typeface="標楷體" panose="03000509000000000000" pitchFamily="65" charset="-120"/>
                  <a:ea typeface="標楷體" panose="03000509000000000000" pitchFamily="65" charset="-120"/>
                </a:rPr>
                <a:t>，</a:t>
              </a:r>
              <a:r>
                <a:rPr lang="zh-TW" altLang="zh-TW" sz="2000" dirty="0">
                  <a:solidFill>
                    <a:prstClr val="black"/>
                  </a:solidFill>
                  <a:latin typeface="標楷體" panose="03000509000000000000" pitchFamily="65" charset="-120"/>
                  <a:ea typeface="標楷體" panose="03000509000000000000" pitchFamily="65" charset="-120"/>
                </a:rPr>
                <a:t>另就序位比率為後百分之二十以下者，得以同一比率區間呈現。</a:t>
              </a:r>
              <a:endParaRPr lang="en-US" altLang="zh-TW" sz="2000" dirty="0">
                <a:solidFill>
                  <a:prstClr val="black"/>
                </a:solidFill>
                <a:latin typeface="標楷體" panose="03000509000000000000" pitchFamily="65" charset="-120"/>
                <a:ea typeface="標楷體" panose="03000509000000000000" pitchFamily="65" charset="-120"/>
              </a:endParaRPr>
            </a:p>
            <a:p>
              <a:pPr>
                <a:defRPr/>
              </a:pPr>
              <a:r>
                <a:rPr lang="en-US" altLang="zh-TW" sz="2000" dirty="0">
                  <a:solidFill>
                    <a:prstClr val="black"/>
                  </a:solidFill>
                  <a:latin typeface="標楷體" panose="03000509000000000000" pitchFamily="65" charset="-120"/>
                  <a:ea typeface="標楷體" panose="03000509000000000000" pitchFamily="65" charset="-120"/>
                </a:rPr>
                <a:t>3.</a:t>
              </a:r>
              <a:r>
                <a:rPr lang="zh-TW" altLang="zh-TW" sz="2000" dirty="0">
                  <a:solidFill>
                    <a:prstClr val="black"/>
                  </a:solidFill>
                  <a:latin typeface="標楷體" panose="03000509000000000000" pitchFamily="65" charset="-120"/>
                  <a:ea typeface="標楷體" panose="03000509000000000000" pitchFamily="65" charset="-120"/>
                </a:rPr>
                <a:t>僅供個人進行志願選填參考，任何個人、團體、學校或機關不得蒐集處理、公開呈現或做其他目的之使用。</a:t>
              </a:r>
            </a:p>
            <a:p>
              <a:pPr>
                <a:defRPr/>
              </a:pPr>
              <a:r>
                <a:rPr lang="en-US" altLang="zh-TW" sz="2000" dirty="0">
                  <a:solidFill>
                    <a:prstClr val="black"/>
                  </a:solidFill>
                  <a:latin typeface="標楷體" panose="03000509000000000000" pitchFamily="65" charset="-120"/>
                  <a:ea typeface="標楷體" panose="03000509000000000000" pitchFamily="65" charset="-120"/>
                </a:rPr>
                <a:t>4.</a:t>
              </a:r>
              <a:r>
                <a:rPr lang="zh-TW" altLang="en-US" sz="2000" dirty="0">
                  <a:solidFill>
                    <a:prstClr val="black"/>
                  </a:solidFill>
                  <a:latin typeface="標楷體" panose="03000509000000000000" pitchFamily="65" charset="-120"/>
                  <a:ea typeface="標楷體" panose="03000509000000000000" pitchFamily="65" charset="-120"/>
                </a:rPr>
                <a:t>於</a:t>
              </a:r>
              <a:r>
                <a:rPr lang="zh-TW" altLang="zh-TW" sz="2000" dirty="0">
                  <a:solidFill>
                    <a:prstClr val="black"/>
                  </a:solidFill>
                  <a:latin typeface="標楷體" panose="03000509000000000000" pitchFamily="65" charset="-120"/>
                  <a:ea typeface="標楷體" panose="03000509000000000000" pitchFamily="65" charset="-120"/>
                </a:rPr>
                <a:t>選填志願時</a:t>
              </a:r>
              <a:r>
                <a:rPr lang="zh-TW" altLang="en-US" sz="2000" dirty="0">
                  <a:solidFill>
                    <a:prstClr val="black"/>
                  </a:solidFill>
                  <a:latin typeface="標楷體" panose="03000509000000000000" pitchFamily="65" charset="-120"/>
                  <a:ea typeface="標楷體" panose="03000509000000000000" pitchFamily="65" charset="-120"/>
                </a:rPr>
                <a:t>提供</a:t>
              </a:r>
              <a:r>
                <a:rPr lang="zh-TW" altLang="zh-TW" sz="2000" dirty="0">
                  <a:solidFill>
                    <a:prstClr val="black"/>
                  </a:solidFill>
                  <a:latin typeface="標楷體" panose="03000509000000000000" pitchFamily="65" charset="-120"/>
                  <a:ea typeface="標楷體" panose="03000509000000000000" pitchFamily="65" charset="-120"/>
                </a:rPr>
                <a:t>參考外，</a:t>
              </a:r>
              <a:r>
                <a:rPr lang="zh-TW" altLang="zh-TW" sz="2000" b="1" u="sng" dirty="0">
                  <a:solidFill>
                    <a:prstClr val="black"/>
                  </a:solidFill>
                  <a:latin typeface="標楷體" panose="03000509000000000000" pitchFamily="65" charset="-120"/>
                  <a:ea typeface="標楷體" panose="03000509000000000000" pitchFamily="65" charset="-120"/>
                </a:rPr>
                <a:t>務必考量國中學生生涯輔導紀錄手冊及生涯發展規劃書，並參酌以往免試入學志願選填試探後，學校所給予之輔導建議，依照興趣、性向和能力，將志願序填滿，以選擇適宜的學校就近入學</a:t>
              </a:r>
              <a:r>
                <a:rPr lang="zh-TW" altLang="zh-TW" sz="2000" dirty="0">
                  <a:solidFill>
                    <a:prstClr val="black"/>
                  </a:solidFill>
                  <a:latin typeface="標楷體" panose="03000509000000000000" pitchFamily="65" charset="-120"/>
                  <a:ea typeface="標楷體" panose="03000509000000000000" pitchFamily="65" charset="-120"/>
                </a:rPr>
                <a:t>。</a:t>
              </a:r>
              <a:endParaRPr lang="en-US" altLang="zh-TW" sz="2000" b="1" dirty="0">
                <a:solidFill>
                  <a:prstClr val="black"/>
                </a:solidFill>
                <a:latin typeface="標楷體" panose="03000509000000000000" pitchFamily="65" charset="-120"/>
                <a:ea typeface="標楷體" panose="03000509000000000000" pitchFamily="65" charset="-120"/>
              </a:endParaRPr>
            </a:p>
          </p:txBody>
        </p:sp>
        <p:sp>
          <p:nvSpPr>
            <p:cNvPr id="4" name="圓角矩形 3">
              <a:extLst>
                <a:ext uri="{FF2B5EF4-FFF2-40B4-BE49-F238E27FC236}">
                  <a16:creationId xmlns:a16="http://schemas.microsoft.com/office/drawing/2014/main" xmlns="" id="{7B229ACE-F32E-4625-8BB1-CA362D5BA6EA}"/>
                </a:ext>
              </a:extLst>
            </p:cNvPr>
            <p:cNvSpPr/>
            <p:nvPr/>
          </p:nvSpPr>
          <p:spPr>
            <a:xfrm>
              <a:off x="1475656" y="4925055"/>
              <a:ext cx="6480720" cy="1800200"/>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nchor="ctr"/>
            <a:lstStyle/>
            <a:p>
              <a:pPr>
                <a:defRPr/>
              </a:pPr>
              <a:r>
                <a:rPr lang="zh-TW" altLang="zh-TW" sz="2400" b="1" dirty="0">
                  <a:solidFill>
                    <a:srgbClr val="FF0000"/>
                  </a:solidFill>
                  <a:latin typeface="標楷體" panose="03000509000000000000" pitchFamily="65" charset="-120"/>
                  <a:ea typeface="標楷體" panose="03000509000000000000" pitchFamily="65" charset="-120"/>
                </a:rPr>
                <a:t>學生：身分證字號：</a:t>
              </a:r>
              <a:r>
                <a:rPr lang="en-US" altLang="zh-TW" sz="2400" b="1" dirty="0">
                  <a:solidFill>
                    <a:srgbClr val="FF0000"/>
                  </a:solidFill>
                  <a:latin typeface="標楷體" panose="03000509000000000000" pitchFamily="65" charset="-120"/>
                  <a:ea typeface="標楷體" panose="03000509000000000000" pitchFamily="65" charset="-120"/>
                </a:rPr>
                <a:t>_________</a:t>
              </a:r>
              <a:endParaRPr lang="zh-TW" altLang="zh-TW" sz="2400" b="1" dirty="0">
                <a:solidFill>
                  <a:srgbClr val="FF0000"/>
                </a:solidFill>
                <a:latin typeface="標楷體" panose="03000509000000000000" pitchFamily="65" charset="-120"/>
                <a:ea typeface="標楷體" panose="03000509000000000000" pitchFamily="65" charset="-120"/>
              </a:endParaRPr>
            </a:p>
            <a:p>
              <a:pPr>
                <a:defRPr/>
              </a:pPr>
              <a:r>
                <a:rPr lang="zh-TW" altLang="zh-TW" sz="2400" dirty="0">
                  <a:solidFill>
                    <a:prstClr val="black"/>
                  </a:solidFill>
                  <a:latin typeface="標楷體" panose="03000509000000000000" pitchFamily="65" charset="-120"/>
                  <a:ea typeface="標楷體" panose="03000509000000000000" pitchFamily="65" charset="-120"/>
                </a:rPr>
                <a:t>個別序位之比率及</a:t>
              </a:r>
              <a:r>
                <a:rPr lang="zh-TW" altLang="en-US" sz="2400" dirty="0">
                  <a:solidFill>
                    <a:prstClr val="black"/>
                  </a:solidFill>
                  <a:latin typeface="標楷體" panose="03000509000000000000" pitchFamily="65" charset="-120"/>
                  <a:ea typeface="標楷體" panose="03000509000000000000" pitchFamily="65" charset="-120"/>
                </a:rPr>
                <a:t>累積</a:t>
              </a:r>
              <a:r>
                <a:rPr lang="zh-TW" altLang="zh-TW" sz="2400" dirty="0">
                  <a:solidFill>
                    <a:prstClr val="black"/>
                  </a:solidFill>
                  <a:latin typeface="標楷體" panose="03000509000000000000" pitchFamily="65" charset="-120"/>
                  <a:ea typeface="標楷體" panose="03000509000000000000" pitchFamily="65" charset="-120"/>
                </a:rPr>
                <a:t>人數區間：</a:t>
              </a:r>
            </a:p>
            <a:p>
              <a:pPr>
                <a:defRPr/>
              </a:pPr>
              <a:r>
                <a:rPr lang="zh-TW" altLang="zh-TW" sz="2400" dirty="0">
                  <a:solidFill>
                    <a:prstClr val="black"/>
                  </a:solidFill>
                  <a:latin typeface="標楷體" panose="03000509000000000000" pitchFamily="65" charset="-120"/>
                  <a:ea typeface="標楷體" panose="03000509000000000000" pitchFamily="65" charset="-120"/>
                </a:rPr>
                <a:t>比率區間：％～％；</a:t>
              </a:r>
            </a:p>
            <a:p>
              <a:pPr>
                <a:defRPr/>
              </a:pPr>
              <a:r>
                <a:rPr lang="zh-TW" altLang="en-US" sz="2400" dirty="0">
                  <a:solidFill>
                    <a:prstClr val="black"/>
                  </a:solidFill>
                  <a:latin typeface="標楷體" panose="03000509000000000000" pitchFamily="65" charset="-120"/>
                  <a:ea typeface="標楷體" panose="03000509000000000000" pitchFamily="65" charset="-120"/>
                </a:rPr>
                <a:t>累積</a:t>
              </a:r>
              <a:r>
                <a:rPr lang="zh-TW" altLang="zh-TW" sz="2400" dirty="0">
                  <a:solidFill>
                    <a:prstClr val="black"/>
                  </a:solidFill>
                  <a:latin typeface="標楷體" panose="03000509000000000000" pitchFamily="65" charset="-120"/>
                  <a:ea typeface="標楷體" panose="03000509000000000000" pitchFamily="65" charset="-120"/>
                </a:rPr>
                <a:t>人數區間：人～人</a:t>
              </a:r>
              <a:r>
                <a:rPr lang="zh-TW" altLang="en-US" sz="2400" dirty="0">
                  <a:solidFill>
                    <a:prstClr val="black"/>
                  </a:solidFill>
                  <a:latin typeface="標楷體" panose="03000509000000000000" pitchFamily="65" charset="-120"/>
                  <a:ea typeface="標楷體" panose="03000509000000000000" pitchFamily="65" charset="-120"/>
                </a:rPr>
                <a:t>。</a:t>
              </a:r>
              <a:endParaRPr lang="zh-TW" altLang="en-US" sz="2400" dirty="0">
                <a:solidFill>
                  <a:prstClr val="black"/>
                </a:solidFill>
              </a:endParaRPr>
            </a:p>
          </p:txBody>
        </p:sp>
      </p:grpSp>
      <p:sp>
        <p:nvSpPr>
          <p:cNvPr id="158723" name="矩形 5"/>
          <p:cNvSpPr>
            <a:spLocks noChangeArrowheads="1"/>
          </p:cNvSpPr>
          <p:nvPr/>
        </p:nvSpPr>
        <p:spPr bwMode="auto">
          <a:xfrm>
            <a:off x="1816100" y="325438"/>
            <a:ext cx="7931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400" b="1" dirty="0">
                <a:solidFill>
                  <a:srgbClr val="000000"/>
                </a:solidFill>
                <a:latin typeface="微軟正黑體" panose="020B0604030504040204" pitchFamily="34" charset="-120"/>
              </a:rPr>
              <a:t>表三：</a:t>
            </a:r>
            <a:r>
              <a:rPr lang="en-US" altLang="zh-TW" sz="2400" b="1" dirty="0">
                <a:solidFill>
                  <a:srgbClr val="000000"/>
                </a:solidFill>
                <a:latin typeface="微軟正黑體" panose="020B0604030504040204" pitchFamily="34" charset="-120"/>
              </a:rPr>
              <a:t>109</a:t>
            </a:r>
            <a:r>
              <a:rPr lang="zh-TW" altLang="en-US" sz="2400" b="1" dirty="0">
                <a:solidFill>
                  <a:srgbClr val="000000"/>
                </a:solidFill>
                <a:latin typeface="微軟正黑體" panose="020B0604030504040204" pitchFamily="34" charset="-120"/>
              </a:rPr>
              <a:t>學年度臺南就學區學生免試入學</a:t>
            </a:r>
            <a:r>
              <a:rPr lang="zh-TW" altLang="en-US" sz="2400" b="1" dirty="0">
                <a:solidFill>
                  <a:srgbClr val="FF0000"/>
                </a:solidFill>
                <a:latin typeface="微軟正黑體" panose="020B0604030504040204" pitchFamily="34" charset="-120"/>
              </a:rPr>
              <a:t>個別序位</a:t>
            </a:r>
            <a:r>
              <a:rPr lang="zh-TW" altLang="en-US" sz="2400" b="1" dirty="0">
                <a:solidFill>
                  <a:srgbClr val="000000"/>
                </a:solidFill>
                <a:latin typeface="微軟正黑體" panose="020B0604030504040204" pitchFamily="34" charset="-120"/>
              </a:rPr>
              <a:t>表</a:t>
            </a:r>
          </a:p>
        </p:txBody>
      </p:sp>
      <p:sp>
        <p:nvSpPr>
          <p:cNvPr id="15872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382EEF9-2AF0-496D-AFC3-C88EC991CE89}" type="slidenum">
              <a:rPr kumimoji="0" lang="zh-TW" altLang="en-US" smtClean="0">
                <a:solidFill>
                  <a:srgbClr val="FEFFFF"/>
                </a:solidFill>
                <a:latin typeface="Century Gothic" panose="020B0502020202020204" pitchFamily="34" charset="0"/>
              </a:rPr>
              <a:pPr/>
              <a:t>62</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標題 1">
            <a:extLst>
              <a:ext uri="{FF2B5EF4-FFF2-40B4-BE49-F238E27FC236}">
                <a16:creationId xmlns:a16="http://schemas.microsoft.com/office/drawing/2014/main" xmlns="" id="{732A0826-EFB1-431F-A548-7577CAC95167}"/>
              </a:ext>
            </a:extLst>
          </p:cNvPr>
          <p:cNvSpPr>
            <a:spLocks noGrp="1"/>
          </p:cNvSpPr>
          <p:nvPr>
            <p:ph type="title"/>
          </p:nvPr>
        </p:nvSpPr>
        <p:spPr>
          <a:xfrm>
            <a:off x="1981200" y="512763"/>
            <a:ext cx="8912225" cy="1279525"/>
          </a:xfrm>
        </p:spPr>
        <p:txBody>
          <a:bodyPr/>
          <a:lstStyle/>
          <a:p>
            <a:pPr>
              <a:defRPr/>
            </a:pPr>
            <a:r>
              <a:rPr kumimoji="1" lang="zh-TW" altLang="en-US" sz="3600" b="1" dirty="0">
                <a:solidFill>
                  <a:srgbClr val="000000"/>
                </a:solidFill>
                <a:latin typeface="微軟正黑體" panose="020B0604030504040204" pitchFamily="34" charset="-120"/>
                <a:cs typeface="+mn-cs"/>
              </a:rPr>
              <a:t>個別序位分數</a:t>
            </a:r>
          </a:p>
        </p:txBody>
      </p:sp>
      <p:graphicFrame>
        <p:nvGraphicFramePr>
          <p:cNvPr id="3" name="表格 2">
            <a:extLst>
              <a:ext uri="{FF2B5EF4-FFF2-40B4-BE49-F238E27FC236}">
                <a16:creationId xmlns:a16="http://schemas.microsoft.com/office/drawing/2014/main" xmlns="" id="{7CA0AD01-79FA-4BC7-9A1D-B638DAAA2195}"/>
              </a:ext>
            </a:extLst>
          </p:cNvPr>
          <p:cNvGraphicFramePr>
            <a:graphicFrameLocks noGrp="1"/>
          </p:cNvGraphicFramePr>
          <p:nvPr/>
        </p:nvGraphicFramePr>
        <p:xfrm>
          <a:off x="1981200" y="1152525"/>
          <a:ext cx="8229600" cy="3935412"/>
        </p:xfrm>
        <a:graphic>
          <a:graphicData uri="http://schemas.openxmlformats.org/drawingml/2006/table">
            <a:tbl>
              <a:tblPr/>
              <a:tblGrid>
                <a:gridCol w="2332038">
                  <a:extLst>
                    <a:ext uri="{9D8B030D-6E8A-4147-A177-3AD203B41FA5}">
                      <a16:colId xmlns:a16="http://schemas.microsoft.com/office/drawing/2014/main" xmlns="" val="20000"/>
                    </a:ext>
                  </a:extLst>
                </a:gridCol>
                <a:gridCol w="2333625">
                  <a:extLst>
                    <a:ext uri="{9D8B030D-6E8A-4147-A177-3AD203B41FA5}">
                      <a16:colId xmlns:a16="http://schemas.microsoft.com/office/drawing/2014/main" xmlns="" val="20001"/>
                    </a:ext>
                  </a:extLst>
                </a:gridCol>
                <a:gridCol w="1781175">
                  <a:extLst>
                    <a:ext uri="{9D8B030D-6E8A-4147-A177-3AD203B41FA5}">
                      <a16:colId xmlns:a16="http://schemas.microsoft.com/office/drawing/2014/main" xmlns="" val="20002"/>
                    </a:ext>
                  </a:extLst>
                </a:gridCol>
                <a:gridCol w="1782762">
                  <a:extLst>
                    <a:ext uri="{9D8B030D-6E8A-4147-A177-3AD203B41FA5}">
                      <a16:colId xmlns:a16="http://schemas.microsoft.com/office/drawing/2014/main" xmlns="" val="20003"/>
                    </a:ext>
                  </a:extLst>
                </a:gridCol>
              </a:tblGrid>
              <a:tr h="473117">
                <a:tc gridSpan="2">
                  <a:txBody>
                    <a:bodyPr/>
                    <a:lstStyle>
                      <a:lvl1pPr defTabSz="342900">
                        <a:spcBef>
                          <a:spcPts val="750"/>
                        </a:spcBef>
                        <a:buClr>
                          <a:schemeClr val="accent1"/>
                        </a:buClr>
                        <a:buFont typeface="Wingdings 3" panose="05040102010807070707" pitchFamily="18" charset="2"/>
                        <a:tabLst>
                          <a:tab pos="88900" algn="l"/>
                        </a:tabLst>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tabLst>
                          <a:tab pos="88900" algn="l"/>
                        </a:tabLst>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tabLst>
                          <a:tab pos="88900" algn="l"/>
                        </a:tabLst>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tab pos="88900" algn="l"/>
                        </a:tabLst>
                      </a:pPr>
                      <a:r>
                        <a:rPr kumimoji="0" lang="zh-TW" altLang="zh-TW" sz="1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比序項目</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49276"/>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個別序位表</a:t>
                      </a:r>
                      <a:endParaRPr kumimoji="0" lang="zh-TW" altLang="zh-TW" sz="1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49276"/>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選填志願時出現</a:t>
                      </a:r>
                      <a:endParaRPr kumimoji="0" lang="zh-TW" altLang="zh-TW" sz="1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49276"/>
                    </a:solidFill>
                  </a:tcPr>
                </a:tc>
                <a:extLst>
                  <a:ext uri="{0D108BD9-81ED-4DB2-BD59-A6C34878D82A}">
                    <a16:rowId xmlns:a16="http://schemas.microsoft.com/office/drawing/2014/main" xmlns="" val="10000"/>
                  </a:ext>
                </a:extLst>
              </a:tr>
              <a:tr h="381037">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1.志願序</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志願序</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 </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4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 </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10</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1"/>
                  </a:ext>
                </a:extLst>
              </a:tr>
              <a:tr h="295324">
                <a:tc rowSpan="6">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2.多元學習表現</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競賽成績</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rowSpan="6">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50</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rowSpan="6">
                  <a:txBody>
                    <a:bodyPr/>
                    <a:lstStyle>
                      <a:lvl1pPr defTabSz="342900">
                        <a:spcBef>
                          <a:spcPts val="750"/>
                        </a:spcBef>
                        <a:buClr>
                          <a:schemeClr val="accent1"/>
                        </a:buClr>
                        <a:buFont typeface="Wingdings 3" panose="05040102010807070707" pitchFamily="18" charset="2"/>
                        <a:tabLst>
                          <a:tab pos="220663" algn="l"/>
                        </a:tabLst>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tabLst>
                          <a:tab pos="220663" algn="l"/>
                        </a:tabLst>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tabLst>
                          <a:tab pos="220663" algn="l"/>
                        </a:tabLst>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tab pos="220663" algn="l"/>
                        </a:tabLst>
                      </a:pPr>
                      <a:r>
                        <a:rPr kumimoji="0" lang="zh-TW" altLang="zh-TW" sz="1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 </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extLst>
                  <a:ext uri="{0D108BD9-81ED-4DB2-BD59-A6C34878D82A}">
                    <a16:rowId xmlns:a16="http://schemas.microsoft.com/office/drawing/2014/main" xmlns="" val="10003"/>
                  </a:ext>
                </a:extLst>
              </a:tr>
              <a:tr h="295324">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獎勵紀錄</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4"/>
                  </a:ext>
                </a:extLst>
              </a:tr>
              <a:tr h="295324">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社團參與</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5"/>
                  </a:ext>
                </a:extLst>
              </a:tr>
              <a:tr h="295324">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服務學習</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6"/>
                  </a:ext>
                </a:extLst>
              </a:tr>
              <a:tr h="295324">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體適能</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7"/>
                  </a:ext>
                </a:extLst>
              </a:tr>
              <a:tr h="295324">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en-US"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語言認證</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8"/>
                  </a:ext>
                </a:extLst>
              </a:tr>
              <a:tr h="393739">
                <a:tc gridSpan="2">
                  <a:txBody>
                    <a:bodyPr/>
                    <a:lstStyle>
                      <a:lvl1pPr>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3.</a:t>
                      </a:r>
                      <a:r>
                        <a:rPr kumimoji="0" lang="zh-TW" altLang="en-US"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就近入學</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rPr>
                        <a:t>10</a:t>
                      </a:r>
                      <a:endParaRPr kumimoji="0" lang="zh-TW" altLang="zh-TW" sz="16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extLst>
                  <a:ext uri="{0D108BD9-81ED-4DB2-BD59-A6C34878D82A}">
                    <a16:rowId xmlns:a16="http://schemas.microsoft.com/office/drawing/2014/main" xmlns="" val="10009"/>
                  </a:ext>
                </a:extLst>
              </a:tr>
              <a:tr h="287239">
                <a:tc gridSpan="2">
                  <a:txBody>
                    <a:bodyPr/>
                    <a:lstStyle>
                      <a:lvl1pPr>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4.</a:t>
                      </a:r>
                      <a:r>
                        <a:rPr kumimoji="0" lang="zh-TW" altLang="en-US"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國中教育會考</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hMerge="1">
                  <a:txBody>
                    <a:bodyPr/>
                    <a:lstStyle/>
                    <a:p>
                      <a:endParaRPr lang="zh-TW" altLang="en-US"/>
                    </a:p>
                  </a:txBody>
                  <a:tcPr/>
                </a:tc>
                <a:tc>
                  <a:txBody>
                    <a:bodyPr/>
                    <a:lstStyle>
                      <a:lvl1pPr>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30</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10"/>
                  </a:ext>
                </a:extLst>
              </a:tr>
              <a:tr h="287239">
                <a:tc gridSpan="2">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rPr>
                        <a:t> </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extLst>
                  <a:ext uri="{0D108BD9-81ED-4DB2-BD59-A6C34878D82A}">
                    <a16:rowId xmlns:a16="http://schemas.microsoft.com/office/drawing/2014/main" xmlns="" val="10011"/>
                  </a:ext>
                </a:extLst>
              </a:tr>
              <a:tr h="341097">
                <a:tc gridSpan="2">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rPr>
                        <a:t>總分：100分</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80</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20</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12"/>
                  </a:ext>
                </a:extLst>
              </a:tr>
            </a:tbl>
          </a:graphicData>
        </a:graphic>
      </p:graphicFrame>
      <p:sp>
        <p:nvSpPr>
          <p:cNvPr id="4" name="矩形 3">
            <a:extLst>
              <a:ext uri="{FF2B5EF4-FFF2-40B4-BE49-F238E27FC236}">
                <a16:creationId xmlns:a16="http://schemas.microsoft.com/office/drawing/2014/main" xmlns="" id="{47E4E36B-2CB6-4FEE-8345-ED1D8F438BF8}"/>
              </a:ext>
            </a:extLst>
          </p:cNvPr>
          <p:cNvSpPr/>
          <p:nvPr/>
        </p:nvSpPr>
        <p:spPr>
          <a:xfrm>
            <a:off x="6672263" y="1152525"/>
            <a:ext cx="1800225" cy="39354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6081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7BFE632-6729-4720-9235-3A6D7354A5F9}" type="slidenum">
              <a:rPr kumimoji="0" lang="zh-TW" altLang="en-US" smtClean="0">
                <a:solidFill>
                  <a:srgbClr val="FEFFFF"/>
                </a:solidFill>
                <a:latin typeface="Century Gothic" panose="020B0502020202020204" pitchFamily="34" charset="0"/>
              </a:rPr>
              <a:pPr/>
              <a:t>63</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內容版面配置區 6"/>
          <p:cNvSpPr>
            <a:spLocks noGrp="1"/>
          </p:cNvSpPr>
          <p:nvPr>
            <p:ph idx="1"/>
          </p:nvPr>
        </p:nvSpPr>
        <p:spPr>
          <a:xfrm>
            <a:off x="1874838" y="969963"/>
            <a:ext cx="8229600" cy="4926012"/>
          </a:xfrm>
        </p:spPr>
        <p:txBody>
          <a:bodyPr/>
          <a:lstStyle/>
          <a:p>
            <a:pPr>
              <a:buFontTx/>
              <a:buBlip>
                <a:blip r:embed="rId3"/>
              </a:buBlip>
            </a:pPr>
            <a:r>
              <a:rPr lang="zh-TW" altLang="en-US" sz="2400">
                <a:latin typeface="標楷體" panose="03000509000000000000" pitchFamily="65" charset="-120"/>
                <a:ea typeface="標楷體" panose="03000509000000000000" pitchFamily="65" charset="-120"/>
              </a:rPr>
              <a:t>選填期間，登入志願選填系統時可以看到以下資訊</a:t>
            </a:r>
            <a:r>
              <a:rPr lang="en-US" altLang="zh-TW">
                <a:latin typeface="標楷體" panose="03000509000000000000" pitchFamily="65" charset="-120"/>
                <a:ea typeface="標楷體" panose="03000509000000000000" pitchFamily="65" charset="-120"/>
              </a:rPr>
              <a:t/>
            </a:r>
            <a:br>
              <a:rPr lang="en-US" altLang="zh-TW">
                <a:latin typeface="標楷體" panose="03000509000000000000" pitchFamily="65" charset="-120"/>
                <a:ea typeface="標楷體" panose="03000509000000000000" pitchFamily="65" charset="-120"/>
              </a:rPr>
            </a:br>
            <a:endParaRPr lang="en-US" altLang="zh-TW">
              <a:latin typeface="標楷體" panose="03000509000000000000" pitchFamily="65" charset="-120"/>
              <a:ea typeface="標楷體" panose="03000509000000000000" pitchFamily="65" charset="-120"/>
            </a:endParaRPr>
          </a:p>
        </p:txBody>
      </p:sp>
      <p:sp>
        <p:nvSpPr>
          <p:cNvPr id="2" name="按鈕形 1">
            <a:extLst>
              <a:ext uri="{FF2B5EF4-FFF2-40B4-BE49-F238E27FC236}">
                <a16:creationId xmlns:a16="http://schemas.microsoft.com/office/drawing/2014/main" xmlns="" id="{8EAFE6BA-4197-429E-9D3C-FA24232D210B}"/>
              </a:ext>
            </a:extLst>
          </p:cNvPr>
          <p:cNvSpPr/>
          <p:nvPr/>
        </p:nvSpPr>
        <p:spPr>
          <a:xfrm>
            <a:off x="1889125" y="1484313"/>
            <a:ext cx="8712200" cy="2592387"/>
          </a:xfrm>
          <a:prstGeom prst="bevel">
            <a:avLst>
              <a:gd name="adj" fmla="val 2964"/>
            </a:avLst>
          </a:prstGeom>
          <a:ln w="38100"/>
        </p:spPr>
        <p:style>
          <a:lnRef idx="1">
            <a:schemeClr val="accent3"/>
          </a:lnRef>
          <a:fillRef idx="2">
            <a:schemeClr val="accent3"/>
          </a:fillRef>
          <a:effectRef idx="1">
            <a:schemeClr val="accent3"/>
          </a:effectRef>
          <a:fontRef idx="minor">
            <a:schemeClr val="dk1"/>
          </a:fontRef>
        </p:style>
        <p:txBody>
          <a:bodyPr anchor="ctr"/>
          <a:lstStyle/>
          <a:p>
            <a:pPr>
              <a:defRPr/>
            </a:pPr>
            <a:r>
              <a:rPr lang="zh-TW" altLang="zh-TW" sz="3200" b="1" dirty="0">
                <a:solidFill>
                  <a:srgbClr val="FF0000"/>
                </a:solidFill>
                <a:latin typeface="標楷體" panose="03000509000000000000" pitchFamily="65" charset="-120"/>
                <a:ea typeface="標楷體" panose="03000509000000000000" pitchFamily="65" charset="-120"/>
              </a:rPr>
              <a:t>學生：</a:t>
            </a:r>
            <a:r>
              <a:rPr lang="zh-TW" altLang="en-US" sz="3200" b="1" u="sng" dirty="0">
                <a:solidFill>
                  <a:srgbClr val="FF0000"/>
                </a:solidFill>
                <a:latin typeface="標楷體" panose="03000509000000000000" pitchFamily="65" charset="-120"/>
                <a:ea typeface="標楷體" panose="03000509000000000000" pitchFamily="65" charset="-120"/>
              </a:rPr>
              <a:t>王大明</a:t>
            </a:r>
            <a:r>
              <a:rPr lang="zh-TW" altLang="en-US" sz="3200" b="1" dirty="0">
                <a:solidFill>
                  <a:srgbClr val="FF0000"/>
                </a:solidFill>
                <a:latin typeface="標楷體" panose="03000509000000000000" pitchFamily="65" charset="-120"/>
                <a:ea typeface="標楷體" panose="03000509000000000000" pitchFamily="65" charset="-120"/>
              </a:rPr>
              <a:t>    </a:t>
            </a:r>
            <a:r>
              <a:rPr lang="zh-TW" altLang="zh-TW" sz="3200" b="1" dirty="0">
                <a:solidFill>
                  <a:srgbClr val="FF0000"/>
                </a:solidFill>
                <a:latin typeface="標楷體" panose="03000509000000000000" pitchFamily="65" charset="-120"/>
                <a:ea typeface="標楷體" panose="03000509000000000000" pitchFamily="65" charset="-120"/>
              </a:rPr>
              <a:t>身分證字號：</a:t>
            </a:r>
            <a:r>
              <a:rPr lang="en-US" altLang="zh-TW" sz="3200" b="1" u="sng" dirty="0">
                <a:solidFill>
                  <a:srgbClr val="FF0000"/>
                </a:solidFill>
                <a:latin typeface="標楷體" panose="03000509000000000000" pitchFamily="65" charset="-120"/>
                <a:ea typeface="標楷體" panose="03000509000000000000" pitchFamily="65" charset="-120"/>
              </a:rPr>
              <a:t>R123456789</a:t>
            </a:r>
            <a:endParaRPr lang="zh-TW" altLang="zh-TW" sz="3200" b="1" dirty="0">
              <a:solidFill>
                <a:srgbClr val="FF0000"/>
              </a:solidFill>
              <a:latin typeface="標楷體" panose="03000509000000000000" pitchFamily="65" charset="-120"/>
              <a:ea typeface="標楷體" panose="03000509000000000000" pitchFamily="65" charset="-120"/>
            </a:endParaRPr>
          </a:p>
          <a:p>
            <a:pPr>
              <a:defRPr/>
            </a:pPr>
            <a:r>
              <a:rPr lang="zh-TW" altLang="zh-TW" sz="3200" dirty="0">
                <a:solidFill>
                  <a:prstClr val="black"/>
                </a:solidFill>
                <a:latin typeface="標楷體" panose="03000509000000000000" pitchFamily="65" charset="-120"/>
                <a:ea typeface="標楷體" panose="03000509000000000000" pitchFamily="65" charset="-120"/>
              </a:rPr>
              <a:t>個別序位之比率及</a:t>
            </a:r>
            <a:r>
              <a:rPr lang="zh-TW" altLang="en-US" sz="3200" dirty="0">
                <a:solidFill>
                  <a:prstClr val="black"/>
                </a:solidFill>
                <a:latin typeface="標楷體" panose="03000509000000000000" pitchFamily="65" charset="-120"/>
                <a:ea typeface="標楷體" panose="03000509000000000000" pitchFamily="65" charset="-120"/>
              </a:rPr>
              <a:t>累積</a:t>
            </a:r>
            <a:r>
              <a:rPr lang="zh-TW" altLang="zh-TW" sz="3200" dirty="0">
                <a:solidFill>
                  <a:prstClr val="black"/>
                </a:solidFill>
                <a:latin typeface="標楷體" panose="03000509000000000000" pitchFamily="65" charset="-120"/>
                <a:ea typeface="標楷體" panose="03000509000000000000" pitchFamily="65" charset="-120"/>
              </a:rPr>
              <a:t>人數區間：</a:t>
            </a:r>
          </a:p>
          <a:p>
            <a:pPr>
              <a:defRPr/>
            </a:pPr>
            <a:r>
              <a:rPr lang="zh-TW" altLang="zh-TW" sz="3200" dirty="0">
                <a:solidFill>
                  <a:prstClr val="black"/>
                </a:solidFill>
                <a:latin typeface="標楷體" panose="03000509000000000000" pitchFamily="65" charset="-120"/>
                <a:ea typeface="標楷體" panose="03000509000000000000" pitchFamily="65" charset="-120"/>
              </a:rPr>
              <a:t>比</a:t>
            </a:r>
            <a:r>
              <a:rPr lang="zh-TW" altLang="en-US" sz="3200"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率區間：</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2.36</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3.37</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a:t>
            </a:r>
          </a:p>
          <a:p>
            <a:pPr>
              <a:defRPr/>
            </a:pPr>
            <a:r>
              <a:rPr lang="zh-TW" altLang="en-US" sz="3200" dirty="0">
                <a:solidFill>
                  <a:prstClr val="black"/>
                </a:solidFill>
                <a:latin typeface="標楷體" panose="03000509000000000000" pitchFamily="65" charset="-120"/>
                <a:ea typeface="標楷體" panose="03000509000000000000" pitchFamily="65" charset="-120"/>
              </a:rPr>
              <a:t>累積</a:t>
            </a:r>
            <a:r>
              <a:rPr lang="zh-TW" altLang="zh-TW" sz="3200" dirty="0">
                <a:solidFill>
                  <a:prstClr val="black"/>
                </a:solidFill>
                <a:latin typeface="標楷體" panose="03000509000000000000" pitchFamily="65" charset="-120"/>
                <a:ea typeface="標楷體" panose="03000509000000000000" pitchFamily="65" charset="-120"/>
              </a:rPr>
              <a:t>人數區間：</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236</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人～</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337</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人</a:t>
            </a:r>
            <a:r>
              <a:rPr lang="zh-TW" altLang="en-US" sz="3200" dirty="0">
                <a:solidFill>
                  <a:prstClr val="black"/>
                </a:solidFill>
                <a:latin typeface="標楷體" panose="03000509000000000000" pitchFamily="65" charset="-120"/>
                <a:ea typeface="標楷體" panose="03000509000000000000" pitchFamily="65" charset="-120"/>
              </a:rPr>
              <a:t>。</a:t>
            </a:r>
          </a:p>
        </p:txBody>
      </p:sp>
      <p:sp>
        <p:nvSpPr>
          <p:cNvPr id="162820" name="矩形 4"/>
          <p:cNvSpPr>
            <a:spLocks noChangeArrowheads="1"/>
          </p:cNvSpPr>
          <p:nvPr/>
        </p:nvSpPr>
        <p:spPr bwMode="auto">
          <a:xfrm>
            <a:off x="1874838" y="200025"/>
            <a:ext cx="9512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4000" b="1">
                <a:solidFill>
                  <a:srgbClr val="FF0000"/>
                </a:solidFill>
                <a:latin typeface="微軟正黑體" panose="020B0604030504040204" pitchFamily="34" charset="-120"/>
              </a:rPr>
              <a:t>臺南就學區</a:t>
            </a:r>
            <a:r>
              <a:rPr lang="zh-TW" altLang="en-US" sz="3600" b="1">
                <a:solidFill>
                  <a:srgbClr val="000000"/>
                </a:solidFill>
                <a:latin typeface="微軟正黑體" panose="020B0604030504040204" pitchFamily="34" charset="-120"/>
              </a:rPr>
              <a:t>學生免試入學</a:t>
            </a:r>
            <a:r>
              <a:rPr lang="zh-TW" altLang="en-US" sz="3600" b="1">
                <a:solidFill>
                  <a:srgbClr val="FF0000"/>
                </a:solidFill>
                <a:latin typeface="微軟正黑體" panose="020B0604030504040204" pitchFamily="34" charset="-120"/>
              </a:rPr>
              <a:t>個別序位</a:t>
            </a:r>
            <a:r>
              <a:rPr lang="zh-TW" altLang="en-US" sz="3600" b="1">
                <a:solidFill>
                  <a:srgbClr val="000000"/>
                </a:solidFill>
                <a:latin typeface="微軟正黑體" panose="020B0604030504040204" pitchFamily="34" charset="-120"/>
              </a:rPr>
              <a:t>表示例</a:t>
            </a:r>
          </a:p>
        </p:txBody>
      </p:sp>
      <p:sp>
        <p:nvSpPr>
          <p:cNvPr id="162821" name="文字方塊 5"/>
          <p:cNvSpPr txBox="1">
            <a:spLocks noChangeArrowheads="1"/>
          </p:cNvSpPr>
          <p:nvPr/>
        </p:nvSpPr>
        <p:spPr bwMode="auto">
          <a:xfrm>
            <a:off x="1914525" y="4443413"/>
            <a:ext cx="83629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400">
                <a:solidFill>
                  <a:srgbClr val="000000"/>
                </a:solidFill>
                <a:latin typeface="標楷體" panose="03000509000000000000" pitchFamily="65" charset="-120"/>
                <a:ea typeface="標楷體" panose="03000509000000000000" pitchFamily="65" charset="-120"/>
              </a:rPr>
              <a:t>1.</a:t>
            </a:r>
            <a:r>
              <a:rPr lang="zh-TW" altLang="en-US" sz="2400">
                <a:solidFill>
                  <a:srgbClr val="000000"/>
                </a:solidFill>
                <a:latin typeface="標楷體" panose="03000509000000000000" pitchFamily="65" charset="-120"/>
                <a:ea typeface="標楷體" panose="03000509000000000000" pitchFamily="65" charset="-120"/>
              </a:rPr>
              <a:t>學生分數</a:t>
            </a:r>
            <a:r>
              <a:rPr lang="en-US" altLang="zh-TW" sz="2400">
                <a:solidFill>
                  <a:srgbClr val="000000"/>
                </a:solidFill>
                <a:latin typeface="標楷體" panose="03000509000000000000" pitchFamily="65" charset="-120"/>
                <a:ea typeface="標楷體" panose="03000509000000000000" pitchFamily="65" charset="-120"/>
              </a:rPr>
              <a:t>(</a:t>
            </a:r>
            <a:r>
              <a:rPr lang="en-US" altLang="zh-TW" sz="2400">
                <a:solidFill>
                  <a:srgbClr val="FF0000"/>
                </a:solidFill>
                <a:latin typeface="標楷體" panose="03000509000000000000" pitchFamily="65" charset="-120"/>
                <a:ea typeface="標楷體" panose="03000509000000000000" pitchFamily="65" charset="-120"/>
              </a:rPr>
              <a:t>77</a:t>
            </a:r>
            <a:r>
              <a:rPr lang="zh-TW" altLang="en-US" sz="2400">
                <a:solidFill>
                  <a:srgbClr val="FF0000"/>
                </a:solidFill>
                <a:latin typeface="標楷體" panose="03000509000000000000" pitchFamily="65" charset="-120"/>
                <a:ea typeface="標楷體" panose="03000509000000000000" pitchFamily="65" charset="-120"/>
              </a:rPr>
              <a:t>分</a:t>
            </a:r>
            <a:r>
              <a:rPr lang="en-US" altLang="zh-TW" sz="2400">
                <a:solidFill>
                  <a:srgbClr val="000000"/>
                </a:solidFill>
                <a:latin typeface="標楷體" panose="03000509000000000000" pitchFamily="65" charset="-120"/>
                <a:ea typeface="標楷體" panose="03000509000000000000" pitchFamily="65" charset="-120"/>
              </a:rPr>
              <a:t>)</a:t>
            </a:r>
            <a:r>
              <a:rPr lang="zh-TW" altLang="en-US" sz="2400">
                <a:solidFill>
                  <a:srgbClr val="000000"/>
                </a:solidFill>
                <a:latin typeface="標楷體" panose="03000509000000000000" pitchFamily="65" charset="-120"/>
                <a:ea typeface="標楷體" panose="03000509000000000000" pitchFamily="65" charset="-120"/>
              </a:rPr>
              <a:t>在臺南區排序之比率區間為</a:t>
            </a:r>
            <a:r>
              <a:rPr lang="en-US" altLang="zh-TW" sz="2400">
                <a:solidFill>
                  <a:srgbClr val="000000"/>
                </a:solidFill>
                <a:latin typeface="標楷體" panose="03000509000000000000" pitchFamily="65" charset="-120"/>
                <a:ea typeface="標楷體" panose="03000509000000000000" pitchFamily="65" charset="-120"/>
              </a:rPr>
              <a:t>2.36</a:t>
            </a:r>
            <a:r>
              <a:rPr lang="zh-TW" altLang="en-US" sz="2400">
                <a:solidFill>
                  <a:srgbClr val="000000"/>
                </a:solidFill>
                <a:latin typeface="標楷體" panose="03000509000000000000" pitchFamily="65" charset="-120"/>
                <a:ea typeface="標楷體" panose="03000509000000000000" pitchFamily="65" charset="-120"/>
              </a:rPr>
              <a:t>％</a:t>
            </a:r>
            <a:r>
              <a:rPr lang="en-US" altLang="zh-TW" sz="2400">
                <a:solidFill>
                  <a:srgbClr val="000000"/>
                </a:solidFill>
                <a:latin typeface="標楷體" panose="03000509000000000000" pitchFamily="65" charset="-120"/>
                <a:ea typeface="標楷體" panose="03000509000000000000" pitchFamily="65" charset="-120"/>
              </a:rPr>
              <a:t>-3.37</a:t>
            </a:r>
            <a:r>
              <a:rPr lang="zh-TW" altLang="en-US" sz="2400">
                <a:solidFill>
                  <a:srgbClr val="000000"/>
                </a:solidFill>
                <a:latin typeface="標楷體" panose="03000509000000000000" pitchFamily="65" charset="-120"/>
                <a:ea typeface="標楷體" panose="03000509000000000000" pitchFamily="65" charset="-120"/>
              </a:rPr>
              <a:t>％中，在臺南市之排名在</a:t>
            </a:r>
            <a:r>
              <a:rPr lang="en-US" altLang="zh-TW" sz="2400">
                <a:solidFill>
                  <a:srgbClr val="000000"/>
                </a:solidFill>
                <a:latin typeface="標楷體" panose="03000509000000000000" pitchFamily="65" charset="-120"/>
                <a:ea typeface="標楷體" panose="03000509000000000000" pitchFamily="65" charset="-120"/>
              </a:rPr>
              <a:t>236-337</a:t>
            </a:r>
            <a:r>
              <a:rPr lang="zh-TW" altLang="en-US" sz="2400">
                <a:solidFill>
                  <a:srgbClr val="000000"/>
                </a:solidFill>
                <a:latin typeface="標楷體" panose="03000509000000000000" pitchFamily="65" charset="-120"/>
                <a:ea typeface="標楷體" panose="03000509000000000000" pitchFamily="65" charset="-120"/>
              </a:rPr>
              <a:t>中。代表學生目前的分數（扣掉志願序和就近入學兩項目）最多輸給</a:t>
            </a:r>
            <a:r>
              <a:rPr lang="en-US" altLang="zh-TW" sz="2400">
                <a:solidFill>
                  <a:srgbClr val="000000"/>
                </a:solidFill>
                <a:latin typeface="標楷體" panose="03000509000000000000" pitchFamily="65" charset="-120"/>
                <a:ea typeface="標楷體" panose="03000509000000000000" pitchFamily="65" charset="-120"/>
              </a:rPr>
              <a:t>336</a:t>
            </a:r>
            <a:r>
              <a:rPr lang="zh-TW" altLang="en-US" sz="2400">
                <a:solidFill>
                  <a:srgbClr val="000000"/>
                </a:solidFill>
                <a:latin typeface="標楷體" panose="03000509000000000000" pitchFamily="65" charset="-120"/>
                <a:ea typeface="標楷體" panose="03000509000000000000" pitchFamily="65" charset="-120"/>
              </a:rPr>
              <a:t>人。</a:t>
            </a:r>
            <a:endParaRPr lang="en-US" altLang="zh-TW" sz="2400">
              <a:solidFill>
                <a:srgbClr val="000000"/>
              </a:solidFill>
              <a:latin typeface="標楷體" panose="03000509000000000000" pitchFamily="65" charset="-120"/>
              <a:ea typeface="標楷體" panose="03000509000000000000" pitchFamily="65" charset="-120"/>
            </a:endParaRPr>
          </a:p>
          <a:p>
            <a:r>
              <a:rPr lang="en-US" altLang="zh-TW" sz="2400">
                <a:solidFill>
                  <a:srgbClr val="000000"/>
                </a:solidFill>
                <a:latin typeface="標楷體" panose="03000509000000000000" pitchFamily="65" charset="-120"/>
                <a:ea typeface="標楷體" panose="03000509000000000000" pitchFamily="65" charset="-120"/>
              </a:rPr>
              <a:t>2.</a:t>
            </a:r>
            <a:r>
              <a:rPr lang="zh-TW" altLang="en-US" sz="2400">
                <a:solidFill>
                  <a:srgbClr val="000000"/>
                </a:solidFill>
                <a:latin typeface="標楷體" panose="03000509000000000000" pitchFamily="65" charset="-120"/>
                <a:ea typeface="標楷體" panose="03000509000000000000" pitchFamily="65" charset="-120"/>
              </a:rPr>
              <a:t>若學生要追求理想中的志願，則可參考各志願之錄取人數，衡量自己其他項目的分數後，就可以推估錄取機率之高低。</a:t>
            </a:r>
          </a:p>
        </p:txBody>
      </p:sp>
      <p:sp>
        <p:nvSpPr>
          <p:cNvPr id="7" name="矩形 6"/>
          <p:cNvSpPr>
            <a:spLocks noChangeArrowheads="1"/>
          </p:cNvSpPr>
          <p:nvPr/>
        </p:nvSpPr>
        <p:spPr bwMode="auto">
          <a:xfrm>
            <a:off x="8101013" y="2341563"/>
            <a:ext cx="88582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lang="en-US" altLang="zh-TW" sz="2800">
                <a:solidFill>
                  <a:srgbClr val="FF0000"/>
                </a:solidFill>
              </a:rPr>
              <a:t>1.01</a:t>
            </a:r>
            <a:endParaRPr lang="zh-TW" altLang="en-US" sz="2800">
              <a:solidFill>
                <a:srgbClr val="FF0000"/>
              </a:solidFill>
            </a:endParaRPr>
          </a:p>
        </p:txBody>
      </p:sp>
      <p:sp>
        <p:nvSpPr>
          <p:cNvPr id="162823"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61FA405-EF34-455B-B034-DEB914D10EAF}" type="slidenum">
              <a:rPr kumimoji="0" lang="zh-TW" altLang="en-US" smtClean="0">
                <a:solidFill>
                  <a:srgbClr val="FEFFFF"/>
                </a:solidFill>
                <a:latin typeface="Century Gothic" panose="020B0502020202020204" pitchFamily="34" charset="0"/>
              </a:rPr>
              <a:pPr/>
              <a:t>64</a:t>
            </a:fld>
            <a:endParaRPr kumimoji="0" lang="zh-TW" altLang="en-US">
              <a:solidFill>
                <a:srgbClr val="FEFFFF"/>
              </a:solidFill>
              <a:latin typeface="Century Gothic" panose="020B0502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標題 1"/>
          <p:cNvSpPr txBox="1">
            <a:spLocks/>
          </p:cNvSpPr>
          <p:nvPr/>
        </p:nvSpPr>
        <p:spPr bwMode="auto">
          <a:xfrm>
            <a:off x="1766888" y="431800"/>
            <a:ext cx="9409112"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十四</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重要日程表</a:t>
            </a:r>
          </a:p>
        </p:txBody>
      </p:sp>
      <p:graphicFrame>
        <p:nvGraphicFramePr>
          <p:cNvPr id="7" name="內容版面配置區 6">
            <a:extLst>
              <a:ext uri="{FF2B5EF4-FFF2-40B4-BE49-F238E27FC236}">
                <a16:creationId xmlns:a16="http://schemas.microsoft.com/office/drawing/2014/main" xmlns="" id="{42099833-BBF3-41A8-AD55-6AF51CF8C2E2}"/>
              </a:ext>
            </a:extLst>
          </p:cNvPr>
          <p:cNvGraphicFramePr>
            <a:graphicFrameLocks noGrp="1"/>
          </p:cNvGraphicFramePr>
          <p:nvPr>
            <p:ph idx="1"/>
          </p:nvPr>
        </p:nvGraphicFramePr>
        <p:xfrm>
          <a:off x="1149350" y="1446213"/>
          <a:ext cx="10795000" cy="4705348"/>
        </p:xfrm>
        <a:graphic>
          <a:graphicData uri="http://schemas.openxmlformats.org/drawingml/2006/table">
            <a:tbl>
              <a:tblPr firstRow="1" firstCol="1" bandRow="1">
                <a:tableStyleId>{5C22544A-7EE6-4342-B048-85BDC9FD1C3A}</a:tableStyleId>
              </a:tblPr>
              <a:tblGrid>
                <a:gridCol w="5713268">
                  <a:extLst>
                    <a:ext uri="{9D8B030D-6E8A-4147-A177-3AD203B41FA5}">
                      <a16:colId xmlns:a16="http://schemas.microsoft.com/office/drawing/2014/main" xmlns="" val="20000"/>
                    </a:ext>
                  </a:extLst>
                </a:gridCol>
                <a:gridCol w="5081732">
                  <a:extLst>
                    <a:ext uri="{9D8B030D-6E8A-4147-A177-3AD203B41FA5}">
                      <a16:colId xmlns:a16="http://schemas.microsoft.com/office/drawing/2014/main" xmlns="" val="20001"/>
                    </a:ext>
                  </a:extLst>
                </a:gridCol>
              </a:tblGrid>
              <a:tr h="594333">
                <a:tc>
                  <a:txBody>
                    <a:bodyPr/>
                    <a:lstStyle/>
                    <a:p>
                      <a:pPr algn="ctr">
                        <a:spcAft>
                          <a:spcPts val="0"/>
                        </a:spcAft>
                      </a:pPr>
                      <a:r>
                        <a:rPr lang="zh-TW" sz="3200" kern="100" dirty="0">
                          <a:effectLst/>
                          <a:latin typeface="標楷體" panose="03000509000000000000" pitchFamily="65" charset="-120"/>
                          <a:ea typeface="標楷體" panose="03000509000000000000" pitchFamily="65" charset="-120"/>
                        </a:rPr>
                        <a:t>項目</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zh-TW" sz="3200" kern="100">
                          <a:effectLst/>
                          <a:latin typeface="標楷體" panose="03000509000000000000" pitchFamily="65" charset="-120"/>
                          <a:ea typeface="標楷體" panose="03000509000000000000" pitchFamily="65" charset="-120"/>
                        </a:rPr>
                        <a:t>日期</a:t>
                      </a:r>
                      <a:endParaRPr lang="zh-TW" sz="32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822203">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a:t>
                      </a:r>
                      <a:r>
                        <a:rPr lang="zh-TW" altLang="en-US" sz="3200" kern="100" dirty="0">
                          <a:effectLst/>
                          <a:latin typeface="標楷體" panose="03000509000000000000" pitchFamily="65" charset="-120"/>
                          <a:ea typeface="標楷體" panose="03000509000000000000" pitchFamily="65" charset="-120"/>
                        </a:rPr>
                        <a:t>國中集體</a:t>
                      </a:r>
                      <a:r>
                        <a:rPr lang="zh-TW" sz="3200" kern="100" dirty="0">
                          <a:effectLst/>
                          <a:latin typeface="標楷體" panose="03000509000000000000" pitchFamily="65" charset="-120"/>
                          <a:ea typeface="標楷體" panose="03000509000000000000" pitchFamily="65" charset="-120"/>
                        </a:rPr>
                        <a:t>報名</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10</a:t>
                      </a:r>
                      <a:r>
                        <a:rPr lang="en-US" altLang="zh-TW" sz="3200" kern="100" dirty="0">
                          <a:effectLst/>
                          <a:latin typeface="標楷體" panose="03000509000000000000" pitchFamily="65" charset="-120"/>
                          <a:ea typeface="標楷體" panose="03000509000000000000" pitchFamily="65" charset="-120"/>
                        </a:rPr>
                        <a:t>9</a:t>
                      </a:r>
                      <a:r>
                        <a:rPr lang="zh-TW" sz="3200" kern="100" dirty="0">
                          <a:effectLst/>
                          <a:latin typeface="標楷體" panose="03000509000000000000" pitchFamily="65" charset="-120"/>
                          <a:ea typeface="標楷體" panose="03000509000000000000" pitchFamily="65" charset="-120"/>
                        </a:rPr>
                        <a:t>年</a:t>
                      </a:r>
                      <a:r>
                        <a:rPr lang="en-US" sz="3200" kern="100" dirty="0">
                          <a:effectLst/>
                          <a:latin typeface="標楷體" panose="03000509000000000000" pitchFamily="65" charset="-120"/>
                          <a:ea typeface="標楷體" panose="03000509000000000000" pitchFamily="65" charset="-120"/>
                        </a:rPr>
                        <a:t>5</a:t>
                      </a:r>
                      <a:r>
                        <a:rPr lang="zh-TW" sz="3200" kern="100" dirty="0">
                          <a:effectLst/>
                          <a:latin typeface="標楷體" panose="03000509000000000000" pitchFamily="65" charset="-120"/>
                          <a:ea typeface="標楷體" panose="03000509000000000000" pitchFamily="65" charset="-120"/>
                        </a:rPr>
                        <a:t>月</a:t>
                      </a:r>
                      <a:r>
                        <a:rPr lang="en-US" sz="3200" kern="100" dirty="0">
                          <a:effectLst/>
                          <a:latin typeface="標楷體" panose="03000509000000000000" pitchFamily="65" charset="-120"/>
                          <a:ea typeface="標楷體" panose="03000509000000000000" pitchFamily="65" charset="-120"/>
                        </a:rPr>
                        <a:t>7</a:t>
                      </a:r>
                      <a:r>
                        <a:rPr lang="en-US" altLang="zh-TW" sz="3200" kern="100" dirty="0">
                          <a:effectLst/>
                          <a:latin typeface="標楷體" panose="03000509000000000000" pitchFamily="65" charset="-120"/>
                          <a:ea typeface="標楷體" panose="03000509000000000000" pitchFamily="65" charset="-120"/>
                        </a:rPr>
                        <a:t>-8</a:t>
                      </a:r>
                      <a:r>
                        <a:rPr lang="zh-TW"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四</a:t>
                      </a:r>
                      <a:r>
                        <a:rPr lang="en-US" altLang="zh-TW"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五</a:t>
                      </a:r>
                      <a:r>
                        <a:rPr lang="en-US" sz="3200" kern="100" dirty="0">
                          <a:effectLst/>
                          <a:latin typeface="標楷體" panose="03000509000000000000" pitchFamily="65" charset="-120"/>
                          <a:ea typeface="標楷體" panose="03000509000000000000" pitchFamily="65" charset="-120"/>
                        </a:rPr>
                        <a:t>)</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822203">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3200" kern="100" dirty="0">
                          <a:effectLst/>
                          <a:latin typeface="標楷體" panose="03000509000000000000" pitchFamily="65" charset="-120"/>
                          <a:ea typeface="標楷體" panose="03000509000000000000" pitchFamily="65" charset="-120"/>
                        </a:rPr>
                        <a:t>2.</a:t>
                      </a:r>
                      <a:r>
                        <a:rPr lang="zh-TW" altLang="en-US" sz="3200" kern="100" dirty="0">
                          <a:effectLst/>
                          <a:latin typeface="標楷體" panose="03000509000000000000" pitchFamily="65" charset="-120"/>
                          <a:ea typeface="標楷體" panose="03000509000000000000" pitchFamily="65" charset="-120"/>
                        </a:rPr>
                        <a:t>公告錄取名單</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10</a:t>
                      </a:r>
                      <a:r>
                        <a:rPr lang="en-US" altLang="zh-TW" sz="3200" kern="100" dirty="0">
                          <a:effectLst/>
                          <a:latin typeface="標楷體" panose="03000509000000000000" pitchFamily="65" charset="-120"/>
                          <a:ea typeface="標楷體" panose="03000509000000000000" pitchFamily="65" charset="-120"/>
                        </a:rPr>
                        <a:t>9</a:t>
                      </a:r>
                      <a:r>
                        <a:rPr lang="zh-TW" sz="3200" kern="100" dirty="0">
                          <a:effectLst/>
                          <a:latin typeface="標楷體" panose="03000509000000000000" pitchFamily="65" charset="-120"/>
                          <a:ea typeface="標楷體" panose="03000509000000000000" pitchFamily="65" charset="-120"/>
                        </a:rPr>
                        <a:t>年</a:t>
                      </a:r>
                      <a:r>
                        <a:rPr lang="en-US" sz="3200" kern="100" dirty="0">
                          <a:effectLst/>
                          <a:latin typeface="標楷體" panose="03000509000000000000" pitchFamily="65" charset="-120"/>
                          <a:ea typeface="標楷體" panose="03000509000000000000" pitchFamily="65" charset="-120"/>
                        </a:rPr>
                        <a:t>5</a:t>
                      </a:r>
                      <a:r>
                        <a:rPr lang="zh-TW" sz="3200" kern="100" dirty="0">
                          <a:effectLst/>
                          <a:latin typeface="標楷體" panose="03000509000000000000" pitchFamily="65" charset="-120"/>
                          <a:ea typeface="標楷體" panose="03000509000000000000" pitchFamily="65" charset="-120"/>
                        </a:rPr>
                        <a:t>月</a:t>
                      </a:r>
                      <a:r>
                        <a:rPr lang="en-US" sz="3200" kern="100" dirty="0">
                          <a:effectLst/>
                          <a:latin typeface="標楷體" panose="03000509000000000000" pitchFamily="65" charset="-120"/>
                          <a:ea typeface="標楷體" panose="03000509000000000000" pitchFamily="65" charset="-120"/>
                        </a:rPr>
                        <a:t>1</a:t>
                      </a:r>
                      <a:r>
                        <a:rPr lang="en-US" altLang="zh-TW" sz="3200" kern="100" dirty="0">
                          <a:effectLst/>
                          <a:latin typeface="標楷體" panose="03000509000000000000" pitchFamily="65" charset="-120"/>
                          <a:ea typeface="標楷體" panose="03000509000000000000" pitchFamily="65" charset="-120"/>
                        </a:rPr>
                        <a:t>4</a:t>
                      </a:r>
                      <a:r>
                        <a:rPr lang="zh-TW"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四</a:t>
                      </a:r>
                      <a:r>
                        <a:rPr lang="en-US" sz="3200" kern="100" dirty="0">
                          <a:effectLst/>
                          <a:latin typeface="標楷體" panose="03000509000000000000" pitchFamily="65" charset="-120"/>
                          <a:ea typeface="標楷體" panose="03000509000000000000" pitchFamily="65" charset="-120"/>
                        </a:rPr>
                        <a:t>)</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822203">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3.</a:t>
                      </a:r>
                      <a:r>
                        <a:rPr lang="zh-TW" altLang="en-US" sz="3200" b="1" kern="100">
                          <a:solidFill>
                            <a:schemeClr val="lt1"/>
                          </a:solidFill>
                          <a:effectLst/>
                          <a:latin typeface="標楷體" panose="03000509000000000000" pitchFamily="65" charset="-120"/>
                          <a:ea typeface="標楷體" panose="03000509000000000000" pitchFamily="65" charset="-120"/>
                          <a:cs typeface="+mn-cs"/>
                        </a:rPr>
                        <a:t>國中教育會考</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10</a:t>
                      </a:r>
                      <a:r>
                        <a:rPr lang="en-US" altLang="zh-TW" sz="3200" kern="100" dirty="0">
                          <a:effectLst/>
                          <a:latin typeface="標楷體" panose="03000509000000000000" pitchFamily="65" charset="-120"/>
                          <a:ea typeface="標楷體" panose="03000509000000000000" pitchFamily="65" charset="-120"/>
                        </a:rPr>
                        <a:t>9</a:t>
                      </a:r>
                      <a:r>
                        <a:rPr lang="zh-TW" sz="3200" kern="100" dirty="0">
                          <a:effectLst/>
                          <a:latin typeface="標楷體" panose="03000509000000000000" pitchFamily="65" charset="-120"/>
                          <a:ea typeface="標楷體" panose="03000509000000000000" pitchFamily="65" charset="-120"/>
                        </a:rPr>
                        <a:t>年</a:t>
                      </a:r>
                      <a:r>
                        <a:rPr lang="en-US" altLang="zh-TW" sz="3200" kern="100" dirty="0">
                          <a:effectLst/>
                          <a:latin typeface="標楷體" panose="03000509000000000000" pitchFamily="65" charset="-120"/>
                          <a:ea typeface="標楷體" panose="03000509000000000000" pitchFamily="65" charset="-120"/>
                        </a:rPr>
                        <a:t>5</a:t>
                      </a:r>
                      <a:r>
                        <a:rPr lang="zh-TW" sz="3200" kern="100" dirty="0">
                          <a:effectLst/>
                          <a:latin typeface="標楷體" panose="03000509000000000000" pitchFamily="65" charset="-120"/>
                          <a:ea typeface="標楷體" panose="03000509000000000000" pitchFamily="65" charset="-120"/>
                        </a:rPr>
                        <a:t>月</a:t>
                      </a:r>
                      <a:r>
                        <a:rPr lang="en-US" altLang="zh-TW" sz="3200" kern="100" dirty="0">
                          <a:effectLst/>
                          <a:latin typeface="標楷體" panose="03000509000000000000" pitchFamily="65" charset="-120"/>
                          <a:ea typeface="標楷體" panose="03000509000000000000" pitchFamily="65" charset="-120"/>
                        </a:rPr>
                        <a:t>16-17</a:t>
                      </a:r>
                      <a:r>
                        <a:rPr lang="zh-TW"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六</a:t>
                      </a:r>
                      <a:r>
                        <a:rPr lang="en-US" altLang="zh-TW"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822203">
                <a:tc>
                  <a:txBody>
                    <a:bodyPr/>
                    <a:lstStyle/>
                    <a:p>
                      <a:pPr>
                        <a:spcAft>
                          <a:spcPts val="0"/>
                        </a:spcAft>
                      </a:pPr>
                      <a:r>
                        <a:rPr lang="en-US"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4.</a:t>
                      </a:r>
                      <a:r>
                        <a:rPr lang="zh-TW" altLang="en-US" sz="3200" kern="100" dirty="0">
                          <a:effectLst/>
                          <a:latin typeface="標楷體" panose="03000509000000000000" pitchFamily="65" charset="-120"/>
                          <a:ea typeface="標楷體" panose="03000509000000000000" pitchFamily="65" charset="-120"/>
                        </a:rPr>
                        <a:t>錄取</a:t>
                      </a:r>
                      <a:r>
                        <a:rPr lang="zh-TW" altLang="zh-TW" sz="3200" kern="100" dirty="0">
                          <a:effectLst/>
                          <a:latin typeface="標楷體" panose="03000509000000000000" pitchFamily="65" charset="-120"/>
                          <a:ea typeface="標楷體" panose="03000509000000000000" pitchFamily="65" charset="-120"/>
                        </a:rPr>
                        <a:t>報到</a:t>
                      </a:r>
                      <a:endParaRPr lang="zh-TW" sz="3200" b="1" kern="100" dirty="0">
                        <a:solidFill>
                          <a:schemeClr val="lt1"/>
                        </a:solidFill>
                        <a:effectLst/>
                        <a:latin typeface="標楷體" panose="03000509000000000000" pitchFamily="65" charset="-120"/>
                        <a:ea typeface="標楷體" panose="03000509000000000000" pitchFamily="65" charset="-120"/>
                        <a:cs typeface="+mn-cs"/>
                      </a:endParaRPr>
                    </a:p>
                  </a:txBody>
                  <a:tcPr marL="68580" marR="68580"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US" altLang="zh-TW" sz="3200" kern="100" dirty="0">
                          <a:effectLst/>
                          <a:latin typeface="標楷體" panose="03000509000000000000" pitchFamily="65" charset="-120"/>
                          <a:ea typeface="標楷體" panose="03000509000000000000" pitchFamily="65" charset="-120"/>
                        </a:rPr>
                        <a:t>109</a:t>
                      </a:r>
                      <a:r>
                        <a:rPr lang="zh-TW" altLang="zh-TW" sz="3200" kern="100" dirty="0">
                          <a:effectLst/>
                          <a:latin typeface="標楷體" panose="03000509000000000000" pitchFamily="65" charset="-120"/>
                          <a:ea typeface="標楷體" panose="03000509000000000000" pitchFamily="65" charset="-120"/>
                        </a:rPr>
                        <a:t>年</a:t>
                      </a:r>
                      <a:r>
                        <a:rPr lang="en-US" altLang="zh-TW" sz="3200" kern="100" dirty="0">
                          <a:effectLst/>
                          <a:latin typeface="標楷體" panose="03000509000000000000" pitchFamily="65" charset="-120"/>
                          <a:ea typeface="標楷體" panose="03000509000000000000" pitchFamily="65" charset="-120"/>
                        </a:rPr>
                        <a:t>6</a:t>
                      </a:r>
                      <a:r>
                        <a:rPr lang="zh-TW" altLang="zh-TW" sz="3200" kern="100" dirty="0">
                          <a:effectLst/>
                          <a:latin typeface="標楷體" panose="03000509000000000000" pitchFamily="65" charset="-120"/>
                          <a:ea typeface="標楷體" panose="03000509000000000000" pitchFamily="65" charset="-120"/>
                        </a:rPr>
                        <a:t>月</a:t>
                      </a:r>
                      <a:r>
                        <a:rPr lang="en-US" altLang="zh-TW" sz="3200" kern="100" dirty="0">
                          <a:effectLst/>
                          <a:latin typeface="標楷體" panose="03000509000000000000" pitchFamily="65" charset="-120"/>
                          <a:ea typeface="標楷體" panose="03000509000000000000" pitchFamily="65" charset="-120"/>
                        </a:rPr>
                        <a:t>11</a:t>
                      </a:r>
                      <a:r>
                        <a:rPr lang="zh-TW" altLang="zh-TW" sz="3200" kern="100" dirty="0">
                          <a:effectLst/>
                          <a:latin typeface="標楷體" panose="03000509000000000000" pitchFamily="65" charset="-120"/>
                          <a:ea typeface="標楷體" panose="03000509000000000000" pitchFamily="65" charset="-120"/>
                        </a:rPr>
                        <a:t>日</a:t>
                      </a:r>
                      <a:r>
                        <a:rPr lang="en-US" altLang="zh-TW"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四</a:t>
                      </a:r>
                      <a:r>
                        <a:rPr lang="en-US" altLang="zh-TW" sz="3200" kern="100" dirty="0">
                          <a:effectLst/>
                          <a:latin typeface="標楷體" panose="03000509000000000000" pitchFamily="65" charset="-120"/>
                          <a:ea typeface="標楷體" panose="03000509000000000000" pitchFamily="65" charset="-120"/>
                        </a:rPr>
                        <a:t>)</a:t>
                      </a:r>
                      <a:endPar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822203">
                <a:tc>
                  <a:txBody>
                    <a:bodyPr/>
                    <a:lstStyle/>
                    <a:p>
                      <a:pPr>
                        <a:spcAft>
                          <a:spcPts val="0"/>
                        </a:spcAft>
                      </a:pPr>
                      <a:r>
                        <a:rPr lang="en-US" altLang="zh-TW" sz="3200" kern="100" dirty="0">
                          <a:effectLst/>
                          <a:latin typeface="標楷體" panose="03000509000000000000" pitchFamily="65" charset="-120"/>
                          <a:ea typeface="標楷體" panose="03000509000000000000" pitchFamily="65" charset="-120"/>
                        </a:rPr>
                        <a:t>5</a:t>
                      </a:r>
                      <a:r>
                        <a:rPr lang="en-US" sz="3200" kern="100" dirty="0">
                          <a:effectLst/>
                          <a:latin typeface="標楷體" panose="03000509000000000000" pitchFamily="65" charset="-120"/>
                          <a:ea typeface="標楷體" panose="03000509000000000000" pitchFamily="65" charset="-120"/>
                        </a:rPr>
                        <a:t>.</a:t>
                      </a:r>
                      <a:r>
                        <a:rPr lang="zh-TW" sz="3200" kern="100" dirty="0">
                          <a:effectLst/>
                          <a:latin typeface="標楷體" panose="03000509000000000000" pitchFamily="65" charset="-120"/>
                          <a:ea typeface="標楷體" panose="03000509000000000000" pitchFamily="65" charset="-120"/>
                        </a:rPr>
                        <a:t>已報到</a:t>
                      </a:r>
                      <a:r>
                        <a:rPr lang="zh-TW" altLang="en-US" sz="3200" kern="100" dirty="0">
                          <a:effectLst/>
                          <a:latin typeface="標楷體" panose="03000509000000000000" pitchFamily="65" charset="-120"/>
                          <a:ea typeface="標楷體" panose="03000509000000000000" pitchFamily="65" charset="-120"/>
                        </a:rPr>
                        <a:t>者</a:t>
                      </a:r>
                      <a:r>
                        <a:rPr lang="zh-TW" sz="3200" kern="100" dirty="0">
                          <a:effectLst/>
                          <a:latin typeface="標楷體" panose="03000509000000000000" pitchFamily="65" charset="-120"/>
                          <a:ea typeface="標楷體" panose="03000509000000000000" pitchFamily="65" charset="-120"/>
                        </a:rPr>
                        <a:t>聲明放棄錄取資格</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10</a:t>
                      </a:r>
                      <a:r>
                        <a:rPr lang="en-US" altLang="zh-TW" sz="3200" kern="100" dirty="0">
                          <a:effectLst/>
                          <a:latin typeface="標楷體" panose="03000509000000000000" pitchFamily="65" charset="-120"/>
                          <a:ea typeface="標楷體" panose="03000509000000000000" pitchFamily="65" charset="-120"/>
                        </a:rPr>
                        <a:t>9</a:t>
                      </a:r>
                      <a:r>
                        <a:rPr lang="zh-TW" sz="3200" kern="100" dirty="0">
                          <a:effectLst/>
                          <a:latin typeface="標楷體" panose="03000509000000000000" pitchFamily="65" charset="-120"/>
                          <a:ea typeface="標楷體" panose="03000509000000000000" pitchFamily="65" charset="-120"/>
                        </a:rPr>
                        <a:t>年</a:t>
                      </a:r>
                      <a:r>
                        <a:rPr lang="en-US" sz="3200" kern="100" dirty="0">
                          <a:effectLst/>
                          <a:latin typeface="標楷體" panose="03000509000000000000" pitchFamily="65" charset="-120"/>
                          <a:ea typeface="標楷體" panose="03000509000000000000" pitchFamily="65" charset="-120"/>
                        </a:rPr>
                        <a:t>6</a:t>
                      </a:r>
                      <a:r>
                        <a:rPr lang="zh-TW" sz="3200" kern="100" dirty="0">
                          <a:effectLst/>
                          <a:latin typeface="標楷體" panose="03000509000000000000" pitchFamily="65" charset="-120"/>
                          <a:ea typeface="標楷體" panose="03000509000000000000" pitchFamily="65" charset="-120"/>
                        </a:rPr>
                        <a:t>月</a:t>
                      </a:r>
                      <a:r>
                        <a:rPr lang="en-US" sz="3200" kern="100" dirty="0">
                          <a:effectLst/>
                          <a:latin typeface="標楷體" panose="03000509000000000000" pitchFamily="65" charset="-120"/>
                          <a:ea typeface="標楷體" panose="03000509000000000000" pitchFamily="65" charset="-120"/>
                        </a:rPr>
                        <a:t>1</a:t>
                      </a:r>
                      <a:r>
                        <a:rPr lang="en-US" altLang="zh-TW" sz="3200" kern="100" dirty="0">
                          <a:effectLst/>
                          <a:latin typeface="標楷體" panose="03000509000000000000" pitchFamily="65" charset="-120"/>
                          <a:ea typeface="標楷體" panose="03000509000000000000" pitchFamily="65" charset="-120"/>
                        </a:rPr>
                        <a:t>2</a:t>
                      </a:r>
                      <a:r>
                        <a:rPr lang="zh-TW"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五</a:t>
                      </a:r>
                      <a:r>
                        <a:rPr lang="en-US" sz="3200" kern="100" dirty="0">
                          <a:effectLst/>
                          <a:latin typeface="標楷體" panose="03000509000000000000" pitchFamily="65" charset="-120"/>
                          <a:ea typeface="標楷體" panose="03000509000000000000" pitchFamily="65" charset="-120"/>
                        </a:rPr>
                        <a:t>)</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bl>
          </a:graphicData>
        </a:graphic>
      </p:graphicFrame>
      <p:sp>
        <p:nvSpPr>
          <p:cNvPr id="16489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C115354-6FB9-4D3E-8CF9-A2282C2F6D03}" type="slidenum">
              <a:rPr kumimoji="0" lang="zh-TW" altLang="en-US" smtClean="0">
                <a:solidFill>
                  <a:srgbClr val="FEFFFF"/>
                </a:solidFill>
                <a:latin typeface="Century Gothic" panose="020B0502020202020204" pitchFamily="34" charset="0"/>
              </a:rPr>
              <a:pPr/>
              <a:t>65</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標題 1"/>
          <p:cNvSpPr txBox="1">
            <a:spLocks/>
          </p:cNvSpPr>
          <p:nvPr/>
        </p:nvSpPr>
        <p:spPr bwMode="auto">
          <a:xfrm>
            <a:off x="1766888" y="431800"/>
            <a:ext cx="101107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sp>
        <p:nvSpPr>
          <p:cNvPr id="16691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5386A6E-63E4-4BAA-AD3F-F1055FA49230}" type="slidenum">
              <a:rPr kumimoji="0" lang="zh-TW" altLang="en-US" sz="2000" smtClean="0">
                <a:solidFill>
                  <a:srgbClr val="FEFFFF"/>
                </a:solidFill>
                <a:latin typeface="Century Gothic" panose="020B0502020202020204" pitchFamily="34" charset="0"/>
              </a:rPr>
              <a:pPr/>
              <a:t>66</a:t>
            </a:fld>
            <a:endParaRPr kumimoji="0" lang="zh-TW" altLang="en-US" sz="2000">
              <a:solidFill>
                <a:srgbClr val="FEFFFF"/>
              </a:solidFill>
              <a:latin typeface="Century Gothic" panose="020B0502020202020204" pitchFamily="34" charset="0"/>
            </a:endParaRPr>
          </a:p>
        </p:txBody>
      </p:sp>
      <p:sp>
        <p:nvSpPr>
          <p:cNvPr id="166951" name="文字方塊 4"/>
          <p:cNvSpPr txBox="1">
            <a:spLocks noChangeArrowheads="1"/>
          </p:cNvSpPr>
          <p:nvPr/>
        </p:nvSpPr>
        <p:spPr bwMode="auto">
          <a:xfrm>
            <a:off x="7416800" y="6018543"/>
            <a:ext cx="4460875" cy="523875"/>
          </a:xfrm>
          <a:prstGeom prst="rect">
            <a:avLst/>
          </a:prstGeom>
          <a:solidFill>
            <a:srgbClr val="FFFF00"/>
          </a:solidFill>
          <a:ln w="28575">
            <a:solidFill>
              <a:schemeClr val="bg1"/>
            </a:solidFill>
            <a:miter lim="800000"/>
            <a:headEnd/>
            <a:tailEnd/>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800" b="1" dirty="0">
                <a:solidFill>
                  <a:srgbClr val="FF0000"/>
                </a:solidFill>
              </a:rPr>
              <a:t>請依</a:t>
            </a:r>
            <a:r>
              <a:rPr lang="en-US" altLang="zh-TW" sz="2800" b="1" dirty="0">
                <a:solidFill>
                  <a:srgbClr val="FF0000"/>
                </a:solidFill>
              </a:rPr>
              <a:t>109</a:t>
            </a:r>
            <a:r>
              <a:rPr lang="zh-TW" altLang="en-US" sz="2800" b="1" dirty="0">
                <a:solidFill>
                  <a:srgbClr val="FF0000"/>
                </a:solidFill>
              </a:rPr>
              <a:t>年度公告簡章為準</a:t>
            </a:r>
          </a:p>
        </p:txBody>
      </p:sp>
      <p:sp>
        <p:nvSpPr>
          <p:cNvPr id="5" name="內容版面配置區 4">
            <a:extLst>
              <a:ext uri="{FF2B5EF4-FFF2-40B4-BE49-F238E27FC236}">
                <a16:creationId xmlns:a16="http://schemas.microsoft.com/office/drawing/2014/main" xmlns="" id="{4FC3463B-3445-4B02-8C6E-9ADC6F198F40}"/>
              </a:ext>
            </a:extLst>
          </p:cNvPr>
          <p:cNvSpPr>
            <a:spLocks noGrp="1"/>
          </p:cNvSpPr>
          <p:nvPr>
            <p:ph idx="1"/>
          </p:nvPr>
        </p:nvSpPr>
        <p:spPr/>
        <p:txBody>
          <a:bodyPr/>
          <a:lstStyle/>
          <a:p>
            <a:endParaRPr lang="zh-TW" altLang="en-US"/>
          </a:p>
        </p:txBody>
      </p:sp>
      <p:graphicFrame>
        <p:nvGraphicFramePr>
          <p:cNvPr id="11" name="內容版面配置區 1">
            <a:extLst>
              <a:ext uri="{FF2B5EF4-FFF2-40B4-BE49-F238E27FC236}">
                <a16:creationId xmlns:a16="http://schemas.microsoft.com/office/drawing/2014/main" xmlns="" id="{BA5A3225-F7D7-4AD0-A0D5-6E4FFB497499}"/>
              </a:ext>
            </a:extLst>
          </p:cNvPr>
          <p:cNvGraphicFramePr>
            <a:graphicFrameLocks/>
          </p:cNvGraphicFramePr>
          <p:nvPr>
            <p:extLst>
              <p:ext uri="{D42A27DB-BD31-4B8C-83A1-F6EECF244321}">
                <p14:modId xmlns:p14="http://schemas.microsoft.com/office/powerpoint/2010/main" val="596600783"/>
              </p:ext>
            </p:extLst>
          </p:nvPr>
        </p:nvGraphicFramePr>
        <p:xfrm>
          <a:off x="1766888" y="1502402"/>
          <a:ext cx="9737724" cy="4408818"/>
        </p:xfrm>
        <a:graphic>
          <a:graphicData uri="http://schemas.openxmlformats.org/drawingml/2006/table">
            <a:tbl>
              <a:tblPr>
                <a:tableStyleId>{5C22544A-7EE6-4342-B048-85BDC9FD1C3A}</a:tableStyleId>
              </a:tblPr>
              <a:tblGrid>
                <a:gridCol w="1605477">
                  <a:extLst>
                    <a:ext uri="{9D8B030D-6E8A-4147-A177-3AD203B41FA5}">
                      <a16:colId xmlns:a16="http://schemas.microsoft.com/office/drawing/2014/main" xmlns="" val="2133117232"/>
                    </a:ext>
                  </a:extLst>
                </a:gridCol>
                <a:gridCol w="2883915">
                  <a:extLst>
                    <a:ext uri="{9D8B030D-6E8A-4147-A177-3AD203B41FA5}">
                      <a16:colId xmlns:a16="http://schemas.microsoft.com/office/drawing/2014/main" xmlns="" val="3251991606"/>
                    </a:ext>
                  </a:extLst>
                </a:gridCol>
                <a:gridCol w="1974994">
                  <a:extLst>
                    <a:ext uri="{9D8B030D-6E8A-4147-A177-3AD203B41FA5}">
                      <a16:colId xmlns:a16="http://schemas.microsoft.com/office/drawing/2014/main" xmlns="" val="1708508259"/>
                    </a:ext>
                  </a:extLst>
                </a:gridCol>
                <a:gridCol w="3273338">
                  <a:extLst>
                    <a:ext uri="{9D8B030D-6E8A-4147-A177-3AD203B41FA5}">
                      <a16:colId xmlns:a16="http://schemas.microsoft.com/office/drawing/2014/main" xmlns="" val="3430214061"/>
                    </a:ext>
                  </a:extLst>
                </a:gridCol>
              </a:tblGrid>
              <a:tr h="524418">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975225108"/>
                  </a:ext>
                </a:extLst>
              </a:tr>
              <a:tr h="485550">
                <a:tc rowSpan="8">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臺南四區後壁高中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800" b="0" i="0" u="none" strike="noStrike" dirty="0">
                          <a:solidFill>
                            <a:schemeClr val="tx1"/>
                          </a:solidFill>
                          <a:effectLst/>
                          <a:latin typeface="標楷體" panose="03000509000000000000" pitchFamily="65" charset="-120"/>
                          <a:ea typeface="標楷體" panose="03000509000000000000" pitchFamily="65" charset="-120"/>
                        </a:rPr>
                        <a:t>普通科</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42</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8">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xmlns="" val="3501526503"/>
                  </a:ext>
                </a:extLst>
              </a:tr>
              <a:tr h="485550">
                <a:tc vMerge="1">
                  <a:txBody>
                    <a:bodyPr/>
                    <a:lstStyle/>
                    <a:p>
                      <a:endParaRPr lang="zh-TW"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2800" u="none" strike="noStrike" dirty="0">
                          <a:solidFill>
                            <a:schemeClr val="tx1"/>
                          </a:solidFill>
                          <a:effectLst/>
                          <a:latin typeface="標楷體" panose="03000509000000000000" pitchFamily="65" charset="-120"/>
                          <a:ea typeface="標楷體" panose="03000509000000000000" pitchFamily="65" charset="-120"/>
                        </a:rPr>
                        <a:t>美工科</a:t>
                      </a:r>
                      <a:endParaRPr lang="zh-TW" altLang="en-US" sz="2800" b="0" i="0" u="none" strike="noStrike" dirty="0">
                        <a:solidFill>
                          <a:schemeClr val="tx1"/>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42</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4221591888"/>
                  </a:ext>
                </a:extLst>
              </a:tr>
              <a:tr h="485550">
                <a:tc vMerge="1">
                  <a:txBody>
                    <a:bodyPr/>
                    <a:lstStyle/>
                    <a:p>
                      <a:endParaRPr lang="zh-TW" altLang="en-US"/>
                    </a:p>
                  </a:txBody>
                  <a:tcPr/>
                </a:tc>
                <a:tc>
                  <a:txBody>
                    <a:bodyPr/>
                    <a:lstStyle/>
                    <a:p>
                      <a:pPr algn="ctr" fontAlgn="ctr"/>
                      <a:r>
                        <a:rPr lang="zh-TW" altLang="en-US" sz="2800" u="none" strike="noStrike" dirty="0">
                          <a:solidFill>
                            <a:schemeClr val="tx1"/>
                          </a:solidFill>
                          <a:effectLst/>
                          <a:latin typeface="標楷體" panose="03000509000000000000" pitchFamily="65" charset="-120"/>
                          <a:ea typeface="標楷體" panose="03000509000000000000" pitchFamily="65" charset="-120"/>
                        </a:rPr>
                        <a:t>廣告設計科</a:t>
                      </a:r>
                      <a:endParaRPr lang="zh-TW" altLang="en-US" sz="2800" b="0" i="0" u="none" strike="noStrike" dirty="0">
                        <a:solidFill>
                          <a:schemeClr val="tx1"/>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461052666"/>
                  </a:ext>
                </a:extLst>
              </a:tr>
              <a:tr h="485550">
                <a:tc vMerge="1">
                  <a:txBody>
                    <a:bodyPr/>
                    <a:lstStyle/>
                    <a:p>
                      <a:endParaRPr lang="zh-TW" altLang="en-US"/>
                    </a:p>
                  </a:txBody>
                  <a:tcPr/>
                </a:tc>
                <a:tc>
                  <a:txBody>
                    <a:bodyPr/>
                    <a:lstStyle/>
                    <a:p>
                      <a:pPr algn="ctr" fontAlgn="ctr"/>
                      <a:r>
                        <a:rPr lang="zh-TW" altLang="en-US" sz="2800" u="none" strike="noStrike" dirty="0">
                          <a:solidFill>
                            <a:schemeClr val="tx1"/>
                          </a:solidFill>
                          <a:effectLst/>
                          <a:latin typeface="標楷體" panose="03000509000000000000" pitchFamily="65" charset="-120"/>
                          <a:ea typeface="標楷體" panose="03000509000000000000" pitchFamily="65" charset="-120"/>
                        </a:rPr>
                        <a:t>室內空間設計科</a:t>
                      </a:r>
                      <a:endParaRPr lang="zh-TW" altLang="en-US" sz="2800" b="0" i="0" u="none" strike="noStrike" dirty="0">
                        <a:solidFill>
                          <a:schemeClr val="tx1"/>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9900355"/>
                  </a:ext>
                </a:extLst>
              </a:tr>
              <a:tr h="485550">
                <a:tc vMerge="1">
                  <a:txBody>
                    <a:bodyPr/>
                    <a:lstStyle/>
                    <a:p>
                      <a:endParaRPr lang="zh-TW" altLang="en-US"/>
                    </a:p>
                  </a:txBody>
                  <a:tcPr/>
                </a:tc>
                <a:tc>
                  <a:txBody>
                    <a:bodyPr/>
                    <a:lstStyle/>
                    <a:p>
                      <a:pPr algn="ctr" fontAlgn="ctr"/>
                      <a:r>
                        <a:rPr lang="zh-TW" altLang="en-US" sz="2800" u="none" strike="noStrike" dirty="0">
                          <a:solidFill>
                            <a:schemeClr val="tx1"/>
                          </a:solidFill>
                          <a:effectLst/>
                          <a:latin typeface="標楷體" panose="03000509000000000000" pitchFamily="65" charset="-120"/>
                          <a:ea typeface="標楷體" panose="03000509000000000000" pitchFamily="65" charset="-120"/>
                        </a:rPr>
                        <a:t>多媒體設計科</a:t>
                      </a:r>
                      <a:endParaRPr lang="zh-TW" altLang="en-US" sz="2800" b="0" i="0" u="none" strike="noStrike" dirty="0">
                        <a:solidFill>
                          <a:schemeClr val="tx1"/>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2309649519"/>
                  </a:ext>
                </a:extLst>
              </a:tr>
              <a:tr h="485550">
                <a:tc vMerge="1">
                  <a:txBody>
                    <a:bodyPr/>
                    <a:lstStyle/>
                    <a:p>
                      <a:endParaRPr lang="zh-TW" altLang="en-US"/>
                    </a:p>
                  </a:txBody>
                  <a:tcPr/>
                </a:tc>
                <a:tc>
                  <a:txBody>
                    <a:bodyPr/>
                    <a:lstStyle/>
                    <a:p>
                      <a:pPr algn="ctr" fontAlgn="ctr"/>
                      <a:r>
                        <a:rPr lang="zh-TW" altLang="en-US" sz="2800" b="0" i="0" u="none" strike="noStrike" dirty="0">
                          <a:solidFill>
                            <a:schemeClr val="tx1"/>
                          </a:solidFill>
                          <a:effectLst/>
                          <a:latin typeface="標楷體" panose="03000509000000000000" pitchFamily="65" charset="-120"/>
                          <a:ea typeface="標楷體" panose="03000509000000000000" pitchFamily="65" charset="-120"/>
                        </a:rPr>
                        <a:t>資訊科</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919058019"/>
                  </a:ext>
                </a:extLst>
              </a:tr>
              <a:tr h="485550">
                <a:tc vMerge="1">
                  <a:txBody>
                    <a:bodyPr/>
                    <a:lstStyle/>
                    <a:p>
                      <a:endParaRPr lang="zh-TW" altLang="en-US"/>
                    </a:p>
                  </a:txBody>
                  <a:tcPr/>
                </a:tc>
                <a:tc>
                  <a:txBody>
                    <a:bodyPr/>
                    <a:lstStyle/>
                    <a:p>
                      <a:pPr algn="ctr" fontAlgn="ctr"/>
                      <a:r>
                        <a:rPr lang="zh-TW" altLang="en-US" sz="2800" b="0" i="0" u="none" strike="noStrike" dirty="0">
                          <a:solidFill>
                            <a:schemeClr val="tx1"/>
                          </a:solidFill>
                          <a:effectLst/>
                          <a:latin typeface="標楷體" panose="03000509000000000000" pitchFamily="65" charset="-120"/>
                          <a:ea typeface="標楷體" panose="03000509000000000000" pitchFamily="65" charset="-120"/>
                        </a:rPr>
                        <a:t>電機科</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679608785"/>
                  </a:ext>
                </a:extLst>
              </a:tr>
              <a:tr h="485550">
                <a:tc vMerge="1">
                  <a:txBody>
                    <a:bodyPr/>
                    <a:lstStyle/>
                    <a:p>
                      <a:endParaRPr lang="zh-TW" altLang="en-US"/>
                    </a:p>
                  </a:txBody>
                  <a:tcPr/>
                </a:tc>
                <a:tc>
                  <a:txBody>
                    <a:bodyPr/>
                    <a:lstStyle/>
                    <a:p>
                      <a:pPr algn="ctr" fontAlgn="ctr"/>
                      <a:r>
                        <a:rPr lang="zh-TW" altLang="en-US" sz="2800" u="none" strike="noStrike" dirty="0">
                          <a:solidFill>
                            <a:schemeClr val="tx1"/>
                          </a:solidFill>
                          <a:effectLst/>
                          <a:latin typeface="標楷體" panose="03000509000000000000" pitchFamily="65" charset="-120"/>
                          <a:ea typeface="標楷體" panose="03000509000000000000" pitchFamily="65" charset="-120"/>
                        </a:rPr>
                        <a:t>建築科</a:t>
                      </a:r>
                      <a:endParaRPr lang="zh-TW" altLang="en-US" sz="2800" b="0" i="0" u="none" strike="noStrike" dirty="0">
                        <a:solidFill>
                          <a:schemeClr val="tx1"/>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21334880"/>
                  </a:ext>
                </a:extLst>
              </a:tr>
            </a:tbl>
          </a:graphicData>
        </a:graphic>
      </p:graphicFrame>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3EFA511-6D1C-4EDE-A43F-B9C3DDD9E22D}" type="slidenum">
              <a:rPr kumimoji="0" lang="zh-TW" altLang="en-US" sz="2000" smtClean="0">
                <a:solidFill>
                  <a:srgbClr val="FEFFFF"/>
                </a:solidFill>
                <a:latin typeface="Century Gothic" panose="020B0502020202020204" pitchFamily="34" charset="0"/>
              </a:rPr>
              <a:pPr/>
              <a:t>67</a:t>
            </a:fld>
            <a:endParaRPr kumimoji="0" lang="zh-TW" altLang="en-US" sz="2000">
              <a:solidFill>
                <a:srgbClr val="FEFFFF"/>
              </a:solidFill>
              <a:latin typeface="Century Gothic" panose="020B0502020202020204" pitchFamily="34" charset="0"/>
            </a:endParaRPr>
          </a:p>
        </p:txBody>
      </p:sp>
      <p:sp>
        <p:nvSpPr>
          <p:cNvPr id="167939" name="標題 1"/>
          <p:cNvSpPr txBox="1">
            <a:spLocks/>
          </p:cNvSpPr>
          <p:nvPr/>
        </p:nvSpPr>
        <p:spPr bwMode="auto">
          <a:xfrm>
            <a:off x="1671638" y="355600"/>
            <a:ext cx="101107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graphicFrame>
        <p:nvGraphicFramePr>
          <p:cNvPr id="8" name="內容版面配置區 1">
            <a:extLst>
              <a:ext uri="{FF2B5EF4-FFF2-40B4-BE49-F238E27FC236}">
                <a16:creationId xmlns:a16="http://schemas.microsoft.com/office/drawing/2014/main" xmlns="" id="{5E6DB6FA-0727-4E14-8B5D-6574CC9BA771}"/>
              </a:ext>
            </a:extLst>
          </p:cNvPr>
          <p:cNvGraphicFramePr>
            <a:graphicFrameLocks noGrp="1"/>
          </p:cNvGraphicFramePr>
          <p:nvPr>
            <p:ph idx="1"/>
            <p:extLst>
              <p:ext uri="{D42A27DB-BD31-4B8C-83A1-F6EECF244321}">
                <p14:modId xmlns:p14="http://schemas.microsoft.com/office/powerpoint/2010/main" val="741831180"/>
              </p:ext>
            </p:extLst>
          </p:nvPr>
        </p:nvGraphicFramePr>
        <p:xfrm>
          <a:off x="1786304" y="1254096"/>
          <a:ext cx="9881454" cy="4764447"/>
        </p:xfrm>
        <a:graphic>
          <a:graphicData uri="http://schemas.openxmlformats.org/drawingml/2006/table">
            <a:tbl>
              <a:tblPr>
                <a:tableStyleId>{5C22544A-7EE6-4342-B048-85BDC9FD1C3A}</a:tableStyleId>
              </a:tblPr>
              <a:tblGrid>
                <a:gridCol w="1629174">
                  <a:extLst>
                    <a:ext uri="{9D8B030D-6E8A-4147-A177-3AD203B41FA5}">
                      <a16:colId xmlns:a16="http://schemas.microsoft.com/office/drawing/2014/main" xmlns="" val="2133117232"/>
                    </a:ext>
                  </a:extLst>
                </a:gridCol>
                <a:gridCol w="2926482">
                  <a:extLst>
                    <a:ext uri="{9D8B030D-6E8A-4147-A177-3AD203B41FA5}">
                      <a16:colId xmlns:a16="http://schemas.microsoft.com/office/drawing/2014/main" xmlns="" val="3251991606"/>
                    </a:ext>
                  </a:extLst>
                </a:gridCol>
                <a:gridCol w="2004145">
                  <a:extLst>
                    <a:ext uri="{9D8B030D-6E8A-4147-A177-3AD203B41FA5}">
                      <a16:colId xmlns:a16="http://schemas.microsoft.com/office/drawing/2014/main" xmlns="" val="1708508259"/>
                    </a:ext>
                  </a:extLst>
                </a:gridCol>
                <a:gridCol w="3321653">
                  <a:extLst>
                    <a:ext uri="{9D8B030D-6E8A-4147-A177-3AD203B41FA5}">
                      <a16:colId xmlns:a16="http://schemas.microsoft.com/office/drawing/2014/main" xmlns="" val="3430214061"/>
                    </a:ext>
                  </a:extLst>
                </a:gridCol>
              </a:tblGrid>
              <a:tr h="489967">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975225108"/>
                  </a:ext>
                </a:extLst>
              </a:tr>
              <a:tr h="610640">
                <a:tc rowSpan="7">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白河商工</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電機科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endParaRPr lang="en-US"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kern="1200" dirty="0">
                          <a:solidFill>
                            <a:schemeClr val="dk1"/>
                          </a:solidFill>
                          <a:effectLst/>
                          <a:latin typeface="標楷體" panose="03000509000000000000" pitchFamily="65" charset="-120"/>
                          <a:ea typeface="標楷體" panose="03000509000000000000" pitchFamily="65" charset="-120"/>
                          <a:cs typeface="+mn-cs"/>
                        </a:rPr>
                        <a:t>六甲國中</a:t>
                      </a:r>
                      <a:r>
                        <a:rPr lang="zh-TW" altLang="zh-TW" sz="2800" kern="1200" dirty="0">
                          <a:solidFill>
                            <a:schemeClr val="dk1"/>
                          </a:solidFill>
                          <a:effectLst/>
                          <a:latin typeface="標楷體" panose="03000509000000000000" pitchFamily="65" charset="-120"/>
                          <a:ea typeface="標楷體" panose="03000509000000000000" pitchFamily="65" charset="-120"/>
                          <a:cs typeface="+mn-cs"/>
                        </a:rPr>
                        <a:t>、</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xmlns="" val="3501526503"/>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資訊科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461052666"/>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機械科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9900355"/>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電腦機械製圖科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2309649519"/>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商業經營科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919058019"/>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資料處理科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679608785"/>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土木科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21334880"/>
                  </a:ext>
                </a:extLst>
              </a:tr>
            </a:tbl>
          </a:graphicData>
        </a:graphic>
      </p:graphicFrame>
      <p:sp>
        <p:nvSpPr>
          <p:cNvPr id="9" name="文字方塊 4">
            <a:extLst>
              <a:ext uri="{FF2B5EF4-FFF2-40B4-BE49-F238E27FC236}">
                <a16:creationId xmlns:a16="http://schemas.microsoft.com/office/drawing/2014/main" xmlns="" id="{13E0D027-FFC0-4468-8260-5F14A4543973}"/>
              </a:ext>
            </a:extLst>
          </p:cNvPr>
          <p:cNvSpPr txBox="1">
            <a:spLocks noChangeArrowheads="1"/>
          </p:cNvSpPr>
          <p:nvPr/>
        </p:nvSpPr>
        <p:spPr bwMode="auto">
          <a:xfrm>
            <a:off x="7321550" y="6176534"/>
            <a:ext cx="4460875" cy="523875"/>
          </a:xfrm>
          <a:prstGeom prst="rect">
            <a:avLst/>
          </a:prstGeom>
          <a:solidFill>
            <a:srgbClr val="FFFF00"/>
          </a:solidFill>
          <a:ln w="28575">
            <a:solidFill>
              <a:schemeClr val="bg1"/>
            </a:solidFill>
            <a:miter lim="800000"/>
            <a:headEnd/>
            <a:tailEnd/>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800" b="1" dirty="0">
                <a:solidFill>
                  <a:srgbClr val="FF0000"/>
                </a:solidFill>
              </a:rPr>
              <a:t>請依</a:t>
            </a:r>
            <a:r>
              <a:rPr lang="en-US" altLang="zh-TW" sz="2800" b="1" dirty="0">
                <a:solidFill>
                  <a:srgbClr val="FF0000"/>
                </a:solidFill>
              </a:rPr>
              <a:t>109</a:t>
            </a:r>
            <a:r>
              <a:rPr lang="zh-TW" altLang="en-US" sz="2800" b="1" dirty="0">
                <a:solidFill>
                  <a:srgbClr val="FF0000"/>
                </a:solidFill>
              </a:rPr>
              <a:t>年度公告簡章為準</a:t>
            </a:r>
          </a:p>
        </p:txBody>
      </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9DFAAEC-C45E-4C0F-B456-2F8A6E5EBEDD}" type="slidenum">
              <a:rPr kumimoji="0" lang="zh-TW" altLang="en-US" sz="2000" smtClean="0">
                <a:solidFill>
                  <a:srgbClr val="FEFFFF"/>
                </a:solidFill>
                <a:latin typeface="Century Gothic" panose="020B0502020202020204" pitchFamily="34" charset="0"/>
              </a:rPr>
              <a:pPr/>
              <a:t>68</a:t>
            </a:fld>
            <a:endParaRPr kumimoji="0" lang="zh-TW" altLang="en-US" sz="2000">
              <a:solidFill>
                <a:srgbClr val="FEFFFF"/>
              </a:solidFill>
              <a:latin typeface="Century Gothic" panose="020B0502020202020204" pitchFamily="34" charset="0"/>
            </a:endParaRPr>
          </a:p>
        </p:txBody>
      </p:sp>
      <p:sp>
        <p:nvSpPr>
          <p:cNvPr id="168963" name="標題 1"/>
          <p:cNvSpPr txBox="1">
            <a:spLocks/>
          </p:cNvSpPr>
          <p:nvPr/>
        </p:nvSpPr>
        <p:spPr bwMode="auto">
          <a:xfrm>
            <a:off x="1766888" y="431800"/>
            <a:ext cx="101107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graphicFrame>
        <p:nvGraphicFramePr>
          <p:cNvPr id="8" name="內容版面配置區 1">
            <a:extLst>
              <a:ext uri="{FF2B5EF4-FFF2-40B4-BE49-F238E27FC236}">
                <a16:creationId xmlns:a16="http://schemas.microsoft.com/office/drawing/2014/main" xmlns="" id="{9504A7AA-110C-47F4-9FD7-BBC0F047711F}"/>
              </a:ext>
            </a:extLst>
          </p:cNvPr>
          <p:cNvGraphicFramePr>
            <a:graphicFrameLocks noGrp="1"/>
          </p:cNvGraphicFramePr>
          <p:nvPr>
            <p:ph idx="1"/>
            <p:extLst>
              <p:ext uri="{D42A27DB-BD31-4B8C-83A1-F6EECF244321}">
                <p14:modId xmlns:p14="http://schemas.microsoft.com/office/powerpoint/2010/main" val="4224375498"/>
              </p:ext>
            </p:extLst>
          </p:nvPr>
        </p:nvGraphicFramePr>
        <p:xfrm>
          <a:off x="1766888" y="1456259"/>
          <a:ext cx="10110787" cy="4727054"/>
        </p:xfrm>
        <a:graphic>
          <a:graphicData uri="http://schemas.openxmlformats.org/drawingml/2006/table">
            <a:tbl>
              <a:tblPr>
                <a:tableStyleId>{5C22544A-7EE6-4342-B048-85BDC9FD1C3A}</a:tableStyleId>
              </a:tblPr>
              <a:tblGrid>
                <a:gridCol w="1666985">
                  <a:extLst>
                    <a:ext uri="{9D8B030D-6E8A-4147-A177-3AD203B41FA5}">
                      <a16:colId xmlns:a16="http://schemas.microsoft.com/office/drawing/2014/main" xmlns="" val="2133117232"/>
                    </a:ext>
                  </a:extLst>
                </a:gridCol>
                <a:gridCol w="2994401">
                  <a:extLst>
                    <a:ext uri="{9D8B030D-6E8A-4147-A177-3AD203B41FA5}">
                      <a16:colId xmlns:a16="http://schemas.microsoft.com/office/drawing/2014/main" xmlns="" val="3251991606"/>
                    </a:ext>
                  </a:extLst>
                </a:gridCol>
                <a:gridCol w="2050658">
                  <a:extLst>
                    <a:ext uri="{9D8B030D-6E8A-4147-A177-3AD203B41FA5}">
                      <a16:colId xmlns:a16="http://schemas.microsoft.com/office/drawing/2014/main" xmlns="" val="1708508259"/>
                    </a:ext>
                  </a:extLst>
                </a:gridCol>
                <a:gridCol w="3398743">
                  <a:extLst>
                    <a:ext uri="{9D8B030D-6E8A-4147-A177-3AD203B41FA5}">
                      <a16:colId xmlns:a16="http://schemas.microsoft.com/office/drawing/2014/main" xmlns="" val="3430214061"/>
                    </a:ext>
                  </a:extLst>
                </a:gridCol>
              </a:tblGrid>
              <a:tr h="656490">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975225108"/>
                  </a:ext>
                </a:extLst>
              </a:tr>
              <a:tr h="4070564">
                <a:tc>
                  <a:txBody>
                    <a:bodyPr/>
                    <a:lstStyle/>
                    <a:p>
                      <a:pPr algn="ctr" fontAlgn="ctr"/>
                      <a:r>
                        <a:rPr lang="zh-TW" altLang="en-US" sz="2800" u="none" strike="noStrike" dirty="0">
                          <a:solidFill>
                            <a:schemeClr val="tx1"/>
                          </a:solidFill>
                          <a:effectLst/>
                          <a:latin typeface="標楷體" panose="03000509000000000000" pitchFamily="65" charset="-120"/>
                          <a:ea typeface="標楷體" panose="03000509000000000000" pitchFamily="65" charset="-120"/>
                        </a:rPr>
                        <a:t>臺南四區新營高工</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800" b="0" i="0" u="none" strike="noStrike" dirty="0">
                          <a:solidFill>
                            <a:schemeClr val="tx1"/>
                          </a:solidFill>
                          <a:effectLst/>
                          <a:latin typeface="標楷體" panose="03000509000000000000" pitchFamily="65" charset="-120"/>
                          <a:ea typeface="標楷體" panose="03000509000000000000" pitchFamily="65" charset="-120"/>
                        </a:rPr>
                        <a:t>製圖科</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xmlns="" val="3501526503"/>
                  </a:ext>
                </a:extLst>
              </a:tr>
            </a:tbl>
          </a:graphicData>
        </a:graphic>
      </p:graphicFrame>
      <p:sp>
        <p:nvSpPr>
          <p:cNvPr id="9" name="文字方塊 4">
            <a:extLst>
              <a:ext uri="{FF2B5EF4-FFF2-40B4-BE49-F238E27FC236}">
                <a16:creationId xmlns:a16="http://schemas.microsoft.com/office/drawing/2014/main" xmlns="" id="{DFAA67C0-8B5D-43BB-AE05-54C4EC3A2F40}"/>
              </a:ext>
            </a:extLst>
          </p:cNvPr>
          <p:cNvSpPr txBox="1">
            <a:spLocks noChangeArrowheads="1"/>
          </p:cNvSpPr>
          <p:nvPr/>
        </p:nvSpPr>
        <p:spPr bwMode="auto">
          <a:xfrm>
            <a:off x="7431820" y="6263785"/>
            <a:ext cx="4460875" cy="523875"/>
          </a:xfrm>
          <a:prstGeom prst="rect">
            <a:avLst/>
          </a:prstGeom>
          <a:solidFill>
            <a:srgbClr val="FFFF00"/>
          </a:solidFill>
          <a:ln w="28575">
            <a:solidFill>
              <a:schemeClr val="bg1"/>
            </a:solidFill>
            <a:miter lim="800000"/>
            <a:headEnd/>
            <a:tailEnd/>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800" b="1" dirty="0">
                <a:solidFill>
                  <a:srgbClr val="FF0000"/>
                </a:solidFill>
              </a:rPr>
              <a:t>請依</a:t>
            </a:r>
            <a:r>
              <a:rPr lang="en-US" altLang="zh-TW" sz="2800" b="1" dirty="0">
                <a:solidFill>
                  <a:srgbClr val="FF0000"/>
                </a:solidFill>
              </a:rPr>
              <a:t>109</a:t>
            </a:r>
            <a:r>
              <a:rPr lang="zh-TW" altLang="en-US" sz="2800" b="1" dirty="0">
                <a:solidFill>
                  <a:srgbClr val="FF0000"/>
                </a:solidFill>
              </a:rPr>
              <a:t>年度公告簡章為準</a:t>
            </a:r>
          </a:p>
        </p:txBody>
      </p:sp>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9DFAAEC-C45E-4C0F-B456-2F8A6E5EBEDD}" type="slidenum">
              <a:rPr kumimoji="0" lang="zh-TW" altLang="en-US" sz="2000" smtClean="0">
                <a:solidFill>
                  <a:srgbClr val="FEFFFF"/>
                </a:solidFill>
                <a:latin typeface="Century Gothic" panose="020B0502020202020204" pitchFamily="34" charset="0"/>
              </a:rPr>
              <a:pPr/>
              <a:t>69</a:t>
            </a:fld>
            <a:endParaRPr kumimoji="0" lang="zh-TW" altLang="en-US" sz="2000">
              <a:solidFill>
                <a:srgbClr val="FEFFFF"/>
              </a:solidFill>
              <a:latin typeface="Century Gothic" panose="020B0502020202020204" pitchFamily="34" charset="0"/>
            </a:endParaRPr>
          </a:p>
        </p:txBody>
      </p:sp>
      <p:sp>
        <p:nvSpPr>
          <p:cNvPr id="168963" name="標題 1"/>
          <p:cNvSpPr txBox="1">
            <a:spLocks/>
          </p:cNvSpPr>
          <p:nvPr/>
        </p:nvSpPr>
        <p:spPr bwMode="auto">
          <a:xfrm>
            <a:off x="1766888" y="431800"/>
            <a:ext cx="101107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sp>
        <p:nvSpPr>
          <p:cNvPr id="168964" name="內容版面配置區 2"/>
          <p:cNvSpPr>
            <a:spLocks noGrp="1"/>
          </p:cNvSpPr>
          <p:nvPr>
            <p:ph idx="1"/>
          </p:nvPr>
        </p:nvSpPr>
        <p:spPr>
          <a:xfrm>
            <a:off x="2589213" y="2133600"/>
            <a:ext cx="8915400" cy="3778250"/>
          </a:xfrm>
        </p:spPr>
        <p:txBody>
          <a:bodyPr/>
          <a:lstStyle/>
          <a:p>
            <a:endParaRPr lang="zh-TW" altLang="en-US"/>
          </a:p>
        </p:txBody>
      </p:sp>
      <p:graphicFrame>
        <p:nvGraphicFramePr>
          <p:cNvPr id="7" name="內容版面配置區 1">
            <a:extLst>
              <a:ext uri="{FF2B5EF4-FFF2-40B4-BE49-F238E27FC236}">
                <a16:creationId xmlns:a16="http://schemas.microsoft.com/office/drawing/2014/main" xmlns="" id="{6ADFE725-613D-47E0-8C85-B562FC5343FA}"/>
              </a:ext>
            </a:extLst>
          </p:cNvPr>
          <p:cNvGraphicFramePr>
            <a:graphicFrameLocks/>
          </p:cNvGraphicFramePr>
          <p:nvPr>
            <p:extLst>
              <p:ext uri="{D42A27DB-BD31-4B8C-83A1-F6EECF244321}">
                <p14:modId xmlns:p14="http://schemas.microsoft.com/office/powerpoint/2010/main" val="478258516"/>
              </p:ext>
            </p:extLst>
          </p:nvPr>
        </p:nvGraphicFramePr>
        <p:xfrm>
          <a:off x="1766887" y="1543050"/>
          <a:ext cx="10110788" cy="4527550"/>
        </p:xfrm>
        <a:graphic>
          <a:graphicData uri="http://schemas.openxmlformats.org/drawingml/2006/table">
            <a:tbl>
              <a:tblPr>
                <a:tableStyleId>{5C22544A-7EE6-4342-B048-85BDC9FD1C3A}</a:tableStyleId>
              </a:tblPr>
              <a:tblGrid>
                <a:gridCol w="2224568">
                  <a:extLst>
                    <a:ext uri="{9D8B030D-6E8A-4147-A177-3AD203B41FA5}">
                      <a16:colId xmlns:a16="http://schemas.microsoft.com/office/drawing/2014/main" xmlns="" val="2133117232"/>
                    </a:ext>
                  </a:extLst>
                </a:gridCol>
                <a:gridCol w="2416488">
                  <a:extLst>
                    <a:ext uri="{9D8B030D-6E8A-4147-A177-3AD203B41FA5}">
                      <a16:colId xmlns:a16="http://schemas.microsoft.com/office/drawing/2014/main" xmlns="" val="3251991606"/>
                    </a:ext>
                  </a:extLst>
                </a:gridCol>
                <a:gridCol w="2070989">
                  <a:extLst>
                    <a:ext uri="{9D8B030D-6E8A-4147-A177-3AD203B41FA5}">
                      <a16:colId xmlns:a16="http://schemas.microsoft.com/office/drawing/2014/main" xmlns="" val="1708508259"/>
                    </a:ext>
                  </a:extLst>
                </a:gridCol>
                <a:gridCol w="3398743">
                  <a:extLst>
                    <a:ext uri="{9D8B030D-6E8A-4147-A177-3AD203B41FA5}">
                      <a16:colId xmlns:a16="http://schemas.microsoft.com/office/drawing/2014/main" xmlns="" val="3430214061"/>
                    </a:ext>
                  </a:extLst>
                </a:gridCol>
              </a:tblGrid>
              <a:tr h="565944">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975225108"/>
                  </a:ext>
                </a:extLst>
              </a:tr>
              <a:tr h="1980803">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興國高中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algn="ctr" defTabSz="914400" rtl="0" eaLnBrk="1" fontAlgn="ctr" latinLnBrk="0" hangingPunct="1">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普通科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122</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xmlns="" val="3501526503"/>
                  </a:ext>
                </a:extLst>
              </a:tr>
              <a:tr h="1980803">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明達高中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algn="ctr" defTabSz="914400" rtl="0" eaLnBrk="1" fontAlgn="ctr" latinLnBrk="0" hangingPunct="1">
                        <a:spcAft>
                          <a:spcPts val="0"/>
                        </a:spcAft>
                      </a:pPr>
                      <a:endParaRPr lang="zh-TW" sz="20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41</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461052666"/>
                  </a:ext>
                </a:extLst>
              </a:tr>
            </a:tbl>
          </a:graphicData>
        </a:graphic>
      </p:graphicFrame>
      <p:sp>
        <p:nvSpPr>
          <p:cNvPr id="8" name="文字方塊 4">
            <a:extLst>
              <a:ext uri="{FF2B5EF4-FFF2-40B4-BE49-F238E27FC236}">
                <a16:creationId xmlns:a16="http://schemas.microsoft.com/office/drawing/2014/main" xmlns="" id="{666B0201-4360-4CFD-880D-DCFB97DC55FB}"/>
              </a:ext>
            </a:extLst>
          </p:cNvPr>
          <p:cNvSpPr txBox="1">
            <a:spLocks noChangeArrowheads="1"/>
          </p:cNvSpPr>
          <p:nvPr/>
        </p:nvSpPr>
        <p:spPr bwMode="auto">
          <a:xfrm>
            <a:off x="7364045" y="6176808"/>
            <a:ext cx="4460875" cy="523875"/>
          </a:xfrm>
          <a:prstGeom prst="rect">
            <a:avLst/>
          </a:prstGeom>
          <a:solidFill>
            <a:srgbClr val="FFFF00"/>
          </a:solidFill>
          <a:ln w="28575">
            <a:solidFill>
              <a:schemeClr val="bg1"/>
            </a:solidFill>
            <a:miter lim="800000"/>
            <a:headEnd/>
            <a:tailEnd/>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800" b="1" dirty="0">
                <a:solidFill>
                  <a:srgbClr val="FF0000"/>
                </a:solidFill>
              </a:rPr>
              <a:t>請依</a:t>
            </a:r>
            <a:r>
              <a:rPr lang="en-US" altLang="zh-TW" sz="2800" b="1" dirty="0">
                <a:solidFill>
                  <a:srgbClr val="FF0000"/>
                </a:solidFill>
              </a:rPr>
              <a:t>109</a:t>
            </a:r>
            <a:r>
              <a:rPr lang="zh-TW" altLang="en-US" sz="2800" b="1" dirty="0">
                <a:solidFill>
                  <a:srgbClr val="FF0000"/>
                </a:solidFill>
              </a:rPr>
              <a:t>年度公告簡章為準</a:t>
            </a:r>
          </a:p>
        </p:txBody>
      </p:sp>
    </p:spTree>
    <p:extLst>
      <p:ext uri="{BB962C8B-B14F-4D97-AF65-F5344CB8AC3E}">
        <p14:creationId xmlns:p14="http://schemas.microsoft.com/office/powerpoint/2010/main" val="333140816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標題 1"/>
          <p:cNvSpPr txBox="1">
            <a:spLocks/>
          </p:cNvSpPr>
          <p:nvPr/>
        </p:nvSpPr>
        <p:spPr bwMode="auto">
          <a:xfrm>
            <a:off x="1671638" y="538163"/>
            <a:ext cx="5292725" cy="863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4400">
                <a:solidFill>
                  <a:srgbClr val="FF0000"/>
                </a:solidFill>
                <a:latin typeface="標楷體" panose="03000509000000000000" pitchFamily="65" charset="-120"/>
                <a:ea typeface="標楷體" panose="03000509000000000000" pitchFamily="65" charset="-120"/>
              </a:rPr>
              <a:t>升學管道</a:t>
            </a:r>
            <a:r>
              <a:rPr kumimoji="0" lang="en-US" altLang="zh-TW" sz="4400">
                <a:solidFill>
                  <a:srgbClr val="FF0000"/>
                </a:solidFill>
                <a:latin typeface="標楷體" panose="03000509000000000000" pitchFamily="65" charset="-120"/>
                <a:ea typeface="標楷體" panose="03000509000000000000" pitchFamily="65" charset="-120"/>
              </a:rPr>
              <a:t>—</a:t>
            </a:r>
            <a:r>
              <a:rPr kumimoji="0" lang="zh-TW" altLang="en-US" sz="4400">
                <a:solidFill>
                  <a:srgbClr val="FF0000"/>
                </a:solidFill>
                <a:latin typeface="標楷體" panose="03000509000000000000" pitchFamily="65" charset="-120"/>
                <a:ea typeface="標楷體" panose="03000509000000000000" pitchFamily="65" charset="-120"/>
              </a:rPr>
              <a:t>學術傾向</a:t>
            </a:r>
          </a:p>
        </p:txBody>
      </p:sp>
      <p:graphicFrame>
        <p:nvGraphicFramePr>
          <p:cNvPr id="5" name="資料庫圖表 4">
            <a:extLst>
              <a:ext uri="{FF2B5EF4-FFF2-40B4-BE49-F238E27FC236}">
                <a16:creationId xmlns:a16="http://schemas.microsoft.com/office/drawing/2014/main" xmlns="" id="{A2FA010A-B250-47BB-AF66-682D416DF76F}"/>
              </a:ext>
            </a:extLst>
          </p:cNvPr>
          <p:cNvGraphicFramePr/>
          <p:nvPr/>
        </p:nvGraphicFramePr>
        <p:xfrm>
          <a:off x="1908844" y="1504633"/>
          <a:ext cx="9466072" cy="441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830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7C5D0027-2DBF-4573-99EB-8F6802EF3C55}" type="slidenum">
              <a:rPr lang="zh-TW" altLang="en-US" smtClean="0">
                <a:solidFill>
                  <a:srgbClr val="FEFFFF"/>
                </a:solidFill>
              </a:rPr>
              <a:pPr>
                <a:spcBef>
                  <a:spcPct val="0"/>
                </a:spcBef>
                <a:buClrTx/>
                <a:buFontTx/>
                <a:buNone/>
              </a:pPr>
              <a:t>7</a:t>
            </a:fld>
            <a:endParaRPr lang="zh-TW" altLang="en-US">
              <a:solidFill>
                <a:srgbClr val="FEFFFF"/>
              </a:solidFill>
            </a:endParaRPr>
          </a:p>
        </p:txBody>
      </p:sp>
      <p:cxnSp>
        <p:nvCxnSpPr>
          <p:cNvPr id="6" name="直線接點 5">
            <a:extLst>
              <a:ext uri="{FF2B5EF4-FFF2-40B4-BE49-F238E27FC236}">
                <a16:creationId xmlns:a16="http://schemas.microsoft.com/office/drawing/2014/main" xmlns="" id="{AED704F3-D03A-4898-B9DF-72E15517F35B}"/>
              </a:ext>
            </a:extLst>
          </p:cNvPr>
          <p:cNvCxnSpPr/>
          <p:nvPr/>
        </p:nvCxnSpPr>
        <p:spPr>
          <a:xfrm>
            <a:off x="6715125" y="4876800"/>
            <a:ext cx="3417888" cy="79375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7C32864-38BC-44F1-B5CE-BD93763776FC}" type="slidenum">
              <a:rPr kumimoji="0" lang="zh-TW" altLang="en-US" sz="2000" smtClean="0">
                <a:solidFill>
                  <a:srgbClr val="FEFFFF"/>
                </a:solidFill>
                <a:latin typeface="Century Gothic" panose="020B0502020202020204" pitchFamily="34" charset="0"/>
              </a:rPr>
              <a:pPr/>
              <a:t>70</a:t>
            </a:fld>
            <a:endParaRPr kumimoji="0" lang="zh-TW" altLang="en-US" sz="2000">
              <a:solidFill>
                <a:srgbClr val="FEFFFF"/>
              </a:solidFill>
              <a:latin typeface="Century Gothic" panose="020B0502020202020204" pitchFamily="34" charset="0"/>
            </a:endParaRPr>
          </a:p>
        </p:txBody>
      </p:sp>
      <p:sp>
        <p:nvSpPr>
          <p:cNvPr id="169987" name="標題 1"/>
          <p:cNvSpPr txBox="1">
            <a:spLocks/>
          </p:cNvSpPr>
          <p:nvPr/>
        </p:nvSpPr>
        <p:spPr bwMode="auto">
          <a:xfrm>
            <a:off x="1766888" y="431800"/>
            <a:ext cx="101107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graphicFrame>
        <p:nvGraphicFramePr>
          <p:cNvPr id="9" name="內容版面配置區 1">
            <a:extLst>
              <a:ext uri="{FF2B5EF4-FFF2-40B4-BE49-F238E27FC236}">
                <a16:creationId xmlns:a16="http://schemas.microsoft.com/office/drawing/2014/main" xmlns="" id="{2853B757-5773-4C1E-9A33-7FD5A641C7D2}"/>
              </a:ext>
            </a:extLst>
          </p:cNvPr>
          <p:cNvGraphicFramePr>
            <a:graphicFrameLocks noGrp="1"/>
          </p:cNvGraphicFramePr>
          <p:nvPr>
            <p:ph idx="1"/>
            <p:extLst>
              <p:ext uri="{D42A27DB-BD31-4B8C-83A1-F6EECF244321}">
                <p14:modId xmlns:p14="http://schemas.microsoft.com/office/powerpoint/2010/main" val="1085358568"/>
              </p:ext>
            </p:extLst>
          </p:nvPr>
        </p:nvGraphicFramePr>
        <p:xfrm>
          <a:off x="1766888" y="1579108"/>
          <a:ext cx="10110787" cy="4330817"/>
        </p:xfrm>
        <a:graphic>
          <a:graphicData uri="http://schemas.openxmlformats.org/drawingml/2006/table">
            <a:tbl>
              <a:tblPr>
                <a:tableStyleId>{5C22544A-7EE6-4342-B048-85BDC9FD1C3A}</a:tableStyleId>
              </a:tblPr>
              <a:tblGrid>
                <a:gridCol w="1666985">
                  <a:extLst>
                    <a:ext uri="{9D8B030D-6E8A-4147-A177-3AD203B41FA5}">
                      <a16:colId xmlns:a16="http://schemas.microsoft.com/office/drawing/2014/main" xmlns="" val="2133117232"/>
                    </a:ext>
                  </a:extLst>
                </a:gridCol>
                <a:gridCol w="2994401">
                  <a:extLst>
                    <a:ext uri="{9D8B030D-6E8A-4147-A177-3AD203B41FA5}">
                      <a16:colId xmlns:a16="http://schemas.microsoft.com/office/drawing/2014/main" xmlns="" val="3251991606"/>
                    </a:ext>
                  </a:extLst>
                </a:gridCol>
                <a:gridCol w="2050658">
                  <a:extLst>
                    <a:ext uri="{9D8B030D-6E8A-4147-A177-3AD203B41FA5}">
                      <a16:colId xmlns:a16="http://schemas.microsoft.com/office/drawing/2014/main" xmlns="" val="1708508259"/>
                    </a:ext>
                  </a:extLst>
                </a:gridCol>
                <a:gridCol w="3398743">
                  <a:extLst>
                    <a:ext uri="{9D8B030D-6E8A-4147-A177-3AD203B41FA5}">
                      <a16:colId xmlns:a16="http://schemas.microsoft.com/office/drawing/2014/main" xmlns="" val="3430214061"/>
                    </a:ext>
                  </a:extLst>
                </a:gridCol>
              </a:tblGrid>
              <a:tr h="483057">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975225108"/>
                  </a:ext>
                </a:extLst>
              </a:tr>
              <a:tr h="1205889">
                <a:tc rowSpan="3">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育德工家</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飛機修護科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xmlns="" val="3501526503"/>
                  </a:ext>
                </a:extLst>
              </a:tr>
              <a:tr h="1205889">
                <a:tc vMerge="1">
                  <a:txBody>
                    <a:bodyPr/>
                    <a:lstStyle/>
                    <a:p>
                      <a:endParaRPr lang="zh-TW" altLang="en-US"/>
                    </a:p>
                  </a:txBody>
                  <a:tcPr/>
                </a:tc>
                <a:tc>
                  <a:txBody>
                    <a:bodyPr/>
                    <a:lstStyle/>
                    <a:p>
                      <a:pPr algn="just">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多媒體設計科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461052666"/>
                  </a:ext>
                </a:extLst>
              </a:tr>
              <a:tr h="1205889">
                <a:tc vMerge="1">
                  <a:txBody>
                    <a:bodyPr/>
                    <a:lstStyle/>
                    <a:p>
                      <a:endParaRPr lang="zh-TW" altLang="en-US"/>
                    </a:p>
                  </a:txBody>
                  <a:tcPr/>
                </a:tc>
                <a:tc>
                  <a:txBody>
                    <a:bodyPr/>
                    <a:lstStyle/>
                    <a:p>
                      <a:pPr algn="just">
                        <a:spcAft>
                          <a:spcPts val="0"/>
                        </a:spcAft>
                      </a:pPr>
                      <a:r>
                        <a:rPr lang="zh-TW" altLang="zh-TW" sz="2800" u="none" strike="noStrike" kern="1200" dirty="0">
                          <a:solidFill>
                            <a:schemeClr val="dk1"/>
                          </a:solidFill>
                          <a:effectLst/>
                          <a:latin typeface="標楷體" panose="03000509000000000000" pitchFamily="65" charset="-120"/>
                          <a:ea typeface="標楷體" panose="03000509000000000000" pitchFamily="65" charset="-120"/>
                          <a:cs typeface="+mn-cs"/>
                        </a:rPr>
                        <a:t>餐飲管理科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9900355"/>
                  </a:ext>
                </a:extLst>
              </a:tr>
            </a:tbl>
          </a:graphicData>
        </a:graphic>
      </p:graphicFrame>
      <p:sp>
        <p:nvSpPr>
          <p:cNvPr id="10" name="文字方塊 4">
            <a:extLst>
              <a:ext uri="{FF2B5EF4-FFF2-40B4-BE49-F238E27FC236}">
                <a16:creationId xmlns:a16="http://schemas.microsoft.com/office/drawing/2014/main" xmlns="" id="{11811C14-03B6-4C05-9F80-EC92CEEFCEFD}"/>
              </a:ext>
            </a:extLst>
          </p:cNvPr>
          <p:cNvSpPr txBox="1">
            <a:spLocks noChangeArrowheads="1"/>
          </p:cNvSpPr>
          <p:nvPr/>
        </p:nvSpPr>
        <p:spPr bwMode="auto">
          <a:xfrm>
            <a:off x="7364045" y="6176808"/>
            <a:ext cx="4460875" cy="523875"/>
          </a:xfrm>
          <a:prstGeom prst="rect">
            <a:avLst/>
          </a:prstGeom>
          <a:solidFill>
            <a:srgbClr val="FFFF00"/>
          </a:solidFill>
          <a:ln w="28575">
            <a:solidFill>
              <a:schemeClr val="bg1"/>
            </a:solidFill>
            <a:miter lim="800000"/>
            <a:headEnd/>
            <a:tailEnd/>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800" b="1" dirty="0">
                <a:solidFill>
                  <a:srgbClr val="FF0000"/>
                </a:solidFill>
              </a:rPr>
              <a:t>請依</a:t>
            </a:r>
            <a:r>
              <a:rPr lang="en-US" altLang="zh-TW" sz="2800" b="1" dirty="0">
                <a:solidFill>
                  <a:srgbClr val="FF0000"/>
                </a:solidFill>
              </a:rPr>
              <a:t>109</a:t>
            </a:r>
            <a:r>
              <a:rPr lang="zh-TW" altLang="en-US" sz="2800" b="1" dirty="0">
                <a:solidFill>
                  <a:srgbClr val="FF0000"/>
                </a:solidFill>
              </a:rPr>
              <a:t>年度公告簡章為準</a:t>
            </a:r>
          </a:p>
        </p:txBody>
      </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標題 1"/>
          <p:cNvSpPr txBox="1">
            <a:spLocks/>
          </p:cNvSpPr>
          <p:nvPr/>
        </p:nvSpPr>
        <p:spPr bwMode="auto">
          <a:xfrm>
            <a:off x="1766888" y="431800"/>
            <a:ext cx="9829800"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sp>
        <p:nvSpPr>
          <p:cNvPr id="171011"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5963338-9AAB-4EAF-9B8C-42B8A74BBD2A}" type="slidenum">
              <a:rPr kumimoji="0" lang="zh-TW" altLang="en-US" sz="2000" smtClean="0">
                <a:solidFill>
                  <a:srgbClr val="FEFFFF"/>
                </a:solidFill>
                <a:latin typeface="Century Gothic" panose="020B0502020202020204" pitchFamily="34" charset="0"/>
              </a:rPr>
              <a:pPr/>
              <a:t>71</a:t>
            </a:fld>
            <a:endParaRPr kumimoji="0" lang="zh-TW" altLang="en-US" sz="2000">
              <a:solidFill>
                <a:srgbClr val="FEFFFF"/>
              </a:solidFill>
              <a:latin typeface="Century Gothic" panose="020B0502020202020204" pitchFamily="34" charset="0"/>
            </a:endParaRPr>
          </a:p>
        </p:txBody>
      </p:sp>
      <p:sp>
        <p:nvSpPr>
          <p:cNvPr id="8" name="文字方塊 4">
            <a:extLst>
              <a:ext uri="{FF2B5EF4-FFF2-40B4-BE49-F238E27FC236}">
                <a16:creationId xmlns:a16="http://schemas.microsoft.com/office/drawing/2014/main" xmlns="" id="{3FBD167F-1805-4C5A-97C8-D9077B678CA5}"/>
              </a:ext>
            </a:extLst>
          </p:cNvPr>
          <p:cNvSpPr txBox="1">
            <a:spLocks noChangeArrowheads="1"/>
          </p:cNvSpPr>
          <p:nvPr/>
        </p:nvSpPr>
        <p:spPr bwMode="auto">
          <a:xfrm>
            <a:off x="7364045" y="6176808"/>
            <a:ext cx="4460875" cy="523875"/>
          </a:xfrm>
          <a:prstGeom prst="rect">
            <a:avLst/>
          </a:prstGeom>
          <a:solidFill>
            <a:srgbClr val="FFFF00"/>
          </a:solidFill>
          <a:ln w="28575">
            <a:solidFill>
              <a:schemeClr val="bg1"/>
            </a:solidFill>
            <a:miter lim="800000"/>
            <a:headEnd/>
            <a:tailEnd/>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800" b="1" dirty="0">
                <a:solidFill>
                  <a:srgbClr val="FF0000"/>
                </a:solidFill>
              </a:rPr>
              <a:t>請依</a:t>
            </a:r>
            <a:r>
              <a:rPr lang="en-US" altLang="zh-TW" sz="2800" b="1" dirty="0">
                <a:solidFill>
                  <a:srgbClr val="FF0000"/>
                </a:solidFill>
              </a:rPr>
              <a:t>109</a:t>
            </a:r>
            <a:r>
              <a:rPr lang="zh-TW" altLang="en-US" sz="2800" b="1" dirty="0">
                <a:solidFill>
                  <a:srgbClr val="FF0000"/>
                </a:solidFill>
              </a:rPr>
              <a:t>年度公告簡章為準</a:t>
            </a:r>
          </a:p>
        </p:txBody>
      </p:sp>
      <p:graphicFrame>
        <p:nvGraphicFramePr>
          <p:cNvPr id="9" name="內容版面配置區 1">
            <a:extLst>
              <a:ext uri="{FF2B5EF4-FFF2-40B4-BE49-F238E27FC236}">
                <a16:creationId xmlns:a16="http://schemas.microsoft.com/office/drawing/2014/main" xmlns="" id="{48D25141-00AA-43DB-8CE6-7AC926B1AE25}"/>
              </a:ext>
            </a:extLst>
          </p:cNvPr>
          <p:cNvGraphicFramePr>
            <a:graphicFrameLocks noGrp="1"/>
          </p:cNvGraphicFramePr>
          <p:nvPr>
            <p:ph idx="1"/>
            <p:extLst>
              <p:ext uri="{D42A27DB-BD31-4B8C-83A1-F6EECF244321}">
                <p14:modId xmlns:p14="http://schemas.microsoft.com/office/powerpoint/2010/main" val="3723429563"/>
              </p:ext>
            </p:extLst>
          </p:nvPr>
        </p:nvGraphicFramePr>
        <p:xfrm>
          <a:off x="1766888" y="1456259"/>
          <a:ext cx="9829800" cy="4357717"/>
        </p:xfrm>
        <a:graphic>
          <a:graphicData uri="http://schemas.openxmlformats.org/drawingml/2006/table">
            <a:tbl>
              <a:tblPr>
                <a:tableStyleId>{5C22544A-7EE6-4342-B048-85BDC9FD1C3A}</a:tableStyleId>
              </a:tblPr>
              <a:tblGrid>
                <a:gridCol w="1620658">
                  <a:extLst>
                    <a:ext uri="{9D8B030D-6E8A-4147-A177-3AD203B41FA5}">
                      <a16:colId xmlns:a16="http://schemas.microsoft.com/office/drawing/2014/main" xmlns="" val="2133117232"/>
                    </a:ext>
                  </a:extLst>
                </a:gridCol>
                <a:gridCol w="2911184">
                  <a:extLst>
                    <a:ext uri="{9D8B030D-6E8A-4147-A177-3AD203B41FA5}">
                      <a16:colId xmlns:a16="http://schemas.microsoft.com/office/drawing/2014/main" xmlns="" val="3251991606"/>
                    </a:ext>
                  </a:extLst>
                </a:gridCol>
                <a:gridCol w="1993669">
                  <a:extLst>
                    <a:ext uri="{9D8B030D-6E8A-4147-A177-3AD203B41FA5}">
                      <a16:colId xmlns:a16="http://schemas.microsoft.com/office/drawing/2014/main" xmlns="" val="1708508259"/>
                    </a:ext>
                  </a:extLst>
                </a:gridCol>
                <a:gridCol w="3304289">
                  <a:extLst>
                    <a:ext uri="{9D8B030D-6E8A-4147-A177-3AD203B41FA5}">
                      <a16:colId xmlns:a16="http://schemas.microsoft.com/office/drawing/2014/main" xmlns="" val="3430214061"/>
                    </a:ext>
                  </a:extLst>
                </a:gridCol>
              </a:tblGrid>
              <a:tr h="509957">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975225108"/>
                  </a:ext>
                </a:extLst>
              </a:tr>
              <a:tr h="1273041">
                <a:tc rowSpan="3">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新榮高中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餐飲管理</a:t>
                      </a:r>
                      <a:r>
                        <a:rPr lang="zh-TW" altLang="zh-TW" sz="2800" u="none" strike="noStrike" kern="1200" dirty="0">
                          <a:solidFill>
                            <a:schemeClr val="dk1"/>
                          </a:solidFill>
                          <a:effectLst/>
                          <a:latin typeface="標楷體" panose="03000509000000000000" pitchFamily="65" charset="-120"/>
                          <a:ea typeface="標楷體" panose="03000509000000000000" pitchFamily="65" charset="-120"/>
                          <a:cs typeface="+mn-cs"/>
                        </a:rPr>
                        <a:t>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xmlns="" val="3501526503"/>
                  </a:ext>
                </a:extLst>
              </a:tr>
              <a:tr h="1273041">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資訊</a:t>
                      </a:r>
                      <a:r>
                        <a:rPr lang="zh-TW" altLang="zh-TW" sz="2800" u="none" strike="noStrike" kern="1200" dirty="0">
                          <a:solidFill>
                            <a:schemeClr val="dk1"/>
                          </a:solidFill>
                          <a:effectLst/>
                          <a:latin typeface="標楷體" panose="03000509000000000000" pitchFamily="65" charset="-120"/>
                          <a:ea typeface="標楷體" panose="03000509000000000000" pitchFamily="65" charset="-120"/>
                          <a:cs typeface="+mn-cs"/>
                        </a:rPr>
                        <a:t>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461052666"/>
                  </a:ext>
                </a:extLst>
              </a:tr>
              <a:tr h="1273041">
                <a:tc vMerge="1">
                  <a:txBody>
                    <a:bodyPr/>
                    <a:lstStyle/>
                    <a:p>
                      <a:endParaRPr lang="zh-TW" altLang="en-US"/>
                    </a:p>
                  </a:txBody>
                  <a:tcPr/>
                </a:tc>
                <a:tc>
                  <a:txBody>
                    <a:bodyPr/>
                    <a:lstStyle/>
                    <a:p>
                      <a:pPr algn="ctr">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汽車科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9900355"/>
                  </a:ext>
                </a:extLst>
              </a:tr>
            </a:tbl>
          </a:graphicData>
        </a:graphic>
      </p:graphicFrame>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標題 1"/>
          <p:cNvSpPr txBox="1">
            <a:spLocks/>
          </p:cNvSpPr>
          <p:nvPr/>
        </p:nvSpPr>
        <p:spPr bwMode="auto">
          <a:xfrm>
            <a:off x="1766888" y="431800"/>
            <a:ext cx="10064750"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sp>
        <p:nvSpPr>
          <p:cNvPr id="17203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0455EBD-074C-4197-BFC6-3E4220EAFD35}" type="slidenum">
              <a:rPr kumimoji="0" lang="zh-TW" altLang="en-US" sz="2000" smtClean="0">
                <a:solidFill>
                  <a:srgbClr val="FEFFFF"/>
                </a:solidFill>
                <a:latin typeface="Century Gothic" panose="020B0502020202020204" pitchFamily="34" charset="0"/>
              </a:rPr>
              <a:pPr/>
              <a:t>72</a:t>
            </a:fld>
            <a:endParaRPr kumimoji="0" lang="zh-TW" altLang="en-US" sz="2000">
              <a:solidFill>
                <a:srgbClr val="FEFFFF"/>
              </a:solidFill>
              <a:latin typeface="Century Gothic" panose="020B0502020202020204" pitchFamily="34" charset="0"/>
            </a:endParaRPr>
          </a:p>
        </p:txBody>
      </p:sp>
      <p:sp>
        <p:nvSpPr>
          <p:cNvPr id="8" name="文字方塊 4">
            <a:extLst>
              <a:ext uri="{FF2B5EF4-FFF2-40B4-BE49-F238E27FC236}">
                <a16:creationId xmlns:a16="http://schemas.microsoft.com/office/drawing/2014/main" xmlns="" id="{D1126D53-1368-47F3-B9E4-7A0AE677BD61}"/>
              </a:ext>
            </a:extLst>
          </p:cNvPr>
          <p:cNvSpPr txBox="1">
            <a:spLocks noChangeArrowheads="1"/>
          </p:cNvSpPr>
          <p:nvPr/>
        </p:nvSpPr>
        <p:spPr bwMode="auto">
          <a:xfrm>
            <a:off x="7364045" y="6176808"/>
            <a:ext cx="4460875" cy="523875"/>
          </a:xfrm>
          <a:prstGeom prst="rect">
            <a:avLst/>
          </a:prstGeom>
          <a:solidFill>
            <a:srgbClr val="FFFF00"/>
          </a:solidFill>
          <a:ln w="28575">
            <a:solidFill>
              <a:schemeClr val="bg1"/>
            </a:solidFill>
            <a:miter lim="800000"/>
            <a:headEnd/>
            <a:tailEnd/>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800" b="1" dirty="0">
                <a:solidFill>
                  <a:srgbClr val="FF0000"/>
                </a:solidFill>
              </a:rPr>
              <a:t>請依</a:t>
            </a:r>
            <a:r>
              <a:rPr lang="en-US" altLang="zh-TW" sz="2800" b="1" dirty="0">
                <a:solidFill>
                  <a:srgbClr val="FF0000"/>
                </a:solidFill>
              </a:rPr>
              <a:t>109</a:t>
            </a:r>
            <a:r>
              <a:rPr lang="zh-TW" altLang="en-US" sz="2800" b="1" dirty="0">
                <a:solidFill>
                  <a:srgbClr val="FF0000"/>
                </a:solidFill>
              </a:rPr>
              <a:t>年度公告簡章為準</a:t>
            </a:r>
          </a:p>
        </p:txBody>
      </p:sp>
      <p:graphicFrame>
        <p:nvGraphicFramePr>
          <p:cNvPr id="9" name="內容版面配置區 1">
            <a:extLst>
              <a:ext uri="{FF2B5EF4-FFF2-40B4-BE49-F238E27FC236}">
                <a16:creationId xmlns:a16="http://schemas.microsoft.com/office/drawing/2014/main" xmlns="" id="{0F6E4FFE-015B-4388-9283-362C7F528626}"/>
              </a:ext>
            </a:extLst>
          </p:cNvPr>
          <p:cNvGraphicFramePr>
            <a:graphicFrameLocks noGrp="1"/>
          </p:cNvGraphicFramePr>
          <p:nvPr>
            <p:ph idx="1"/>
            <p:extLst>
              <p:ext uri="{D42A27DB-BD31-4B8C-83A1-F6EECF244321}">
                <p14:modId xmlns:p14="http://schemas.microsoft.com/office/powerpoint/2010/main" val="4097124747"/>
              </p:ext>
            </p:extLst>
          </p:nvPr>
        </p:nvGraphicFramePr>
        <p:xfrm>
          <a:off x="1766888" y="1561770"/>
          <a:ext cx="10064749" cy="4329077"/>
        </p:xfrm>
        <a:graphic>
          <a:graphicData uri="http://schemas.openxmlformats.org/drawingml/2006/table">
            <a:tbl>
              <a:tblPr>
                <a:tableStyleId>{5C22544A-7EE6-4342-B048-85BDC9FD1C3A}</a:tableStyleId>
              </a:tblPr>
              <a:tblGrid>
                <a:gridCol w="1705066">
                  <a:extLst>
                    <a:ext uri="{9D8B030D-6E8A-4147-A177-3AD203B41FA5}">
                      <a16:colId xmlns:a16="http://schemas.microsoft.com/office/drawing/2014/main" xmlns="" val="2133117232"/>
                    </a:ext>
                  </a:extLst>
                </a:gridCol>
                <a:gridCol w="2682661">
                  <a:extLst>
                    <a:ext uri="{9D8B030D-6E8A-4147-A177-3AD203B41FA5}">
                      <a16:colId xmlns:a16="http://schemas.microsoft.com/office/drawing/2014/main" xmlns="" val="3251991606"/>
                    </a:ext>
                  </a:extLst>
                </a:gridCol>
                <a:gridCol w="2162908">
                  <a:extLst>
                    <a:ext uri="{9D8B030D-6E8A-4147-A177-3AD203B41FA5}">
                      <a16:colId xmlns:a16="http://schemas.microsoft.com/office/drawing/2014/main" xmlns="" val="1708508259"/>
                    </a:ext>
                  </a:extLst>
                </a:gridCol>
                <a:gridCol w="3514114">
                  <a:extLst>
                    <a:ext uri="{9D8B030D-6E8A-4147-A177-3AD203B41FA5}">
                      <a16:colId xmlns:a16="http://schemas.microsoft.com/office/drawing/2014/main" xmlns="" val="3430214061"/>
                    </a:ext>
                  </a:extLst>
                </a:gridCol>
              </a:tblGrid>
              <a:tr h="462714">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975225108"/>
                  </a:ext>
                </a:extLst>
              </a:tr>
              <a:tr h="1104339">
                <a:tc rowSpan="2">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北門農工</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電腦機械製圖科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42</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zh-TW" altLang="en-US" sz="2800" b="0" i="0" u="none" strike="noStrike" kern="1200" dirty="0">
                          <a:solidFill>
                            <a:schemeClr val="dk1"/>
                          </a:solidFill>
                          <a:effectLst/>
                          <a:latin typeface="標楷體" panose="03000509000000000000" pitchFamily="65" charset="-120"/>
                          <a:ea typeface="標楷體" panose="03000509000000000000" pitchFamily="65" charset="-120"/>
                          <a:cs typeface="+mn-cs"/>
                        </a:rPr>
                        <a:t>佳里國中、佳興國中</a:t>
                      </a:r>
                      <a:endParaRPr lang="en-US" altLang="zh-TW" sz="2800" b="0" i="0" u="none" strike="noStrike"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b="0" i="0" u="none" strike="noStrike" kern="1200" dirty="0">
                          <a:solidFill>
                            <a:schemeClr val="dk1"/>
                          </a:solidFill>
                          <a:effectLst/>
                          <a:latin typeface="標楷體" panose="03000509000000000000" pitchFamily="65" charset="-120"/>
                          <a:ea typeface="標楷體" panose="03000509000000000000" pitchFamily="65" charset="-120"/>
                          <a:cs typeface="+mn-cs"/>
                        </a:rPr>
                        <a:t>學甲國中、竹橋國中</a:t>
                      </a:r>
                      <a:endParaRPr lang="en-US" altLang="zh-TW" sz="2800" b="0" i="0" u="none" strike="noStrike"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b="0" i="0" u="none" strike="noStrike" kern="1200" dirty="0">
                          <a:solidFill>
                            <a:schemeClr val="dk1"/>
                          </a:solidFill>
                          <a:effectLst/>
                          <a:latin typeface="標楷體" panose="03000509000000000000" pitchFamily="65" charset="-120"/>
                          <a:ea typeface="標楷體" panose="03000509000000000000" pitchFamily="65" charset="-120"/>
                          <a:cs typeface="+mn-cs"/>
                        </a:rPr>
                        <a:t>後港國中、將軍國中</a:t>
                      </a:r>
                      <a:endParaRPr lang="en-US" altLang="zh-TW" sz="2800" b="0" i="0" u="none" strike="noStrike"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b="0" i="0" u="none" strike="noStrike" kern="1200" dirty="0">
                          <a:solidFill>
                            <a:schemeClr val="dk1"/>
                          </a:solidFill>
                          <a:effectLst/>
                          <a:latin typeface="標楷體" panose="03000509000000000000" pitchFamily="65" charset="-120"/>
                          <a:ea typeface="標楷體" panose="03000509000000000000" pitchFamily="65" charset="-120"/>
                          <a:cs typeface="+mn-cs"/>
                        </a:rPr>
                        <a:t>北門國中、昭明國中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xmlns="" val="3501526503"/>
                  </a:ext>
                </a:extLst>
              </a:tr>
              <a:tr h="1104339">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造園科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836198524"/>
                  </a:ext>
                </a:extLst>
              </a:tr>
              <a:tr h="1657685">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善化高中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普通科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189</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善化國中、新市國中</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p>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南科實中、安定國中</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p>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大內國中、山上國中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xmlns="" val="3164874164"/>
                  </a:ext>
                </a:extLst>
              </a:tr>
            </a:tbl>
          </a:graphicData>
        </a:graphic>
      </p:graphicFrame>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標題 1"/>
          <p:cNvSpPr txBox="1">
            <a:spLocks/>
          </p:cNvSpPr>
          <p:nvPr/>
        </p:nvSpPr>
        <p:spPr bwMode="auto">
          <a:xfrm>
            <a:off x="1766888" y="431800"/>
            <a:ext cx="98821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sp>
        <p:nvSpPr>
          <p:cNvPr id="173059"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5EC0584-E997-4CD3-97B2-EB5C3CAAADC3}" type="slidenum">
              <a:rPr kumimoji="0" lang="zh-TW" altLang="en-US" sz="2000" smtClean="0">
                <a:solidFill>
                  <a:srgbClr val="FEFFFF"/>
                </a:solidFill>
                <a:latin typeface="Century Gothic" panose="020B0502020202020204" pitchFamily="34" charset="0"/>
              </a:rPr>
              <a:pPr/>
              <a:t>73</a:t>
            </a:fld>
            <a:endParaRPr kumimoji="0" lang="zh-TW" altLang="en-US" sz="2000">
              <a:solidFill>
                <a:srgbClr val="FEFFFF"/>
              </a:solidFill>
              <a:latin typeface="Century Gothic" panose="020B0502020202020204" pitchFamily="34" charset="0"/>
            </a:endParaRPr>
          </a:p>
        </p:txBody>
      </p:sp>
      <p:sp>
        <p:nvSpPr>
          <p:cNvPr id="173060" name="內容版面配置區 2"/>
          <p:cNvSpPr>
            <a:spLocks noGrp="1"/>
          </p:cNvSpPr>
          <p:nvPr>
            <p:ph idx="1"/>
          </p:nvPr>
        </p:nvSpPr>
        <p:spPr>
          <a:xfrm>
            <a:off x="2589213" y="2133600"/>
            <a:ext cx="8915400" cy="3778250"/>
          </a:xfrm>
        </p:spPr>
        <p:txBody>
          <a:bodyPr/>
          <a:lstStyle/>
          <a:p>
            <a:endParaRPr lang="zh-TW" altLang="en-US"/>
          </a:p>
        </p:txBody>
      </p:sp>
      <p:graphicFrame>
        <p:nvGraphicFramePr>
          <p:cNvPr id="7" name="內容版面配置區 1">
            <a:extLst>
              <a:ext uri="{FF2B5EF4-FFF2-40B4-BE49-F238E27FC236}">
                <a16:creationId xmlns:a16="http://schemas.microsoft.com/office/drawing/2014/main" xmlns="" id="{16F678BF-963C-482C-AC35-9B49A272B05E}"/>
              </a:ext>
            </a:extLst>
          </p:cNvPr>
          <p:cNvGraphicFramePr>
            <a:graphicFrameLocks/>
          </p:cNvGraphicFramePr>
          <p:nvPr>
            <p:extLst>
              <p:ext uri="{D42A27DB-BD31-4B8C-83A1-F6EECF244321}">
                <p14:modId xmlns:p14="http://schemas.microsoft.com/office/powerpoint/2010/main" val="3942313359"/>
              </p:ext>
            </p:extLst>
          </p:nvPr>
        </p:nvGraphicFramePr>
        <p:xfrm>
          <a:off x="1766888" y="1693863"/>
          <a:ext cx="9966324" cy="4324352"/>
        </p:xfrm>
        <a:graphic>
          <a:graphicData uri="http://schemas.openxmlformats.org/drawingml/2006/table">
            <a:tbl>
              <a:tblPr>
                <a:tableStyleId>{5C22544A-7EE6-4342-B048-85BDC9FD1C3A}</a:tableStyleId>
              </a:tblPr>
              <a:tblGrid>
                <a:gridCol w="1643167">
                  <a:extLst>
                    <a:ext uri="{9D8B030D-6E8A-4147-A177-3AD203B41FA5}">
                      <a16:colId xmlns:a16="http://schemas.microsoft.com/office/drawing/2014/main" xmlns="" val="2133117232"/>
                    </a:ext>
                  </a:extLst>
                </a:gridCol>
                <a:gridCol w="2951617">
                  <a:extLst>
                    <a:ext uri="{9D8B030D-6E8A-4147-A177-3AD203B41FA5}">
                      <a16:colId xmlns:a16="http://schemas.microsoft.com/office/drawing/2014/main" xmlns="" val="3251991606"/>
                    </a:ext>
                  </a:extLst>
                </a:gridCol>
                <a:gridCol w="2021359">
                  <a:extLst>
                    <a:ext uri="{9D8B030D-6E8A-4147-A177-3AD203B41FA5}">
                      <a16:colId xmlns:a16="http://schemas.microsoft.com/office/drawing/2014/main" xmlns="" val="1708508259"/>
                    </a:ext>
                  </a:extLst>
                </a:gridCol>
                <a:gridCol w="3350181">
                  <a:extLst>
                    <a:ext uri="{9D8B030D-6E8A-4147-A177-3AD203B41FA5}">
                      <a16:colId xmlns:a16="http://schemas.microsoft.com/office/drawing/2014/main" xmlns="" val="3430214061"/>
                    </a:ext>
                  </a:extLst>
                </a:gridCol>
              </a:tblGrid>
              <a:tr h="540542">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975225108"/>
                  </a:ext>
                </a:extLst>
              </a:tr>
              <a:tr h="756762">
                <a:tc rowSpan="5">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玉井工商</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普通科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l"/>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玉井國中、楠西國中</a:t>
                      </a:r>
                    </a:p>
                    <a:p>
                      <a:pPr algn="l"/>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南化國中、左鎮國中</a:t>
                      </a:r>
                    </a:p>
                    <a:p>
                      <a:pPr algn="l"/>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山上國中、大內國中</a:t>
                      </a:r>
                    </a:p>
                    <a:p>
                      <a:pPr algn="l"/>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新市國中</a:t>
                      </a:r>
                    </a:p>
                    <a:p>
                      <a:pPr algn="l"/>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南科實中附設國中</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xmlns="" val="3501526503"/>
                  </a:ext>
                </a:extLst>
              </a:tr>
              <a:tr h="756762">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化工科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461052666"/>
                  </a:ext>
                </a:extLst>
              </a:tr>
              <a:tr h="756762">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電子科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9900355"/>
                  </a:ext>
                </a:extLst>
              </a:tr>
              <a:tr h="756762">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資料處理科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2309649519"/>
                  </a:ext>
                </a:extLst>
              </a:tr>
              <a:tr h="756762">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廣告設計科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3973544853"/>
                  </a:ext>
                </a:extLst>
              </a:tr>
            </a:tbl>
          </a:graphicData>
        </a:graphic>
      </p:graphicFrame>
      <p:sp>
        <p:nvSpPr>
          <p:cNvPr id="8" name="文字方塊 4">
            <a:extLst>
              <a:ext uri="{FF2B5EF4-FFF2-40B4-BE49-F238E27FC236}">
                <a16:creationId xmlns:a16="http://schemas.microsoft.com/office/drawing/2014/main" xmlns="" id="{5ACE9680-B76D-48F5-9A80-806942D4CB29}"/>
              </a:ext>
            </a:extLst>
          </p:cNvPr>
          <p:cNvSpPr txBox="1">
            <a:spLocks noChangeArrowheads="1"/>
          </p:cNvSpPr>
          <p:nvPr/>
        </p:nvSpPr>
        <p:spPr bwMode="auto">
          <a:xfrm>
            <a:off x="7364045" y="6176808"/>
            <a:ext cx="4460875" cy="523875"/>
          </a:xfrm>
          <a:prstGeom prst="rect">
            <a:avLst/>
          </a:prstGeom>
          <a:solidFill>
            <a:srgbClr val="FFFF00"/>
          </a:solidFill>
          <a:ln w="28575">
            <a:solidFill>
              <a:schemeClr val="bg1"/>
            </a:solidFill>
            <a:miter lim="800000"/>
            <a:headEnd/>
            <a:tailEnd/>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800" b="1" dirty="0">
                <a:solidFill>
                  <a:srgbClr val="FF0000"/>
                </a:solidFill>
              </a:rPr>
              <a:t>請依</a:t>
            </a:r>
            <a:r>
              <a:rPr lang="en-US" altLang="zh-TW" sz="2800" b="1" dirty="0">
                <a:solidFill>
                  <a:srgbClr val="FF0000"/>
                </a:solidFill>
              </a:rPr>
              <a:t>109</a:t>
            </a:r>
            <a:r>
              <a:rPr lang="zh-TW" altLang="en-US" sz="2800" b="1" dirty="0">
                <a:solidFill>
                  <a:srgbClr val="FF0000"/>
                </a:solidFill>
              </a:rPr>
              <a:t>年度公告簡章為準</a:t>
            </a:r>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標題 1"/>
          <p:cNvSpPr txBox="1">
            <a:spLocks/>
          </p:cNvSpPr>
          <p:nvPr/>
        </p:nvSpPr>
        <p:spPr bwMode="auto">
          <a:xfrm>
            <a:off x="1766888" y="431800"/>
            <a:ext cx="98821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sp>
        <p:nvSpPr>
          <p:cNvPr id="174083"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BE38DFE-4036-4350-BE0E-2798AE1BBCB1}" type="slidenum">
              <a:rPr kumimoji="0" lang="zh-TW" altLang="en-US" sz="2000" smtClean="0">
                <a:solidFill>
                  <a:srgbClr val="FEFFFF"/>
                </a:solidFill>
                <a:latin typeface="Century Gothic" panose="020B0502020202020204" pitchFamily="34" charset="0"/>
              </a:rPr>
              <a:pPr/>
              <a:t>74</a:t>
            </a:fld>
            <a:endParaRPr kumimoji="0" lang="zh-TW" altLang="en-US" sz="2000">
              <a:solidFill>
                <a:srgbClr val="FEFFFF"/>
              </a:solidFill>
              <a:latin typeface="Century Gothic" panose="020B0502020202020204" pitchFamily="34" charset="0"/>
            </a:endParaRPr>
          </a:p>
        </p:txBody>
      </p:sp>
      <p:sp>
        <p:nvSpPr>
          <p:cNvPr id="6" name="文字方塊 4">
            <a:extLst>
              <a:ext uri="{FF2B5EF4-FFF2-40B4-BE49-F238E27FC236}">
                <a16:creationId xmlns:a16="http://schemas.microsoft.com/office/drawing/2014/main" xmlns="" id="{17E4717D-184F-4500-BA38-4E5316D81D69}"/>
              </a:ext>
            </a:extLst>
          </p:cNvPr>
          <p:cNvSpPr txBox="1">
            <a:spLocks noChangeArrowheads="1"/>
          </p:cNvSpPr>
          <p:nvPr/>
        </p:nvSpPr>
        <p:spPr bwMode="auto">
          <a:xfrm>
            <a:off x="7364045" y="6176808"/>
            <a:ext cx="4460875" cy="523875"/>
          </a:xfrm>
          <a:prstGeom prst="rect">
            <a:avLst/>
          </a:prstGeom>
          <a:solidFill>
            <a:srgbClr val="FFFF00"/>
          </a:solidFill>
          <a:ln w="28575">
            <a:solidFill>
              <a:schemeClr val="bg1"/>
            </a:solidFill>
            <a:miter lim="800000"/>
            <a:headEnd/>
            <a:tailEnd/>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800" b="1" dirty="0">
                <a:solidFill>
                  <a:srgbClr val="FF0000"/>
                </a:solidFill>
              </a:rPr>
              <a:t>請依</a:t>
            </a:r>
            <a:r>
              <a:rPr lang="en-US" altLang="zh-TW" sz="2800" b="1" dirty="0">
                <a:solidFill>
                  <a:srgbClr val="FF0000"/>
                </a:solidFill>
              </a:rPr>
              <a:t>109</a:t>
            </a:r>
            <a:r>
              <a:rPr lang="zh-TW" altLang="en-US" sz="2800" b="1" dirty="0">
                <a:solidFill>
                  <a:srgbClr val="FF0000"/>
                </a:solidFill>
              </a:rPr>
              <a:t>年度公告簡章為準</a:t>
            </a:r>
          </a:p>
        </p:txBody>
      </p:sp>
      <p:graphicFrame>
        <p:nvGraphicFramePr>
          <p:cNvPr id="8" name="內容版面配置區 1">
            <a:extLst>
              <a:ext uri="{FF2B5EF4-FFF2-40B4-BE49-F238E27FC236}">
                <a16:creationId xmlns:a16="http://schemas.microsoft.com/office/drawing/2014/main" xmlns="" id="{F9714AD6-04EA-4189-9C2C-8599D7C68644}"/>
              </a:ext>
            </a:extLst>
          </p:cNvPr>
          <p:cNvGraphicFramePr>
            <a:graphicFrameLocks noGrp="1"/>
          </p:cNvGraphicFramePr>
          <p:nvPr>
            <p:ph idx="1"/>
            <p:extLst>
              <p:ext uri="{D42A27DB-BD31-4B8C-83A1-F6EECF244321}">
                <p14:modId xmlns:p14="http://schemas.microsoft.com/office/powerpoint/2010/main" val="338890655"/>
              </p:ext>
            </p:extLst>
          </p:nvPr>
        </p:nvGraphicFramePr>
        <p:xfrm>
          <a:off x="1766888" y="1632105"/>
          <a:ext cx="9882187" cy="4315429"/>
        </p:xfrm>
        <a:graphic>
          <a:graphicData uri="http://schemas.openxmlformats.org/drawingml/2006/table">
            <a:tbl>
              <a:tblPr>
                <a:tableStyleId>{5C22544A-7EE6-4342-B048-85BDC9FD1C3A}</a:tableStyleId>
              </a:tblPr>
              <a:tblGrid>
                <a:gridCol w="1629295">
                  <a:extLst>
                    <a:ext uri="{9D8B030D-6E8A-4147-A177-3AD203B41FA5}">
                      <a16:colId xmlns:a16="http://schemas.microsoft.com/office/drawing/2014/main" xmlns="" val="2133117232"/>
                    </a:ext>
                  </a:extLst>
                </a:gridCol>
                <a:gridCol w="2926699">
                  <a:extLst>
                    <a:ext uri="{9D8B030D-6E8A-4147-A177-3AD203B41FA5}">
                      <a16:colId xmlns:a16="http://schemas.microsoft.com/office/drawing/2014/main" xmlns="" val="3251991606"/>
                    </a:ext>
                  </a:extLst>
                </a:gridCol>
                <a:gridCol w="2004294">
                  <a:extLst>
                    <a:ext uri="{9D8B030D-6E8A-4147-A177-3AD203B41FA5}">
                      <a16:colId xmlns:a16="http://schemas.microsoft.com/office/drawing/2014/main" xmlns="" val="1708508259"/>
                    </a:ext>
                  </a:extLst>
                </a:gridCol>
                <a:gridCol w="3321899">
                  <a:extLst>
                    <a:ext uri="{9D8B030D-6E8A-4147-A177-3AD203B41FA5}">
                      <a16:colId xmlns:a16="http://schemas.microsoft.com/office/drawing/2014/main" xmlns="" val="3430214061"/>
                    </a:ext>
                  </a:extLst>
                </a:gridCol>
              </a:tblGrid>
              <a:tr h="467669">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975225108"/>
                  </a:ext>
                </a:extLst>
              </a:tr>
              <a:tr h="895014">
                <a:tc rowSpan="4">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曾文農工</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altLang="en-US"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電腦機械製圖科</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l"/>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安定國中、麻豆國中官田國中、佳里國中佳興國中、學甲國中西港國中、將軍國中後港國中、竹橋國中北門國中、昭明國中港明高中附設國中部黎明高中附設國中部</a:t>
                      </a:r>
                    </a:p>
                    <a:p>
                      <a:pPr algn="l"/>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xmlns="" val="3501526503"/>
                  </a:ext>
                </a:extLst>
              </a:tr>
              <a:tr h="895014">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化工科</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461052666"/>
                  </a:ext>
                </a:extLst>
              </a:tr>
              <a:tr h="895014">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園藝科</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871287942"/>
                  </a:ext>
                </a:extLst>
              </a:tr>
              <a:tr h="895014">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畜產保健科</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9900355"/>
                  </a:ext>
                </a:extLst>
              </a:tr>
            </a:tbl>
          </a:graphicData>
        </a:graphic>
      </p:graphicFrame>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標題 1"/>
          <p:cNvSpPr txBox="1">
            <a:spLocks/>
          </p:cNvSpPr>
          <p:nvPr/>
        </p:nvSpPr>
        <p:spPr bwMode="auto">
          <a:xfrm>
            <a:off x="1766888" y="431800"/>
            <a:ext cx="7200900"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十四</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試辦學習區完全免試</a:t>
            </a:r>
          </a:p>
        </p:txBody>
      </p:sp>
      <p:sp>
        <p:nvSpPr>
          <p:cNvPr id="6" name="內容版面配置區 5">
            <a:extLst>
              <a:ext uri="{FF2B5EF4-FFF2-40B4-BE49-F238E27FC236}">
                <a16:creationId xmlns:a16="http://schemas.microsoft.com/office/drawing/2014/main" xmlns="" id="{68A5928D-D87D-4E24-A46F-E5CABF0ECC77}"/>
              </a:ext>
            </a:extLst>
          </p:cNvPr>
          <p:cNvSpPr>
            <a:spLocks noGrp="1"/>
          </p:cNvSpPr>
          <p:nvPr>
            <p:ph idx="1"/>
          </p:nvPr>
        </p:nvSpPr>
        <p:spPr>
          <a:xfrm>
            <a:off x="1765300" y="1689100"/>
            <a:ext cx="9874250" cy="4633913"/>
          </a:xfrm>
        </p:spPr>
        <p:txBody>
          <a:bodyPr/>
          <a:lstStyle/>
          <a:p>
            <a:pPr marL="257168" indent="-257168" defTabSz="342891">
              <a:spcBef>
                <a:spcPts val="751"/>
              </a:spcBef>
              <a:defRPr/>
            </a:pPr>
            <a:r>
              <a:rPr lang="zh-TW" altLang="en-US" sz="3200" dirty="0">
                <a:solidFill>
                  <a:srgbClr val="FF0000"/>
                </a:solidFill>
                <a:latin typeface="標楷體" panose="03000509000000000000" pitchFamily="65" charset="-120"/>
                <a:ea typeface="標楷體" panose="03000509000000000000" pitchFamily="65" charset="-120"/>
              </a:rPr>
              <a:t>不採計會考成績</a:t>
            </a:r>
            <a:endParaRPr lang="en-US" altLang="zh-TW" sz="3200" dirty="0">
              <a:solidFill>
                <a:srgbClr val="FF0000"/>
              </a:solidFill>
              <a:latin typeface="標楷體" panose="03000509000000000000" pitchFamily="65" charset="-120"/>
              <a:ea typeface="標楷體" panose="03000509000000000000" pitchFamily="65" charset="-120"/>
            </a:endParaRPr>
          </a:p>
          <a:p>
            <a:pPr marL="257168" indent="-257168" defTabSz="342891">
              <a:spcBef>
                <a:spcPts val="751"/>
              </a:spcBef>
              <a:defRPr/>
            </a:pPr>
            <a:r>
              <a:rPr lang="zh-TW" altLang="en-US" sz="3200" dirty="0">
                <a:latin typeface="標楷體" panose="03000509000000000000" pitchFamily="65" charset="-120"/>
                <a:ea typeface="標楷體" panose="03000509000000000000" pitchFamily="65" charset="-120"/>
              </a:rPr>
              <a:t>報名人數未超過招生人數，則全部錄取。若有超額，則依臺南市免試入學超額比序表中之</a:t>
            </a:r>
            <a:r>
              <a:rPr lang="zh-TW" altLang="en-US" sz="3200" b="1" dirty="0">
                <a:solidFill>
                  <a:srgbClr val="FF0000"/>
                </a:solidFill>
                <a:latin typeface="標楷體" panose="03000509000000000000" pitchFamily="65" charset="-120"/>
                <a:ea typeface="標楷體" panose="03000509000000000000" pitchFamily="65" charset="-120"/>
              </a:rPr>
              <a:t>多元學習表現</a:t>
            </a:r>
            <a:r>
              <a:rPr lang="zh-TW" altLang="en-US" sz="3200" dirty="0">
                <a:latin typeface="標楷體" panose="03000509000000000000" pitchFamily="65" charset="-120"/>
                <a:ea typeface="標楷體" panose="03000509000000000000" pitchFamily="65" charset="-120"/>
              </a:rPr>
              <a:t>之分數進行超額比序。</a:t>
            </a:r>
            <a:r>
              <a:rPr lang="en-US" altLang="zh-TW" sz="3200" dirty="0">
                <a:latin typeface="標楷體" panose="03000509000000000000" pitchFamily="65" charset="-120"/>
                <a:ea typeface="標楷體" panose="03000509000000000000" pitchFamily="65" charset="-120"/>
              </a:rPr>
              <a:t>(50</a:t>
            </a:r>
            <a:r>
              <a:rPr lang="zh-TW" altLang="en-US" sz="3200" dirty="0">
                <a:latin typeface="標楷體" panose="03000509000000000000" pitchFamily="65" charset="-120"/>
                <a:ea typeface="標楷體" panose="03000509000000000000" pitchFamily="65" charset="-120"/>
              </a:rPr>
              <a:t>分</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多元學習表現總積分相同者，則依照以下順序來進行比序：</a:t>
            </a:r>
            <a:endParaRPr lang="en-US" altLang="zh-TW" sz="3200" dirty="0">
              <a:latin typeface="標楷體" panose="03000509000000000000" pitchFamily="65" charset="-120"/>
              <a:ea typeface="標楷體" panose="03000509000000000000" pitchFamily="65" charset="-120"/>
            </a:endParaRPr>
          </a:p>
          <a:p>
            <a:pPr marL="0" indent="0" defTabSz="342891">
              <a:spcBef>
                <a:spcPts val="751"/>
              </a:spcBef>
              <a:buFont typeface="Wingdings 3" panose="05040102010807070707" pitchFamily="18" charset="2"/>
              <a:buNone/>
              <a:defRPr/>
            </a:pPr>
            <a:r>
              <a:rPr lang="zh-TW" altLang="en-US" sz="3200" dirty="0">
                <a:solidFill>
                  <a:srgbClr val="FF0000"/>
                </a:solidFill>
                <a:latin typeface="標楷體" panose="03000509000000000000" pitchFamily="65" charset="-120"/>
                <a:ea typeface="標楷體" panose="03000509000000000000" pitchFamily="65" charset="-120"/>
              </a:rPr>
              <a:t>     </a:t>
            </a:r>
            <a:r>
              <a:rPr lang="en-US" altLang="zh-TW" sz="3200" dirty="0">
                <a:solidFill>
                  <a:srgbClr val="FF0000"/>
                </a:solidFill>
                <a:latin typeface="標楷體" panose="03000509000000000000" pitchFamily="65" charset="-120"/>
                <a:ea typeface="標楷體" panose="03000509000000000000" pitchFamily="65" charset="-120"/>
              </a:rPr>
              <a:t>1.</a:t>
            </a:r>
            <a:r>
              <a:rPr lang="zh-TW" altLang="en-US" sz="3200" dirty="0">
                <a:solidFill>
                  <a:srgbClr val="FF0000"/>
                </a:solidFill>
                <a:latin typeface="標楷體" panose="03000509000000000000" pitchFamily="65" charset="-120"/>
                <a:ea typeface="標楷體" panose="03000509000000000000" pitchFamily="65" charset="-120"/>
              </a:rPr>
              <a:t>體 適 能、</a:t>
            </a:r>
            <a:r>
              <a:rPr lang="en-US" altLang="zh-TW" sz="3200" dirty="0">
                <a:solidFill>
                  <a:srgbClr val="FF0000"/>
                </a:solidFill>
                <a:latin typeface="標楷體" panose="03000509000000000000" pitchFamily="65" charset="-120"/>
                <a:ea typeface="標楷體" panose="03000509000000000000" pitchFamily="65" charset="-120"/>
              </a:rPr>
              <a:t>2.</a:t>
            </a:r>
            <a:r>
              <a:rPr lang="zh-TW" altLang="en-US" sz="3200" dirty="0">
                <a:solidFill>
                  <a:srgbClr val="FF0000"/>
                </a:solidFill>
                <a:latin typeface="標楷體" panose="03000509000000000000" pitchFamily="65" charset="-120"/>
                <a:ea typeface="標楷體" panose="03000509000000000000" pitchFamily="65" charset="-120"/>
              </a:rPr>
              <a:t>社團參與、</a:t>
            </a:r>
            <a:r>
              <a:rPr lang="en-US" altLang="zh-TW" sz="3200" dirty="0">
                <a:solidFill>
                  <a:srgbClr val="FF0000"/>
                </a:solidFill>
                <a:latin typeface="標楷體" panose="03000509000000000000" pitchFamily="65" charset="-120"/>
                <a:ea typeface="標楷體" panose="03000509000000000000" pitchFamily="65" charset="-120"/>
              </a:rPr>
              <a:t>3.</a:t>
            </a:r>
            <a:r>
              <a:rPr lang="zh-TW" altLang="en-US" sz="3200" dirty="0">
                <a:solidFill>
                  <a:srgbClr val="FF0000"/>
                </a:solidFill>
                <a:latin typeface="標楷體" panose="03000509000000000000" pitchFamily="65" charset="-120"/>
                <a:ea typeface="標楷體" panose="03000509000000000000" pitchFamily="65" charset="-120"/>
              </a:rPr>
              <a:t>獎勵紀錄、</a:t>
            </a:r>
            <a:endParaRPr lang="en-US" altLang="zh-TW" sz="3200" dirty="0">
              <a:solidFill>
                <a:srgbClr val="FF0000"/>
              </a:solidFill>
              <a:latin typeface="標楷體" panose="03000509000000000000" pitchFamily="65" charset="-120"/>
              <a:ea typeface="標楷體" panose="03000509000000000000" pitchFamily="65" charset="-120"/>
            </a:endParaRPr>
          </a:p>
          <a:p>
            <a:pPr marL="0" indent="0" defTabSz="342891">
              <a:spcBef>
                <a:spcPts val="751"/>
              </a:spcBef>
              <a:buNone/>
              <a:defRPr/>
            </a:pPr>
            <a:r>
              <a:rPr lang="zh-TW" altLang="en-US" sz="3200" dirty="0">
                <a:solidFill>
                  <a:srgbClr val="FF0000"/>
                </a:solidFill>
                <a:latin typeface="標楷體" panose="03000509000000000000" pitchFamily="65" charset="-120"/>
                <a:ea typeface="標楷體" panose="03000509000000000000" pitchFamily="65" charset="-120"/>
              </a:rPr>
              <a:t>     </a:t>
            </a:r>
            <a:r>
              <a:rPr lang="en-US" altLang="zh-TW" sz="3200" dirty="0">
                <a:solidFill>
                  <a:srgbClr val="FF0000"/>
                </a:solidFill>
                <a:latin typeface="標楷體" panose="03000509000000000000" pitchFamily="65" charset="-120"/>
                <a:ea typeface="標楷體" panose="03000509000000000000" pitchFamily="65" charset="-120"/>
              </a:rPr>
              <a:t>4.</a:t>
            </a:r>
            <a:r>
              <a:rPr lang="zh-TW" altLang="en-US" sz="3200" dirty="0">
                <a:solidFill>
                  <a:srgbClr val="FF0000"/>
                </a:solidFill>
                <a:latin typeface="標楷體" panose="03000509000000000000" pitchFamily="65" charset="-120"/>
                <a:ea typeface="標楷體" panose="03000509000000000000" pitchFamily="65" charset="-120"/>
              </a:rPr>
              <a:t>服務學習、</a:t>
            </a:r>
            <a:r>
              <a:rPr lang="en-US" altLang="zh-TW" sz="3200" dirty="0">
                <a:solidFill>
                  <a:srgbClr val="FF0000"/>
                </a:solidFill>
                <a:latin typeface="標楷體" panose="03000509000000000000" pitchFamily="65" charset="-120"/>
                <a:ea typeface="標楷體" panose="03000509000000000000" pitchFamily="65" charset="-120"/>
              </a:rPr>
              <a:t>5.</a:t>
            </a:r>
            <a:r>
              <a:rPr lang="zh-TW" altLang="en-US" sz="3200" dirty="0">
                <a:solidFill>
                  <a:srgbClr val="FF0000"/>
                </a:solidFill>
                <a:latin typeface="標楷體" panose="03000509000000000000" pitchFamily="65" charset="-120"/>
                <a:ea typeface="標楷體" panose="03000509000000000000" pitchFamily="65" charset="-120"/>
              </a:rPr>
              <a:t>競賽成績、</a:t>
            </a:r>
            <a:r>
              <a:rPr lang="en-US" altLang="zh-TW" sz="3200" dirty="0">
                <a:solidFill>
                  <a:srgbClr val="FF0000"/>
                </a:solidFill>
                <a:latin typeface="標楷體" panose="03000509000000000000" pitchFamily="65" charset="-120"/>
                <a:ea typeface="標楷體" panose="03000509000000000000" pitchFamily="65" charset="-120"/>
              </a:rPr>
              <a:t>6.</a:t>
            </a:r>
            <a:r>
              <a:rPr lang="zh-TW" altLang="en-US" sz="3200" dirty="0">
                <a:solidFill>
                  <a:srgbClr val="FF0000"/>
                </a:solidFill>
                <a:latin typeface="標楷體" panose="03000509000000000000" pitchFamily="65" charset="-120"/>
                <a:ea typeface="標楷體" panose="03000509000000000000" pitchFamily="65" charset="-120"/>
              </a:rPr>
              <a:t>語言認證</a:t>
            </a:r>
            <a:endParaRPr lang="en-US" altLang="zh-TW" sz="3200" dirty="0">
              <a:solidFill>
                <a:srgbClr val="FF0000"/>
              </a:solidFill>
              <a:latin typeface="標楷體" panose="03000509000000000000" pitchFamily="65" charset="-120"/>
              <a:ea typeface="標楷體" panose="03000509000000000000" pitchFamily="65" charset="-120"/>
            </a:endParaRPr>
          </a:p>
          <a:p>
            <a:pPr marL="257168" indent="-257168" defTabSz="342891">
              <a:spcBef>
                <a:spcPts val="751"/>
              </a:spcBef>
              <a:defRPr/>
            </a:pPr>
            <a:r>
              <a:rPr lang="zh-TW" altLang="en-US" sz="3200" dirty="0">
                <a:solidFill>
                  <a:schemeClr val="tx1"/>
                </a:solidFill>
                <a:latin typeface="標楷體" panose="03000509000000000000" pitchFamily="65" charset="-120"/>
                <a:ea typeface="標楷體" panose="03000509000000000000" pitchFamily="65" charset="-120"/>
              </a:rPr>
              <a:t>選填方式採</a:t>
            </a:r>
            <a:r>
              <a:rPr lang="zh-TW" altLang="en-US" sz="3200" dirty="0">
                <a:solidFill>
                  <a:srgbClr val="FF0000"/>
                </a:solidFill>
                <a:latin typeface="標楷體" panose="03000509000000000000" pitchFamily="65" charset="-120"/>
                <a:ea typeface="標楷體" panose="03000509000000000000" pitchFamily="65" charset="-120"/>
              </a:rPr>
              <a:t>一校一科</a:t>
            </a:r>
            <a:r>
              <a:rPr lang="zh-TW" altLang="en-US" sz="3200" dirty="0">
                <a:solidFill>
                  <a:schemeClr val="tx1"/>
                </a:solidFill>
                <a:latin typeface="標楷體" panose="03000509000000000000" pitchFamily="65" charset="-120"/>
                <a:ea typeface="標楷體" panose="03000509000000000000" pitchFamily="65" charset="-120"/>
              </a:rPr>
              <a:t>方式辦理</a:t>
            </a:r>
            <a:r>
              <a:rPr lang="zh-TW" altLang="en-US" sz="3200" dirty="0">
                <a:solidFill>
                  <a:srgbClr val="FF0000"/>
                </a:solidFill>
                <a:latin typeface="標楷體" panose="03000509000000000000" pitchFamily="65" charset="-120"/>
                <a:ea typeface="標楷體" panose="03000509000000000000" pitchFamily="65" charset="-120"/>
              </a:rPr>
              <a:t>。</a:t>
            </a:r>
          </a:p>
          <a:p>
            <a:pPr marL="257168" indent="-257168" defTabSz="342891">
              <a:spcBef>
                <a:spcPts val="751"/>
              </a:spcBef>
              <a:defRPr/>
            </a:pPr>
            <a:endParaRPr lang="en-US" altLang="zh-TW" sz="2800" dirty="0">
              <a:latin typeface="標楷體" panose="03000509000000000000" pitchFamily="65" charset="-120"/>
              <a:ea typeface="標楷體" panose="03000509000000000000" pitchFamily="65" charset="-120"/>
            </a:endParaRPr>
          </a:p>
          <a:p>
            <a:pPr marL="0" indent="0" defTabSz="342891">
              <a:spcBef>
                <a:spcPts val="751"/>
              </a:spcBef>
              <a:buFont typeface="Wingdings 3" panose="05040102010807070707" pitchFamily="18" charset="2"/>
              <a:buNone/>
              <a:defRPr/>
            </a:pPr>
            <a:endParaRPr lang="zh-TW" altLang="en-US" sz="2800" dirty="0">
              <a:latin typeface="標楷體" panose="03000509000000000000" pitchFamily="65" charset="-120"/>
              <a:ea typeface="標楷體" panose="03000509000000000000" pitchFamily="65" charset="-120"/>
            </a:endParaRPr>
          </a:p>
        </p:txBody>
      </p:sp>
      <p:sp>
        <p:nvSpPr>
          <p:cNvPr id="17510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77332A6-9E8B-4794-AD10-D7B4C45CCC79}" type="slidenum">
              <a:rPr kumimoji="0" lang="zh-TW" altLang="en-US" sz="2000" smtClean="0">
                <a:solidFill>
                  <a:srgbClr val="FEFFFF"/>
                </a:solidFill>
                <a:latin typeface="Century Gothic" panose="020B0502020202020204" pitchFamily="34" charset="0"/>
              </a:rPr>
              <a:pPr/>
              <a:t>75</a:t>
            </a:fld>
            <a:endParaRPr kumimoji="0" lang="zh-TW" altLang="en-US" sz="2000">
              <a:solidFill>
                <a:srgbClr val="FEFFFF"/>
              </a:solidFill>
              <a:latin typeface="Century Gothic" panose="020B0502020202020204" pitchFamily="34" charset="0"/>
            </a:endParaRPr>
          </a:p>
        </p:txBody>
      </p: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10EB7F6F-89F8-433F-861D-9FC0A2744C4E}"/>
              </a:ext>
            </a:extLst>
          </p:cNvPr>
          <p:cNvSpPr/>
          <p:nvPr/>
        </p:nvSpPr>
        <p:spPr>
          <a:xfrm>
            <a:off x="2667000" y="2705100"/>
            <a:ext cx="6858000" cy="1122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33">
              <a:solidFill>
                <a:prstClr val="white"/>
              </a:solidFill>
            </a:endParaRPr>
          </a:p>
        </p:txBody>
      </p:sp>
      <p:sp>
        <p:nvSpPr>
          <p:cNvPr id="176131" name="標題 3"/>
          <p:cNvSpPr>
            <a:spLocks noGrp="1"/>
          </p:cNvSpPr>
          <p:nvPr>
            <p:ph type="title"/>
          </p:nvPr>
        </p:nvSpPr>
        <p:spPr>
          <a:xfrm>
            <a:off x="2667000" y="2790825"/>
            <a:ext cx="6858000" cy="950913"/>
          </a:xfrm>
          <a:solidFill>
            <a:srgbClr val="0000FF"/>
          </a:solidFill>
        </p:spPr>
        <p:txBody>
          <a:bodyPr/>
          <a:lstStyle/>
          <a:p>
            <a:pPr eaLnBrk="1" hangingPunct="1"/>
            <a:r>
              <a:rPr lang="zh-TW" altLang="en-US" sz="4800">
                <a:solidFill>
                  <a:schemeClr val="bg1"/>
                </a:solidFill>
                <a:latin typeface="標楷體" panose="03000509000000000000" pitchFamily="65" charset="-120"/>
                <a:ea typeface="標楷體" panose="03000509000000000000" pitchFamily="65" charset="-120"/>
              </a:rPr>
              <a:t>五、特色招生甄選入學</a:t>
            </a:r>
          </a:p>
        </p:txBody>
      </p:sp>
      <p:pic>
        <p:nvPicPr>
          <p:cNvPr id="176132" name="圖片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51475" y="1479550"/>
            <a:ext cx="407352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版面配置區 1">
            <a:extLst>
              <a:ext uri="{FF2B5EF4-FFF2-40B4-BE49-F238E27FC236}">
                <a16:creationId xmlns:a16="http://schemas.microsoft.com/office/drawing/2014/main" xmlns="" id="{B5F78066-51B0-4E4A-9B31-7580D59A5CDD}"/>
              </a:ext>
            </a:extLst>
          </p:cNvPr>
          <p:cNvSpPr>
            <a:spLocks noGrp="1"/>
          </p:cNvSpPr>
          <p:nvPr>
            <p:ph type="body" idx="1"/>
          </p:nvPr>
        </p:nvSpPr>
        <p:spPr>
          <a:xfrm>
            <a:off x="2792413" y="3827463"/>
            <a:ext cx="7581900" cy="2419350"/>
          </a:xfrm>
        </p:spPr>
        <p:txBody>
          <a:bodyPr/>
          <a:lstStyle/>
          <a:p>
            <a:pPr eaLnBrk="1" hangingPunct="1">
              <a:defRPr/>
            </a:pPr>
            <a:r>
              <a:rPr lang="zh-TW" altLang="en-US" sz="3200" dirty="0">
                <a:solidFill>
                  <a:srgbClr val="FF0000"/>
                </a:solidFill>
                <a:latin typeface="標楷體" panose="03000509000000000000" pitchFamily="65" charset="-120"/>
                <a:ea typeface="標楷體" panose="03000509000000000000" pitchFamily="65" charset="-120"/>
              </a:rPr>
              <a:t>藝術才能班：音樂、美術、舞蹈、戲劇</a:t>
            </a:r>
            <a:endParaRPr lang="en-US" altLang="zh-TW" sz="3200" dirty="0">
              <a:solidFill>
                <a:srgbClr val="FF0000"/>
              </a:solidFill>
              <a:latin typeface="標楷體" panose="03000509000000000000" pitchFamily="65" charset="-120"/>
              <a:ea typeface="標楷體" panose="03000509000000000000" pitchFamily="65" charset="-120"/>
            </a:endParaRPr>
          </a:p>
          <a:p>
            <a:pPr eaLnBrk="1" hangingPunct="1">
              <a:defRPr/>
            </a:pPr>
            <a:r>
              <a:rPr lang="zh-TW" altLang="en-US" sz="3200" dirty="0">
                <a:solidFill>
                  <a:srgbClr val="FF0000"/>
                </a:solidFill>
                <a:latin typeface="標楷體" panose="03000509000000000000" pitchFamily="65" charset="-120"/>
                <a:ea typeface="標楷體" panose="03000509000000000000" pitchFamily="65" charset="-120"/>
              </a:rPr>
              <a:t>體育班</a:t>
            </a:r>
            <a:endParaRPr lang="en-US" altLang="zh-TW" sz="3200" dirty="0">
              <a:solidFill>
                <a:srgbClr val="FF0000"/>
              </a:solidFill>
              <a:latin typeface="標楷體" panose="03000509000000000000" pitchFamily="65" charset="-120"/>
              <a:ea typeface="標楷體" panose="03000509000000000000" pitchFamily="65" charset="-120"/>
            </a:endParaRPr>
          </a:p>
          <a:p>
            <a:pPr eaLnBrk="1" hangingPunct="1">
              <a:defRPr/>
            </a:pPr>
            <a:r>
              <a:rPr lang="zh-TW" altLang="en-US" sz="3200" dirty="0">
                <a:solidFill>
                  <a:srgbClr val="FF0000"/>
                </a:solidFill>
                <a:latin typeface="標楷體" panose="03000509000000000000" pitchFamily="65" charset="-120"/>
                <a:ea typeface="標楷體" panose="03000509000000000000" pitchFamily="65" charset="-120"/>
              </a:rPr>
              <a:t>科學班</a:t>
            </a:r>
            <a:endParaRPr lang="en-US" altLang="zh-TW" sz="3200" dirty="0">
              <a:solidFill>
                <a:srgbClr val="FF0000"/>
              </a:solidFill>
              <a:latin typeface="標楷體" panose="03000509000000000000" pitchFamily="65" charset="-120"/>
              <a:ea typeface="標楷體" panose="03000509000000000000" pitchFamily="65" charset="-120"/>
            </a:endParaRPr>
          </a:p>
          <a:p>
            <a:pPr eaLnBrk="1" hangingPunct="1">
              <a:defRPr/>
            </a:pPr>
            <a:r>
              <a:rPr lang="zh-TW" altLang="en-US" sz="3200" dirty="0">
                <a:solidFill>
                  <a:srgbClr val="FF0000"/>
                </a:solidFill>
                <a:latin typeface="標楷體" panose="03000509000000000000" pitchFamily="65" charset="-120"/>
                <a:ea typeface="標楷體" panose="03000509000000000000" pitchFamily="65" charset="-120"/>
              </a:rPr>
              <a:t>專業群科</a:t>
            </a:r>
            <a:endParaRPr lang="en-US" altLang="zh-TW" sz="3200" dirty="0">
              <a:solidFill>
                <a:srgbClr val="FF0000"/>
              </a:solidFill>
              <a:latin typeface="標楷體" panose="03000509000000000000" pitchFamily="65" charset="-120"/>
              <a:ea typeface="標楷體" panose="03000509000000000000" pitchFamily="65" charset="-120"/>
            </a:endParaRPr>
          </a:p>
          <a:p>
            <a:pPr>
              <a:defRPr/>
            </a:pPr>
            <a:endParaRPr lang="zh-TW" altLang="en-US" sz="3200" dirty="0">
              <a:ea typeface="超研澤粗魏碑" panose="02010609010101010101" pitchFamily="49" charset="-120"/>
            </a:endParaRPr>
          </a:p>
        </p:txBody>
      </p:sp>
      <p:sp>
        <p:nvSpPr>
          <p:cNvPr id="176134"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FEDB193-BA92-49AB-B24C-7F86BCC4CDB7}" type="slidenum">
              <a:rPr kumimoji="0" lang="zh-TW" altLang="en-US" smtClean="0">
                <a:solidFill>
                  <a:srgbClr val="FEFFFF"/>
                </a:solidFill>
                <a:latin typeface="Century Gothic" panose="020B0502020202020204" pitchFamily="34" charset="0"/>
              </a:rPr>
              <a:pPr/>
              <a:t>76</a:t>
            </a:fld>
            <a:endParaRPr kumimoji="0" lang="zh-TW" altLang="en-US">
              <a:solidFill>
                <a:srgbClr val="FEFFFF"/>
              </a:solidFill>
              <a:latin typeface="Century Gothic" panose="020B0502020202020204" pitchFamily="34" charset="0"/>
            </a:endParaRPr>
          </a:p>
        </p:txBody>
      </p:sp>
    </p:spTree>
  </p:cSld>
  <p:clrMapOvr>
    <a:masterClrMapping/>
  </p:clrMapOvr>
  <p:transition spd="slow">
    <p:wipe dir="d"/>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標題 1"/>
          <p:cNvSpPr>
            <a:spLocks noGrp="1"/>
          </p:cNvSpPr>
          <p:nvPr>
            <p:ph type="title"/>
          </p:nvPr>
        </p:nvSpPr>
        <p:spPr>
          <a:xfrm>
            <a:off x="1943100" y="681038"/>
            <a:ext cx="8912225" cy="863600"/>
          </a:xfrm>
          <a:solidFill>
            <a:srgbClr val="66FF66"/>
          </a:solidFill>
        </p:spPr>
        <p:txBody>
          <a:bodyPr/>
          <a:lstStyle/>
          <a:p>
            <a:r>
              <a:rPr lang="en-US" altLang="zh-TW" sz="4000">
                <a:solidFill>
                  <a:srgbClr val="C00000"/>
                </a:solidFill>
                <a:latin typeface="標楷體" panose="03000509000000000000" pitchFamily="65" charset="-120"/>
                <a:ea typeface="標楷體" panose="03000509000000000000" pitchFamily="65" charset="-120"/>
              </a:rPr>
              <a:t>(</a:t>
            </a:r>
            <a:r>
              <a:rPr lang="zh-TW" altLang="en-US" sz="4000">
                <a:solidFill>
                  <a:srgbClr val="C00000"/>
                </a:solidFill>
                <a:latin typeface="標楷體" panose="03000509000000000000" pitchFamily="65" charset="-120"/>
                <a:ea typeface="標楷體" panose="03000509000000000000" pitchFamily="65" charset="-120"/>
              </a:rPr>
              <a:t>一</a:t>
            </a:r>
            <a:r>
              <a:rPr lang="en-US" altLang="zh-TW" sz="4000">
                <a:solidFill>
                  <a:srgbClr val="C00000"/>
                </a:solidFill>
                <a:latin typeface="標楷體" panose="03000509000000000000" pitchFamily="65" charset="-120"/>
                <a:ea typeface="標楷體" panose="03000509000000000000" pitchFamily="65" charset="-120"/>
              </a:rPr>
              <a:t>)</a:t>
            </a:r>
            <a:r>
              <a:rPr lang="zh-TW" altLang="en-US" sz="4000">
                <a:solidFill>
                  <a:srgbClr val="C00000"/>
                </a:solidFill>
                <a:latin typeface="標楷體" panose="03000509000000000000" pitchFamily="65" charset="-120"/>
                <a:ea typeface="標楷體" panose="03000509000000000000" pitchFamily="65" charset="-120"/>
              </a:rPr>
              <a:t>特色招生甄選入學</a:t>
            </a:r>
            <a:r>
              <a:rPr lang="en-US" altLang="zh-TW" sz="4000">
                <a:solidFill>
                  <a:srgbClr val="C00000"/>
                </a:solidFill>
                <a:latin typeface="標楷體" panose="03000509000000000000" pitchFamily="65" charset="-120"/>
                <a:ea typeface="標楷體" panose="03000509000000000000" pitchFamily="65" charset="-120"/>
              </a:rPr>
              <a:t>---</a:t>
            </a:r>
            <a:r>
              <a:rPr lang="zh-TW" altLang="en-US" sz="4000">
                <a:solidFill>
                  <a:srgbClr val="C00000"/>
                </a:solidFill>
                <a:latin typeface="標楷體" panose="03000509000000000000" pitchFamily="65" charset="-120"/>
                <a:ea typeface="標楷體" panose="03000509000000000000" pitchFamily="65" charset="-120"/>
              </a:rPr>
              <a:t>藝術才能班</a:t>
            </a:r>
            <a:r>
              <a:rPr lang="en-US" altLang="zh-TW" sz="4000">
                <a:solidFill>
                  <a:srgbClr val="C00000"/>
                </a:solidFill>
                <a:latin typeface="標楷體" panose="03000509000000000000" pitchFamily="65" charset="-120"/>
                <a:ea typeface="標楷體" panose="03000509000000000000" pitchFamily="65" charset="-120"/>
              </a:rPr>
              <a:t>1</a:t>
            </a:r>
            <a:endParaRPr lang="zh-TW" altLang="en-US" sz="4000">
              <a:solidFill>
                <a:srgbClr val="C00000"/>
              </a:solidFill>
              <a:latin typeface="標楷體" panose="03000509000000000000" pitchFamily="65" charset="-120"/>
              <a:ea typeface="標楷體" panose="03000509000000000000" pitchFamily="65" charset="-120"/>
            </a:endParaRPr>
          </a:p>
        </p:txBody>
      </p:sp>
      <p:sp>
        <p:nvSpPr>
          <p:cNvPr id="178179" name="內容版面配置區 2"/>
          <p:cNvSpPr>
            <a:spLocks noGrp="1"/>
          </p:cNvSpPr>
          <p:nvPr>
            <p:ph idx="1"/>
          </p:nvPr>
        </p:nvSpPr>
        <p:spPr>
          <a:xfrm>
            <a:off x="2319338" y="2133600"/>
            <a:ext cx="9185275" cy="3778250"/>
          </a:xfrm>
        </p:spPr>
        <p:txBody>
          <a:bodyPr/>
          <a:lstStyle/>
          <a:p>
            <a:r>
              <a:rPr lang="zh-TW" altLang="en-US" sz="3200">
                <a:solidFill>
                  <a:srgbClr val="000000"/>
                </a:solidFill>
                <a:latin typeface="標楷體" panose="03000509000000000000" pitchFamily="65" charset="-120"/>
                <a:ea typeface="標楷體" panose="03000509000000000000" pitchFamily="65" charset="-120"/>
              </a:rPr>
              <a:t>分為</a:t>
            </a:r>
            <a:r>
              <a:rPr lang="zh-TW" altLang="en-US" sz="3200" b="1">
                <a:solidFill>
                  <a:srgbClr val="FF0000"/>
                </a:solidFill>
                <a:latin typeface="標楷體" panose="03000509000000000000" pitchFamily="65" charset="-120"/>
                <a:ea typeface="標楷體" panose="03000509000000000000" pitchFamily="65" charset="-120"/>
              </a:rPr>
              <a:t>音樂班、美術班、舞蹈班、戲劇班</a:t>
            </a:r>
            <a:r>
              <a:rPr lang="zh-TW" altLang="en-US" sz="3200">
                <a:solidFill>
                  <a:srgbClr val="000000"/>
                </a:solidFill>
                <a:latin typeface="標楷體" panose="03000509000000000000" pitchFamily="65" charset="-120"/>
                <a:ea typeface="標楷體" panose="03000509000000000000" pitchFamily="65" charset="-120"/>
              </a:rPr>
              <a:t>等四類。</a:t>
            </a:r>
            <a:endParaRPr lang="en-US" altLang="zh-TW" sz="3200">
              <a:solidFill>
                <a:srgbClr val="000000"/>
              </a:solidFill>
              <a:latin typeface="標楷體" panose="03000509000000000000" pitchFamily="65" charset="-120"/>
              <a:ea typeface="標楷體" panose="03000509000000000000" pitchFamily="65" charset="-120"/>
            </a:endParaRPr>
          </a:p>
          <a:p>
            <a:r>
              <a:rPr lang="zh-TW" altLang="en-US" sz="3200">
                <a:solidFill>
                  <a:srgbClr val="000000"/>
                </a:solidFill>
                <a:latin typeface="標楷體" panose="03000509000000000000" pitchFamily="65" charset="-120"/>
                <a:ea typeface="標楷體" panose="03000509000000000000" pitchFamily="65" charset="-120"/>
              </a:rPr>
              <a:t>藝術才能班甄選入學以聯合辦理為原則。國中非藝術才能班學生亦可報考，</a:t>
            </a:r>
            <a:r>
              <a:rPr lang="zh-TW" altLang="en-US" sz="3200">
                <a:solidFill>
                  <a:srgbClr val="FF0000"/>
                </a:solidFill>
                <a:latin typeface="標楷體" panose="03000509000000000000" pitchFamily="65" charset="-120"/>
                <a:ea typeface="標楷體" panose="03000509000000000000" pitchFamily="65" charset="-120"/>
              </a:rPr>
              <a:t>且</a:t>
            </a:r>
            <a:r>
              <a:rPr lang="zh-TW" altLang="en-US" sz="3200" b="1">
                <a:solidFill>
                  <a:srgbClr val="FF0000"/>
                </a:solidFill>
                <a:latin typeface="標楷體" panose="03000509000000000000" pitchFamily="65" charset="-120"/>
                <a:ea typeface="標楷體" panose="03000509000000000000" pitchFamily="65" charset="-120"/>
              </a:rPr>
              <a:t>不受免試就學區之限制</a:t>
            </a:r>
            <a:r>
              <a:rPr lang="zh-TW" altLang="en-US" sz="3200">
                <a:solidFill>
                  <a:srgbClr val="FF0000"/>
                </a:solidFill>
                <a:latin typeface="標楷體" panose="03000509000000000000" pitchFamily="65" charset="-120"/>
                <a:ea typeface="標楷體" panose="03000509000000000000" pitchFamily="65" charset="-120"/>
              </a:rPr>
              <a:t>，</a:t>
            </a:r>
            <a:r>
              <a:rPr lang="zh-TW" altLang="en-US" sz="3200">
                <a:solidFill>
                  <a:srgbClr val="000000"/>
                </a:solidFill>
                <a:latin typeface="標楷體" panose="03000509000000000000" pitchFamily="65" charset="-120"/>
                <a:ea typeface="標楷體" panose="03000509000000000000" pitchFamily="65" charset="-120"/>
              </a:rPr>
              <a:t>但僅能向一區（校）報名術科測驗及申請分發。</a:t>
            </a:r>
          </a:p>
        </p:txBody>
      </p:sp>
      <p:sp>
        <p:nvSpPr>
          <p:cNvPr id="1781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73508E5-E9FD-46CC-90BF-03D76EB717B8}" type="slidenum">
              <a:rPr kumimoji="0" lang="zh-TW" altLang="en-US" smtClean="0">
                <a:solidFill>
                  <a:srgbClr val="FEFFFF"/>
                </a:solidFill>
                <a:latin typeface="Century Gothic" panose="020B0502020202020204" pitchFamily="34" charset="0"/>
              </a:rPr>
              <a:pPr/>
              <a:t>77</a:t>
            </a:fld>
            <a:endParaRPr kumimoji="0" lang="zh-TW" altLang="en-US">
              <a:solidFill>
                <a:srgbClr val="FEFFFF"/>
              </a:solidFill>
              <a:latin typeface="Century Gothic" panose="020B0502020202020204" pitchFamily="34" charset="0"/>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內容版面配置區 2"/>
          <p:cNvSpPr>
            <a:spLocks noGrp="1"/>
          </p:cNvSpPr>
          <p:nvPr>
            <p:ph idx="1"/>
          </p:nvPr>
        </p:nvSpPr>
        <p:spPr>
          <a:xfrm>
            <a:off x="2571750" y="1544638"/>
            <a:ext cx="8915400" cy="3778250"/>
          </a:xfrm>
        </p:spPr>
        <p:txBody>
          <a:bodyPr/>
          <a:lstStyle/>
          <a:p>
            <a:pPr eaLnBrk="1" hangingPunct="1"/>
            <a:r>
              <a:rPr lang="en-US" altLang="zh-TW" sz="3200" dirty="0">
                <a:latin typeface="標楷體" panose="03000509000000000000" pitchFamily="65" charset="-120"/>
                <a:ea typeface="標楷體" panose="03000509000000000000" pitchFamily="65" charset="-120"/>
                <a:cs typeface="超研澤粗魏碑"/>
              </a:rPr>
              <a:t>109</a:t>
            </a:r>
            <a:r>
              <a:rPr lang="zh-TW" altLang="en-US" sz="3200" dirty="0">
                <a:latin typeface="標楷體" panose="03000509000000000000" pitchFamily="65" charset="-120"/>
                <a:ea typeface="標楷體" panose="03000509000000000000" pitchFamily="65" charset="-120"/>
                <a:cs typeface="超研澤粗魏碑"/>
              </a:rPr>
              <a:t>年</a:t>
            </a:r>
            <a:r>
              <a:rPr lang="en-US" altLang="zh-TW" sz="3200" dirty="0">
                <a:latin typeface="標楷體" panose="03000509000000000000" pitchFamily="65" charset="-120"/>
                <a:ea typeface="標楷體" panose="03000509000000000000" pitchFamily="65" charset="-120"/>
                <a:cs typeface="超研澤粗魏碑"/>
              </a:rPr>
              <a:t>3</a:t>
            </a:r>
            <a:r>
              <a:rPr lang="zh-TW" altLang="zh-TW" sz="3200" dirty="0">
                <a:latin typeface="標楷體" panose="03000509000000000000" pitchFamily="65" charset="-120"/>
                <a:ea typeface="標楷體" panose="03000509000000000000" pitchFamily="65" charset="-120"/>
                <a:cs typeface="超研澤粗魏碑"/>
              </a:rPr>
              <a:t>月報名，</a:t>
            </a:r>
            <a:r>
              <a:rPr lang="en-US" altLang="zh-TW" sz="3200" dirty="0">
                <a:latin typeface="標楷體" panose="03000509000000000000" pitchFamily="65" charset="-120"/>
                <a:ea typeface="標楷體" panose="03000509000000000000" pitchFamily="65" charset="-120"/>
                <a:cs typeface="超研澤粗魏碑"/>
              </a:rPr>
              <a:t>4</a:t>
            </a:r>
            <a:r>
              <a:rPr lang="zh-TW" altLang="zh-TW" sz="3200" dirty="0">
                <a:latin typeface="標楷體" panose="03000509000000000000" pitchFamily="65" charset="-120"/>
                <a:ea typeface="標楷體" panose="03000509000000000000" pitchFamily="65" charset="-120"/>
                <a:cs typeface="超研澤粗魏碑"/>
              </a:rPr>
              <a:t>月進行術科測驗</a:t>
            </a:r>
            <a:endParaRPr lang="en-US" altLang="zh-TW" sz="3200" dirty="0">
              <a:latin typeface="標楷體" panose="03000509000000000000" pitchFamily="65" charset="-120"/>
              <a:ea typeface="標楷體" panose="03000509000000000000" pitchFamily="65" charset="-120"/>
              <a:cs typeface="超研澤粗魏碑"/>
            </a:endParaRPr>
          </a:p>
          <a:p>
            <a:pPr eaLnBrk="1" hangingPunct="1"/>
            <a:r>
              <a:rPr lang="zh-TW" altLang="en-US" sz="3200" dirty="0">
                <a:latin typeface="標楷體" panose="03000509000000000000" pitchFamily="65" charset="-120"/>
                <a:ea typeface="標楷體" panose="03000509000000000000" pitchFamily="65" charset="-120"/>
                <a:cs typeface="超研澤粗魏碑"/>
              </a:rPr>
              <a:t>考試科目與以往相同</a:t>
            </a:r>
          </a:p>
          <a:p>
            <a:pPr eaLnBrk="1" hangingPunct="1"/>
            <a:endParaRPr lang="en-US" altLang="zh-TW" sz="3200" dirty="0">
              <a:latin typeface="標楷體" panose="03000509000000000000" pitchFamily="65" charset="-120"/>
              <a:ea typeface="標楷體" panose="03000509000000000000" pitchFamily="65" charset="-120"/>
              <a:cs typeface="超研澤粗魏碑"/>
            </a:endParaRPr>
          </a:p>
        </p:txBody>
      </p:sp>
      <p:graphicFrame>
        <p:nvGraphicFramePr>
          <p:cNvPr id="6" name="表格 5">
            <a:extLst>
              <a:ext uri="{FF2B5EF4-FFF2-40B4-BE49-F238E27FC236}">
                <a16:creationId xmlns:a16="http://schemas.microsoft.com/office/drawing/2014/main" xmlns="" id="{BCD6FB7C-B533-410C-BC5C-DF85AA4FDFAF}"/>
              </a:ext>
            </a:extLst>
          </p:cNvPr>
          <p:cNvGraphicFramePr>
            <a:graphicFrameLocks noGrp="1"/>
          </p:cNvGraphicFramePr>
          <p:nvPr/>
        </p:nvGraphicFramePr>
        <p:xfrm>
          <a:off x="2306638" y="2706688"/>
          <a:ext cx="7450138" cy="2336799"/>
        </p:xfrm>
        <a:graphic>
          <a:graphicData uri="http://schemas.openxmlformats.org/drawingml/2006/table">
            <a:tbl>
              <a:tblPr firstRow="1" firstCol="1" bandRow="1">
                <a:tableStyleId>{5C22544A-7EE6-4342-B048-85BDC9FD1C3A}</a:tableStyleId>
              </a:tblPr>
              <a:tblGrid>
                <a:gridCol w="1397035">
                  <a:extLst>
                    <a:ext uri="{9D8B030D-6E8A-4147-A177-3AD203B41FA5}">
                      <a16:colId xmlns:a16="http://schemas.microsoft.com/office/drawing/2014/main" xmlns="" val="20000"/>
                    </a:ext>
                  </a:extLst>
                </a:gridCol>
                <a:gridCol w="3248574">
                  <a:extLst>
                    <a:ext uri="{9D8B030D-6E8A-4147-A177-3AD203B41FA5}">
                      <a16:colId xmlns:a16="http://schemas.microsoft.com/office/drawing/2014/main" xmlns="" val="20001"/>
                    </a:ext>
                  </a:extLst>
                </a:gridCol>
                <a:gridCol w="1073055">
                  <a:extLst>
                    <a:ext uri="{9D8B030D-6E8A-4147-A177-3AD203B41FA5}">
                      <a16:colId xmlns:a16="http://schemas.microsoft.com/office/drawing/2014/main" xmlns="" val="20002"/>
                    </a:ext>
                  </a:extLst>
                </a:gridCol>
                <a:gridCol w="1073055">
                  <a:extLst>
                    <a:ext uri="{9D8B030D-6E8A-4147-A177-3AD203B41FA5}">
                      <a16:colId xmlns:a16="http://schemas.microsoft.com/office/drawing/2014/main" xmlns="" val="20003"/>
                    </a:ext>
                  </a:extLst>
                </a:gridCol>
                <a:gridCol w="658419">
                  <a:extLst>
                    <a:ext uri="{9D8B030D-6E8A-4147-A177-3AD203B41FA5}">
                      <a16:colId xmlns:a16="http://schemas.microsoft.com/office/drawing/2014/main" xmlns="" val="20004"/>
                    </a:ext>
                  </a:extLst>
                </a:gridCol>
              </a:tblGrid>
              <a:tr h="731055">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學校</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特色班別名稱</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a:effectLst/>
                          <a:latin typeface="標楷體" panose="03000509000000000000" pitchFamily="65" charset="-120"/>
                          <a:ea typeface="標楷體" panose="03000509000000000000" pitchFamily="65" charset="-120"/>
                        </a:rPr>
                        <a:t>班級數</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招生數</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a:effectLst/>
                          <a:latin typeface="標楷體" panose="03000509000000000000" pitchFamily="65" charset="-120"/>
                          <a:ea typeface="標楷體" panose="03000509000000000000" pitchFamily="65" charset="-120"/>
                        </a:rPr>
                        <a:t>總數</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01436">
                <a:tc>
                  <a:txBody>
                    <a:bodyPr/>
                    <a:lstStyle/>
                    <a:p>
                      <a:pPr algn="ctr">
                        <a:spcAft>
                          <a:spcPts val="0"/>
                        </a:spcAft>
                      </a:pPr>
                      <a:r>
                        <a:rPr lang="zh-TW" altLang="en-US" sz="2400" kern="0" dirty="0">
                          <a:effectLst/>
                          <a:latin typeface="標楷體" panose="03000509000000000000" pitchFamily="65" charset="-120"/>
                          <a:ea typeface="標楷體" panose="03000509000000000000" pitchFamily="65" charset="-120"/>
                        </a:rPr>
                        <a:t>臺</a:t>
                      </a:r>
                      <a:r>
                        <a:rPr lang="zh-TW" sz="2400" kern="0" dirty="0">
                          <a:effectLst/>
                          <a:latin typeface="標楷體" panose="03000509000000000000" pitchFamily="65" charset="-120"/>
                          <a:ea typeface="標楷體" panose="03000509000000000000" pitchFamily="65" charset="-120"/>
                        </a:rPr>
                        <a:t>南二中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美術資優班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01436">
                <a:tc>
                  <a:txBody>
                    <a:bodyPr/>
                    <a:lstStyle/>
                    <a:p>
                      <a:pPr algn="ctr">
                        <a:spcAft>
                          <a:spcPts val="0"/>
                        </a:spcAft>
                      </a:pPr>
                      <a:r>
                        <a:rPr lang="zh-TW" altLang="en-US" sz="2400" kern="0" dirty="0">
                          <a:effectLst/>
                          <a:latin typeface="標楷體" panose="03000509000000000000" pitchFamily="65" charset="-120"/>
                          <a:ea typeface="標楷體" panose="03000509000000000000" pitchFamily="65" charset="-120"/>
                        </a:rPr>
                        <a:t>臺</a:t>
                      </a:r>
                      <a:r>
                        <a:rPr lang="zh-TW" sz="2400" kern="0" dirty="0">
                          <a:effectLst/>
                          <a:latin typeface="標楷體" panose="03000509000000000000" pitchFamily="65" charset="-120"/>
                          <a:ea typeface="標楷體" panose="03000509000000000000" pitchFamily="65" charset="-120"/>
                        </a:rPr>
                        <a:t>南女中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音樂</a:t>
                      </a:r>
                      <a:r>
                        <a:rPr lang="zh-TW" altLang="en-US" sz="2400" kern="0" dirty="0">
                          <a:effectLst/>
                          <a:latin typeface="標楷體" panose="03000509000000000000" pitchFamily="65" charset="-120"/>
                          <a:ea typeface="標楷體" panose="03000509000000000000" pitchFamily="65" charset="-120"/>
                        </a:rPr>
                        <a:t>資優</a:t>
                      </a:r>
                      <a:r>
                        <a:rPr lang="zh-TW" sz="2400" kern="0" dirty="0">
                          <a:effectLst/>
                          <a:latin typeface="標楷體" panose="03000509000000000000" pitchFamily="65" charset="-120"/>
                          <a:ea typeface="標楷體" panose="03000509000000000000" pitchFamily="65" charset="-120"/>
                        </a:rPr>
                        <a:t>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01436">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家齊</a:t>
                      </a:r>
                      <a:r>
                        <a:rPr lang="zh-TW" altLang="en-US" sz="2400" kern="0" dirty="0">
                          <a:effectLst/>
                          <a:latin typeface="標楷體" panose="03000509000000000000" pitchFamily="65" charset="-120"/>
                          <a:ea typeface="標楷體" panose="03000509000000000000" pitchFamily="65" charset="-120"/>
                        </a:rPr>
                        <a:t>高中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舞蹈資優班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01436">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新營高中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美術資優班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80265" name="標題 1"/>
          <p:cNvSpPr txBox="1">
            <a:spLocks/>
          </p:cNvSpPr>
          <p:nvPr/>
        </p:nvSpPr>
        <p:spPr bwMode="auto">
          <a:xfrm>
            <a:off x="1943100" y="681038"/>
            <a:ext cx="89122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一</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藝術才能班</a:t>
            </a:r>
            <a:r>
              <a:rPr kumimoji="0" lang="en-US" altLang="zh-TW" sz="4000">
                <a:solidFill>
                  <a:srgbClr val="C00000"/>
                </a:solidFill>
                <a:latin typeface="標楷體" panose="03000509000000000000" pitchFamily="65" charset="-120"/>
                <a:ea typeface="標楷體" panose="03000509000000000000" pitchFamily="65" charset="-120"/>
              </a:rPr>
              <a:t>2</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026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C30040D-540B-4163-A319-F99595FF10BE}" type="slidenum">
              <a:rPr kumimoji="0" lang="zh-TW" altLang="en-US" smtClean="0">
                <a:solidFill>
                  <a:srgbClr val="FEFFFF"/>
                </a:solidFill>
                <a:latin typeface="Century Gothic" panose="020B0502020202020204" pitchFamily="34" charset="0"/>
              </a:rPr>
              <a:pPr/>
              <a:t>78</a:t>
            </a:fld>
            <a:endParaRPr kumimoji="0" lang="zh-TW" altLang="en-US">
              <a:solidFill>
                <a:srgbClr val="FEFFFF"/>
              </a:solidFill>
              <a:latin typeface="Century Gothic" panose="020B0502020202020204" pitchFamily="34" charset="0"/>
            </a:endParaRPr>
          </a:p>
        </p:txBody>
      </p:sp>
      <p:sp>
        <p:nvSpPr>
          <p:cNvPr id="8" name="文字方塊 1">
            <a:extLst>
              <a:ext uri="{FF2B5EF4-FFF2-40B4-BE49-F238E27FC236}">
                <a16:creationId xmlns:a16="http://schemas.microsoft.com/office/drawing/2014/main" xmlns="" id="{EEC00699-9900-46FD-81F6-D0DD0814CA20}"/>
              </a:ext>
            </a:extLst>
          </p:cNvPr>
          <p:cNvSpPr txBox="1">
            <a:spLocks noChangeArrowheads="1"/>
          </p:cNvSpPr>
          <p:nvPr/>
        </p:nvSpPr>
        <p:spPr bwMode="auto">
          <a:xfrm>
            <a:off x="2201863" y="5043488"/>
            <a:ext cx="8867775" cy="1323975"/>
          </a:xfrm>
          <a:prstGeom prst="rect">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zh-TW" altLang="en-US" sz="4000" dirty="0">
                <a:solidFill>
                  <a:srgbClr val="C00000"/>
                </a:solidFill>
                <a:latin typeface="標楷體" panose="03000509000000000000" pitchFamily="65" charset="-120"/>
                <a:ea typeface="標楷體" panose="03000509000000000000" pitchFamily="65" charset="-120"/>
                <a:cs typeface="超研澤超圓"/>
              </a:rPr>
              <a:t>有意報考者，請家長務必提醒孩子注意教務處公布之報名相關期程</a:t>
            </a:r>
          </a:p>
        </p:txBody>
      </p:sp>
      <p:sp>
        <p:nvSpPr>
          <p:cNvPr id="9" name="文字方塊 4">
            <a:extLst>
              <a:ext uri="{FF2B5EF4-FFF2-40B4-BE49-F238E27FC236}">
                <a16:creationId xmlns:a16="http://schemas.microsoft.com/office/drawing/2014/main" xmlns="" id="{5ACE9680-B76D-48F5-9A80-806942D4CB29}"/>
              </a:ext>
            </a:extLst>
          </p:cNvPr>
          <p:cNvSpPr txBox="1">
            <a:spLocks noChangeArrowheads="1"/>
          </p:cNvSpPr>
          <p:nvPr/>
        </p:nvSpPr>
        <p:spPr bwMode="auto">
          <a:xfrm>
            <a:off x="7467560" y="6280320"/>
            <a:ext cx="4460875" cy="523875"/>
          </a:xfrm>
          <a:prstGeom prst="rect">
            <a:avLst/>
          </a:prstGeom>
          <a:solidFill>
            <a:srgbClr val="FFFF00"/>
          </a:solidFill>
          <a:ln w="28575">
            <a:solidFill>
              <a:schemeClr val="bg1"/>
            </a:solidFill>
            <a:miter lim="800000"/>
            <a:headEnd/>
            <a:tailEnd/>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800" b="1" dirty="0">
                <a:solidFill>
                  <a:srgbClr val="FF0000"/>
                </a:solidFill>
              </a:rPr>
              <a:t>請依</a:t>
            </a:r>
            <a:r>
              <a:rPr lang="en-US" altLang="zh-TW" sz="2800" b="1" dirty="0">
                <a:solidFill>
                  <a:srgbClr val="FF0000"/>
                </a:solidFill>
              </a:rPr>
              <a:t>109</a:t>
            </a:r>
            <a:r>
              <a:rPr lang="zh-TW" altLang="en-US" sz="2800" b="1" dirty="0">
                <a:solidFill>
                  <a:srgbClr val="FF0000"/>
                </a:solidFill>
              </a:rPr>
              <a:t>年度公告簡章為準</a:t>
            </a:r>
          </a:p>
        </p:txBody>
      </p: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內容版面配置區 2">
            <a:extLst>
              <a:ext uri="{FF2B5EF4-FFF2-40B4-BE49-F238E27FC236}">
                <a16:creationId xmlns:a16="http://schemas.microsoft.com/office/drawing/2014/main" xmlns="" id="{839880C6-6710-4412-B0EF-C87F5DA3A5BD}"/>
              </a:ext>
            </a:extLst>
          </p:cNvPr>
          <p:cNvSpPr>
            <a:spLocks noGrp="1"/>
          </p:cNvSpPr>
          <p:nvPr>
            <p:ph idx="1"/>
          </p:nvPr>
        </p:nvSpPr>
        <p:spPr>
          <a:xfrm>
            <a:off x="2027238" y="1671638"/>
            <a:ext cx="8915400" cy="4367212"/>
          </a:xfrm>
        </p:spPr>
        <p:txBody>
          <a:bodyPr/>
          <a:lstStyle/>
          <a:p>
            <a:pPr>
              <a:defRPr/>
            </a:pPr>
            <a:r>
              <a:rPr altLang="en-US" sz="3067" dirty="0">
                <a:solidFill>
                  <a:srgbClr val="000000"/>
                </a:solidFill>
                <a:latin typeface="標楷體" panose="03000509000000000000" pitchFamily="65" charset="-120"/>
                <a:ea typeface="標楷體" panose="03000509000000000000" pitchFamily="65" charset="-120"/>
              </a:rPr>
              <a:t>高級中等學校體育班辦理特色招生甄選入學，係依術科測驗分數作為入學依據。由學校依體育班發展運動種類及特色課程內容，設計考科及計分方式。</a:t>
            </a:r>
            <a:endParaRPr lang="en-US" altLang="en-US" sz="3067" dirty="0">
              <a:solidFill>
                <a:srgbClr val="000000"/>
              </a:solidFill>
              <a:latin typeface="標楷體" panose="03000509000000000000" pitchFamily="65" charset="-120"/>
              <a:ea typeface="標楷體" panose="03000509000000000000" pitchFamily="65" charset="-120"/>
            </a:endParaRPr>
          </a:p>
          <a:p>
            <a:pPr>
              <a:defRPr/>
            </a:pPr>
            <a:r>
              <a:rPr altLang="en-US" sz="3067" dirty="0" err="1">
                <a:solidFill>
                  <a:srgbClr val="000000"/>
                </a:solidFill>
                <a:latin typeface="標楷體" panose="03000509000000000000" pitchFamily="65" charset="-120"/>
                <a:ea typeface="標楷體" panose="03000509000000000000" pitchFamily="65" charset="-120"/>
              </a:rPr>
              <a:t>招生方式得由學校選擇採取獨立或聯合招生方式為之，招生範圍則不受免試就學區限制，各校可跨區招生，學生也可跨區報考</a:t>
            </a:r>
            <a:r>
              <a:rPr altLang="en-US" sz="3067" dirty="0">
                <a:solidFill>
                  <a:srgbClr val="000000"/>
                </a:solidFill>
                <a:latin typeface="標楷體" panose="03000509000000000000" pitchFamily="65" charset="-120"/>
                <a:ea typeface="標楷體" panose="03000509000000000000" pitchFamily="65" charset="-120"/>
              </a:rPr>
              <a:t>。</a:t>
            </a:r>
            <a:endParaRPr lang="en-US" altLang="en-US" sz="3067" dirty="0">
              <a:solidFill>
                <a:srgbClr val="000000"/>
              </a:solidFill>
              <a:latin typeface="標楷體" panose="03000509000000000000" pitchFamily="65" charset="-120"/>
              <a:ea typeface="標楷體" panose="03000509000000000000" pitchFamily="65" charset="-120"/>
            </a:endParaRPr>
          </a:p>
          <a:p>
            <a:pPr>
              <a:defRPr/>
            </a:pPr>
            <a:r>
              <a:rPr lang="en-US" altLang="zh-TW" sz="3067" dirty="0">
                <a:solidFill>
                  <a:srgbClr val="FF0000"/>
                </a:solidFill>
                <a:latin typeface="標楷體" panose="03000509000000000000" pitchFamily="65" charset="-120"/>
                <a:ea typeface="標楷體" panose="03000509000000000000" pitchFamily="65" charset="-120"/>
              </a:rPr>
              <a:t>109</a:t>
            </a:r>
            <a:r>
              <a:rPr lang="zh-TW" altLang="en-US" sz="3067" dirty="0">
                <a:solidFill>
                  <a:srgbClr val="FF0000"/>
                </a:solidFill>
                <a:latin typeface="標楷體" panose="03000509000000000000" pitchFamily="65" charset="-120"/>
                <a:ea typeface="標楷體" panose="03000509000000000000" pitchFamily="65" charset="-120"/>
              </a:rPr>
              <a:t>年</a:t>
            </a:r>
            <a:r>
              <a:rPr lang="en-US" altLang="zh-TW" sz="3067" dirty="0">
                <a:solidFill>
                  <a:srgbClr val="FF0000"/>
                </a:solidFill>
                <a:latin typeface="標楷體" panose="03000509000000000000" pitchFamily="65" charset="-120"/>
                <a:ea typeface="標楷體" panose="03000509000000000000" pitchFamily="65" charset="-120"/>
              </a:rPr>
              <a:t>4</a:t>
            </a:r>
            <a:r>
              <a:rPr lang="zh-TW" altLang="en-US" sz="3067" dirty="0">
                <a:solidFill>
                  <a:srgbClr val="FF0000"/>
                </a:solidFill>
                <a:latin typeface="標楷體" panose="03000509000000000000" pitchFamily="65" charset="-120"/>
                <a:ea typeface="標楷體" panose="03000509000000000000" pitchFamily="65" charset="-120"/>
              </a:rPr>
              <a:t>月底</a:t>
            </a:r>
            <a:r>
              <a:rPr lang="en-US" altLang="zh-TW" sz="3067" dirty="0">
                <a:solidFill>
                  <a:srgbClr val="FF0000"/>
                </a:solidFill>
                <a:latin typeface="標楷體" panose="03000509000000000000" pitchFamily="65" charset="-120"/>
                <a:ea typeface="標楷體" panose="03000509000000000000" pitchFamily="65" charset="-120"/>
              </a:rPr>
              <a:t>~5</a:t>
            </a:r>
            <a:r>
              <a:rPr lang="zh-TW" altLang="en-US" sz="3067" dirty="0">
                <a:solidFill>
                  <a:srgbClr val="FF0000"/>
                </a:solidFill>
                <a:latin typeface="標楷體" panose="03000509000000000000" pitchFamily="65" charset="-120"/>
                <a:ea typeface="標楷體" panose="03000509000000000000" pitchFamily="65" charset="-120"/>
              </a:rPr>
              <a:t>月初</a:t>
            </a:r>
            <a:r>
              <a:rPr lang="zh-TW" altLang="en-US" sz="3067" dirty="0">
                <a:solidFill>
                  <a:srgbClr val="000000"/>
                </a:solidFill>
                <a:latin typeface="標楷體" panose="03000509000000000000" pitchFamily="65" charset="-120"/>
                <a:ea typeface="標楷體" panose="03000509000000000000" pitchFamily="65" charset="-120"/>
              </a:rPr>
              <a:t>報名、進行術科測驗。</a:t>
            </a:r>
            <a:endParaRPr lang="en-US" altLang="zh-TW" sz="3067" dirty="0">
              <a:solidFill>
                <a:srgbClr val="000000"/>
              </a:solidFill>
              <a:latin typeface="標楷體" panose="03000509000000000000" pitchFamily="65" charset="-120"/>
              <a:ea typeface="標楷體" panose="03000509000000000000" pitchFamily="65" charset="-120"/>
            </a:endParaRPr>
          </a:p>
          <a:p>
            <a:pPr>
              <a:defRPr/>
            </a:pPr>
            <a:endParaRPr altLang="en-US" sz="3067" dirty="0">
              <a:solidFill>
                <a:srgbClr val="000000"/>
              </a:solidFill>
              <a:latin typeface="標楷體" panose="03000509000000000000" pitchFamily="65" charset="-120"/>
              <a:ea typeface="標楷體" panose="03000509000000000000" pitchFamily="65" charset="-120"/>
            </a:endParaRPr>
          </a:p>
        </p:txBody>
      </p:sp>
      <p:sp>
        <p:nvSpPr>
          <p:cNvPr id="182275" name="標題 1"/>
          <p:cNvSpPr txBox="1">
            <a:spLocks/>
          </p:cNvSpPr>
          <p:nvPr/>
        </p:nvSpPr>
        <p:spPr bwMode="auto">
          <a:xfrm>
            <a:off x="1943100" y="681038"/>
            <a:ext cx="89122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二</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體育班</a:t>
            </a:r>
            <a:r>
              <a:rPr kumimoji="0" lang="en-US" altLang="zh-TW" sz="4000">
                <a:solidFill>
                  <a:srgbClr val="C00000"/>
                </a:solidFill>
                <a:latin typeface="標楷體" panose="03000509000000000000" pitchFamily="65" charset="-120"/>
                <a:ea typeface="標楷體" panose="03000509000000000000" pitchFamily="65" charset="-120"/>
              </a:rPr>
              <a:t>1</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227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CEFD199-5799-440A-BF36-90456FAA9DE5}" type="slidenum">
              <a:rPr kumimoji="0" lang="zh-TW" altLang="en-US" smtClean="0">
                <a:solidFill>
                  <a:srgbClr val="FEFFFF"/>
                </a:solidFill>
                <a:latin typeface="Century Gothic" panose="020B0502020202020204" pitchFamily="34" charset="0"/>
              </a:rPr>
              <a:pPr/>
              <a:t>79</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標題 1"/>
          <p:cNvSpPr txBox="1">
            <a:spLocks/>
          </p:cNvSpPr>
          <p:nvPr/>
        </p:nvSpPr>
        <p:spPr bwMode="auto">
          <a:xfrm>
            <a:off x="1671638" y="538163"/>
            <a:ext cx="5292725" cy="863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4400">
                <a:solidFill>
                  <a:srgbClr val="FF0000"/>
                </a:solidFill>
                <a:latin typeface="標楷體" panose="03000509000000000000" pitchFamily="65" charset="-120"/>
                <a:ea typeface="標楷體" panose="03000509000000000000" pitchFamily="65" charset="-120"/>
              </a:rPr>
              <a:t>升學管道</a:t>
            </a:r>
            <a:r>
              <a:rPr kumimoji="0" lang="en-US" altLang="zh-TW" sz="4400">
                <a:solidFill>
                  <a:srgbClr val="FF0000"/>
                </a:solidFill>
                <a:latin typeface="標楷體" panose="03000509000000000000" pitchFamily="65" charset="-120"/>
                <a:ea typeface="標楷體" panose="03000509000000000000" pitchFamily="65" charset="-120"/>
              </a:rPr>
              <a:t>—</a:t>
            </a:r>
            <a:r>
              <a:rPr kumimoji="0" lang="zh-TW" altLang="en-US" sz="4400">
                <a:solidFill>
                  <a:srgbClr val="FF0000"/>
                </a:solidFill>
                <a:latin typeface="標楷體" panose="03000509000000000000" pitchFamily="65" charset="-120"/>
                <a:ea typeface="標楷體" panose="03000509000000000000" pitchFamily="65" charset="-120"/>
              </a:rPr>
              <a:t>技職傾向</a:t>
            </a:r>
          </a:p>
        </p:txBody>
      </p:sp>
      <p:graphicFrame>
        <p:nvGraphicFramePr>
          <p:cNvPr id="5" name="資料庫圖表 4">
            <a:extLst>
              <a:ext uri="{FF2B5EF4-FFF2-40B4-BE49-F238E27FC236}">
                <a16:creationId xmlns:a16="http://schemas.microsoft.com/office/drawing/2014/main" xmlns="" id="{794F057A-FC87-47AB-88C4-D11F4EFC8F5B}"/>
              </a:ext>
            </a:extLst>
          </p:cNvPr>
          <p:cNvGraphicFramePr/>
          <p:nvPr/>
        </p:nvGraphicFramePr>
        <p:xfrm>
          <a:off x="1869942" y="1684779"/>
          <a:ext cx="9466072" cy="441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035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FC610DCB-9233-4DCC-8EE0-6F4136DB4F70}" type="slidenum">
              <a:rPr lang="zh-TW" altLang="en-US" smtClean="0">
                <a:solidFill>
                  <a:srgbClr val="FEFFFF"/>
                </a:solidFill>
              </a:rPr>
              <a:pPr>
                <a:spcBef>
                  <a:spcPct val="0"/>
                </a:spcBef>
                <a:buClrTx/>
                <a:buFontTx/>
                <a:buNone/>
              </a:pPr>
              <a:t>8</a:t>
            </a:fld>
            <a:endParaRPr lang="zh-TW" altLang="en-US">
              <a:solidFill>
                <a:srgbClr val="FEFFFF"/>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93"/>
          <p:cNvSpPr>
            <a:spLocks noChangeArrowheads="1"/>
          </p:cNvSpPr>
          <p:nvPr/>
        </p:nvSpPr>
        <p:spPr bwMode="auto">
          <a:xfrm>
            <a:off x="1524000" y="1125538"/>
            <a:ext cx="684213" cy="71437"/>
          </a:xfrm>
          <a:prstGeom prst="rect">
            <a:avLst/>
          </a:prstGeom>
          <a:solidFill>
            <a:srgbClr val="008000"/>
          </a:solidFill>
          <a:ln w="9525">
            <a:solidFill>
              <a:srgbClr val="008000"/>
            </a:solidFill>
            <a:miter lim="800000"/>
            <a:headEnd/>
            <a:tailEnd/>
          </a:ln>
        </p:spPr>
        <p:txBody>
          <a:bodyPr wrap="none"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endParaRPr lang="zh-TW" altLang="en-US" sz="3200">
              <a:latin typeface="Times New Roman" panose="02020603050405020304" pitchFamily="18" charset="0"/>
              <a:ea typeface="新細明體" panose="02020500000000000000" pitchFamily="18" charset="-120"/>
            </a:endParaRPr>
          </a:p>
        </p:txBody>
      </p:sp>
      <p:sp>
        <p:nvSpPr>
          <p:cNvPr id="183299" name="Rectangle 92"/>
          <p:cNvSpPr>
            <a:spLocks noChangeArrowheads="1"/>
          </p:cNvSpPr>
          <p:nvPr/>
        </p:nvSpPr>
        <p:spPr bwMode="auto">
          <a:xfrm>
            <a:off x="2279650" y="1123950"/>
            <a:ext cx="8388350" cy="46038"/>
          </a:xfrm>
          <a:prstGeom prst="rect">
            <a:avLst/>
          </a:prstGeom>
          <a:solidFill>
            <a:schemeClr val="hlink"/>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endParaRPr lang="zh-TW" altLang="en-US" sz="3200">
              <a:latin typeface="Times New Roman" panose="02020603050405020304" pitchFamily="18" charset="0"/>
              <a:ea typeface="新細明體" panose="02020500000000000000" pitchFamily="18" charset="-120"/>
            </a:endParaRPr>
          </a:p>
        </p:txBody>
      </p:sp>
      <p:sp>
        <p:nvSpPr>
          <p:cNvPr id="39" name="手繪多邊形 38">
            <a:extLst>
              <a:ext uri="{FF2B5EF4-FFF2-40B4-BE49-F238E27FC236}">
                <a16:creationId xmlns:a16="http://schemas.microsoft.com/office/drawing/2014/main" xmlns="" id="{F86FA10F-F30C-4443-A588-25595E720713}"/>
              </a:ext>
            </a:extLst>
          </p:cNvPr>
          <p:cNvSpPr/>
          <p:nvPr/>
        </p:nvSpPr>
        <p:spPr bwMode="auto">
          <a:xfrm>
            <a:off x="2927350" y="1412875"/>
            <a:ext cx="2232025" cy="690563"/>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CC"/>
          </a:solidFill>
          <a:ln>
            <a:noFill/>
          </a:ln>
        </p:spPr>
        <p:style>
          <a:lnRef idx="2">
            <a:schemeClr val="accent5">
              <a:hueOff val="5142836"/>
              <a:satOff val="11748"/>
              <a:lumOff val="-32549"/>
              <a:alphaOff val="0"/>
            </a:schemeClr>
          </a:lnRef>
          <a:fillRef idx="1">
            <a:schemeClr val="accent5">
              <a:hueOff val="5142836"/>
              <a:satOff val="11748"/>
              <a:lumOff val="-32549"/>
              <a:alphaOff val="0"/>
            </a:schemeClr>
          </a:fillRef>
          <a:effectRef idx="0">
            <a:schemeClr val="accent5">
              <a:hueOff val="5142836"/>
              <a:satOff val="11748"/>
              <a:lumOff val="-32549"/>
              <a:alphaOff val="0"/>
            </a:schemeClr>
          </a:effectRef>
          <a:fontRef idx="minor">
            <a:schemeClr val="lt1"/>
          </a:fontRef>
        </p:style>
        <p:txBody>
          <a:bodyPr lIns="206248" tIns="117856" rIns="206248" bIns="117856" spcCol="953" anchor="ctr"/>
          <a:lstStyle/>
          <a:p>
            <a:pPr algn="ctr">
              <a:lnSpc>
                <a:spcPts val="3700"/>
              </a:lnSpc>
              <a:defRPr/>
            </a:pPr>
            <a:r>
              <a:rPr lang="zh-TW" altLang="en-US" sz="2800" b="1" dirty="0"/>
              <a:t>甄審</a:t>
            </a:r>
            <a:endParaRPr lang="en-US" altLang="zh-TW" sz="2800" b="1" dirty="0"/>
          </a:p>
        </p:txBody>
      </p:sp>
      <p:sp>
        <p:nvSpPr>
          <p:cNvPr id="40" name="手繪多邊形 39">
            <a:extLst>
              <a:ext uri="{FF2B5EF4-FFF2-40B4-BE49-F238E27FC236}">
                <a16:creationId xmlns:a16="http://schemas.microsoft.com/office/drawing/2014/main" xmlns="" id="{4F6F3673-95B2-4275-95E5-B3E6CFC50CFF}"/>
              </a:ext>
            </a:extLst>
          </p:cNvPr>
          <p:cNvSpPr/>
          <p:nvPr/>
        </p:nvSpPr>
        <p:spPr bwMode="auto">
          <a:xfrm>
            <a:off x="2927350" y="2133600"/>
            <a:ext cx="2232025" cy="3598863"/>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5260815"/>
              <a:satOff val="-10792"/>
              <a:lumOff val="-6789"/>
              <a:alphaOff val="0"/>
            </a:schemeClr>
          </a:lnRef>
          <a:fillRef idx="1">
            <a:schemeClr val="accent5">
              <a:tint val="40000"/>
              <a:alpha val="90000"/>
              <a:hueOff val="5260815"/>
              <a:satOff val="-10792"/>
              <a:lumOff val="-6789"/>
              <a:alphaOff val="0"/>
            </a:schemeClr>
          </a:fillRef>
          <a:effectRef idx="0">
            <a:schemeClr val="accent5">
              <a:tint val="40000"/>
              <a:alpha val="90000"/>
              <a:hueOff val="5260815"/>
              <a:satOff val="-10792"/>
              <a:lumOff val="-6789"/>
              <a:alphaOff val="0"/>
            </a:schemeClr>
          </a:effectRef>
          <a:fontRef idx="minor">
            <a:schemeClr val="dk1">
              <a:hueOff val="0"/>
              <a:satOff val="0"/>
              <a:lumOff val="0"/>
              <a:alphaOff val="0"/>
            </a:schemeClr>
          </a:fontRef>
        </p:style>
        <p:txBody>
          <a:bodyPr lIns="154687" tIns="154687" rIns="206248" bIns="232029" spcCol="953"/>
          <a:lstStyle/>
          <a:p>
            <a:pPr marL="0" lvl="1" defTabSz="1289018">
              <a:lnSpc>
                <a:spcPts val="3000"/>
              </a:lnSpc>
              <a:spcAft>
                <a:spcPts val="0"/>
              </a:spcAft>
              <a:defRPr/>
            </a:pPr>
            <a:r>
              <a:rPr lang="zh-TW" altLang="en-US" dirty="0"/>
              <a:t>甄審係以國際運動競賽成就為報名門檻，作為分發之標準，為外加招生名額。</a:t>
            </a:r>
          </a:p>
        </p:txBody>
      </p:sp>
      <p:grpSp>
        <p:nvGrpSpPr>
          <p:cNvPr id="183302" name="群組 3"/>
          <p:cNvGrpSpPr>
            <a:grpSpLocks/>
          </p:cNvGrpSpPr>
          <p:nvPr/>
        </p:nvGrpSpPr>
        <p:grpSpPr bwMode="auto">
          <a:xfrm>
            <a:off x="5232400" y="1412875"/>
            <a:ext cx="5661025" cy="4322763"/>
            <a:chOff x="1613324" y="2376765"/>
            <a:chExt cx="2108325" cy="3077303"/>
          </a:xfrm>
        </p:grpSpPr>
        <p:sp>
          <p:nvSpPr>
            <p:cNvPr id="42" name="手繪多邊形 41">
              <a:extLst>
                <a:ext uri="{FF2B5EF4-FFF2-40B4-BE49-F238E27FC236}">
                  <a16:creationId xmlns:a16="http://schemas.microsoft.com/office/drawing/2014/main" xmlns="" id="{6A3A18F1-3C1C-4105-90D0-503A885CCC50}"/>
                </a:ext>
              </a:extLst>
            </p:cNvPr>
            <p:cNvSpPr/>
            <p:nvPr/>
          </p:nvSpPr>
          <p:spPr>
            <a:xfrm>
              <a:off x="1613324" y="2376765"/>
              <a:ext cx="930595" cy="489340"/>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66"/>
            </a:soli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274997" tIns="157141" rIns="274997" bIns="157141" spcCol="1270" anchor="ctr"/>
            <a:lstStyle/>
            <a:p>
              <a:pPr algn="ctr" defTabSz="1289018">
                <a:lnSpc>
                  <a:spcPct val="90000"/>
                </a:lnSpc>
                <a:spcAft>
                  <a:spcPct val="35000"/>
                </a:spcAft>
                <a:defRPr/>
              </a:pPr>
              <a:endParaRPr lang="zh-TW" altLang="en-US" sz="2933">
                <a:solidFill>
                  <a:schemeClr val="tx1"/>
                </a:solidFill>
              </a:endParaRPr>
            </a:p>
          </p:txBody>
        </p:sp>
        <p:sp>
          <p:nvSpPr>
            <p:cNvPr id="43" name="手繪多邊形 42">
              <a:extLst>
                <a:ext uri="{FF2B5EF4-FFF2-40B4-BE49-F238E27FC236}">
                  <a16:creationId xmlns:a16="http://schemas.microsoft.com/office/drawing/2014/main" xmlns="" id="{26B14A9F-9FC9-44A8-BA74-A900A4486564}"/>
                </a:ext>
              </a:extLst>
            </p:cNvPr>
            <p:cNvSpPr/>
            <p:nvPr/>
          </p:nvSpPr>
          <p:spPr>
            <a:xfrm>
              <a:off x="1613324" y="2889837"/>
              <a:ext cx="930595" cy="2564231"/>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lIns="206248" tIns="206248" rIns="274997" bIns="309372" spcCol="1270"/>
            <a:lstStyle/>
            <a:p>
              <a:pPr marL="0" lvl="1" defTabSz="1289018">
                <a:lnSpc>
                  <a:spcPts val="3000"/>
                </a:lnSpc>
                <a:spcAft>
                  <a:spcPts val="0"/>
                </a:spcAft>
                <a:defRPr/>
              </a:pPr>
              <a:r>
                <a:rPr lang="zh-TW" altLang="zh-TW" sz="2267" dirty="0"/>
                <a:t>以</a:t>
              </a:r>
              <a:r>
                <a:rPr lang="zh-TW" altLang="zh-TW" sz="2267" dirty="0">
                  <a:solidFill>
                    <a:srgbClr val="FF0000"/>
                  </a:solidFill>
                </a:rPr>
                <a:t>運動競賽成就</a:t>
              </a:r>
              <a:r>
                <a:rPr lang="zh-TW" altLang="zh-TW" sz="2267" dirty="0"/>
                <a:t>為報名門檻，並加考</a:t>
              </a:r>
              <a:r>
                <a:rPr lang="zh-TW" altLang="zh-TW" sz="2267" dirty="0">
                  <a:solidFill>
                    <a:srgbClr val="FF0000"/>
                  </a:solidFill>
                </a:rPr>
                <a:t>學科</a:t>
              </a:r>
              <a:r>
                <a:rPr lang="en-US" altLang="zh-TW" sz="2267" dirty="0"/>
                <a:t>(</a:t>
              </a:r>
              <a:r>
                <a:rPr lang="zh-TW" altLang="zh-TW" sz="2267" dirty="0"/>
                <a:t>國、英、數、自然及社會</a:t>
              </a:r>
              <a:r>
                <a:rPr lang="en-US" altLang="zh-TW" sz="2267" dirty="0"/>
                <a:t>)</a:t>
              </a:r>
              <a:r>
                <a:rPr lang="zh-TW" altLang="zh-TW" sz="2267" dirty="0"/>
                <a:t>及部分專長須參加</a:t>
              </a:r>
              <a:r>
                <a:rPr lang="zh-TW" altLang="zh-TW" sz="2267" dirty="0">
                  <a:solidFill>
                    <a:srgbClr val="FF0000"/>
                  </a:solidFill>
                </a:rPr>
                <a:t>術科</a:t>
              </a:r>
              <a:r>
                <a:rPr lang="zh-TW" altLang="zh-TW" sz="2267" dirty="0"/>
                <a:t>檢定，為內含之招生名額。</a:t>
              </a:r>
            </a:p>
            <a:p>
              <a:pPr marL="0" lvl="1" defTabSz="1289018">
                <a:lnSpc>
                  <a:spcPts val="3500"/>
                </a:lnSpc>
                <a:spcAft>
                  <a:spcPts val="0"/>
                </a:spcAft>
                <a:defRPr/>
              </a:pPr>
              <a:endParaRPr lang="en-US" altLang="zh-TW" sz="2267" dirty="0">
                <a:latin typeface="+mj-ea"/>
                <a:ea typeface="+mj-ea"/>
              </a:endParaRPr>
            </a:p>
          </p:txBody>
        </p:sp>
        <p:sp>
          <p:nvSpPr>
            <p:cNvPr id="44" name="手繪多邊形 43">
              <a:extLst>
                <a:ext uri="{FF2B5EF4-FFF2-40B4-BE49-F238E27FC236}">
                  <a16:creationId xmlns:a16="http://schemas.microsoft.com/office/drawing/2014/main" xmlns="" id="{7BCBB05A-D2E1-41FA-91C5-BADFA610EC56}"/>
                </a:ext>
              </a:extLst>
            </p:cNvPr>
            <p:cNvSpPr/>
            <p:nvPr/>
          </p:nvSpPr>
          <p:spPr>
            <a:xfrm>
              <a:off x="2575846" y="2386936"/>
              <a:ext cx="1145803" cy="468997"/>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336600"/>
            </a:solidFill>
            <a:ln>
              <a:noFill/>
            </a:ln>
          </p:spPr>
          <p:style>
            <a:lnRef idx="2">
              <a:schemeClr val="accent5">
                <a:hueOff val="2571418"/>
                <a:satOff val="5874"/>
                <a:lumOff val="-16274"/>
                <a:alphaOff val="0"/>
              </a:schemeClr>
            </a:lnRef>
            <a:fillRef idx="1">
              <a:schemeClr val="accent5">
                <a:hueOff val="2571418"/>
                <a:satOff val="5874"/>
                <a:lumOff val="-16274"/>
                <a:alphaOff val="0"/>
              </a:schemeClr>
            </a:fillRef>
            <a:effectRef idx="0">
              <a:schemeClr val="accent5">
                <a:hueOff val="2571418"/>
                <a:satOff val="5874"/>
                <a:lumOff val="-16274"/>
                <a:alphaOff val="0"/>
              </a:schemeClr>
            </a:effectRef>
            <a:fontRef idx="minor">
              <a:schemeClr val="lt1"/>
            </a:fontRef>
          </p:style>
          <p:txBody>
            <a:bodyPr lIns="274997" tIns="157141" rIns="274997" bIns="157141" spcCol="1270" anchor="ctr"/>
            <a:lstStyle/>
            <a:p>
              <a:pPr algn="ctr" defTabSz="1289018">
                <a:lnSpc>
                  <a:spcPct val="90000"/>
                </a:lnSpc>
                <a:spcAft>
                  <a:spcPct val="35000"/>
                </a:spcAft>
                <a:defRPr/>
              </a:pPr>
              <a:endParaRPr lang="zh-TW" altLang="en-US" sz="2933">
                <a:solidFill>
                  <a:schemeClr val="tx1"/>
                </a:solidFill>
              </a:endParaRPr>
            </a:p>
          </p:txBody>
        </p:sp>
        <p:sp>
          <p:nvSpPr>
            <p:cNvPr id="45" name="手繪多邊形 44">
              <a:extLst>
                <a:ext uri="{FF2B5EF4-FFF2-40B4-BE49-F238E27FC236}">
                  <a16:creationId xmlns:a16="http://schemas.microsoft.com/office/drawing/2014/main" xmlns="" id="{5AF07BA0-C718-4593-BDD7-C820FC450C02}"/>
                </a:ext>
              </a:extLst>
            </p:cNvPr>
            <p:cNvSpPr/>
            <p:nvPr/>
          </p:nvSpPr>
          <p:spPr>
            <a:xfrm>
              <a:off x="2575846" y="2866105"/>
              <a:ext cx="1145803" cy="2587963"/>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2630408"/>
                <a:satOff val="-5396"/>
                <a:lumOff val="-3394"/>
                <a:alphaOff val="0"/>
              </a:schemeClr>
            </a:lnRef>
            <a:fillRef idx="1">
              <a:schemeClr val="accent5">
                <a:tint val="40000"/>
                <a:alpha val="90000"/>
                <a:hueOff val="2630408"/>
                <a:satOff val="-5396"/>
                <a:lumOff val="-3394"/>
                <a:alphaOff val="0"/>
              </a:schemeClr>
            </a:fillRef>
            <a:effectRef idx="0">
              <a:schemeClr val="accent5">
                <a:tint val="40000"/>
                <a:alpha val="90000"/>
                <a:hueOff val="2630408"/>
                <a:satOff val="-5396"/>
                <a:lumOff val="-3394"/>
                <a:alphaOff val="0"/>
              </a:schemeClr>
            </a:effectRef>
            <a:fontRef idx="minor">
              <a:schemeClr val="dk1">
                <a:hueOff val="0"/>
                <a:satOff val="0"/>
                <a:lumOff val="0"/>
                <a:alphaOff val="0"/>
              </a:schemeClr>
            </a:fontRef>
          </p:style>
          <p:txBody>
            <a:bodyPr lIns="206248" tIns="206248" rIns="274997" bIns="309372" spcCol="1270"/>
            <a:lstStyle/>
            <a:p>
              <a:pPr marL="0" lvl="1" defTabSz="1289018">
                <a:lnSpc>
                  <a:spcPts val="2500"/>
                </a:lnSpc>
                <a:spcAft>
                  <a:spcPts val="0"/>
                </a:spcAft>
                <a:defRPr/>
              </a:pPr>
              <a:r>
                <a:rPr lang="zh-TW" altLang="zh-TW" dirty="0"/>
                <a:t>其招生規定由各校擬訂，報主管機關核定；除依</a:t>
              </a:r>
              <a:r>
                <a:rPr lang="zh-TW" altLang="en-US" dirty="0"/>
                <a:t>中等以上學校運動成績優良學生升學輔導辦法</a:t>
              </a:r>
              <a:r>
                <a:rPr lang="zh-TW" altLang="zh-TW" dirty="0"/>
                <a:t>第</a:t>
              </a:r>
              <a:r>
                <a:rPr lang="en-US" altLang="zh-TW" dirty="0"/>
                <a:t>19</a:t>
              </a:r>
              <a:r>
                <a:rPr lang="zh-TW" altLang="zh-TW" dirty="0"/>
                <a:t>條第</a:t>
              </a:r>
              <a:r>
                <a:rPr lang="en-US" altLang="zh-TW" dirty="0"/>
                <a:t>2</a:t>
              </a:r>
              <a:r>
                <a:rPr lang="zh-TW" altLang="zh-TW" dirty="0"/>
                <a:t>項規定條件，並</a:t>
              </a:r>
              <a:r>
                <a:rPr lang="zh-TW" altLang="en-US" dirty="0"/>
                <a:t>由</a:t>
              </a:r>
              <a:r>
                <a:rPr lang="zh-TW" altLang="zh-TW" dirty="0"/>
                <a:t>主管教育行政機關核准，</a:t>
              </a:r>
              <a:r>
                <a:rPr lang="zh-TW" altLang="zh-TW" dirty="0">
                  <a:solidFill>
                    <a:srgbClr val="FF0000"/>
                  </a:solidFill>
                </a:rPr>
                <a:t>得採外加</a:t>
              </a:r>
              <a:r>
                <a:rPr lang="en-US" altLang="zh-TW" dirty="0">
                  <a:solidFill>
                    <a:srgbClr val="FF0000"/>
                  </a:solidFill>
                </a:rPr>
                <a:t>3%</a:t>
              </a:r>
              <a:r>
                <a:rPr lang="zh-TW" altLang="zh-TW" dirty="0">
                  <a:solidFill>
                    <a:srgbClr val="FF0000"/>
                  </a:solidFill>
                </a:rPr>
                <a:t>名額方式辦理</a:t>
              </a:r>
              <a:r>
                <a:rPr lang="zh-TW" altLang="zh-TW" dirty="0"/>
                <a:t>外，其名額為</a:t>
              </a:r>
              <a:r>
                <a:rPr lang="zh-TW" altLang="zh-TW" dirty="0">
                  <a:solidFill>
                    <a:srgbClr val="FF0000"/>
                  </a:solidFill>
                </a:rPr>
                <a:t>內含之招生名額</a:t>
              </a:r>
              <a:r>
                <a:rPr lang="zh-TW" altLang="zh-TW" dirty="0"/>
                <a:t>。</a:t>
              </a:r>
              <a:endParaRPr lang="en-US" altLang="zh-TW" dirty="0"/>
            </a:p>
          </p:txBody>
        </p:sp>
      </p:grpSp>
      <p:sp>
        <p:nvSpPr>
          <p:cNvPr id="46" name="矩形 45">
            <a:extLst>
              <a:ext uri="{FF2B5EF4-FFF2-40B4-BE49-F238E27FC236}">
                <a16:creationId xmlns:a16="http://schemas.microsoft.com/office/drawing/2014/main" xmlns="" id="{D9D8BB25-202E-4C55-813D-F09213C3F982}"/>
              </a:ext>
            </a:extLst>
          </p:cNvPr>
          <p:cNvSpPr/>
          <p:nvPr/>
        </p:nvSpPr>
        <p:spPr>
          <a:xfrm>
            <a:off x="5183188" y="1484313"/>
            <a:ext cx="2208212" cy="566737"/>
          </a:xfrm>
          <a:prstGeom prst="rect">
            <a:avLst/>
          </a:prstGeom>
        </p:spPr>
        <p:txBody>
          <a:bodyPr>
            <a:spAutoFit/>
          </a:bodyPr>
          <a:lstStyle/>
          <a:p>
            <a:pPr algn="ctr">
              <a:lnSpc>
                <a:spcPts val="3700"/>
              </a:lnSpc>
              <a:defRPr/>
            </a:pPr>
            <a:r>
              <a:rPr lang="zh-TW" altLang="en-US" sz="2800" b="1" kern="0" dirty="0">
                <a:solidFill>
                  <a:schemeClr val="bg1"/>
                </a:solidFill>
                <a:latin typeface="+mj-ea"/>
                <a:ea typeface="+mj-ea"/>
              </a:rPr>
              <a:t>甄試</a:t>
            </a:r>
          </a:p>
        </p:txBody>
      </p:sp>
      <p:sp>
        <p:nvSpPr>
          <p:cNvPr id="16" name="矩形 15">
            <a:extLst>
              <a:ext uri="{FF2B5EF4-FFF2-40B4-BE49-F238E27FC236}">
                <a16:creationId xmlns:a16="http://schemas.microsoft.com/office/drawing/2014/main" xmlns="" id="{6AD6F8AA-6991-40A7-B939-0EC3F27D7ED4}"/>
              </a:ext>
            </a:extLst>
          </p:cNvPr>
          <p:cNvSpPr/>
          <p:nvPr/>
        </p:nvSpPr>
        <p:spPr>
          <a:xfrm>
            <a:off x="7535863" y="1493838"/>
            <a:ext cx="2281237" cy="566737"/>
          </a:xfrm>
          <a:prstGeom prst="rect">
            <a:avLst/>
          </a:prstGeom>
        </p:spPr>
        <p:txBody>
          <a:bodyPr>
            <a:spAutoFit/>
          </a:bodyPr>
          <a:lstStyle/>
          <a:p>
            <a:pPr algn="ctr">
              <a:lnSpc>
                <a:spcPts val="3700"/>
              </a:lnSpc>
              <a:defRPr/>
            </a:pPr>
            <a:r>
              <a:rPr lang="zh-TW" altLang="en-US" sz="2800" b="1" kern="0" dirty="0">
                <a:solidFill>
                  <a:schemeClr val="bg1"/>
                </a:solidFill>
                <a:latin typeface="+mj-ea"/>
                <a:ea typeface="+mj-ea"/>
              </a:rPr>
              <a:t>單獨招生</a:t>
            </a:r>
          </a:p>
        </p:txBody>
      </p:sp>
      <p:sp>
        <p:nvSpPr>
          <p:cNvPr id="183305" name="矩形 3"/>
          <p:cNvSpPr>
            <a:spLocks noChangeArrowheads="1"/>
          </p:cNvSpPr>
          <p:nvPr/>
        </p:nvSpPr>
        <p:spPr bwMode="auto">
          <a:xfrm>
            <a:off x="1057275" y="1758950"/>
            <a:ext cx="1603375" cy="316865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gn="ctr" eaLnBrk="1" hangingPunct="1"/>
            <a:r>
              <a:rPr lang="zh-TW" altLang="en-US" sz="4000" b="1">
                <a:solidFill>
                  <a:srgbClr val="0000CC"/>
                </a:solidFill>
                <a:latin typeface="標楷體" panose="03000509000000000000" pitchFamily="65" charset="-120"/>
                <a:ea typeface="標楷體" panose="03000509000000000000" pitchFamily="65" charset="-120"/>
              </a:rPr>
              <a:t>運動績優生升學管道 </a:t>
            </a:r>
            <a:endParaRPr lang="zh-TW" altLang="en-US" sz="3200" b="1">
              <a:solidFill>
                <a:srgbClr val="FF00FF"/>
              </a:solidFill>
              <a:latin typeface="標楷體" panose="03000509000000000000" pitchFamily="65" charset="-120"/>
              <a:ea typeface="標楷體" panose="03000509000000000000" pitchFamily="65" charset="-120"/>
            </a:endParaRPr>
          </a:p>
        </p:txBody>
      </p:sp>
      <p:sp>
        <p:nvSpPr>
          <p:cNvPr id="18" name="向下箭號 17">
            <a:extLst>
              <a:ext uri="{FF2B5EF4-FFF2-40B4-BE49-F238E27FC236}">
                <a16:creationId xmlns:a16="http://schemas.microsoft.com/office/drawing/2014/main" xmlns="" id="{5D360323-1DFB-457E-BAFD-8DC80871B9C6}"/>
              </a:ext>
            </a:extLst>
          </p:cNvPr>
          <p:cNvSpPr/>
          <p:nvPr/>
        </p:nvSpPr>
        <p:spPr>
          <a:xfrm>
            <a:off x="6061075" y="5732463"/>
            <a:ext cx="682625" cy="360362"/>
          </a:xfrm>
          <a:prstGeom prst="downArrow">
            <a:avLst/>
          </a:prstGeom>
          <a:solidFill>
            <a:srgbClr val="FF00FF"/>
          </a:solidFill>
        </p:spPr>
        <p:style>
          <a:lnRef idx="3">
            <a:schemeClr val="lt1"/>
          </a:lnRef>
          <a:fillRef idx="1">
            <a:schemeClr val="accent2"/>
          </a:fillRef>
          <a:effectRef idx="1">
            <a:schemeClr val="accent2"/>
          </a:effectRef>
          <a:fontRef idx="minor">
            <a:schemeClr val="lt1"/>
          </a:fontRef>
        </p:style>
        <p:txBody>
          <a:bodyPr anchor="ctr"/>
          <a:lstStyle/>
          <a:p>
            <a:pPr algn="ctr">
              <a:defRPr/>
            </a:pPr>
            <a:endParaRPr lang="zh-TW" altLang="en-US"/>
          </a:p>
        </p:txBody>
      </p:sp>
      <p:sp>
        <p:nvSpPr>
          <p:cNvPr id="183307" name="AutoShape 12"/>
          <p:cNvSpPr>
            <a:spLocks noChangeArrowheads="1"/>
          </p:cNvSpPr>
          <p:nvPr/>
        </p:nvSpPr>
        <p:spPr bwMode="auto">
          <a:xfrm>
            <a:off x="2008188" y="6092825"/>
            <a:ext cx="9566275" cy="593725"/>
          </a:xfrm>
          <a:prstGeom prst="roundRect">
            <a:avLst>
              <a:gd name="adj" fmla="val 16667"/>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gn="ctr" eaLnBrk="1" hangingPunct="1">
              <a:lnSpc>
                <a:spcPts val="3500"/>
              </a:lnSpc>
              <a:buFont typeface="Arial" panose="020B0604020202020204" pitchFamily="34" charset="0"/>
              <a:buNone/>
            </a:pPr>
            <a:r>
              <a:rPr lang="zh-TW" altLang="en-US" sz="3200" b="1">
                <a:latin typeface="標楷體" panose="03000509000000000000" pitchFamily="65" charset="-120"/>
                <a:ea typeface="標楷體" panose="03000509000000000000" pitchFamily="65" charset="-120"/>
                <a:cs typeface="Times New Roman" panose="02020603050405020304" pitchFamily="18" charset="0"/>
              </a:rPr>
              <a:t>甄審及甄試由教育部辦理，單獨招生由學校辦理。</a:t>
            </a:r>
          </a:p>
        </p:txBody>
      </p:sp>
      <p:sp>
        <p:nvSpPr>
          <p:cNvPr id="183308" name="標題 1"/>
          <p:cNvSpPr txBox="1">
            <a:spLocks/>
          </p:cNvSpPr>
          <p:nvPr/>
        </p:nvSpPr>
        <p:spPr bwMode="auto">
          <a:xfrm>
            <a:off x="1946275" y="260350"/>
            <a:ext cx="89122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二</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體育班</a:t>
            </a:r>
            <a:r>
              <a:rPr kumimoji="0" lang="en-US" altLang="zh-TW" sz="4000">
                <a:solidFill>
                  <a:srgbClr val="C00000"/>
                </a:solidFill>
                <a:latin typeface="標楷體" panose="03000509000000000000" pitchFamily="65" charset="-120"/>
                <a:ea typeface="標楷體" panose="03000509000000000000" pitchFamily="65" charset="-120"/>
              </a:rPr>
              <a:t>2</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330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DB0D8D7-CEE5-4B7C-8ED2-72650DBC6E0C}" type="slidenum">
              <a:rPr kumimoji="0" lang="zh-TW" altLang="en-US" smtClean="0">
                <a:solidFill>
                  <a:srgbClr val="FEFFFF"/>
                </a:solidFill>
                <a:latin typeface="Century Gothic" panose="020B0502020202020204" pitchFamily="34" charset="0"/>
              </a:rPr>
              <a:pPr/>
              <a:t>80</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a:extLst>
              <a:ext uri="{FF2B5EF4-FFF2-40B4-BE49-F238E27FC236}">
                <a16:creationId xmlns:a16="http://schemas.microsoft.com/office/drawing/2014/main" xmlns="" id="{01635954-80DF-4E27-A1E6-5E5CC9DC3AA2}"/>
              </a:ext>
            </a:extLst>
          </p:cNvPr>
          <p:cNvGraphicFramePr>
            <a:graphicFrameLocks noGrp="1"/>
          </p:cNvGraphicFramePr>
          <p:nvPr>
            <p:extLst>
              <p:ext uri="{D42A27DB-BD31-4B8C-83A1-F6EECF244321}">
                <p14:modId xmlns:p14="http://schemas.microsoft.com/office/powerpoint/2010/main" val="458440716"/>
              </p:ext>
            </p:extLst>
          </p:nvPr>
        </p:nvGraphicFramePr>
        <p:xfrm>
          <a:off x="710293" y="1418431"/>
          <a:ext cx="11166701" cy="5146675"/>
        </p:xfrm>
        <a:graphic>
          <a:graphicData uri="http://schemas.openxmlformats.org/drawingml/2006/table">
            <a:tbl>
              <a:tblPr/>
              <a:tblGrid>
                <a:gridCol w="2003669">
                  <a:extLst>
                    <a:ext uri="{9D8B030D-6E8A-4147-A177-3AD203B41FA5}">
                      <a16:colId xmlns:a16="http://schemas.microsoft.com/office/drawing/2014/main" xmlns="" val="20000"/>
                    </a:ext>
                  </a:extLst>
                </a:gridCol>
                <a:gridCol w="6497142">
                  <a:extLst>
                    <a:ext uri="{9D8B030D-6E8A-4147-A177-3AD203B41FA5}">
                      <a16:colId xmlns:a16="http://schemas.microsoft.com/office/drawing/2014/main" xmlns="" val="20001"/>
                    </a:ext>
                  </a:extLst>
                </a:gridCol>
                <a:gridCol w="1105184">
                  <a:extLst>
                    <a:ext uri="{9D8B030D-6E8A-4147-A177-3AD203B41FA5}">
                      <a16:colId xmlns:a16="http://schemas.microsoft.com/office/drawing/2014/main" xmlns="" val="20002"/>
                    </a:ext>
                  </a:extLst>
                </a:gridCol>
                <a:gridCol w="1560706">
                  <a:extLst>
                    <a:ext uri="{9D8B030D-6E8A-4147-A177-3AD203B41FA5}">
                      <a16:colId xmlns:a16="http://schemas.microsoft.com/office/drawing/2014/main" xmlns="" val="20003"/>
                    </a:ext>
                  </a:extLst>
                </a:gridCol>
              </a:tblGrid>
              <a:tr h="525634">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學校</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類別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班級數</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招生總數</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北門高中</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足球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(20)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、田徑</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(15)</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35</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1"/>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土城高中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射箭</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、划船</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、輕艇</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(5)</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、壘球</a:t>
                      </a:r>
                      <a:r>
                        <a:rPr kumimoji="0" lang="en-US" altLang="zh-TW" sz="24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rPr>
                        <a:t>(9)</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2"/>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南寧高中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羽球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、軟式網球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、跆拳道</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(12)</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3"/>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新豐高中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羽球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(17)</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、足球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(7)</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、桌球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(6)</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4"/>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善化高中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籃球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、棒球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(18)</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、網球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(9)</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35</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5"/>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北門農工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跆拳</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、排球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(12)</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、軟式網球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6"/>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曾文農工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排球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、跆拳道</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(12)</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、武術</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7"/>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臺南海事</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田徑</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(6)</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、棒球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(13)</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、輕艇</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(9)</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、帆船</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(7)</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35</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8"/>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長榮中學</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田徑</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(16)</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、橄欖球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(20)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、柔道</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(6)</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、韻律體操</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(3)</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45</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2829516703"/>
                  </a:ext>
                </a:extLst>
              </a:tr>
            </a:tbl>
          </a:graphicData>
        </a:graphic>
      </p:graphicFrame>
      <p:sp>
        <p:nvSpPr>
          <p:cNvPr id="184379" name="標題 1"/>
          <p:cNvSpPr txBox="1">
            <a:spLocks/>
          </p:cNvSpPr>
          <p:nvPr/>
        </p:nvSpPr>
        <p:spPr bwMode="auto">
          <a:xfrm>
            <a:off x="1257300" y="33338"/>
            <a:ext cx="7905750" cy="744537"/>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二</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體育班</a:t>
            </a:r>
            <a:r>
              <a:rPr kumimoji="0" lang="en-US" altLang="zh-TW" sz="4000">
                <a:solidFill>
                  <a:srgbClr val="C00000"/>
                </a:solidFill>
                <a:latin typeface="標楷體" panose="03000509000000000000" pitchFamily="65" charset="-120"/>
                <a:ea typeface="標楷體" panose="03000509000000000000" pitchFamily="65" charset="-120"/>
              </a:rPr>
              <a:t>3</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43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4A9E96D-35CF-43A8-AE0F-0BEA6661AA5D}" type="slidenum">
              <a:rPr kumimoji="0" lang="zh-TW" altLang="en-US" smtClean="0">
                <a:solidFill>
                  <a:srgbClr val="FEFFFF"/>
                </a:solidFill>
                <a:latin typeface="Century Gothic" panose="020B0502020202020204" pitchFamily="34" charset="0"/>
              </a:rPr>
              <a:pPr/>
              <a:t>81</a:t>
            </a:fld>
            <a:endParaRPr kumimoji="0" lang="zh-TW" altLang="en-US">
              <a:solidFill>
                <a:srgbClr val="FEFFFF"/>
              </a:solidFill>
              <a:latin typeface="Century Gothic" panose="020B0502020202020204" pitchFamily="34" charset="0"/>
            </a:endParaRPr>
          </a:p>
        </p:txBody>
      </p:sp>
      <p:sp>
        <p:nvSpPr>
          <p:cNvPr id="184381" name="標題 1"/>
          <p:cNvSpPr>
            <a:spLocks noGrp="1"/>
          </p:cNvSpPr>
          <p:nvPr>
            <p:ph type="title"/>
          </p:nvPr>
        </p:nvSpPr>
        <p:spPr>
          <a:xfrm>
            <a:off x="1616075" y="777875"/>
            <a:ext cx="9355138" cy="1281113"/>
          </a:xfrm>
        </p:spPr>
        <p:txBody>
          <a:bodyPr/>
          <a:lstStyle/>
          <a:p>
            <a:pPr eaLnBrk="1" hangingPunct="1"/>
            <a:r>
              <a:rPr kumimoji="1" lang="zh-TW" altLang="en-US" sz="3200" b="1">
                <a:solidFill>
                  <a:srgbClr val="C00000"/>
                </a:solidFill>
                <a:latin typeface="標楷體" panose="03000509000000000000" pitchFamily="65" charset="-120"/>
                <a:ea typeface="標楷體" panose="03000509000000000000" pitchFamily="65" charset="-120"/>
              </a:rPr>
              <a:t>臺南區體育班甄選入學學校</a:t>
            </a:r>
          </a:p>
        </p:txBody>
      </p:sp>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內容版面配置區 2"/>
          <p:cNvSpPr>
            <a:spLocks noGrp="1"/>
          </p:cNvSpPr>
          <p:nvPr>
            <p:ph idx="1"/>
          </p:nvPr>
        </p:nvSpPr>
        <p:spPr>
          <a:xfrm>
            <a:off x="2074863" y="1825625"/>
            <a:ext cx="8915400" cy="3778250"/>
          </a:xfrm>
        </p:spPr>
        <p:txBody>
          <a:bodyPr/>
          <a:lstStyle/>
          <a:p>
            <a:pPr eaLnBrk="1" fontAlgn="ctr" hangingPunct="1"/>
            <a:r>
              <a:rPr lang="en-US" altLang="zh-TW" sz="3200" dirty="0">
                <a:solidFill>
                  <a:schemeClr val="tx1"/>
                </a:solidFill>
                <a:latin typeface="標楷體" panose="03000509000000000000" pitchFamily="65" charset="-120"/>
                <a:ea typeface="標楷體" panose="03000509000000000000" pitchFamily="65" charset="-120"/>
                <a:cs typeface="超研澤粗魏碑"/>
              </a:rPr>
              <a:t>109</a:t>
            </a:r>
            <a:r>
              <a:rPr lang="zh-TW" altLang="en-US" sz="3200" dirty="0">
                <a:solidFill>
                  <a:schemeClr val="tx1"/>
                </a:solidFill>
                <a:latin typeface="標楷體" panose="03000509000000000000" pitchFamily="65" charset="-120"/>
                <a:ea typeface="標楷體" panose="03000509000000000000" pitchFamily="65" charset="-120"/>
                <a:cs typeface="超研澤粗魏碑"/>
              </a:rPr>
              <a:t>年</a:t>
            </a:r>
            <a:r>
              <a:rPr lang="en-US" altLang="zh-TW" sz="3200" dirty="0">
                <a:solidFill>
                  <a:schemeClr val="tx1"/>
                </a:solidFill>
                <a:latin typeface="標楷體" panose="03000509000000000000" pitchFamily="65" charset="-120"/>
                <a:ea typeface="標楷體" panose="03000509000000000000" pitchFamily="65" charset="-120"/>
                <a:cs typeface="超研澤粗魏碑"/>
              </a:rPr>
              <a:t>3</a:t>
            </a:r>
            <a:r>
              <a:rPr lang="zh-TW" altLang="zh-TW" sz="3200" dirty="0">
                <a:solidFill>
                  <a:schemeClr val="tx1"/>
                </a:solidFill>
                <a:latin typeface="標楷體" panose="03000509000000000000" pitchFamily="65" charset="-120"/>
                <a:ea typeface="標楷體" panose="03000509000000000000" pitchFamily="65" charset="-120"/>
                <a:cs typeface="超研澤粗魏碑"/>
              </a:rPr>
              <a:t>月</a:t>
            </a:r>
            <a:r>
              <a:rPr lang="zh-TW" altLang="en-US" sz="3200" dirty="0">
                <a:solidFill>
                  <a:schemeClr val="tx1"/>
                </a:solidFill>
                <a:latin typeface="標楷體" panose="03000509000000000000" pitchFamily="65" charset="-120"/>
                <a:ea typeface="標楷體" panose="03000509000000000000" pitchFamily="65" charset="-120"/>
                <a:cs typeface="超研澤粗魏碑"/>
              </a:rPr>
              <a:t>進行科學班科學能力檢定</a:t>
            </a:r>
          </a:p>
          <a:p>
            <a:pPr eaLnBrk="1" hangingPunct="1"/>
            <a:r>
              <a:rPr lang="zh-TW" altLang="en-US" sz="3200" dirty="0">
                <a:solidFill>
                  <a:schemeClr val="tx1"/>
                </a:solidFill>
                <a:latin typeface="標楷體" panose="03000509000000000000" pitchFamily="65" charset="-120"/>
                <a:ea typeface="標楷體" panose="03000509000000000000" pitchFamily="65" charset="-120"/>
                <a:cs typeface="超研澤粗魏碑"/>
              </a:rPr>
              <a:t>以科學營的方式辦理考試，測驗科目為科學實驗。準備方式除了學校課業學習之外，特別需要著重實驗原理、設計及操作。</a:t>
            </a:r>
          </a:p>
        </p:txBody>
      </p:sp>
      <p:graphicFrame>
        <p:nvGraphicFramePr>
          <p:cNvPr id="6" name="表格 5">
            <a:extLst>
              <a:ext uri="{FF2B5EF4-FFF2-40B4-BE49-F238E27FC236}">
                <a16:creationId xmlns:a16="http://schemas.microsoft.com/office/drawing/2014/main" xmlns="" id="{F68B4C97-21AB-4754-87BB-021F26AD2F72}"/>
              </a:ext>
            </a:extLst>
          </p:cNvPr>
          <p:cNvGraphicFramePr>
            <a:graphicFrameLocks noGrp="1"/>
          </p:cNvGraphicFramePr>
          <p:nvPr/>
        </p:nvGraphicFramePr>
        <p:xfrm>
          <a:off x="2225675" y="4140200"/>
          <a:ext cx="6461126" cy="1463676"/>
        </p:xfrm>
        <a:graphic>
          <a:graphicData uri="http://schemas.openxmlformats.org/drawingml/2006/table">
            <a:tbl>
              <a:tblPr/>
              <a:tblGrid>
                <a:gridCol w="1314019">
                  <a:extLst>
                    <a:ext uri="{9D8B030D-6E8A-4147-A177-3AD203B41FA5}">
                      <a16:colId xmlns:a16="http://schemas.microsoft.com/office/drawing/2014/main" xmlns="" val="20000"/>
                    </a:ext>
                  </a:extLst>
                </a:gridCol>
                <a:gridCol w="2858674">
                  <a:extLst>
                    <a:ext uri="{9D8B030D-6E8A-4147-A177-3AD203B41FA5}">
                      <a16:colId xmlns:a16="http://schemas.microsoft.com/office/drawing/2014/main" xmlns="" val="20001"/>
                    </a:ext>
                  </a:extLst>
                </a:gridCol>
                <a:gridCol w="854116">
                  <a:extLst>
                    <a:ext uri="{9D8B030D-6E8A-4147-A177-3AD203B41FA5}">
                      <a16:colId xmlns:a16="http://schemas.microsoft.com/office/drawing/2014/main" xmlns="" val="20002"/>
                    </a:ext>
                  </a:extLst>
                </a:gridCol>
                <a:gridCol w="855361">
                  <a:extLst>
                    <a:ext uri="{9D8B030D-6E8A-4147-A177-3AD203B41FA5}">
                      <a16:colId xmlns:a16="http://schemas.microsoft.com/office/drawing/2014/main" xmlns="" val="20003"/>
                    </a:ext>
                  </a:extLst>
                </a:gridCol>
                <a:gridCol w="578956">
                  <a:extLst>
                    <a:ext uri="{9D8B030D-6E8A-4147-A177-3AD203B41FA5}">
                      <a16:colId xmlns:a16="http://schemas.microsoft.com/office/drawing/2014/main" xmlns="" val="20004"/>
                    </a:ext>
                  </a:extLst>
                </a:gridCol>
              </a:tblGrid>
              <a:tr h="731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學校</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特色班別名稱</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rgbClr val="FFFFFF"/>
                          </a:solidFill>
                          <a:effectLst/>
                          <a:latin typeface="標楷體" panose="03000509000000000000" pitchFamily="65" charset="-120"/>
                          <a:ea typeface="標楷體" panose="03000509000000000000" pitchFamily="65" charset="-120"/>
                          <a:cs typeface="微軟正黑體"/>
                        </a:rPr>
                        <a:t>班級數</a:t>
                      </a:r>
                      <a:endParaRPr kumimoji="0" lang="zh-TW" altLang="en-US" sz="2400" b="1" i="0" u="none" strike="noStrike" cap="none" normalizeH="0" baseline="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招生數</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總數</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731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臺南一中</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科學班</a:t>
                      </a:r>
                      <a:endParaRPr kumimoji="0" lang="zh-TW" altLang="en-US"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1</a:t>
                      </a:r>
                      <a:endParaRPr kumimoji="0" lang="zh-TW"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28</a:t>
                      </a:r>
                      <a:endParaRPr kumimoji="0" lang="zh-TW"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28</a:t>
                      </a:r>
                      <a:endParaRPr kumimoji="0" lang="zh-TW"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1"/>
                  </a:ext>
                </a:extLst>
              </a:tr>
            </a:tbl>
          </a:graphicData>
        </a:graphic>
      </p:graphicFrame>
      <p:sp>
        <p:nvSpPr>
          <p:cNvPr id="186391" name="標題 1"/>
          <p:cNvSpPr txBox="1">
            <a:spLocks/>
          </p:cNvSpPr>
          <p:nvPr/>
        </p:nvSpPr>
        <p:spPr bwMode="auto">
          <a:xfrm>
            <a:off x="1754188" y="684213"/>
            <a:ext cx="8137525" cy="722312"/>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三</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科學班</a:t>
            </a:r>
            <a:r>
              <a:rPr kumimoji="0" lang="en-US" altLang="zh-TW" sz="4000">
                <a:solidFill>
                  <a:srgbClr val="C00000"/>
                </a:solidFill>
                <a:latin typeface="標楷體" panose="03000509000000000000" pitchFamily="65" charset="-120"/>
                <a:ea typeface="標楷體" panose="03000509000000000000" pitchFamily="65" charset="-120"/>
              </a:rPr>
              <a:t>1</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639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96A54D5-D508-4264-9F1B-C01628404498}" type="slidenum">
              <a:rPr kumimoji="0" lang="zh-TW" altLang="en-US" smtClean="0">
                <a:solidFill>
                  <a:srgbClr val="FEFFFF"/>
                </a:solidFill>
                <a:latin typeface="Century Gothic" panose="020B0502020202020204" pitchFamily="34" charset="0"/>
              </a:rPr>
              <a:pPr/>
              <a:t>82</a:t>
            </a:fld>
            <a:endParaRPr kumimoji="0" lang="zh-TW" altLang="en-US">
              <a:solidFill>
                <a:srgbClr val="FEFFFF"/>
              </a:solidFill>
              <a:latin typeface="Century Gothic" panose="020B0502020202020204" pitchFamily="34" charset="0"/>
            </a:endParaRPr>
          </a:p>
        </p:txBody>
      </p:sp>
      <p:sp>
        <p:nvSpPr>
          <p:cNvPr id="186393" name="文字方塊 7"/>
          <p:cNvSpPr txBox="1">
            <a:spLocks noChangeArrowheads="1"/>
          </p:cNvSpPr>
          <p:nvPr/>
        </p:nvSpPr>
        <p:spPr bwMode="auto">
          <a:xfrm>
            <a:off x="6333390" y="6304570"/>
            <a:ext cx="5753100" cy="461963"/>
          </a:xfrm>
          <a:prstGeom prst="rect">
            <a:avLst/>
          </a:prstGeom>
          <a:solidFill>
            <a:srgbClr val="FFFF00"/>
          </a:solidFill>
          <a:ln w="28575">
            <a:solidFill>
              <a:schemeClr val="bg1"/>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400" b="1">
                <a:solidFill>
                  <a:srgbClr val="FF0000"/>
                </a:solidFill>
              </a:rPr>
              <a:t>108</a:t>
            </a:r>
            <a:r>
              <a:rPr lang="zh-TW" altLang="en-US" sz="2400" b="1">
                <a:solidFill>
                  <a:srgbClr val="FF0000"/>
                </a:solidFill>
              </a:rPr>
              <a:t>年度資料，</a:t>
            </a:r>
            <a:r>
              <a:rPr lang="en-US" altLang="zh-TW" sz="2400" b="1">
                <a:solidFill>
                  <a:srgbClr val="FF0000"/>
                </a:solidFill>
              </a:rPr>
              <a:t>109</a:t>
            </a:r>
            <a:r>
              <a:rPr lang="zh-TW" altLang="en-US" sz="2400" b="1">
                <a:solidFill>
                  <a:srgbClr val="FF0000"/>
                </a:solidFill>
              </a:rPr>
              <a:t>年度依簡章公布為準</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內容版面配置區 2">
            <a:extLst>
              <a:ext uri="{FF2B5EF4-FFF2-40B4-BE49-F238E27FC236}">
                <a16:creationId xmlns:a16="http://schemas.microsoft.com/office/drawing/2014/main" xmlns="" id="{D576ACD3-1F3B-483F-9A58-F9B777A25FB3}"/>
              </a:ext>
            </a:extLst>
          </p:cNvPr>
          <p:cNvSpPr txBox="1">
            <a:spLocks/>
          </p:cNvSpPr>
          <p:nvPr/>
        </p:nvSpPr>
        <p:spPr bwMode="gray">
          <a:xfrm>
            <a:off x="1784350" y="1412875"/>
            <a:ext cx="8623300" cy="1171575"/>
          </a:xfrm>
          <a:prstGeom prst="rect">
            <a:avLst/>
          </a:prstGeom>
          <a:noFill/>
          <a:ln>
            <a:noFill/>
          </a:ln>
          <a:effectLst/>
        </p:spPr>
        <p:txBody>
          <a:bodyPr/>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Font typeface="Wingdings" pitchFamily="2" charset="2"/>
              <a:buNone/>
              <a:defRPr/>
            </a:pPr>
            <a:endParaRPr lang="zh-TW" altLang="en-US" sz="3067" kern="0" dirty="0">
              <a:solidFill>
                <a:srgbClr val="002060"/>
              </a:solidFill>
              <a:latin typeface="微軟正黑體" panose="020B0604030504040204" pitchFamily="34" charset="-120"/>
            </a:endParaRPr>
          </a:p>
        </p:txBody>
      </p:sp>
      <p:sp>
        <p:nvSpPr>
          <p:cNvPr id="188419" name="標題 1"/>
          <p:cNvSpPr txBox="1">
            <a:spLocks/>
          </p:cNvSpPr>
          <p:nvPr/>
        </p:nvSpPr>
        <p:spPr bwMode="auto">
          <a:xfrm>
            <a:off x="1627188" y="138113"/>
            <a:ext cx="99790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三</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科學班</a:t>
            </a:r>
            <a:r>
              <a:rPr kumimoji="0" lang="en-US" altLang="zh-TW" sz="4000">
                <a:solidFill>
                  <a:srgbClr val="C00000"/>
                </a:solidFill>
                <a:latin typeface="標楷體" panose="03000509000000000000" pitchFamily="65" charset="-120"/>
                <a:ea typeface="標楷體" panose="03000509000000000000" pitchFamily="65" charset="-120"/>
              </a:rPr>
              <a:t>2</a:t>
            </a:r>
            <a:r>
              <a:rPr kumimoji="0" lang="zh-TW" altLang="en-US" sz="4000">
                <a:solidFill>
                  <a:srgbClr val="C00000"/>
                </a:solidFill>
                <a:latin typeface="標楷體" panose="03000509000000000000" pitchFamily="65" charset="-120"/>
                <a:ea typeface="標楷體" panose="03000509000000000000" pitchFamily="65" charset="-120"/>
              </a:rPr>
              <a:t>辦理學校</a:t>
            </a:r>
          </a:p>
        </p:txBody>
      </p:sp>
      <p:sp>
        <p:nvSpPr>
          <p:cNvPr id="18842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ACCFC7F-84DA-40ED-8531-3D421C0516AA}" type="slidenum">
              <a:rPr kumimoji="0" lang="zh-TW" altLang="en-US" smtClean="0">
                <a:solidFill>
                  <a:srgbClr val="FEFFFF"/>
                </a:solidFill>
                <a:latin typeface="Century Gothic" panose="020B0502020202020204" pitchFamily="34" charset="0"/>
              </a:rPr>
              <a:pPr/>
              <a:t>83</a:t>
            </a:fld>
            <a:endParaRPr kumimoji="0" lang="zh-TW" altLang="en-US">
              <a:solidFill>
                <a:srgbClr val="FEFFFF"/>
              </a:solidFill>
              <a:latin typeface="Century Gothic" panose="020B0502020202020204" pitchFamily="34" charset="0"/>
            </a:endParaRPr>
          </a:p>
        </p:txBody>
      </p:sp>
      <p:graphicFrame>
        <p:nvGraphicFramePr>
          <p:cNvPr id="7" name="表格 6">
            <a:extLst>
              <a:ext uri="{FF2B5EF4-FFF2-40B4-BE49-F238E27FC236}">
                <a16:creationId xmlns:a16="http://schemas.microsoft.com/office/drawing/2014/main" xmlns="" id="{CAD4BAD7-2F99-491A-B785-7CF5582D8227}"/>
              </a:ext>
            </a:extLst>
          </p:cNvPr>
          <p:cNvGraphicFramePr>
            <a:graphicFrameLocks noGrp="1"/>
          </p:cNvGraphicFramePr>
          <p:nvPr>
            <p:extLst>
              <p:ext uri="{D42A27DB-BD31-4B8C-83A1-F6EECF244321}">
                <p14:modId xmlns:p14="http://schemas.microsoft.com/office/powerpoint/2010/main" val="3134010432"/>
              </p:ext>
            </p:extLst>
          </p:nvPr>
        </p:nvGraphicFramePr>
        <p:xfrm>
          <a:off x="1627188" y="860504"/>
          <a:ext cx="9821861" cy="5675310"/>
        </p:xfrm>
        <a:graphic>
          <a:graphicData uri="http://schemas.openxmlformats.org/drawingml/2006/table">
            <a:tbl>
              <a:tblPr firstRow="1" bandRow="1">
                <a:tableStyleId>{5C22544A-7EE6-4342-B048-85BDC9FD1C3A}</a:tableStyleId>
              </a:tblPr>
              <a:tblGrid>
                <a:gridCol w="1430358">
                  <a:extLst>
                    <a:ext uri="{9D8B030D-6E8A-4147-A177-3AD203B41FA5}">
                      <a16:colId xmlns:a16="http://schemas.microsoft.com/office/drawing/2014/main" xmlns="" val="20000"/>
                    </a:ext>
                  </a:extLst>
                </a:gridCol>
                <a:gridCol w="3319452">
                  <a:extLst>
                    <a:ext uri="{9D8B030D-6E8A-4147-A177-3AD203B41FA5}">
                      <a16:colId xmlns:a16="http://schemas.microsoft.com/office/drawing/2014/main" xmlns="" val="20001"/>
                    </a:ext>
                  </a:extLst>
                </a:gridCol>
                <a:gridCol w="3430417">
                  <a:extLst>
                    <a:ext uri="{9D8B030D-6E8A-4147-A177-3AD203B41FA5}">
                      <a16:colId xmlns:a16="http://schemas.microsoft.com/office/drawing/2014/main" xmlns="" val="20002"/>
                    </a:ext>
                  </a:extLst>
                </a:gridCol>
                <a:gridCol w="1641634">
                  <a:extLst>
                    <a:ext uri="{9D8B030D-6E8A-4147-A177-3AD203B41FA5}">
                      <a16:colId xmlns:a16="http://schemas.microsoft.com/office/drawing/2014/main" xmlns="" val="20003"/>
                    </a:ext>
                  </a:extLst>
                </a:gridCol>
              </a:tblGrid>
              <a:tr h="432083">
                <a:tc>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區域別</a:t>
                      </a:r>
                    </a:p>
                  </a:txBody>
                  <a:tcPr marL="91438" marR="91438" marT="45724" marB="45724"/>
                </a:tc>
                <a:tc>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招生學校</a:t>
                      </a:r>
                    </a:p>
                  </a:txBody>
                  <a:tcPr marL="91438" marR="91438" marT="45724" marB="45724"/>
                </a:tc>
                <a:tc>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合作辦理大學</a:t>
                      </a:r>
                    </a:p>
                  </a:txBody>
                  <a:tcPr marL="91438" marR="91438" marT="45724" marB="45724"/>
                </a:tc>
                <a:tc>
                  <a:txBody>
                    <a:bodyPr/>
                    <a:lstStyle/>
                    <a:p>
                      <a:r>
                        <a:rPr lang="zh-TW" altLang="en-US" sz="2000" dirty="0">
                          <a:solidFill>
                            <a:schemeClr val="bg1"/>
                          </a:solidFill>
                          <a:latin typeface="標楷體" panose="03000509000000000000" pitchFamily="65" charset="-120"/>
                          <a:ea typeface="標楷體" panose="03000509000000000000" pitchFamily="65" charset="-120"/>
                        </a:rPr>
                        <a:t>招生人數</a:t>
                      </a:r>
                    </a:p>
                  </a:txBody>
                  <a:tcPr marL="91438" marR="91438" marT="45724" marB="45724"/>
                </a:tc>
                <a:extLst>
                  <a:ext uri="{0D108BD9-81ED-4DB2-BD59-A6C34878D82A}">
                    <a16:rowId xmlns:a16="http://schemas.microsoft.com/office/drawing/2014/main" xmlns="" val="10000"/>
                  </a:ext>
                </a:extLst>
              </a:tr>
              <a:tr h="440181">
                <a:tc rowSpan="5">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北區</a:t>
                      </a:r>
                    </a:p>
                  </a:txBody>
                  <a:tcPr marL="91438" marR="91438" marT="45724" marB="45724" anchor="ctr">
                    <a:solidFill>
                      <a:srgbClr val="00B0F0"/>
                    </a:solidFill>
                  </a:tcPr>
                </a:tc>
                <a:tc>
                  <a:txBody>
                    <a:bodyPr/>
                    <a:lstStyle/>
                    <a:p>
                      <a:r>
                        <a:rPr lang="zh-TW" altLang="en-US" sz="2000" dirty="0">
                          <a:latin typeface="標楷體" panose="03000509000000000000" pitchFamily="65" charset="-120"/>
                          <a:ea typeface="標楷體" panose="03000509000000000000" pitchFamily="65" charset="-120"/>
                        </a:rPr>
                        <a:t>臺北市立建國高中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國立臺灣大學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xmlns="" val="10001"/>
                  </a:ext>
                </a:extLst>
              </a:tr>
              <a:tr h="701098">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臺北市立北一女中</a:t>
                      </a:r>
                    </a:p>
                  </a:txBody>
                  <a:tcPr marL="91438" marR="91438" marT="45724" marB="45724">
                    <a:lnB w="12700" cap="flat" cmpd="sng" algn="ctr">
                      <a:noFill/>
                      <a:prstDash val="solid"/>
                      <a:round/>
                      <a:headEnd type="none" w="med" len="med"/>
                      <a:tailEnd type="none" w="med" len="med"/>
                    </a:lnB>
                  </a:tcPr>
                </a:tc>
                <a:tc>
                  <a:txBody>
                    <a:bodyPr/>
                    <a:lstStyle/>
                    <a:p>
                      <a:r>
                        <a:rPr lang="zh-TW" altLang="en-US" sz="2000" dirty="0">
                          <a:latin typeface="標楷體" panose="03000509000000000000" pitchFamily="65" charset="-120"/>
                          <a:ea typeface="標楷體" panose="03000509000000000000" pitchFamily="65" charset="-120"/>
                        </a:rPr>
                        <a:t>國立臺灣大學</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國立臺灣師範大學</a:t>
                      </a:r>
                    </a:p>
                  </a:txBody>
                  <a:tcPr marL="91438" marR="91438" marT="45724" marB="45724">
                    <a:lnB w="12700" cap="flat" cmpd="sng" algn="ctr">
                      <a:noFill/>
                      <a:prstDash val="solid"/>
                      <a:round/>
                      <a:headEnd type="none" w="med" len="med"/>
                      <a:tailEnd type="none" w="med" len="med"/>
                    </a:lnB>
                  </a:tcPr>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lnB w="12700" cap="flat" cmpd="sng" algn="ctr">
                      <a:noFill/>
                      <a:prstDash val="solid"/>
                      <a:round/>
                      <a:headEnd type="none" w="med" len="med"/>
                      <a:tailEnd type="none" w="med" len="med"/>
                    </a:lnB>
                  </a:tcPr>
                </a:tc>
                <a:extLst>
                  <a:ext uri="{0D108BD9-81ED-4DB2-BD59-A6C34878D82A}">
                    <a16:rowId xmlns:a16="http://schemas.microsoft.com/office/drawing/2014/main" xmlns="" val="10002"/>
                  </a:ext>
                </a:extLst>
              </a:tr>
              <a:tr h="701098">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標楷體" panose="03000509000000000000" pitchFamily="65" charset="-120"/>
                          <a:ea typeface="標楷體" panose="03000509000000000000" pitchFamily="65" charset="-120"/>
                        </a:rPr>
                        <a:t>國立臺灣師大附中</a:t>
                      </a:r>
                    </a:p>
                  </a:txBody>
                  <a:tcPr marL="91438" marR="91438" marT="45724" marB="45724">
                    <a:lnT w="12700" cap="flat" cmpd="sng" algn="ctr">
                      <a:noFill/>
                      <a:prstDash val="solid"/>
                      <a:round/>
                      <a:headEnd type="none" w="med" len="med"/>
                      <a:tailEnd type="none" w="med" len="med"/>
                    </a:lnT>
                  </a:tcPr>
                </a:tc>
                <a:tc>
                  <a:txBody>
                    <a:bodyPr/>
                    <a:lstStyle/>
                    <a:p>
                      <a:r>
                        <a:rPr lang="zh-TW" altLang="en-US" sz="2000" dirty="0">
                          <a:latin typeface="標楷體" panose="03000509000000000000" pitchFamily="65" charset="-120"/>
                          <a:ea typeface="標楷體" panose="03000509000000000000" pitchFamily="65" charset="-120"/>
                        </a:rPr>
                        <a:t>國立臺灣師範大學</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國立陽明大學</a:t>
                      </a:r>
                    </a:p>
                  </a:txBody>
                  <a:tcPr marL="91438" marR="91438" marT="45724" marB="45724">
                    <a:lnT w="12700" cap="flat" cmpd="sng" algn="ctr">
                      <a:noFill/>
                      <a:prstDash val="solid"/>
                      <a:round/>
                      <a:headEnd type="none" w="med" len="med"/>
                      <a:tailEnd type="none" w="med" len="med"/>
                    </a:lnT>
                  </a:tcPr>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28</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lnT w="12700" cap="flat" cmpd="sng" algn="ctr">
                      <a:noFill/>
                      <a:prstDash val="solid"/>
                      <a:round/>
                      <a:headEnd type="none" w="med" len="med"/>
                      <a:tailEnd type="none" w="med" len="med"/>
                    </a:lnT>
                  </a:tcPr>
                </a:tc>
                <a:extLst>
                  <a:ext uri="{0D108BD9-81ED-4DB2-BD59-A6C34878D82A}">
                    <a16:rowId xmlns:a16="http://schemas.microsoft.com/office/drawing/2014/main" xmlns="" val="1534315997"/>
                  </a:ext>
                </a:extLst>
              </a:tr>
              <a:tr h="440181">
                <a:tc vMerge="1">
                  <a:txBody>
                    <a:bodyPr/>
                    <a:lstStyle/>
                    <a:p>
                      <a:endParaRPr lang="zh-TW" altLang="en-US"/>
                    </a:p>
                  </a:txBody>
                  <a:tcPr/>
                </a:tc>
                <a:tc>
                  <a:txBody>
                    <a:bodyPr/>
                    <a:lstStyle/>
                    <a:p>
                      <a:r>
                        <a:rPr lang="zh-TW" altLang="en-US" sz="2000" dirty="0">
                          <a:latin typeface="標楷體" panose="03000509000000000000" pitchFamily="65" charset="-120"/>
                          <a:ea typeface="標楷體" panose="03000509000000000000" pitchFamily="65" charset="-120"/>
                        </a:rPr>
                        <a:t>國立武陵高中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國立中央大學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xmlns="" val="10003"/>
                  </a:ext>
                </a:extLst>
              </a:tr>
              <a:tr h="440181">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國立新竹科學實中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國立清華大學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25</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xmlns="" val="10004"/>
                  </a:ext>
                </a:extLst>
              </a:tr>
              <a:tr h="440181">
                <a:tc rowSpan="2">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中區</a:t>
                      </a:r>
                    </a:p>
                  </a:txBody>
                  <a:tcPr marL="91438" marR="91438" marT="45724" marB="45724" anchor="ctr">
                    <a:solidFill>
                      <a:srgbClr val="00B050"/>
                    </a:solidFill>
                  </a:tcPr>
                </a:tc>
                <a:tc>
                  <a:txBody>
                    <a:bodyPr/>
                    <a:lstStyle/>
                    <a:p>
                      <a:r>
                        <a:rPr lang="zh-TW" altLang="en-US" sz="2000" dirty="0">
                          <a:latin typeface="標楷體" panose="03000509000000000000" pitchFamily="65" charset="-120"/>
                          <a:ea typeface="標楷體" panose="03000509000000000000" pitchFamily="65" charset="-120"/>
                        </a:rPr>
                        <a:t>國立臺中一中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國立交通大學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xmlns="" val="10005"/>
                  </a:ext>
                </a:extLst>
              </a:tr>
              <a:tr h="440181">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國立彰化高中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國立中興大學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28</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xmlns="" val="10006"/>
                  </a:ext>
                </a:extLst>
              </a:tr>
              <a:tr h="759764">
                <a:tc rowSpan="3">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南區</a:t>
                      </a:r>
                    </a:p>
                  </a:txBody>
                  <a:tcPr marL="91438" marR="91438" marT="45724" marB="45724" anchor="ctr">
                    <a:solidFill>
                      <a:srgbClr val="FF0000"/>
                    </a:solidFill>
                  </a:tcPr>
                </a:tc>
                <a:tc>
                  <a:txBody>
                    <a:bodyPr/>
                    <a:lstStyle/>
                    <a:p>
                      <a:r>
                        <a:rPr lang="zh-TW" altLang="en-US" sz="2000" dirty="0">
                          <a:latin typeface="標楷體" panose="03000509000000000000" pitchFamily="65" charset="-120"/>
                          <a:ea typeface="標楷體" panose="03000509000000000000" pitchFamily="65" charset="-120"/>
                        </a:rPr>
                        <a:t>國立嘉義高中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國立嘉義大學</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國立中正大學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25</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xmlns="" val="10007"/>
                  </a:ext>
                </a:extLst>
              </a:tr>
              <a:tr h="440181">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國立臺南一中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國立成功大學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28</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xmlns="" val="10008"/>
                  </a:ext>
                </a:extLst>
              </a:tr>
              <a:tr h="440181">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高雄市立高雄高中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國立中山大學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28</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xmlns="" val="10009"/>
                  </a:ext>
                </a:extLst>
              </a:tr>
            </a:tbl>
          </a:graphicData>
        </a:graphic>
      </p:graphicFrame>
      <p:sp>
        <p:nvSpPr>
          <p:cNvPr id="6" name="文字方塊 7"/>
          <p:cNvSpPr txBox="1">
            <a:spLocks noChangeArrowheads="1"/>
          </p:cNvSpPr>
          <p:nvPr/>
        </p:nvSpPr>
        <p:spPr bwMode="auto">
          <a:xfrm>
            <a:off x="5787126" y="6446433"/>
            <a:ext cx="5753100" cy="461963"/>
          </a:xfrm>
          <a:prstGeom prst="rect">
            <a:avLst/>
          </a:prstGeom>
          <a:solidFill>
            <a:srgbClr val="FFFF00"/>
          </a:solidFill>
          <a:ln w="28575">
            <a:solidFill>
              <a:schemeClr val="bg1"/>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400" b="1" dirty="0">
                <a:solidFill>
                  <a:srgbClr val="FF0000"/>
                </a:solidFill>
              </a:rPr>
              <a:t>108</a:t>
            </a:r>
            <a:r>
              <a:rPr lang="zh-TW" altLang="en-US" sz="2400" b="1" dirty="0">
                <a:solidFill>
                  <a:srgbClr val="FF0000"/>
                </a:solidFill>
              </a:rPr>
              <a:t>年度資料，</a:t>
            </a:r>
            <a:r>
              <a:rPr lang="en-US" altLang="zh-TW" sz="2400" b="1" dirty="0">
                <a:solidFill>
                  <a:srgbClr val="FF0000"/>
                </a:solidFill>
              </a:rPr>
              <a:t>109</a:t>
            </a:r>
            <a:r>
              <a:rPr lang="zh-TW" altLang="en-US" sz="2400" b="1" dirty="0">
                <a:solidFill>
                  <a:srgbClr val="FF0000"/>
                </a:solidFill>
              </a:rPr>
              <a:t>年度依簡章公布為準</a:t>
            </a:r>
          </a:p>
        </p:txBody>
      </p:sp>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內容版面配置區 2">
            <a:extLst>
              <a:ext uri="{FF2B5EF4-FFF2-40B4-BE49-F238E27FC236}">
                <a16:creationId xmlns:a16="http://schemas.microsoft.com/office/drawing/2014/main" xmlns="" id="{33DDB538-E1D3-4D6B-9979-912C52D4DE7C}"/>
              </a:ext>
            </a:extLst>
          </p:cNvPr>
          <p:cNvSpPr>
            <a:spLocks noGrp="1"/>
          </p:cNvSpPr>
          <p:nvPr>
            <p:ph idx="1"/>
          </p:nvPr>
        </p:nvSpPr>
        <p:spPr>
          <a:xfrm>
            <a:off x="2927350" y="1600200"/>
            <a:ext cx="7489825" cy="4983163"/>
          </a:xfrm>
        </p:spPr>
        <p:txBody>
          <a:bodyPr/>
          <a:lstStyle/>
          <a:p>
            <a:pPr eaLnBrk="1" hangingPunct="1">
              <a:defRPr/>
            </a:pPr>
            <a:r>
              <a:rPr lang="en-US" altLang="zh-TW" sz="3600" dirty="0">
                <a:solidFill>
                  <a:schemeClr val="tx1"/>
                </a:solidFill>
                <a:latin typeface="標楷體" panose="03000509000000000000" pitchFamily="65" charset="-120"/>
                <a:ea typeface="標楷體" panose="03000509000000000000" pitchFamily="65" charset="-120"/>
                <a:cs typeface="超研澤粗魏碑"/>
              </a:rPr>
              <a:t>109</a:t>
            </a:r>
            <a:r>
              <a:rPr lang="zh-TW" altLang="en-US" sz="3600" dirty="0">
                <a:solidFill>
                  <a:schemeClr val="tx1"/>
                </a:solidFill>
                <a:latin typeface="標楷體" panose="03000509000000000000" pitchFamily="65" charset="-120"/>
                <a:ea typeface="標楷體" panose="03000509000000000000" pitchFamily="65" charset="-120"/>
                <a:cs typeface="超研澤粗魏碑"/>
              </a:rPr>
              <a:t>年</a:t>
            </a:r>
            <a:r>
              <a:rPr lang="en-US" altLang="zh-TW" sz="3600" dirty="0">
                <a:solidFill>
                  <a:schemeClr val="tx1"/>
                </a:solidFill>
                <a:latin typeface="標楷體" panose="03000509000000000000" pitchFamily="65" charset="-120"/>
                <a:ea typeface="標楷體" panose="03000509000000000000" pitchFamily="65" charset="-120"/>
                <a:cs typeface="超研澤粗魏碑"/>
              </a:rPr>
              <a:t>4</a:t>
            </a:r>
            <a:r>
              <a:rPr lang="zh-TW" altLang="zh-TW" sz="3600" dirty="0">
                <a:solidFill>
                  <a:schemeClr val="tx1"/>
                </a:solidFill>
                <a:latin typeface="標楷體" panose="03000509000000000000" pitchFamily="65" charset="-120"/>
                <a:ea typeface="標楷體" panose="03000509000000000000" pitchFamily="65" charset="-120"/>
                <a:cs typeface="超研澤粗魏碑"/>
              </a:rPr>
              <a:t>月</a:t>
            </a:r>
            <a:r>
              <a:rPr lang="zh-TW" altLang="en-US" sz="3600" dirty="0">
                <a:solidFill>
                  <a:schemeClr val="tx1"/>
                </a:solidFill>
                <a:latin typeface="標楷體" panose="03000509000000000000" pitchFamily="65" charset="-120"/>
                <a:ea typeface="標楷體" panose="03000509000000000000" pitchFamily="65" charset="-120"/>
                <a:cs typeface="超研澤粗魏碑"/>
              </a:rPr>
              <a:t>進行術科</a:t>
            </a:r>
            <a:r>
              <a:rPr lang="zh-TW" altLang="zh-TW" sz="3600" dirty="0">
                <a:solidFill>
                  <a:schemeClr val="tx1"/>
                </a:solidFill>
                <a:latin typeface="標楷體" panose="03000509000000000000" pitchFamily="65" charset="-120"/>
                <a:ea typeface="標楷體" panose="03000509000000000000" pitchFamily="65" charset="-120"/>
                <a:cs typeface="超研澤粗魏碑"/>
              </a:rPr>
              <a:t>測驗</a:t>
            </a:r>
            <a:endParaRPr lang="en-US" altLang="zh-TW" sz="3600" dirty="0">
              <a:solidFill>
                <a:schemeClr val="tx1"/>
              </a:solidFill>
              <a:latin typeface="標楷體" panose="03000509000000000000" pitchFamily="65" charset="-120"/>
              <a:ea typeface="標楷體" panose="03000509000000000000" pitchFamily="65" charset="-120"/>
              <a:cs typeface="超研澤粗魏碑"/>
            </a:endParaRPr>
          </a:p>
          <a:p>
            <a:pPr eaLnBrk="1" hangingPunct="1">
              <a:defRPr/>
            </a:pPr>
            <a:r>
              <a:rPr lang="zh-TW" altLang="en-US" sz="3600" dirty="0">
                <a:solidFill>
                  <a:schemeClr val="tx1"/>
                </a:solidFill>
                <a:latin typeface="標楷體" panose="03000509000000000000" pitchFamily="65" charset="-120"/>
                <a:ea typeface="標楷體" panose="03000509000000000000" pitchFamily="65" charset="-120"/>
                <a:cs typeface="超研澤粗魏碑"/>
              </a:rPr>
              <a:t>各校依群科屬性，考量國中生學習基礎，規劃簡易操作測驗，或者依招生需求，以書面審查、口試等方式進行篩選。</a:t>
            </a:r>
            <a:endParaRPr lang="en-US" altLang="zh-TW" sz="3600" dirty="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buFont typeface="Wingdings 3" panose="05040102010807070707" pitchFamily="18" charset="2"/>
              <a:buNone/>
              <a:defRPr/>
            </a:pPr>
            <a:endParaRPr lang="zh-TW" altLang="en-US" sz="3600" dirty="0">
              <a:solidFill>
                <a:schemeClr val="tx1"/>
              </a:solidFill>
              <a:latin typeface="標楷體" panose="03000509000000000000" pitchFamily="65" charset="-120"/>
              <a:ea typeface="標楷體" panose="03000509000000000000" pitchFamily="65" charset="-120"/>
              <a:cs typeface="超研澤粗魏碑"/>
            </a:endParaRPr>
          </a:p>
        </p:txBody>
      </p:sp>
      <p:sp>
        <p:nvSpPr>
          <p:cNvPr id="189443" name="標題 1"/>
          <p:cNvSpPr txBox="1">
            <a:spLocks/>
          </p:cNvSpPr>
          <p:nvPr/>
        </p:nvSpPr>
        <p:spPr bwMode="auto">
          <a:xfrm>
            <a:off x="1627188" y="569913"/>
            <a:ext cx="99790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四</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專業群科</a:t>
            </a:r>
            <a:r>
              <a:rPr kumimoji="0" lang="en-US" altLang="zh-TW" sz="4000">
                <a:solidFill>
                  <a:srgbClr val="C00000"/>
                </a:solidFill>
                <a:latin typeface="標楷體" panose="03000509000000000000" pitchFamily="65" charset="-120"/>
                <a:ea typeface="標楷體" panose="03000509000000000000" pitchFamily="65" charset="-120"/>
              </a:rPr>
              <a:t>1</a:t>
            </a:r>
          </a:p>
          <a:p>
            <a:pPr>
              <a:spcBef>
                <a:spcPct val="0"/>
              </a:spcBef>
              <a:buClrTx/>
              <a:buFontTx/>
              <a:buNone/>
            </a:pP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944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47C4989-F4AD-447D-8148-17DA0A583171}" type="slidenum">
              <a:rPr kumimoji="0" lang="zh-TW" altLang="en-US" smtClean="0">
                <a:solidFill>
                  <a:srgbClr val="FEFFFF"/>
                </a:solidFill>
                <a:latin typeface="Century Gothic" panose="020B0502020202020204" pitchFamily="34" charset="0"/>
              </a:rPr>
              <a:pPr/>
              <a:t>84</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標題 1"/>
          <p:cNvSpPr txBox="1">
            <a:spLocks/>
          </p:cNvSpPr>
          <p:nvPr/>
        </p:nvSpPr>
        <p:spPr bwMode="auto">
          <a:xfrm>
            <a:off x="1649413" y="0"/>
            <a:ext cx="7377112" cy="587375"/>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四</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特色招生甄選入學</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專業群科</a:t>
            </a:r>
            <a:r>
              <a:rPr kumimoji="0" lang="en-US" altLang="zh-TW" sz="3600" dirty="0">
                <a:solidFill>
                  <a:srgbClr val="C00000"/>
                </a:solidFill>
                <a:latin typeface="標楷體" panose="03000509000000000000" pitchFamily="65" charset="-120"/>
                <a:ea typeface="標楷體" panose="03000509000000000000" pitchFamily="65" charset="-120"/>
              </a:rPr>
              <a:t>2</a:t>
            </a:r>
            <a:endParaRPr kumimoji="0" lang="zh-TW" altLang="en-US" sz="4000" dirty="0">
              <a:solidFill>
                <a:srgbClr val="C00000"/>
              </a:solidFill>
              <a:latin typeface="標楷體" panose="03000509000000000000" pitchFamily="65" charset="-120"/>
              <a:ea typeface="標楷體" panose="03000509000000000000" pitchFamily="65" charset="-120"/>
            </a:endParaRPr>
          </a:p>
        </p:txBody>
      </p:sp>
      <p:sp>
        <p:nvSpPr>
          <p:cNvPr id="190537"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DE59E00-38A8-4FAE-876F-7CA5DE2D7505}" type="slidenum">
              <a:rPr kumimoji="0" lang="zh-TW" altLang="en-US" smtClean="0">
                <a:solidFill>
                  <a:srgbClr val="FEFFFF"/>
                </a:solidFill>
                <a:latin typeface="Century Gothic" panose="020B0502020202020204" pitchFamily="34" charset="0"/>
              </a:rPr>
              <a:pPr/>
              <a:t>85</a:t>
            </a:fld>
            <a:endParaRPr kumimoji="0" lang="zh-TW" altLang="en-US">
              <a:solidFill>
                <a:srgbClr val="FEFFFF"/>
              </a:solidFill>
              <a:latin typeface="Century Gothic" panose="020B0502020202020204" pitchFamily="34" charset="0"/>
            </a:endParaRPr>
          </a:p>
        </p:txBody>
      </p:sp>
      <p:sp>
        <p:nvSpPr>
          <p:cNvPr id="190538" name="標題 1"/>
          <p:cNvSpPr>
            <a:spLocks noGrp="1"/>
          </p:cNvSpPr>
          <p:nvPr>
            <p:ph type="title"/>
          </p:nvPr>
        </p:nvSpPr>
        <p:spPr>
          <a:xfrm>
            <a:off x="2187575" y="533400"/>
            <a:ext cx="6838950" cy="508000"/>
          </a:xfrm>
        </p:spPr>
        <p:txBody>
          <a:bodyPr/>
          <a:lstStyle/>
          <a:p>
            <a:pPr eaLnBrk="1" hangingPunct="1"/>
            <a:r>
              <a:rPr kumimoji="1" lang="zh-TW" altLang="en-US" sz="2800" dirty="0">
                <a:solidFill>
                  <a:srgbClr val="C00000"/>
                </a:solidFill>
                <a:latin typeface="標楷體" panose="03000509000000000000" pitchFamily="65" charset="-120"/>
                <a:ea typeface="標楷體" panose="03000509000000000000" pitchFamily="65" charset="-120"/>
              </a:rPr>
              <a:t>臺南區專業群科甄選入學辦理學校</a:t>
            </a:r>
          </a:p>
        </p:txBody>
      </p:sp>
      <p:sp>
        <p:nvSpPr>
          <p:cNvPr id="190539" name="文字方塊 5"/>
          <p:cNvSpPr txBox="1">
            <a:spLocks noChangeArrowheads="1"/>
          </p:cNvSpPr>
          <p:nvPr/>
        </p:nvSpPr>
        <p:spPr bwMode="auto">
          <a:xfrm>
            <a:off x="9179169" y="6488112"/>
            <a:ext cx="3012831" cy="369887"/>
          </a:xfrm>
          <a:prstGeom prst="rect">
            <a:avLst/>
          </a:prstGeom>
          <a:solidFill>
            <a:srgbClr val="FFFF00"/>
          </a:solidFill>
          <a:ln w="28575">
            <a:solidFill>
              <a:schemeClr val="bg1"/>
            </a:solidFill>
            <a:miter lim="800000"/>
            <a:headEnd/>
            <a:tailEnd/>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b="1" dirty="0">
                <a:solidFill>
                  <a:srgbClr val="FF0000"/>
                </a:solidFill>
              </a:rPr>
              <a:t>請依</a:t>
            </a:r>
            <a:r>
              <a:rPr lang="en-US" altLang="zh-TW" b="1" dirty="0">
                <a:solidFill>
                  <a:srgbClr val="FF0000"/>
                </a:solidFill>
              </a:rPr>
              <a:t>109</a:t>
            </a:r>
            <a:r>
              <a:rPr lang="zh-TW" altLang="en-US" b="1" dirty="0">
                <a:solidFill>
                  <a:srgbClr val="FF0000"/>
                </a:solidFill>
              </a:rPr>
              <a:t>年度公告簡章為準</a:t>
            </a:r>
          </a:p>
        </p:txBody>
      </p:sp>
      <p:graphicFrame>
        <p:nvGraphicFramePr>
          <p:cNvPr id="7" name="物件 6">
            <a:extLst>
              <a:ext uri="{FF2B5EF4-FFF2-40B4-BE49-F238E27FC236}">
                <a16:creationId xmlns:a16="http://schemas.microsoft.com/office/drawing/2014/main" xmlns="" id="{CF23ADB8-24EE-41ED-AE9E-E86CF5DFF1DA}"/>
              </a:ext>
            </a:extLst>
          </p:cNvPr>
          <p:cNvGraphicFramePr>
            <a:graphicFrameLocks noChangeAspect="1"/>
          </p:cNvGraphicFramePr>
          <p:nvPr>
            <p:extLst>
              <p:ext uri="{D42A27DB-BD31-4B8C-83A1-F6EECF244321}">
                <p14:modId xmlns:p14="http://schemas.microsoft.com/office/powerpoint/2010/main" val="2352875930"/>
              </p:ext>
            </p:extLst>
          </p:nvPr>
        </p:nvGraphicFramePr>
        <p:xfrm>
          <a:off x="1649413" y="1062892"/>
          <a:ext cx="9028600" cy="5327650"/>
        </p:xfrm>
        <a:graphic>
          <a:graphicData uri="http://schemas.openxmlformats.org/presentationml/2006/ole">
            <mc:AlternateContent xmlns:mc="http://schemas.openxmlformats.org/markup-compatibility/2006">
              <mc:Choice xmlns:v="urn:schemas-microsoft-com:vml" Requires="v">
                <p:oleObj spid="_x0000_s123930" name="Worksheet" r:id="rId5" imgW="10982170" imgH="6162817" progId="Excel.Sheet.12">
                  <p:embed/>
                </p:oleObj>
              </mc:Choice>
              <mc:Fallback>
                <p:oleObj name="Worksheet" r:id="rId5" imgW="10982170" imgH="6162817" progId="Excel.Sheet.12">
                  <p:embed/>
                  <p:pic>
                    <p:nvPicPr>
                      <p:cNvPr id="6" name="物件 5">
                        <a:extLst>
                          <a:ext uri="{FF2B5EF4-FFF2-40B4-BE49-F238E27FC236}">
                            <a16:creationId xmlns:a16="http://schemas.microsoft.com/office/drawing/2014/main" xmlns="" id="{D4DD45A1-4BB9-4D17-8DA0-CE52961A158C}"/>
                          </a:ext>
                        </a:extLst>
                      </p:cNvPr>
                      <p:cNvPicPr/>
                      <p:nvPr/>
                    </p:nvPicPr>
                    <p:blipFill>
                      <a:blip r:embed="rId6"/>
                      <a:stretch>
                        <a:fillRect/>
                      </a:stretch>
                    </p:blipFill>
                    <p:spPr>
                      <a:xfrm>
                        <a:off x="1649413" y="1062892"/>
                        <a:ext cx="9028600" cy="5327650"/>
                      </a:xfrm>
                      <a:prstGeom prst="rect">
                        <a:avLst/>
                      </a:prstGeom>
                    </p:spPr>
                  </p:pic>
                </p:oleObj>
              </mc:Fallback>
            </mc:AlternateContent>
          </a:graphicData>
        </a:graphic>
      </p:graphicFrame>
    </p:spTree>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標題 1"/>
          <p:cNvSpPr txBox="1">
            <a:spLocks/>
          </p:cNvSpPr>
          <p:nvPr/>
        </p:nvSpPr>
        <p:spPr bwMode="auto">
          <a:xfrm>
            <a:off x="1628775" y="46038"/>
            <a:ext cx="7418388" cy="569912"/>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四</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特色招生甄選入學</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專業群科</a:t>
            </a:r>
            <a:r>
              <a:rPr kumimoji="0" lang="en-US" altLang="zh-TW" sz="3600">
                <a:solidFill>
                  <a:srgbClr val="C00000"/>
                </a:solidFill>
                <a:latin typeface="標楷體" panose="03000509000000000000" pitchFamily="65" charset="-120"/>
                <a:ea typeface="標楷體" panose="03000509000000000000" pitchFamily="65" charset="-120"/>
              </a:rPr>
              <a:t>3</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92584"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95EABC1-236B-46EA-9E58-1DFF89A3CF8E}" type="slidenum">
              <a:rPr kumimoji="0" lang="zh-TW" altLang="en-US" smtClean="0">
                <a:solidFill>
                  <a:srgbClr val="FEFFFF"/>
                </a:solidFill>
                <a:latin typeface="Century Gothic" panose="020B0502020202020204" pitchFamily="34" charset="0"/>
              </a:rPr>
              <a:pPr/>
              <a:t>86</a:t>
            </a:fld>
            <a:endParaRPr kumimoji="0" lang="zh-TW" altLang="en-US">
              <a:solidFill>
                <a:srgbClr val="FEFFFF"/>
              </a:solidFill>
              <a:latin typeface="Century Gothic" panose="020B0502020202020204" pitchFamily="34" charset="0"/>
            </a:endParaRPr>
          </a:p>
        </p:txBody>
      </p:sp>
      <p:sp>
        <p:nvSpPr>
          <p:cNvPr id="192585" name="標題 1"/>
          <p:cNvSpPr>
            <a:spLocks noGrp="1"/>
          </p:cNvSpPr>
          <p:nvPr>
            <p:ph type="title"/>
          </p:nvPr>
        </p:nvSpPr>
        <p:spPr>
          <a:xfrm>
            <a:off x="2208213" y="569913"/>
            <a:ext cx="6838950" cy="506412"/>
          </a:xfrm>
        </p:spPr>
        <p:txBody>
          <a:bodyPr/>
          <a:lstStyle/>
          <a:p>
            <a:pPr eaLnBrk="1" hangingPunct="1"/>
            <a:r>
              <a:rPr kumimoji="1" lang="zh-TW" altLang="en-US" sz="2800">
                <a:solidFill>
                  <a:srgbClr val="C00000"/>
                </a:solidFill>
                <a:latin typeface="標楷體" panose="03000509000000000000" pitchFamily="65" charset="-120"/>
                <a:ea typeface="標楷體" panose="03000509000000000000" pitchFamily="65" charset="-120"/>
              </a:rPr>
              <a:t>臺南區專業群科甄選入學辦理學校</a:t>
            </a:r>
          </a:p>
        </p:txBody>
      </p:sp>
      <p:graphicFrame>
        <p:nvGraphicFramePr>
          <p:cNvPr id="8" name="物件 7">
            <a:extLst>
              <a:ext uri="{FF2B5EF4-FFF2-40B4-BE49-F238E27FC236}">
                <a16:creationId xmlns:a16="http://schemas.microsoft.com/office/drawing/2014/main" xmlns="" id="{6C0B2C34-BDE2-4CF1-A1CD-5C8EBC7D5F00}"/>
              </a:ext>
            </a:extLst>
          </p:cNvPr>
          <p:cNvGraphicFramePr>
            <a:graphicFrameLocks noChangeAspect="1"/>
          </p:cNvGraphicFramePr>
          <p:nvPr>
            <p:extLst>
              <p:ext uri="{D42A27DB-BD31-4B8C-83A1-F6EECF244321}">
                <p14:modId xmlns:p14="http://schemas.microsoft.com/office/powerpoint/2010/main" val="429609239"/>
              </p:ext>
            </p:extLst>
          </p:nvPr>
        </p:nvGraphicFramePr>
        <p:xfrm>
          <a:off x="1519395" y="1076325"/>
          <a:ext cx="8823677" cy="5561140"/>
        </p:xfrm>
        <a:graphic>
          <a:graphicData uri="http://schemas.openxmlformats.org/presentationml/2006/ole">
            <mc:AlternateContent xmlns:mc="http://schemas.openxmlformats.org/markup-compatibility/2006">
              <mc:Choice xmlns:v="urn:schemas-microsoft-com:vml" Requires="v">
                <p:oleObj spid="_x0000_s124954" name="工作表" r:id="rId4" imgW="10064910" imgH="6927769" progId="Excel.Sheet.12">
                  <p:embed/>
                </p:oleObj>
              </mc:Choice>
              <mc:Fallback>
                <p:oleObj name="工作表" r:id="rId4" imgW="10064910" imgH="6927769" progId="Excel.Sheet.12">
                  <p:embed/>
                  <p:pic>
                    <p:nvPicPr>
                      <p:cNvPr id="8" name="物件 7">
                        <a:extLst>
                          <a:ext uri="{FF2B5EF4-FFF2-40B4-BE49-F238E27FC236}">
                            <a16:creationId xmlns:a16="http://schemas.microsoft.com/office/drawing/2014/main" xmlns="" id="{164CAEB4-1FEF-4E61-BDB1-84ABF801E98E}"/>
                          </a:ext>
                        </a:extLst>
                      </p:cNvPr>
                      <p:cNvPicPr/>
                      <p:nvPr/>
                    </p:nvPicPr>
                    <p:blipFill>
                      <a:blip r:embed="rId5"/>
                      <a:stretch>
                        <a:fillRect/>
                      </a:stretch>
                    </p:blipFill>
                    <p:spPr>
                      <a:xfrm>
                        <a:off x="1519395" y="1076325"/>
                        <a:ext cx="8823677" cy="5561140"/>
                      </a:xfrm>
                      <a:prstGeom prst="rect">
                        <a:avLst/>
                      </a:prstGeom>
                    </p:spPr>
                  </p:pic>
                </p:oleObj>
              </mc:Fallback>
            </mc:AlternateContent>
          </a:graphicData>
        </a:graphic>
      </p:graphicFrame>
      <p:sp>
        <p:nvSpPr>
          <p:cNvPr id="7" name="文字方塊 5">
            <a:extLst>
              <a:ext uri="{FF2B5EF4-FFF2-40B4-BE49-F238E27FC236}">
                <a16:creationId xmlns:a16="http://schemas.microsoft.com/office/drawing/2014/main" xmlns="" id="{CFF77B33-5D20-4223-86B0-51B9E75F7723}"/>
              </a:ext>
            </a:extLst>
          </p:cNvPr>
          <p:cNvSpPr txBox="1">
            <a:spLocks noChangeArrowheads="1"/>
          </p:cNvSpPr>
          <p:nvPr/>
        </p:nvSpPr>
        <p:spPr bwMode="auto">
          <a:xfrm>
            <a:off x="9179169" y="6488112"/>
            <a:ext cx="3012831" cy="369887"/>
          </a:xfrm>
          <a:prstGeom prst="rect">
            <a:avLst/>
          </a:prstGeom>
          <a:solidFill>
            <a:srgbClr val="FFFF00"/>
          </a:solidFill>
          <a:ln w="28575">
            <a:solidFill>
              <a:schemeClr val="bg1"/>
            </a:solidFill>
            <a:miter lim="800000"/>
            <a:headEnd/>
            <a:tailEnd/>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b="1" dirty="0">
                <a:solidFill>
                  <a:srgbClr val="FF0000"/>
                </a:solidFill>
              </a:rPr>
              <a:t>請依</a:t>
            </a:r>
            <a:r>
              <a:rPr lang="en-US" altLang="zh-TW" b="1" dirty="0">
                <a:solidFill>
                  <a:srgbClr val="FF0000"/>
                </a:solidFill>
              </a:rPr>
              <a:t>109</a:t>
            </a:r>
            <a:r>
              <a:rPr lang="zh-TW" altLang="en-US" b="1" dirty="0">
                <a:solidFill>
                  <a:srgbClr val="FF0000"/>
                </a:solidFill>
              </a:rPr>
              <a:t>年度公告簡章為準</a:t>
            </a:r>
          </a:p>
        </p:txBody>
      </p:sp>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標題 1"/>
          <p:cNvSpPr txBox="1">
            <a:spLocks/>
          </p:cNvSpPr>
          <p:nvPr/>
        </p:nvSpPr>
        <p:spPr bwMode="auto">
          <a:xfrm>
            <a:off x="1636713" y="146050"/>
            <a:ext cx="7418387" cy="569913"/>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四</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特色招生甄選入學</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專業群科</a:t>
            </a:r>
            <a:r>
              <a:rPr kumimoji="0" lang="en-US" altLang="zh-TW" sz="3600">
                <a:solidFill>
                  <a:srgbClr val="C00000"/>
                </a:solidFill>
                <a:latin typeface="標楷體" panose="03000509000000000000" pitchFamily="65" charset="-120"/>
                <a:ea typeface="標楷體" panose="03000509000000000000" pitchFamily="65" charset="-120"/>
              </a:rPr>
              <a:t>4</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94616"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A179961-BD00-4140-ADDA-7732497C3D46}" type="slidenum">
              <a:rPr kumimoji="0" lang="zh-TW" altLang="en-US" smtClean="0">
                <a:solidFill>
                  <a:srgbClr val="FEFFFF"/>
                </a:solidFill>
                <a:latin typeface="Century Gothic" panose="020B0502020202020204" pitchFamily="34" charset="0"/>
              </a:rPr>
              <a:pPr/>
              <a:t>87</a:t>
            </a:fld>
            <a:endParaRPr kumimoji="0" lang="zh-TW" altLang="en-US">
              <a:solidFill>
                <a:srgbClr val="FEFFFF"/>
              </a:solidFill>
              <a:latin typeface="Century Gothic" panose="020B0502020202020204" pitchFamily="34" charset="0"/>
            </a:endParaRPr>
          </a:p>
        </p:txBody>
      </p:sp>
      <p:sp>
        <p:nvSpPr>
          <p:cNvPr id="194617" name="標題 1"/>
          <p:cNvSpPr>
            <a:spLocks noGrp="1"/>
          </p:cNvSpPr>
          <p:nvPr>
            <p:ph type="title"/>
          </p:nvPr>
        </p:nvSpPr>
        <p:spPr>
          <a:xfrm>
            <a:off x="1674154" y="629703"/>
            <a:ext cx="6838950" cy="508000"/>
          </a:xfrm>
        </p:spPr>
        <p:txBody>
          <a:bodyPr/>
          <a:lstStyle/>
          <a:p>
            <a:pPr eaLnBrk="1" hangingPunct="1"/>
            <a:r>
              <a:rPr kumimoji="1" lang="zh-TW" altLang="en-US" sz="2800" dirty="0">
                <a:solidFill>
                  <a:srgbClr val="C00000"/>
                </a:solidFill>
                <a:latin typeface="標楷體" panose="03000509000000000000" pitchFamily="65" charset="-120"/>
                <a:ea typeface="標楷體" panose="03000509000000000000" pitchFamily="65" charset="-120"/>
              </a:rPr>
              <a:t>臺南區專業群科甄選入學辦理學校</a:t>
            </a:r>
          </a:p>
        </p:txBody>
      </p:sp>
      <p:graphicFrame>
        <p:nvGraphicFramePr>
          <p:cNvPr id="8" name="物件 7">
            <a:extLst>
              <a:ext uri="{FF2B5EF4-FFF2-40B4-BE49-F238E27FC236}">
                <a16:creationId xmlns:a16="http://schemas.microsoft.com/office/drawing/2014/main" xmlns="" id="{C81FE9EC-2BA3-421E-ADAC-871FC66DC6CD}"/>
              </a:ext>
            </a:extLst>
          </p:cNvPr>
          <p:cNvGraphicFramePr>
            <a:graphicFrameLocks noChangeAspect="1"/>
          </p:cNvGraphicFramePr>
          <p:nvPr>
            <p:extLst>
              <p:ext uri="{D42A27DB-BD31-4B8C-83A1-F6EECF244321}">
                <p14:modId xmlns:p14="http://schemas.microsoft.com/office/powerpoint/2010/main" val="3112010546"/>
              </p:ext>
            </p:extLst>
          </p:nvPr>
        </p:nvGraphicFramePr>
        <p:xfrm>
          <a:off x="1655763" y="1069974"/>
          <a:ext cx="8333626" cy="5788025"/>
        </p:xfrm>
        <a:graphic>
          <a:graphicData uri="http://schemas.openxmlformats.org/presentationml/2006/ole">
            <mc:AlternateContent xmlns:mc="http://schemas.openxmlformats.org/markup-compatibility/2006">
              <mc:Choice xmlns:v="urn:schemas-microsoft-com:vml" Requires="v">
                <p:oleObj spid="_x0000_s125978" name="Worksheet" r:id="rId5" imgW="10982170" imgH="7743748" progId="Excel.Sheet.12">
                  <p:embed/>
                </p:oleObj>
              </mc:Choice>
              <mc:Fallback>
                <p:oleObj name="Worksheet" r:id="rId5" imgW="10982170" imgH="7743748" progId="Excel.Sheet.12">
                  <p:embed/>
                  <p:pic>
                    <p:nvPicPr>
                      <p:cNvPr id="8" name="物件 7">
                        <a:extLst>
                          <a:ext uri="{FF2B5EF4-FFF2-40B4-BE49-F238E27FC236}">
                            <a16:creationId xmlns:a16="http://schemas.microsoft.com/office/drawing/2014/main" xmlns="" id="{2D5E9376-2B2F-41F5-BDBA-B78195A029C7}"/>
                          </a:ext>
                        </a:extLst>
                      </p:cNvPr>
                      <p:cNvPicPr/>
                      <p:nvPr/>
                    </p:nvPicPr>
                    <p:blipFill>
                      <a:blip r:embed="rId6"/>
                      <a:stretch>
                        <a:fillRect/>
                      </a:stretch>
                    </p:blipFill>
                    <p:spPr>
                      <a:xfrm>
                        <a:off x="1655763" y="1069974"/>
                        <a:ext cx="8333626" cy="5788025"/>
                      </a:xfrm>
                      <a:prstGeom prst="rect">
                        <a:avLst/>
                      </a:prstGeom>
                    </p:spPr>
                  </p:pic>
                </p:oleObj>
              </mc:Fallback>
            </mc:AlternateContent>
          </a:graphicData>
        </a:graphic>
      </p:graphicFrame>
      <p:sp>
        <p:nvSpPr>
          <p:cNvPr id="7" name="文字方塊 5">
            <a:extLst>
              <a:ext uri="{FF2B5EF4-FFF2-40B4-BE49-F238E27FC236}">
                <a16:creationId xmlns:a16="http://schemas.microsoft.com/office/drawing/2014/main" xmlns="" id="{4AE4F4B7-5DD4-4EE7-BE4E-0409C5C34CF5}"/>
              </a:ext>
            </a:extLst>
          </p:cNvPr>
          <p:cNvSpPr txBox="1">
            <a:spLocks noChangeArrowheads="1"/>
          </p:cNvSpPr>
          <p:nvPr/>
        </p:nvSpPr>
        <p:spPr bwMode="auto">
          <a:xfrm>
            <a:off x="9179169" y="6488112"/>
            <a:ext cx="3012831" cy="369887"/>
          </a:xfrm>
          <a:prstGeom prst="rect">
            <a:avLst/>
          </a:prstGeom>
          <a:solidFill>
            <a:srgbClr val="FFFF00"/>
          </a:solidFill>
          <a:ln w="28575">
            <a:solidFill>
              <a:schemeClr val="bg1"/>
            </a:solidFill>
            <a:miter lim="800000"/>
            <a:headEnd/>
            <a:tailEnd/>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b="1" dirty="0">
                <a:solidFill>
                  <a:srgbClr val="FF0000"/>
                </a:solidFill>
              </a:rPr>
              <a:t>請依</a:t>
            </a:r>
            <a:r>
              <a:rPr lang="en-US" altLang="zh-TW" b="1" dirty="0">
                <a:solidFill>
                  <a:srgbClr val="FF0000"/>
                </a:solidFill>
              </a:rPr>
              <a:t>109</a:t>
            </a:r>
            <a:r>
              <a:rPr lang="zh-TW" altLang="en-US" b="1" dirty="0">
                <a:solidFill>
                  <a:srgbClr val="FF0000"/>
                </a:solidFill>
              </a:rPr>
              <a:t>年度公告簡章為準</a:t>
            </a:r>
          </a:p>
        </p:txBody>
      </p:sp>
    </p:spTree>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標題 1"/>
          <p:cNvSpPr txBox="1">
            <a:spLocks/>
          </p:cNvSpPr>
          <p:nvPr/>
        </p:nvSpPr>
        <p:spPr bwMode="auto">
          <a:xfrm>
            <a:off x="1855788" y="438150"/>
            <a:ext cx="7418387" cy="569913"/>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四</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特色招生甄選入學</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專業群科</a:t>
            </a:r>
            <a:r>
              <a:rPr kumimoji="0" lang="en-US" altLang="zh-TW" sz="3600">
                <a:solidFill>
                  <a:srgbClr val="C00000"/>
                </a:solidFill>
                <a:latin typeface="標楷體" panose="03000509000000000000" pitchFamily="65" charset="-120"/>
                <a:ea typeface="標楷體" panose="03000509000000000000" pitchFamily="65" charset="-120"/>
              </a:rPr>
              <a:t>5</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9664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D6352C2-E72F-4A9D-8D25-40BADF1DE8BE}" type="slidenum">
              <a:rPr kumimoji="0" lang="zh-TW" altLang="en-US" smtClean="0">
                <a:solidFill>
                  <a:srgbClr val="FEFFFF"/>
                </a:solidFill>
                <a:latin typeface="Century Gothic" panose="020B0502020202020204" pitchFamily="34" charset="0"/>
              </a:rPr>
              <a:pPr/>
              <a:t>88</a:t>
            </a:fld>
            <a:endParaRPr kumimoji="0" lang="zh-TW" altLang="en-US">
              <a:solidFill>
                <a:srgbClr val="FEFFFF"/>
              </a:solidFill>
              <a:latin typeface="Century Gothic" panose="020B0502020202020204" pitchFamily="34" charset="0"/>
            </a:endParaRPr>
          </a:p>
        </p:txBody>
      </p:sp>
      <p:sp>
        <p:nvSpPr>
          <p:cNvPr id="196641" name="標題 1"/>
          <p:cNvSpPr>
            <a:spLocks noGrp="1"/>
          </p:cNvSpPr>
          <p:nvPr>
            <p:ph type="title"/>
          </p:nvPr>
        </p:nvSpPr>
        <p:spPr>
          <a:xfrm>
            <a:off x="1727200" y="1152525"/>
            <a:ext cx="6838950" cy="506413"/>
          </a:xfrm>
        </p:spPr>
        <p:txBody>
          <a:bodyPr/>
          <a:lstStyle/>
          <a:p>
            <a:pPr eaLnBrk="1" hangingPunct="1"/>
            <a:r>
              <a:rPr kumimoji="1" lang="zh-TW" altLang="en-US" sz="2800">
                <a:solidFill>
                  <a:srgbClr val="C00000"/>
                </a:solidFill>
                <a:latin typeface="標楷體" panose="03000509000000000000" pitchFamily="65" charset="-120"/>
                <a:ea typeface="標楷體" panose="03000509000000000000" pitchFamily="65" charset="-120"/>
              </a:rPr>
              <a:t>臺南區專業群科甄選入學辦理學校</a:t>
            </a:r>
          </a:p>
        </p:txBody>
      </p:sp>
      <p:sp>
        <p:nvSpPr>
          <p:cNvPr id="7" name="文字方塊 5">
            <a:extLst>
              <a:ext uri="{FF2B5EF4-FFF2-40B4-BE49-F238E27FC236}">
                <a16:creationId xmlns:a16="http://schemas.microsoft.com/office/drawing/2014/main" xmlns="" id="{0D46698F-ACFE-4988-9541-162322470CDA}"/>
              </a:ext>
            </a:extLst>
          </p:cNvPr>
          <p:cNvSpPr txBox="1">
            <a:spLocks noChangeArrowheads="1"/>
          </p:cNvSpPr>
          <p:nvPr/>
        </p:nvSpPr>
        <p:spPr bwMode="auto">
          <a:xfrm>
            <a:off x="9179169" y="6488112"/>
            <a:ext cx="3012831" cy="369887"/>
          </a:xfrm>
          <a:prstGeom prst="rect">
            <a:avLst/>
          </a:prstGeom>
          <a:solidFill>
            <a:srgbClr val="FFFF00"/>
          </a:solidFill>
          <a:ln w="28575">
            <a:solidFill>
              <a:schemeClr val="bg1"/>
            </a:solidFill>
            <a:miter lim="800000"/>
            <a:headEnd/>
            <a:tailEnd/>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b="1" dirty="0">
                <a:solidFill>
                  <a:srgbClr val="FF0000"/>
                </a:solidFill>
              </a:rPr>
              <a:t>請依</a:t>
            </a:r>
            <a:r>
              <a:rPr lang="en-US" altLang="zh-TW" b="1" dirty="0">
                <a:solidFill>
                  <a:srgbClr val="FF0000"/>
                </a:solidFill>
              </a:rPr>
              <a:t>109</a:t>
            </a:r>
            <a:r>
              <a:rPr lang="zh-TW" altLang="en-US" b="1" dirty="0">
                <a:solidFill>
                  <a:srgbClr val="FF0000"/>
                </a:solidFill>
              </a:rPr>
              <a:t>年度公告簡章為準</a:t>
            </a:r>
          </a:p>
        </p:txBody>
      </p:sp>
      <p:graphicFrame>
        <p:nvGraphicFramePr>
          <p:cNvPr id="8" name="物件 7">
            <a:extLst>
              <a:ext uri="{FF2B5EF4-FFF2-40B4-BE49-F238E27FC236}">
                <a16:creationId xmlns:a16="http://schemas.microsoft.com/office/drawing/2014/main" xmlns="" id="{DAAD00CB-6534-48AA-9B35-3C2F9A838284}"/>
              </a:ext>
            </a:extLst>
          </p:cNvPr>
          <p:cNvGraphicFramePr>
            <a:graphicFrameLocks noChangeAspect="1"/>
          </p:cNvGraphicFramePr>
          <p:nvPr>
            <p:extLst>
              <p:ext uri="{D42A27DB-BD31-4B8C-83A1-F6EECF244321}">
                <p14:modId xmlns:p14="http://schemas.microsoft.com/office/powerpoint/2010/main" val="1250892790"/>
              </p:ext>
            </p:extLst>
          </p:nvPr>
        </p:nvGraphicFramePr>
        <p:xfrm>
          <a:off x="1855788" y="1803400"/>
          <a:ext cx="8604100" cy="3523067"/>
        </p:xfrm>
        <a:graphic>
          <a:graphicData uri="http://schemas.openxmlformats.org/presentationml/2006/ole">
            <mc:AlternateContent xmlns:mc="http://schemas.openxmlformats.org/markup-compatibility/2006">
              <mc:Choice xmlns:v="urn:schemas-microsoft-com:vml" Requires="v">
                <p:oleObj spid="_x0000_s127002" name="工作表" r:id="rId4" imgW="10064910" imgH="4121143" progId="Excel.Sheet.12">
                  <p:embed/>
                </p:oleObj>
              </mc:Choice>
              <mc:Fallback>
                <p:oleObj name="工作表" r:id="rId4" imgW="10064910" imgH="4121143" progId="Excel.Sheet.12">
                  <p:embed/>
                  <p:pic>
                    <p:nvPicPr>
                      <p:cNvPr id="8" name="物件 7">
                        <a:extLst>
                          <a:ext uri="{FF2B5EF4-FFF2-40B4-BE49-F238E27FC236}">
                            <a16:creationId xmlns:a16="http://schemas.microsoft.com/office/drawing/2014/main" xmlns="" id="{F787865F-DED6-4829-9ABD-55667F2EBD48}"/>
                          </a:ext>
                        </a:extLst>
                      </p:cNvPr>
                      <p:cNvPicPr/>
                      <p:nvPr/>
                    </p:nvPicPr>
                    <p:blipFill>
                      <a:blip r:embed="rId5"/>
                      <a:stretch>
                        <a:fillRect/>
                      </a:stretch>
                    </p:blipFill>
                    <p:spPr>
                      <a:xfrm>
                        <a:off x="1855788" y="1803400"/>
                        <a:ext cx="8604100" cy="3523067"/>
                      </a:xfrm>
                      <a:prstGeom prst="rect">
                        <a:avLst/>
                      </a:prstGeom>
                    </p:spPr>
                  </p:pic>
                </p:oleObj>
              </mc:Fallback>
            </mc:AlternateContent>
          </a:graphicData>
        </a:graphic>
      </p:graphicFrame>
    </p:spTree>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CAFA9A80-2BB0-454F-A2D1-94FC34FF9A75}"/>
              </a:ext>
            </a:extLst>
          </p:cNvPr>
          <p:cNvSpPr/>
          <p:nvPr/>
        </p:nvSpPr>
        <p:spPr>
          <a:xfrm>
            <a:off x="2667000" y="2705100"/>
            <a:ext cx="6858000" cy="1122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33">
              <a:solidFill>
                <a:prstClr val="white"/>
              </a:solidFill>
            </a:endParaRPr>
          </a:p>
        </p:txBody>
      </p:sp>
      <p:sp>
        <p:nvSpPr>
          <p:cNvPr id="198659" name="標題 3"/>
          <p:cNvSpPr>
            <a:spLocks noGrp="1"/>
          </p:cNvSpPr>
          <p:nvPr>
            <p:ph type="title"/>
          </p:nvPr>
        </p:nvSpPr>
        <p:spPr>
          <a:xfrm>
            <a:off x="2667000" y="2833688"/>
            <a:ext cx="6869113" cy="865187"/>
          </a:xfrm>
          <a:solidFill>
            <a:srgbClr val="0000CC"/>
          </a:solidFill>
        </p:spPr>
        <p:txBody>
          <a:bodyPr anchor="t"/>
          <a:lstStyle/>
          <a:p>
            <a:pPr defTabSz="455613" eaLnBrk="1" hangingPunct="1"/>
            <a:r>
              <a:rPr kumimoji="1" lang="zh-TW" altLang="en-US" sz="4800">
                <a:solidFill>
                  <a:schemeClr val="bg1"/>
                </a:solidFill>
                <a:latin typeface="標楷體" panose="03000509000000000000" pitchFamily="65" charset="-120"/>
                <a:ea typeface="標楷體" panose="03000509000000000000" pitchFamily="65" charset="-120"/>
              </a:rPr>
              <a:t>八、五專招生管道簡介</a:t>
            </a:r>
          </a:p>
        </p:txBody>
      </p:sp>
      <p:pic>
        <p:nvPicPr>
          <p:cNvPr id="198660"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51475" y="1479550"/>
            <a:ext cx="407352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1"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661AC00-9856-4BC6-B267-B2CC34369024}" type="slidenum">
              <a:rPr kumimoji="0" lang="zh-TW" altLang="en-US" smtClean="0">
                <a:solidFill>
                  <a:srgbClr val="FEFFFF"/>
                </a:solidFill>
                <a:latin typeface="Century Gothic" panose="020B0502020202020204" pitchFamily="34" charset="0"/>
              </a:rPr>
              <a:pPr/>
              <a:t>89</a:t>
            </a:fld>
            <a:endParaRPr kumimoji="0" lang="zh-TW" altLang="en-US">
              <a:solidFill>
                <a:srgbClr val="FEFFFF"/>
              </a:solidFill>
              <a:latin typeface="Century Gothic" panose="020B0502020202020204" pitchFamily="34" charset="0"/>
            </a:endParaRPr>
          </a:p>
        </p:txBody>
      </p:sp>
      <p:sp>
        <p:nvSpPr>
          <p:cNvPr id="8" name="文字方塊 1">
            <a:extLst>
              <a:ext uri="{FF2B5EF4-FFF2-40B4-BE49-F238E27FC236}">
                <a16:creationId xmlns:a16="http://schemas.microsoft.com/office/drawing/2014/main" xmlns="" id="{5346C3FD-6947-4B4D-BA6E-15CE2F177436}"/>
              </a:ext>
            </a:extLst>
          </p:cNvPr>
          <p:cNvSpPr txBox="1">
            <a:spLocks noChangeArrowheads="1"/>
          </p:cNvSpPr>
          <p:nvPr/>
        </p:nvSpPr>
        <p:spPr bwMode="auto">
          <a:xfrm>
            <a:off x="1938125" y="4446652"/>
            <a:ext cx="8816264" cy="1323439"/>
          </a:xfrm>
          <a:prstGeom prst="rect">
            <a:avLst/>
          </a:prstGeom>
          <a:solidFill>
            <a:srgbClr val="FFFF00"/>
          </a:solidFill>
        </p:spPr>
        <p:txBody>
          <a:bodyPr>
            <a:spAutoFit/>
          </a:bodyPr>
          <a:lstStyle>
            <a:defPPr>
              <a:defRPr lang="zh-TW"/>
            </a:defPPr>
            <a:lvl1pPr algn="ctr">
              <a:defRPr sz="40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defRPr>
            </a:lvl1pPr>
          </a:lstStyle>
          <a:p>
            <a:pPr>
              <a:defRPr/>
            </a:pPr>
            <a:r>
              <a:rPr lang="zh-TW" altLang="en-US" dirty="0">
                <a:effectLst/>
              </a:rPr>
              <a:t>有意報考者，請家長務必提醒孩子注意教務處公布之報名相關訊息及期程</a:t>
            </a:r>
          </a:p>
        </p:txBody>
      </p:sp>
    </p:spTree>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標題 1"/>
          <p:cNvSpPr txBox="1">
            <a:spLocks/>
          </p:cNvSpPr>
          <p:nvPr/>
        </p:nvSpPr>
        <p:spPr bwMode="auto">
          <a:xfrm>
            <a:off x="1671638" y="538163"/>
            <a:ext cx="5292725" cy="863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4400">
                <a:solidFill>
                  <a:srgbClr val="FF0000"/>
                </a:solidFill>
                <a:latin typeface="標楷體" panose="03000509000000000000" pitchFamily="65" charset="-120"/>
                <a:ea typeface="標楷體" panose="03000509000000000000" pitchFamily="65" charset="-120"/>
              </a:rPr>
              <a:t>升學管道</a:t>
            </a:r>
            <a:r>
              <a:rPr kumimoji="0" lang="en-US" altLang="zh-TW" sz="4400">
                <a:solidFill>
                  <a:srgbClr val="FF0000"/>
                </a:solidFill>
                <a:latin typeface="標楷體" panose="03000509000000000000" pitchFamily="65" charset="-120"/>
                <a:ea typeface="標楷體" panose="03000509000000000000" pitchFamily="65" charset="-120"/>
              </a:rPr>
              <a:t>—</a:t>
            </a:r>
            <a:r>
              <a:rPr kumimoji="0" lang="zh-TW" altLang="en-US" sz="4400">
                <a:solidFill>
                  <a:srgbClr val="FF0000"/>
                </a:solidFill>
                <a:latin typeface="標楷體" panose="03000509000000000000" pitchFamily="65" charset="-120"/>
                <a:ea typeface="標楷體" panose="03000509000000000000" pitchFamily="65" charset="-120"/>
              </a:rPr>
              <a:t>技職傾向</a:t>
            </a:r>
          </a:p>
        </p:txBody>
      </p:sp>
      <p:graphicFrame>
        <p:nvGraphicFramePr>
          <p:cNvPr id="5" name="資料庫圖表 4">
            <a:extLst>
              <a:ext uri="{FF2B5EF4-FFF2-40B4-BE49-F238E27FC236}">
                <a16:creationId xmlns:a16="http://schemas.microsoft.com/office/drawing/2014/main" xmlns="" id="{20AB2225-3E26-4684-811B-B778E330A8AE}"/>
              </a:ext>
            </a:extLst>
          </p:cNvPr>
          <p:cNvGraphicFramePr/>
          <p:nvPr/>
        </p:nvGraphicFramePr>
        <p:xfrm>
          <a:off x="1872488" y="1652968"/>
          <a:ext cx="9466072" cy="441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0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6D3CE6AD-9ADA-4D74-9FB9-07E74BA3DC24}" type="slidenum">
              <a:rPr lang="zh-TW" altLang="en-US" smtClean="0">
                <a:solidFill>
                  <a:srgbClr val="FEFFFF"/>
                </a:solidFill>
              </a:rPr>
              <a:pPr>
                <a:spcBef>
                  <a:spcPct val="0"/>
                </a:spcBef>
                <a:buClrTx/>
                <a:buFontTx/>
                <a:buNone/>
              </a:pPr>
              <a:t>9</a:t>
            </a:fld>
            <a:endParaRPr lang="zh-TW" altLang="en-US">
              <a:solidFill>
                <a:srgbClr val="FEFFFF"/>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a:extLst>
              <a:ext uri="{FF2B5EF4-FFF2-40B4-BE49-F238E27FC236}">
                <a16:creationId xmlns:a16="http://schemas.microsoft.com/office/drawing/2014/main" xmlns="" id="{6BF96D8D-4145-4A75-84E1-FD048380EC61}"/>
              </a:ext>
            </a:extLst>
          </p:cNvPr>
          <p:cNvGraphicFramePr/>
          <p:nvPr/>
        </p:nvGraphicFramePr>
        <p:xfrm>
          <a:off x="1668442" y="220337"/>
          <a:ext cx="9998421" cy="6521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968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2E41DF7-0208-4523-8C9B-A585BA7634A3}" type="slidenum">
              <a:rPr kumimoji="0" lang="zh-TW" altLang="en-US" smtClean="0">
                <a:solidFill>
                  <a:srgbClr val="FEFFFF"/>
                </a:solidFill>
                <a:latin typeface="Century Gothic" panose="020B0502020202020204" pitchFamily="34" charset="0"/>
              </a:rPr>
              <a:pPr/>
              <a:t>90</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標題 1"/>
          <p:cNvSpPr>
            <a:spLocks noGrp="1"/>
          </p:cNvSpPr>
          <p:nvPr>
            <p:ph type="title"/>
          </p:nvPr>
        </p:nvSpPr>
        <p:spPr>
          <a:xfrm>
            <a:off x="1782763" y="533400"/>
            <a:ext cx="8910637" cy="863600"/>
          </a:xfrm>
          <a:solidFill>
            <a:srgbClr val="00FF00"/>
          </a:solidFill>
        </p:spPr>
        <p:txBody>
          <a:bodyPr/>
          <a:lstStyle/>
          <a:p>
            <a:r>
              <a:rPr lang="en-US" altLang="zh-TW" sz="4000">
                <a:latin typeface="標楷體" panose="03000509000000000000" pitchFamily="65" charset="-120"/>
                <a:ea typeface="標楷體" panose="03000509000000000000" pitchFamily="65" charset="-120"/>
              </a:rPr>
              <a:t>(</a:t>
            </a:r>
            <a:r>
              <a:rPr lang="zh-TW" altLang="en-US" sz="4000">
                <a:latin typeface="標楷體" panose="03000509000000000000" pitchFamily="65" charset="-120"/>
                <a:ea typeface="標楷體" panose="03000509000000000000" pitchFamily="65" charset="-120"/>
              </a:rPr>
              <a:t>一</a:t>
            </a:r>
            <a:r>
              <a:rPr lang="en-US" altLang="zh-TW" sz="4000">
                <a:latin typeface="標楷體" panose="03000509000000000000" pitchFamily="65" charset="-120"/>
                <a:ea typeface="標楷體" panose="03000509000000000000" pitchFamily="65" charset="-120"/>
              </a:rPr>
              <a:t>)</a:t>
            </a:r>
            <a:r>
              <a:rPr lang="zh-TW" altLang="en-US" sz="4000">
                <a:latin typeface="標楷體" panose="03000509000000000000" pitchFamily="65" charset="-120"/>
                <a:ea typeface="標楷體" panose="03000509000000000000" pitchFamily="65" charset="-120"/>
              </a:rPr>
              <a:t>五專招生升學管道規劃與說明</a:t>
            </a:r>
          </a:p>
        </p:txBody>
      </p:sp>
      <p:sp>
        <p:nvSpPr>
          <p:cNvPr id="201731" name="內容版面配置區 2"/>
          <p:cNvSpPr>
            <a:spLocks noGrp="1"/>
          </p:cNvSpPr>
          <p:nvPr>
            <p:ph idx="1"/>
          </p:nvPr>
        </p:nvSpPr>
        <p:spPr>
          <a:xfrm>
            <a:off x="1766888" y="1692275"/>
            <a:ext cx="9921875" cy="4689475"/>
          </a:xfrm>
        </p:spPr>
        <p:txBody>
          <a:bodyPr/>
          <a:lstStyle/>
          <a:p>
            <a:r>
              <a:rPr lang="zh-TW" altLang="en-US" sz="3600">
                <a:latin typeface="標楷體" panose="03000509000000000000" pitchFamily="65" charset="-120"/>
                <a:ea typeface="標楷體" panose="03000509000000000000" pitchFamily="65" charset="-120"/>
              </a:rPr>
              <a:t>升學管道規劃</a:t>
            </a:r>
          </a:p>
          <a:p>
            <a:pPr lvl="1"/>
            <a:r>
              <a:rPr lang="zh-TW" altLang="en-US" sz="2800">
                <a:solidFill>
                  <a:srgbClr val="FF0000"/>
                </a:solidFill>
                <a:latin typeface="標楷體" panose="03000509000000000000" pitchFamily="65" charset="-120"/>
                <a:ea typeface="標楷體" panose="03000509000000000000" pitchFamily="65" charset="-120"/>
              </a:rPr>
              <a:t>優先免試入學、聯合免試入學</a:t>
            </a:r>
            <a:endParaRPr lang="en-US" altLang="zh-TW" sz="2800">
              <a:solidFill>
                <a:srgbClr val="FF0000"/>
              </a:solidFill>
              <a:latin typeface="標楷體" panose="03000509000000000000" pitchFamily="65" charset="-120"/>
              <a:ea typeface="標楷體" panose="03000509000000000000" pitchFamily="65" charset="-120"/>
            </a:endParaRPr>
          </a:p>
          <a:p>
            <a:pPr lvl="1"/>
            <a:r>
              <a:rPr lang="zh-TW" altLang="en-US" sz="2800">
                <a:solidFill>
                  <a:srgbClr val="FF0000"/>
                </a:solidFill>
                <a:latin typeface="標楷體" panose="03000509000000000000" pitchFamily="65" charset="-120"/>
                <a:ea typeface="標楷體" panose="03000509000000000000" pitchFamily="65" charset="-120"/>
              </a:rPr>
              <a:t>特色招生甄選入學</a:t>
            </a:r>
            <a:r>
              <a:rPr lang="en-US" altLang="zh-TW" sz="2800">
                <a:solidFill>
                  <a:srgbClr val="FF0000"/>
                </a:solidFill>
                <a:latin typeface="標楷體" panose="03000509000000000000" pitchFamily="65" charset="-120"/>
                <a:ea typeface="標楷體" panose="03000509000000000000" pitchFamily="65" charset="-120"/>
              </a:rPr>
              <a:t>(</a:t>
            </a:r>
            <a:r>
              <a:rPr lang="zh-TW" altLang="en-US" sz="2800">
                <a:solidFill>
                  <a:srgbClr val="FF0000"/>
                </a:solidFill>
                <a:latin typeface="標楷體" panose="03000509000000000000" pitchFamily="65" charset="-120"/>
                <a:ea typeface="標楷體" panose="03000509000000000000" pitchFamily="65" charset="-120"/>
              </a:rPr>
              <a:t>臺南應用科大、東方設計</a:t>
            </a:r>
            <a:r>
              <a:rPr lang="en-US" altLang="zh-TW" sz="2800">
                <a:solidFill>
                  <a:srgbClr val="FF0000"/>
                </a:solidFill>
                <a:latin typeface="標楷體" panose="03000509000000000000" pitchFamily="65" charset="-120"/>
                <a:ea typeface="標楷體" panose="03000509000000000000" pitchFamily="65" charset="-120"/>
              </a:rPr>
              <a:t>2</a:t>
            </a:r>
            <a:r>
              <a:rPr lang="zh-TW" altLang="en-US" sz="2800">
                <a:solidFill>
                  <a:srgbClr val="FF0000"/>
                </a:solidFill>
                <a:latin typeface="標楷體" panose="03000509000000000000" pitchFamily="65" charset="-120"/>
                <a:ea typeface="標楷體" panose="03000509000000000000" pitchFamily="65" charset="-120"/>
              </a:rPr>
              <a:t>校</a:t>
            </a:r>
            <a:r>
              <a:rPr lang="en-US" altLang="zh-TW" sz="2800">
                <a:solidFill>
                  <a:srgbClr val="FF0000"/>
                </a:solidFill>
                <a:latin typeface="標楷體" panose="03000509000000000000" pitchFamily="65" charset="-120"/>
                <a:ea typeface="標楷體" panose="03000509000000000000" pitchFamily="65" charset="-120"/>
              </a:rPr>
              <a:t>4</a:t>
            </a:r>
            <a:r>
              <a:rPr lang="zh-TW" altLang="en-US" sz="2800">
                <a:solidFill>
                  <a:srgbClr val="FF0000"/>
                </a:solidFill>
                <a:latin typeface="標楷體" panose="03000509000000000000" pitchFamily="65" charset="-120"/>
                <a:ea typeface="標楷體" panose="03000509000000000000" pitchFamily="65" charset="-120"/>
              </a:rPr>
              <a:t>系</a:t>
            </a:r>
            <a:r>
              <a:rPr lang="en-US" altLang="zh-TW" sz="2800">
                <a:solidFill>
                  <a:srgbClr val="FF0000"/>
                </a:solidFill>
                <a:latin typeface="標楷體" panose="03000509000000000000" pitchFamily="65" charset="-120"/>
                <a:ea typeface="標楷體" panose="03000509000000000000" pitchFamily="65" charset="-120"/>
              </a:rPr>
              <a:t>)</a:t>
            </a:r>
          </a:p>
          <a:p>
            <a:r>
              <a:rPr lang="zh-TW" altLang="en-US" sz="3600">
                <a:latin typeface="標楷體" panose="03000509000000000000" pitchFamily="65" charset="-120"/>
                <a:ea typeface="標楷體" panose="03000509000000000000" pitchFamily="65" charset="-120"/>
              </a:rPr>
              <a:t>升學管道辦理順序</a:t>
            </a:r>
          </a:p>
          <a:p>
            <a:pPr lvl="1"/>
            <a:r>
              <a:rPr lang="zh-TW" altLang="en-US" sz="2800">
                <a:solidFill>
                  <a:srgbClr val="FF0000"/>
                </a:solidFill>
                <a:latin typeface="標楷體" panose="03000509000000000000" pitchFamily="65" charset="-120"/>
                <a:ea typeface="標楷體" panose="03000509000000000000" pitchFamily="65" charset="-120"/>
              </a:rPr>
              <a:t>特色招生甄選入學</a:t>
            </a:r>
            <a:r>
              <a:rPr lang="en-US" altLang="zh-TW" sz="280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sz="2800">
                <a:solidFill>
                  <a:srgbClr val="FF0000"/>
                </a:solidFill>
                <a:latin typeface="標楷體" panose="03000509000000000000" pitchFamily="65" charset="-120"/>
                <a:ea typeface="標楷體" panose="03000509000000000000" pitchFamily="65" charset="-120"/>
                <a:sym typeface="Wingdings" panose="05000000000000000000" pitchFamily="2" charset="2"/>
              </a:rPr>
              <a:t>優先免試</a:t>
            </a:r>
            <a:r>
              <a:rPr lang="en-US" altLang="zh-TW" sz="280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sz="2800">
                <a:solidFill>
                  <a:srgbClr val="FF0000"/>
                </a:solidFill>
                <a:latin typeface="標楷體" panose="03000509000000000000" pitchFamily="65" charset="-120"/>
                <a:ea typeface="標楷體" panose="03000509000000000000" pitchFamily="65" charset="-120"/>
                <a:sym typeface="Wingdings" panose="05000000000000000000" pitchFamily="2" charset="2"/>
              </a:rPr>
              <a:t>聯合</a:t>
            </a:r>
            <a:r>
              <a:rPr lang="zh-TW" altLang="en-US" sz="2800">
                <a:solidFill>
                  <a:srgbClr val="FF0000"/>
                </a:solidFill>
                <a:latin typeface="標楷體" panose="03000509000000000000" pitchFamily="65" charset="-120"/>
                <a:ea typeface="標楷體" panose="03000509000000000000" pitchFamily="65" charset="-120"/>
              </a:rPr>
              <a:t>免試入學</a:t>
            </a:r>
            <a:r>
              <a:rPr lang="zh-TW" altLang="en-US" sz="2800">
                <a:latin typeface="標楷體" panose="03000509000000000000" pitchFamily="65" charset="-120"/>
                <a:ea typeface="標楷體" panose="03000509000000000000" pitchFamily="65" charset="-120"/>
              </a:rPr>
              <a:t>。</a:t>
            </a:r>
          </a:p>
          <a:p>
            <a:pPr lvl="1"/>
            <a:r>
              <a:rPr lang="zh-TW" altLang="en-US" sz="2800">
                <a:latin typeface="標楷體" panose="03000509000000000000" pitchFamily="65" charset="-120"/>
                <a:ea typeface="標楷體" panose="03000509000000000000" pitchFamily="65" charset="-120"/>
              </a:rPr>
              <a:t>免試入學招生後仍有待招生名額者，得報教育部核定辦理</a:t>
            </a:r>
            <a:r>
              <a:rPr lang="zh-TW" altLang="en-US" sz="2800">
                <a:solidFill>
                  <a:srgbClr val="FF0000"/>
                </a:solidFill>
                <a:latin typeface="標楷體" panose="03000509000000000000" pitchFamily="65" charset="-120"/>
                <a:ea typeface="標楷體" panose="03000509000000000000" pitchFamily="65" charset="-120"/>
              </a:rPr>
              <a:t>免試續招</a:t>
            </a:r>
            <a:r>
              <a:rPr lang="zh-TW" altLang="en-US" sz="2800">
                <a:latin typeface="標楷體" panose="03000509000000000000" pitchFamily="65" charset="-120"/>
                <a:ea typeface="標楷體" panose="03000509000000000000" pitchFamily="65" charset="-120"/>
              </a:rPr>
              <a:t>。</a:t>
            </a:r>
            <a:endParaRPr lang="zh-TW" altLang="en-US" sz="3600">
              <a:latin typeface="標楷體" panose="03000509000000000000" pitchFamily="65" charset="-120"/>
              <a:ea typeface="標楷體" panose="03000509000000000000" pitchFamily="65" charset="-120"/>
            </a:endParaRPr>
          </a:p>
        </p:txBody>
      </p:sp>
      <p:sp>
        <p:nvSpPr>
          <p:cNvPr id="201732"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434D5ED-3BD3-4A47-A28F-139438290F02}" type="slidenum">
              <a:rPr kumimoji="0" lang="zh-TW" altLang="en-US" smtClean="0">
                <a:solidFill>
                  <a:srgbClr val="FEFFFF"/>
                </a:solidFill>
                <a:latin typeface="Century Gothic" panose="020B0502020202020204" pitchFamily="34" charset="0"/>
              </a:rPr>
              <a:pPr/>
              <a:t>91</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單箭頭接點 5">
            <a:extLst>
              <a:ext uri="{FF2B5EF4-FFF2-40B4-BE49-F238E27FC236}">
                <a16:creationId xmlns:a16="http://schemas.microsoft.com/office/drawing/2014/main" xmlns="" id="{4ED880E4-E79D-4E96-9AAA-414B4FB30853}"/>
              </a:ext>
            </a:extLst>
          </p:cNvPr>
          <p:cNvCxnSpPr/>
          <p:nvPr/>
        </p:nvCxnSpPr>
        <p:spPr>
          <a:xfrm>
            <a:off x="987425" y="4824413"/>
            <a:ext cx="10464800" cy="7937"/>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7" name="圓角矩形 6">
            <a:extLst>
              <a:ext uri="{FF2B5EF4-FFF2-40B4-BE49-F238E27FC236}">
                <a16:creationId xmlns:a16="http://schemas.microsoft.com/office/drawing/2014/main" xmlns="" id="{29EAB7F2-C363-437E-931E-D44024D7FEAE}"/>
              </a:ext>
            </a:extLst>
          </p:cNvPr>
          <p:cNvSpPr/>
          <p:nvPr/>
        </p:nvSpPr>
        <p:spPr>
          <a:xfrm>
            <a:off x="5689600" y="1557338"/>
            <a:ext cx="1714500" cy="798512"/>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免試入學</a:t>
            </a:r>
          </a:p>
        </p:txBody>
      </p:sp>
      <p:sp>
        <p:nvSpPr>
          <p:cNvPr id="8" name="橢圓 7">
            <a:extLst>
              <a:ext uri="{FF2B5EF4-FFF2-40B4-BE49-F238E27FC236}">
                <a16:creationId xmlns:a16="http://schemas.microsoft.com/office/drawing/2014/main" xmlns="" id="{2117B816-13E5-4F8A-80DD-A9722AEFAE2D}"/>
              </a:ext>
            </a:extLst>
          </p:cNvPr>
          <p:cNvSpPr/>
          <p:nvPr/>
        </p:nvSpPr>
        <p:spPr>
          <a:xfrm>
            <a:off x="3151188" y="4679950"/>
            <a:ext cx="288925" cy="287338"/>
          </a:xfrm>
          <a:prstGeom prst="ellipse">
            <a:avLst/>
          </a:prstGeom>
          <a:solidFill>
            <a:srgbClr val="9BBA5A"/>
          </a:solidFill>
          <a:ln>
            <a:solidFill>
              <a:srgbClr val="9BBA5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a:solidFill>
                <a:prstClr val="white"/>
              </a:solidFill>
            </a:endParaRPr>
          </a:p>
        </p:txBody>
      </p:sp>
      <p:sp>
        <p:nvSpPr>
          <p:cNvPr id="9" name="圓角矩形 8">
            <a:extLst>
              <a:ext uri="{FF2B5EF4-FFF2-40B4-BE49-F238E27FC236}">
                <a16:creationId xmlns:a16="http://schemas.microsoft.com/office/drawing/2014/main" xmlns="" id="{845C207B-86B2-4993-A435-2236D155789B}"/>
              </a:ext>
            </a:extLst>
          </p:cNvPr>
          <p:cNvSpPr/>
          <p:nvPr/>
        </p:nvSpPr>
        <p:spPr>
          <a:xfrm>
            <a:off x="2498725" y="5054600"/>
            <a:ext cx="904875" cy="779463"/>
          </a:xfrm>
          <a:prstGeom prst="roundRect">
            <a:avLst/>
          </a:prstGeom>
          <a:solidFill>
            <a:srgbClr val="9BBA5A"/>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zh-TW" altLang="en-US" sz="2400" dirty="0">
                <a:solidFill>
                  <a:srgbClr val="FF0000"/>
                </a:solidFill>
                <a:latin typeface="華康粗圓體" pitchFamily="49" charset="-120"/>
                <a:ea typeface="華康粗圓體" pitchFamily="49" charset="-120"/>
              </a:rPr>
              <a:t>教育會考</a:t>
            </a:r>
          </a:p>
        </p:txBody>
      </p:sp>
      <p:sp>
        <p:nvSpPr>
          <p:cNvPr id="10" name="文字方塊 9"/>
          <p:cNvSpPr txBox="1">
            <a:spLocks noChangeArrowheads="1"/>
          </p:cNvSpPr>
          <p:nvPr/>
        </p:nvSpPr>
        <p:spPr bwMode="auto">
          <a:xfrm>
            <a:off x="2624138" y="4295775"/>
            <a:ext cx="165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 typeface="Arial" panose="020B0604020202020204" pitchFamily="34" charset="0"/>
              <a:buNone/>
            </a:pP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月中旬</a:t>
            </a:r>
          </a:p>
        </p:txBody>
      </p:sp>
      <p:sp>
        <p:nvSpPr>
          <p:cNvPr id="17" name="圓角矩形 16">
            <a:extLst>
              <a:ext uri="{FF2B5EF4-FFF2-40B4-BE49-F238E27FC236}">
                <a16:creationId xmlns:a16="http://schemas.microsoft.com/office/drawing/2014/main" xmlns="" id="{5FCE7C4E-A3AA-4D5F-B0C5-DA72544D279C}"/>
              </a:ext>
            </a:extLst>
          </p:cNvPr>
          <p:cNvSpPr/>
          <p:nvPr/>
        </p:nvSpPr>
        <p:spPr>
          <a:xfrm>
            <a:off x="7435850" y="1570038"/>
            <a:ext cx="1781175" cy="782637"/>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特色招生</a:t>
            </a:r>
            <a:endParaRPr lang="en-US" altLang="zh-TW" sz="2800" dirty="0">
              <a:solidFill>
                <a:prstClr val="white"/>
              </a:solidFill>
              <a:latin typeface="華康粗圓體" pitchFamily="49" charset="-120"/>
              <a:ea typeface="華康粗圓體" pitchFamily="49" charset="-120"/>
            </a:endParaRPr>
          </a:p>
          <a:p>
            <a:pPr algn="ctr">
              <a:defRPr/>
            </a:pPr>
            <a:r>
              <a:rPr lang="zh-TW" altLang="en-US" sz="1600" dirty="0">
                <a:solidFill>
                  <a:prstClr val="white"/>
                </a:solidFill>
                <a:latin typeface="華康粗圓體" pitchFamily="49" charset="-120"/>
                <a:ea typeface="華康粗圓體" pitchFamily="49" charset="-120"/>
              </a:rPr>
              <a:t>（考試分發）</a:t>
            </a:r>
          </a:p>
        </p:txBody>
      </p:sp>
      <p:sp>
        <p:nvSpPr>
          <p:cNvPr id="24" name="橢圓 23">
            <a:extLst>
              <a:ext uri="{FF2B5EF4-FFF2-40B4-BE49-F238E27FC236}">
                <a16:creationId xmlns:a16="http://schemas.microsoft.com/office/drawing/2014/main" xmlns="" id="{296360E2-C924-4A9F-B1DC-84FE9731825A}"/>
              </a:ext>
            </a:extLst>
          </p:cNvPr>
          <p:cNvSpPr/>
          <p:nvPr/>
        </p:nvSpPr>
        <p:spPr>
          <a:xfrm>
            <a:off x="2192338" y="4668838"/>
            <a:ext cx="287337" cy="288925"/>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27" name="橢圓 26">
            <a:extLst>
              <a:ext uri="{FF2B5EF4-FFF2-40B4-BE49-F238E27FC236}">
                <a16:creationId xmlns:a16="http://schemas.microsoft.com/office/drawing/2014/main" xmlns="" id="{85B3E93D-6E34-4497-A0D9-9E1B1512F07C}"/>
              </a:ext>
            </a:extLst>
          </p:cNvPr>
          <p:cNvSpPr/>
          <p:nvPr/>
        </p:nvSpPr>
        <p:spPr>
          <a:xfrm>
            <a:off x="4879975" y="4672013"/>
            <a:ext cx="287338"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29" name="文字方塊 28"/>
          <p:cNvSpPr txBox="1">
            <a:spLocks noChangeArrowheads="1"/>
          </p:cNvSpPr>
          <p:nvPr/>
        </p:nvSpPr>
        <p:spPr bwMode="auto">
          <a:xfrm>
            <a:off x="1819275" y="4238625"/>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30" name="文字方塊 29"/>
          <p:cNvSpPr txBox="1">
            <a:spLocks noChangeArrowheads="1"/>
          </p:cNvSpPr>
          <p:nvPr/>
        </p:nvSpPr>
        <p:spPr bwMode="auto">
          <a:xfrm>
            <a:off x="4610100" y="4271963"/>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6</a:t>
            </a:r>
            <a:r>
              <a:rPr lang="zh-TW" altLang="en-US" sz="2400">
                <a:solidFill>
                  <a:srgbClr val="000000"/>
                </a:solidFill>
                <a:latin typeface="華康粗圓體" panose="020F0709000000000000" pitchFamily="49" charset="-120"/>
                <a:ea typeface="華康粗圓體" panose="020F0709000000000000" pitchFamily="49" charset="-120"/>
              </a:rPr>
              <a:t>月</a:t>
            </a:r>
          </a:p>
        </p:txBody>
      </p:sp>
      <p:sp>
        <p:nvSpPr>
          <p:cNvPr id="31" name="圓角矩形 30">
            <a:extLst>
              <a:ext uri="{FF2B5EF4-FFF2-40B4-BE49-F238E27FC236}">
                <a16:creationId xmlns:a16="http://schemas.microsoft.com/office/drawing/2014/main" xmlns="" id="{0243332B-EAE6-462F-AE21-56E195FF3A91}"/>
              </a:ext>
            </a:extLst>
          </p:cNvPr>
          <p:cNvSpPr/>
          <p:nvPr/>
        </p:nvSpPr>
        <p:spPr>
          <a:xfrm>
            <a:off x="4341813" y="935038"/>
            <a:ext cx="1133475" cy="496887"/>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dirty="0">
                <a:solidFill>
                  <a:prstClr val="white"/>
                </a:solidFill>
                <a:latin typeface="華康粗圓體" pitchFamily="49" charset="-120"/>
                <a:ea typeface="華康粗圓體" pitchFamily="49" charset="-120"/>
              </a:rPr>
              <a:t>直升</a:t>
            </a:r>
          </a:p>
        </p:txBody>
      </p:sp>
      <p:sp>
        <p:nvSpPr>
          <p:cNvPr id="32" name="文字方塊 31"/>
          <p:cNvSpPr txBox="1">
            <a:spLocks noChangeArrowheads="1"/>
          </p:cNvSpPr>
          <p:nvPr/>
        </p:nvSpPr>
        <p:spPr bwMode="auto">
          <a:xfrm>
            <a:off x="7432675" y="4189413"/>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7</a:t>
            </a:r>
            <a:r>
              <a:rPr lang="zh-TW" altLang="en-US" sz="2400">
                <a:solidFill>
                  <a:srgbClr val="000000"/>
                </a:solidFill>
                <a:latin typeface="華康粗圓體" panose="020F0709000000000000" pitchFamily="49" charset="-120"/>
                <a:ea typeface="華康粗圓體" panose="020F0709000000000000" pitchFamily="49" charset="-120"/>
              </a:rPr>
              <a:t>月</a:t>
            </a:r>
          </a:p>
        </p:txBody>
      </p:sp>
      <p:sp>
        <p:nvSpPr>
          <p:cNvPr id="37" name="橢圓 36">
            <a:extLst>
              <a:ext uri="{FF2B5EF4-FFF2-40B4-BE49-F238E27FC236}">
                <a16:creationId xmlns:a16="http://schemas.microsoft.com/office/drawing/2014/main" xmlns="" id="{334162F1-4036-4EFD-B088-F205B4788F00}"/>
              </a:ext>
            </a:extLst>
          </p:cNvPr>
          <p:cNvSpPr/>
          <p:nvPr/>
        </p:nvSpPr>
        <p:spPr>
          <a:xfrm>
            <a:off x="882650" y="4649788"/>
            <a:ext cx="288925"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40" name="文字方塊 39"/>
          <p:cNvSpPr txBox="1">
            <a:spLocks noChangeArrowheads="1"/>
          </p:cNvSpPr>
          <p:nvPr/>
        </p:nvSpPr>
        <p:spPr bwMode="auto">
          <a:xfrm>
            <a:off x="577850" y="4230688"/>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3</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41" name="橢圓 40">
            <a:extLst>
              <a:ext uri="{FF2B5EF4-FFF2-40B4-BE49-F238E27FC236}">
                <a16:creationId xmlns:a16="http://schemas.microsoft.com/office/drawing/2014/main" xmlns="" id="{B5BE01C8-A378-4DD7-AA68-D4BC6E4A5536}"/>
              </a:ext>
            </a:extLst>
          </p:cNvPr>
          <p:cNvSpPr/>
          <p:nvPr/>
        </p:nvSpPr>
        <p:spPr>
          <a:xfrm>
            <a:off x="7712075" y="4649788"/>
            <a:ext cx="288925"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45" name="圓角矩形 44">
            <a:extLst>
              <a:ext uri="{FF2B5EF4-FFF2-40B4-BE49-F238E27FC236}">
                <a16:creationId xmlns:a16="http://schemas.microsoft.com/office/drawing/2014/main" xmlns="" id="{C1E17EF7-FEFF-4DB3-8794-DC715F93FAC1}"/>
              </a:ext>
            </a:extLst>
          </p:cNvPr>
          <p:cNvSpPr/>
          <p:nvPr/>
        </p:nvSpPr>
        <p:spPr>
          <a:xfrm>
            <a:off x="9959975" y="3517900"/>
            <a:ext cx="1927225" cy="962025"/>
          </a:xfrm>
          <a:prstGeom prst="roundRect">
            <a:avLst/>
          </a:prstGeom>
          <a:solidFill>
            <a:srgbClr val="E78712"/>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續招</a:t>
            </a:r>
            <a:endParaRPr lang="en-US" altLang="zh-TW" sz="2800" dirty="0">
              <a:solidFill>
                <a:prstClr val="white"/>
              </a:solidFill>
              <a:latin typeface="華康粗圓體" pitchFamily="49" charset="-120"/>
              <a:ea typeface="華康粗圓體" pitchFamily="49" charset="-120"/>
            </a:endParaRPr>
          </a:p>
          <a:p>
            <a:pPr algn="ctr">
              <a:defRPr/>
            </a:pPr>
            <a:r>
              <a:rPr lang="en-US" altLang="zh-TW" sz="2000" dirty="0">
                <a:solidFill>
                  <a:prstClr val="white"/>
                </a:solidFill>
                <a:latin typeface="華康粗圓體" pitchFamily="49" charset="-120"/>
                <a:ea typeface="華康粗圓體" pitchFamily="49" charset="-120"/>
              </a:rPr>
              <a:t>(7</a:t>
            </a:r>
            <a:r>
              <a:rPr lang="zh-TW" altLang="en-US" sz="2000" dirty="0">
                <a:solidFill>
                  <a:prstClr val="white"/>
                </a:solidFill>
                <a:latin typeface="華康粗圓體" pitchFamily="49" charset="-120"/>
                <a:ea typeface="華康粗圓體" pitchFamily="49" charset="-120"/>
              </a:rPr>
              <a:t>月中下旬</a:t>
            </a:r>
            <a:r>
              <a:rPr lang="en-US" altLang="zh-TW" sz="2000" dirty="0">
                <a:solidFill>
                  <a:prstClr val="white"/>
                </a:solidFill>
                <a:latin typeface="華康粗圓體" pitchFamily="49" charset="-120"/>
                <a:ea typeface="華康粗圓體" pitchFamily="49" charset="-120"/>
              </a:rPr>
              <a:t>)</a:t>
            </a:r>
            <a:endParaRPr lang="zh-TW" altLang="en-US" sz="2000" dirty="0">
              <a:solidFill>
                <a:prstClr val="white"/>
              </a:solidFill>
              <a:latin typeface="華康粗圓體" pitchFamily="49" charset="-120"/>
              <a:ea typeface="華康粗圓體" pitchFamily="49" charset="-120"/>
            </a:endParaRPr>
          </a:p>
        </p:txBody>
      </p:sp>
      <p:sp>
        <p:nvSpPr>
          <p:cNvPr id="47" name="橢圓 46">
            <a:extLst>
              <a:ext uri="{FF2B5EF4-FFF2-40B4-BE49-F238E27FC236}">
                <a16:creationId xmlns:a16="http://schemas.microsoft.com/office/drawing/2014/main" xmlns="" id="{DAB044AC-96B5-4040-8088-B8C00EED8641}"/>
              </a:ext>
            </a:extLst>
          </p:cNvPr>
          <p:cNvSpPr/>
          <p:nvPr/>
        </p:nvSpPr>
        <p:spPr>
          <a:xfrm>
            <a:off x="10506075" y="4716463"/>
            <a:ext cx="287338" cy="287337"/>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48" name="圓角矩形 47">
            <a:extLst>
              <a:ext uri="{FF2B5EF4-FFF2-40B4-BE49-F238E27FC236}">
                <a16:creationId xmlns:a16="http://schemas.microsoft.com/office/drawing/2014/main" xmlns="" id="{36F5FDB6-C7BF-48FD-B99F-D73BC318F90B}"/>
              </a:ext>
            </a:extLst>
          </p:cNvPr>
          <p:cNvSpPr/>
          <p:nvPr/>
        </p:nvSpPr>
        <p:spPr>
          <a:xfrm>
            <a:off x="882650" y="3349625"/>
            <a:ext cx="4640263" cy="7874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特色招生</a:t>
            </a:r>
            <a:endParaRPr lang="en-US" altLang="zh-TW" sz="2800" dirty="0">
              <a:solidFill>
                <a:prstClr val="white"/>
              </a:solidFill>
              <a:latin typeface="華康粗圓體" pitchFamily="49" charset="-120"/>
              <a:ea typeface="華康粗圓體" pitchFamily="49" charset="-120"/>
            </a:endParaRPr>
          </a:p>
          <a:p>
            <a:pPr algn="ctr">
              <a:defRPr/>
            </a:pPr>
            <a:r>
              <a:rPr lang="zh-TW" altLang="en-US" sz="2000" dirty="0">
                <a:solidFill>
                  <a:prstClr val="white"/>
                </a:solidFill>
                <a:latin typeface="華康粗圓體" pitchFamily="49" charset="-120"/>
                <a:ea typeface="華康粗圓體" pitchFamily="49" charset="-120"/>
              </a:rPr>
              <a:t>（甄選入學）</a:t>
            </a:r>
          </a:p>
        </p:txBody>
      </p:sp>
      <p:sp>
        <p:nvSpPr>
          <p:cNvPr id="2" name="矩形 1">
            <a:extLst>
              <a:ext uri="{FF2B5EF4-FFF2-40B4-BE49-F238E27FC236}">
                <a16:creationId xmlns:a16="http://schemas.microsoft.com/office/drawing/2014/main" xmlns="" id="{57A41385-7FC7-4383-9D7D-F2EC5AB386FF}"/>
              </a:ext>
            </a:extLst>
          </p:cNvPr>
          <p:cNvSpPr/>
          <p:nvPr/>
        </p:nvSpPr>
        <p:spPr>
          <a:xfrm>
            <a:off x="1716088" y="34925"/>
            <a:ext cx="8437562" cy="749300"/>
          </a:xfrm>
          <a:prstGeom prst="rect">
            <a:avLst/>
          </a:prstGeom>
          <a:solidFill>
            <a:srgbClr val="0000FF"/>
          </a:solidFill>
        </p:spPr>
        <p:txBody>
          <a:bodyPr>
            <a:spAutoFit/>
          </a:bodyPr>
          <a:lstStyle/>
          <a:p>
            <a:pPr>
              <a:defRPr/>
            </a:pPr>
            <a:r>
              <a:rPr lang="zh-TW" altLang="en-US" sz="4267" dirty="0">
                <a:solidFill>
                  <a:schemeClr val="bg1"/>
                </a:solidFill>
                <a:latin typeface="標楷體" panose="03000509000000000000" pitchFamily="65" charset="-120"/>
                <a:ea typeface="標楷體" panose="03000509000000000000" pitchFamily="65" charset="-120"/>
              </a:rPr>
              <a:t>多元入學管道日程說明</a:t>
            </a:r>
          </a:p>
        </p:txBody>
      </p:sp>
      <p:sp>
        <p:nvSpPr>
          <p:cNvPr id="51" name="圓角矩形 50">
            <a:extLst>
              <a:ext uri="{FF2B5EF4-FFF2-40B4-BE49-F238E27FC236}">
                <a16:creationId xmlns:a16="http://schemas.microsoft.com/office/drawing/2014/main" xmlns="" id="{5D2F608C-C15C-4C8A-A110-94D60AA7F9E4}"/>
              </a:ext>
            </a:extLst>
          </p:cNvPr>
          <p:cNvSpPr/>
          <p:nvPr/>
        </p:nvSpPr>
        <p:spPr>
          <a:xfrm>
            <a:off x="2613025" y="1557338"/>
            <a:ext cx="2909888" cy="798512"/>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完全免試</a:t>
            </a:r>
          </a:p>
        </p:txBody>
      </p:sp>
      <p:sp>
        <p:nvSpPr>
          <p:cNvPr id="52" name="橢圓 51">
            <a:extLst>
              <a:ext uri="{FF2B5EF4-FFF2-40B4-BE49-F238E27FC236}">
                <a16:creationId xmlns:a16="http://schemas.microsoft.com/office/drawing/2014/main" xmlns="" id="{E59E8E23-30E9-453C-81DD-51A3AA6FC0CC}"/>
              </a:ext>
            </a:extLst>
          </p:cNvPr>
          <p:cNvSpPr/>
          <p:nvPr/>
        </p:nvSpPr>
        <p:spPr>
          <a:xfrm>
            <a:off x="1530350" y="4665663"/>
            <a:ext cx="288925"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53" name="文字方塊 52"/>
          <p:cNvSpPr txBox="1">
            <a:spLocks noChangeArrowheads="1"/>
          </p:cNvSpPr>
          <p:nvPr/>
        </p:nvSpPr>
        <p:spPr bwMode="auto">
          <a:xfrm>
            <a:off x="1182688" y="4229100"/>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4</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54" name="圓角矩形 53">
            <a:extLst>
              <a:ext uri="{FF2B5EF4-FFF2-40B4-BE49-F238E27FC236}">
                <a16:creationId xmlns:a16="http://schemas.microsoft.com/office/drawing/2014/main" xmlns="" id="{3859142B-5B22-4202-9B91-113A1BE0088B}"/>
              </a:ext>
            </a:extLst>
          </p:cNvPr>
          <p:cNvSpPr/>
          <p:nvPr/>
        </p:nvSpPr>
        <p:spPr>
          <a:xfrm>
            <a:off x="3475038" y="5037138"/>
            <a:ext cx="1962150" cy="7969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400" dirty="0">
                <a:solidFill>
                  <a:prstClr val="white"/>
                </a:solidFill>
                <a:latin typeface="華康粗圓體" pitchFamily="49" charset="-120"/>
                <a:ea typeface="華康粗圓體" pitchFamily="49" charset="-120"/>
              </a:rPr>
              <a:t>五專</a:t>
            </a:r>
            <a:endParaRPr lang="en-US" altLang="zh-TW" sz="2400" dirty="0">
              <a:solidFill>
                <a:prstClr val="white"/>
              </a:solidFill>
              <a:latin typeface="華康粗圓體" pitchFamily="49" charset="-120"/>
              <a:ea typeface="華康粗圓體" pitchFamily="49" charset="-120"/>
            </a:endParaRPr>
          </a:p>
          <a:p>
            <a:pPr algn="ctr">
              <a:defRPr/>
            </a:pPr>
            <a:r>
              <a:rPr lang="zh-TW" altLang="en-US" sz="2400" dirty="0">
                <a:solidFill>
                  <a:prstClr val="white"/>
                </a:solidFill>
                <a:latin typeface="華康粗圓體" pitchFamily="49" charset="-120"/>
                <a:ea typeface="華康粗圓體" pitchFamily="49" charset="-120"/>
              </a:rPr>
              <a:t>優先免試</a:t>
            </a:r>
          </a:p>
        </p:txBody>
      </p:sp>
      <p:sp>
        <p:nvSpPr>
          <p:cNvPr id="55" name="圓角矩形 54">
            <a:extLst>
              <a:ext uri="{FF2B5EF4-FFF2-40B4-BE49-F238E27FC236}">
                <a16:creationId xmlns:a16="http://schemas.microsoft.com/office/drawing/2014/main" xmlns="" id="{1012DD7D-B450-4A5F-B006-4650EB0E4A09}"/>
              </a:ext>
            </a:extLst>
          </p:cNvPr>
          <p:cNvSpPr/>
          <p:nvPr/>
        </p:nvSpPr>
        <p:spPr>
          <a:xfrm>
            <a:off x="3475038" y="2447925"/>
            <a:ext cx="2049462" cy="798513"/>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技優、實用</a:t>
            </a:r>
          </a:p>
        </p:txBody>
      </p:sp>
      <p:sp>
        <p:nvSpPr>
          <p:cNvPr id="56" name="圓角矩形 55">
            <a:extLst>
              <a:ext uri="{FF2B5EF4-FFF2-40B4-BE49-F238E27FC236}">
                <a16:creationId xmlns:a16="http://schemas.microsoft.com/office/drawing/2014/main" xmlns="" id="{71606E0F-AC7E-4E81-9FA5-5A906545B01F}"/>
              </a:ext>
            </a:extLst>
          </p:cNvPr>
          <p:cNvSpPr/>
          <p:nvPr/>
        </p:nvSpPr>
        <p:spPr>
          <a:xfrm>
            <a:off x="5522913" y="5037138"/>
            <a:ext cx="4279900" cy="7969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400" dirty="0">
                <a:solidFill>
                  <a:prstClr val="white"/>
                </a:solidFill>
                <a:latin typeface="華康粗圓體" pitchFamily="49" charset="-120"/>
                <a:ea typeface="華康粗圓體" pitchFamily="49" charset="-120"/>
              </a:rPr>
              <a:t>五專</a:t>
            </a:r>
            <a:endParaRPr lang="en-US" altLang="zh-TW" sz="2400" dirty="0">
              <a:solidFill>
                <a:prstClr val="white"/>
              </a:solidFill>
              <a:latin typeface="華康粗圓體" pitchFamily="49" charset="-120"/>
              <a:ea typeface="華康粗圓體" pitchFamily="49" charset="-120"/>
            </a:endParaRPr>
          </a:p>
          <a:p>
            <a:pPr algn="ctr">
              <a:defRPr/>
            </a:pPr>
            <a:r>
              <a:rPr lang="zh-TW" altLang="en-US" sz="2400" dirty="0">
                <a:solidFill>
                  <a:prstClr val="white"/>
                </a:solidFill>
                <a:latin typeface="華康粗圓體" pitchFamily="49" charset="-120"/>
                <a:ea typeface="華康粗圓體" pitchFamily="49" charset="-120"/>
              </a:rPr>
              <a:t>聯合免試</a:t>
            </a:r>
          </a:p>
        </p:txBody>
      </p:sp>
      <p:sp>
        <p:nvSpPr>
          <p:cNvPr id="33" name="圓角矩形 32">
            <a:extLst>
              <a:ext uri="{FF2B5EF4-FFF2-40B4-BE49-F238E27FC236}">
                <a16:creationId xmlns:a16="http://schemas.microsoft.com/office/drawing/2014/main" xmlns="" id="{9B7D0DF1-1F01-414A-A6BE-15DDE9DB6516}"/>
              </a:ext>
            </a:extLst>
          </p:cNvPr>
          <p:cNvSpPr/>
          <p:nvPr/>
        </p:nvSpPr>
        <p:spPr>
          <a:xfrm>
            <a:off x="838200" y="5908675"/>
            <a:ext cx="4637088" cy="7969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400" dirty="0">
                <a:solidFill>
                  <a:prstClr val="white"/>
                </a:solidFill>
                <a:latin typeface="華康粗圓體" pitchFamily="49" charset="-120"/>
                <a:ea typeface="華康粗圓體" pitchFamily="49" charset="-120"/>
              </a:rPr>
              <a:t>五專特色招生</a:t>
            </a:r>
            <a:r>
              <a:rPr lang="en-US" altLang="zh-TW" sz="2800" dirty="0">
                <a:solidFill>
                  <a:prstClr val="white"/>
                </a:solidFill>
                <a:latin typeface="華康粗圓體" pitchFamily="49" charset="-120"/>
                <a:ea typeface="華康粗圓體" pitchFamily="49" charset="-120"/>
              </a:rPr>
              <a:t/>
            </a:r>
            <a:br>
              <a:rPr lang="en-US" altLang="zh-TW" sz="2800" dirty="0">
                <a:solidFill>
                  <a:prstClr val="white"/>
                </a:solidFill>
                <a:latin typeface="華康粗圓體" pitchFamily="49" charset="-120"/>
                <a:ea typeface="華康粗圓體" pitchFamily="49" charset="-120"/>
              </a:rPr>
            </a:br>
            <a:r>
              <a:rPr lang="en-US" altLang="zh-TW" sz="2000" dirty="0">
                <a:solidFill>
                  <a:prstClr val="white"/>
                </a:solidFill>
                <a:latin typeface="華康粗圓體" pitchFamily="49" charset="-120"/>
                <a:ea typeface="華康粗圓體" pitchFamily="49" charset="-120"/>
              </a:rPr>
              <a:t>(</a:t>
            </a:r>
            <a:r>
              <a:rPr lang="zh-TW" altLang="en-US" sz="2000" dirty="0">
                <a:solidFill>
                  <a:prstClr val="white"/>
                </a:solidFill>
                <a:latin typeface="華康粗圓體" pitchFamily="49" charset="-120"/>
                <a:ea typeface="華康粗圓體" pitchFamily="49" charset="-120"/>
              </a:rPr>
              <a:t>甄選入學：七年一貫制</a:t>
            </a:r>
            <a:r>
              <a:rPr lang="en-US" altLang="zh-TW" sz="2000" dirty="0">
                <a:solidFill>
                  <a:prstClr val="white"/>
                </a:solidFill>
                <a:latin typeface="華康粗圓體" pitchFamily="49" charset="-120"/>
                <a:ea typeface="華康粗圓體" pitchFamily="49" charset="-120"/>
              </a:rPr>
              <a:t>)</a:t>
            </a:r>
            <a:endParaRPr lang="zh-TW" altLang="en-US" sz="2800" dirty="0">
              <a:solidFill>
                <a:prstClr val="white"/>
              </a:solidFill>
              <a:latin typeface="華康粗圓體" pitchFamily="49" charset="-120"/>
              <a:ea typeface="華康粗圓體" pitchFamily="49" charset="-120"/>
            </a:endParaRPr>
          </a:p>
        </p:txBody>
      </p:sp>
      <p:sp>
        <p:nvSpPr>
          <p:cNvPr id="20278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2396F7C-4308-49BF-88DD-CDABAB46E192}" type="slidenum">
              <a:rPr kumimoji="0" lang="zh-TW" altLang="en-US" smtClean="0">
                <a:solidFill>
                  <a:srgbClr val="FEFFFF"/>
                </a:solidFill>
                <a:latin typeface="Century Gothic" panose="020B0502020202020204" pitchFamily="34" charset="0"/>
              </a:rPr>
              <a:pPr/>
              <a:t>92</a:t>
            </a:fld>
            <a:endParaRPr kumimoji="0" lang="zh-TW" altLang="en-US">
              <a:solidFill>
                <a:srgbClr val="FEFFFF"/>
              </a:solidFill>
              <a:latin typeface="Century Gothic" panose="020B0502020202020204" pitchFamily="34" charset="0"/>
            </a:endParaRPr>
          </a:p>
        </p:txBody>
      </p:sp>
      <p:cxnSp>
        <p:nvCxnSpPr>
          <p:cNvPr id="34" name="直線接點 33">
            <a:extLst>
              <a:ext uri="{FF2B5EF4-FFF2-40B4-BE49-F238E27FC236}">
                <a16:creationId xmlns:a16="http://schemas.microsoft.com/office/drawing/2014/main" xmlns="" id="{E9C14190-7F92-49A8-BF9C-383C67126CCC}"/>
              </a:ext>
            </a:extLst>
          </p:cNvPr>
          <p:cNvCxnSpPr>
            <a:cxnSpLocks/>
          </p:cNvCxnSpPr>
          <p:nvPr/>
        </p:nvCxnSpPr>
        <p:spPr>
          <a:xfrm>
            <a:off x="7570788" y="1570038"/>
            <a:ext cx="1646237" cy="7826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randombar(horizontal)">
                                      <p:cBhvr>
                                        <p:cTn id="15" dur="500"/>
                                        <p:tgtEl>
                                          <p:spTgt spid="3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randombar(horizontal)">
                                      <p:cBhvr>
                                        <p:cTn id="18" dur="500"/>
                                        <p:tgtEl>
                                          <p:spTgt spid="2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par>
                                <p:cTn id="33" presetID="42"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randombar(horizontal)">
                                      <p:cBhvr>
                                        <p:cTn id="42" dur="500"/>
                                        <p:tgtEl>
                                          <p:spTgt spid="3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randombar(horizontal)">
                                      <p:cBhvr>
                                        <p:cTn id="54" dur="500"/>
                                        <p:tgtEl>
                                          <p:spTgt spid="27"/>
                                        </p:tgtEl>
                                      </p:cBhvr>
                                    </p:animEffect>
                                  </p:childTnLst>
                                </p:cTn>
                              </p:par>
                              <p:par>
                                <p:cTn id="55" presetID="14" presetClass="entr" presetSubtype="1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randombar(horizontal)">
                                      <p:cBhvr>
                                        <p:cTn id="57" dur="500"/>
                                        <p:tgtEl>
                                          <p:spTgt spid="7"/>
                                        </p:tgtEl>
                                      </p:cBhvr>
                                    </p:animEffect>
                                  </p:childTnLst>
                                </p:cTn>
                              </p:par>
                              <p:par>
                                <p:cTn id="58" presetID="42" presetClass="entr" presetSubtype="0" fill="hold"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randombar(horizontal)">
                                      <p:cBhvr>
                                        <p:cTn id="72" dur="500"/>
                                        <p:tgtEl>
                                          <p:spTgt spid="3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randombar(horizontal)">
                                      <p:cBhvr>
                                        <p:cTn id="77" dur="500"/>
                                        <p:tgtEl>
                                          <p:spTgt spid="47"/>
                                        </p:tgtEl>
                                      </p:cBhvr>
                                    </p:animEffect>
                                  </p:childTnLst>
                                </p:cTn>
                              </p:par>
                              <p:par>
                                <p:cTn id="78" presetID="14" presetClass="entr" presetSubtype="10" fill="hold" nodeType="with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randombar(horizontal)">
                                      <p:cBhvr>
                                        <p:cTn id="80" dur="500"/>
                                        <p:tgtEl>
                                          <p:spTgt spid="45"/>
                                        </p:tgtEl>
                                      </p:cBhvr>
                                    </p:animEffect>
                                  </p:childTnLst>
                                </p:cTn>
                              </p:par>
                              <p:par>
                                <p:cTn id="81" presetID="14" presetClass="entr" presetSubtype="10" fill="hold" nodeType="with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randombar(horizontal)">
                                      <p:cBhvr>
                                        <p:cTn id="83" dur="500"/>
                                        <p:tgtEl>
                                          <p:spTgt spid="51"/>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randombar(horizontal)">
                                      <p:cBhvr>
                                        <p:cTn id="86" dur="500"/>
                                        <p:tgtEl>
                                          <p:spTgt spid="52"/>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randombar(horizontal)">
                                      <p:cBhvr>
                                        <p:cTn id="89" dur="500"/>
                                        <p:tgtEl>
                                          <p:spTgt spid="53"/>
                                        </p:tgtEl>
                                      </p:cBhvr>
                                    </p:animEffect>
                                  </p:childTnLst>
                                </p:cTn>
                              </p:par>
                              <p:par>
                                <p:cTn id="90" presetID="14" presetClass="entr" presetSubtype="10" fill="hold" nodeType="withEffect">
                                  <p:stCondLst>
                                    <p:cond delay="0"/>
                                  </p:stCondLst>
                                  <p:childTnLst>
                                    <p:set>
                                      <p:cBhvr>
                                        <p:cTn id="91" dur="1" fill="hold">
                                          <p:stCondLst>
                                            <p:cond delay="0"/>
                                          </p:stCondLst>
                                        </p:cTn>
                                        <p:tgtEl>
                                          <p:spTgt spid="54"/>
                                        </p:tgtEl>
                                        <p:attrNameLst>
                                          <p:attrName>style.visibility</p:attrName>
                                        </p:attrNameLst>
                                      </p:cBhvr>
                                      <p:to>
                                        <p:strVal val="visible"/>
                                      </p:to>
                                    </p:set>
                                    <p:animEffect transition="in" filter="randombar(horizontal)">
                                      <p:cBhvr>
                                        <p:cTn id="92" dur="500"/>
                                        <p:tgtEl>
                                          <p:spTgt spid="54"/>
                                        </p:tgtEl>
                                      </p:cBhvr>
                                    </p:animEffect>
                                  </p:childTnLst>
                                </p:cTn>
                              </p:par>
                              <p:par>
                                <p:cTn id="93" presetID="14" presetClass="entr" presetSubtype="10" fill="hold" nodeType="with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randombar(horizontal)">
                                      <p:cBhvr>
                                        <p:cTn id="95" dur="500"/>
                                        <p:tgtEl>
                                          <p:spTgt spid="55"/>
                                        </p:tgtEl>
                                      </p:cBhvr>
                                    </p:animEffect>
                                  </p:childTnLst>
                                </p:cTn>
                              </p:par>
                              <p:par>
                                <p:cTn id="96" presetID="14" presetClass="entr" presetSubtype="10" fill="hold" nodeType="withEffect">
                                  <p:stCondLst>
                                    <p:cond delay="0"/>
                                  </p:stCondLst>
                                  <p:childTnLst>
                                    <p:set>
                                      <p:cBhvr>
                                        <p:cTn id="97" dur="1" fill="hold">
                                          <p:stCondLst>
                                            <p:cond delay="0"/>
                                          </p:stCondLst>
                                        </p:cTn>
                                        <p:tgtEl>
                                          <p:spTgt spid="56"/>
                                        </p:tgtEl>
                                        <p:attrNameLst>
                                          <p:attrName>style.visibility</p:attrName>
                                        </p:attrNameLst>
                                      </p:cBhvr>
                                      <p:to>
                                        <p:strVal val="visible"/>
                                      </p:to>
                                    </p:set>
                                    <p:animEffect transition="in" filter="randombar(horizontal)">
                                      <p:cBhvr>
                                        <p:cTn id="98" dur="500"/>
                                        <p:tgtEl>
                                          <p:spTgt spid="56"/>
                                        </p:tgtEl>
                                      </p:cBhvr>
                                    </p:animEffect>
                                  </p:childTnLst>
                                </p:cTn>
                              </p:par>
                              <p:par>
                                <p:cTn id="99" presetID="14" presetClass="entr" presetSubtype="10" fill="hold"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randombar(horizontal)">
                                      <p:cBhvr>
                                        <p:cTn id="10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24" grpId="0" animBg="1"/>
      <p:bldP spid="27" grpId="0" animBg="1"/>
      <p:bldP spid="29" grpId="0"/>
      <p:bldP spid="30" grpId="0"/>
      <p:bldP spid="32" grpId="0"/>
      <p:bldP spid="37" grpId="0" animBg="1"/>
      <p:bldP spid="40" grpId="0"/>
      <p:bldP spid="47" grpId="0" animBg="1"/>
      <p:bldP spid="52" grpId="0" animBg="1"/>
      <p:bldP spid="53"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內容版面配置區 2"/>
          <p:cNvSpPr>
            <a:spLocks noGrp="1"/>
          </p:cNvSpPr>
          <p:nvPr>
            <p:ph idx="1"/>
          </p:nvPr>
        </p:nvSpPr>
        <p:spPr>
          <a:xfrm>
            <a:off x="1766888" y="1692275"/>
            <a:ext cx="9921875" cy="3778250"/>
          </a:xfrm>
        </p:spPr>
        <p:txBody>
          <a:bodyPr/>
          <a:lstStyle/>
          <a:p>
            <a:r>
              <a:rPr lang="zh-TW" altLang="en-US" sz="3600">
                <a:latin typeface="標楷體" panose="03000509000000000000" pitchFamily="65" charset="-120"/>
                <a:ea typeface="標楷體" panose="03000509000000000000" pitchFamily="65" charset="-120"/>
              </a:rPr>
              <a:t>國中畢業生可同時報名高中高職、五專免試入學及特色招生入學，但僅能擇一校報到。</a:t>
            </a:r>
            <a:endParaRPr lang="en-US" altLang="zh-TW" sz="3600">
              <a:latin typeface="標楷體" panose="03000509000000000000" pitchFamily="65" charset="-120"/>
              <a:ea typeface="標楷體" panose="03000509000000000000" pitchFamily="65" charset="-120"/>
            </a:endParaRPr>
          </a:p>
          <a:p>
            <a:endParaRPr lang="en-US" altLang="zh-TW" sz="3600">
              <a:latin typeface="標楷體" panose="03000509000000000000" pitchFamily="65" charset="-120"/>
              <a:ea typeface="標楷體" panose="03000509000000000000" pitchFamily="65" charset="-120"/>
            </a:endParaRPr>
          </a:p>
          <a:p>
            <a:r>
              <a:rPr lang="zh-TW" altLang="en-US" sz="3600">
                <a:latin typeface="標楷體" panose="03000509000000000000" pitchFamily="65" charset="-120"/>
                <a:ea typeface="標楷體" panose="03000509000000000000" pitchFamily="65" charset="-120"/>
              </a:rPr>
              <a:t>每位學生皆可參加五專之免試入學（優先免試、聯合免試）和特色招生甄選入學，經錄取報到之學生，未依時間規定放棄者，不得報名免試續招。</a:t>
            </a:r>
          </a:p>
        </p:txBody>
      </p:sp>
      <p:sp>
        <p:nvSpPr>
          <p:cNvPr id="203779" name="標題 1"/>
          <p:cNvSpPr txBox="1">
            <a:spLocks/>
          </p:cNvSpPr>
          <p:nvPr/>
        </p:nvSpPr>
        <p:spPr bwMode="auto">
          <a:xfrm>
            <a:off x="1909763" y="563563"/>
            <a:ext cx="8910637" cy="86360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二</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五專招生升學管道重要規範事項</a:t>
            </a:r>
          </a:p>
        </p:txBody>
      </p:sp>
      <p:sp>
        <p:nvSpPr>
          <p:cNvPr id="2037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54272CD-B6C9-4DB5-9D52-E425B6C3E90A}" type="slidenum">
              <a:rPr kumimoji="0" lang="zh-TW" altLang="en-US" smtClean="0">
                <a:solidFill>
                  <a:srgbClr val="FEFFFF"/>
                </a:solidFill>
                <a:latin typeface="Century Gothic" panose="020B0502020202020204" pitchFamily="34" charset="0"/>
              </a:rPr>
              <a:pPr/>
              <a:t>93</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標題 1"/>
          <p:cNvSpPr txBox="1">
            <a:spLocks/>
          </p:cNvSpPr>
          <p:nvPr/>
        </p:nvSpPr>
        <p:spPr bwMode="auto">
          <a:xfrm>
            <a:off x="1614488" y="506413"/>
            <a:ext cx="6672262"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招生學校</a:t>
            </a:r>
          </a:p>
        </p:txBody>
      </p:sp>
      <p:sp>
        <p:nvSpPr>
          <p:cNvPr id="204803" name="文字方塊 6"/>
          <p:cNvSpPr txBox="1">
            <a:spLocks noChangeArrowheads="1"/>
          </p:cNvSpPr>
          <p:nvPr/>
        </p:nvSpPr>
        <p:spPr bwMode="auto">
          <a:xfrm>
            <a:off x="922338" y="1185863"/>
            <a:ext cx="11231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000" b="1" dirty="0">
                <a:latin typeface="Book Antiqua" panose="02040602050305030304" pitchFamily="18" charset="0"/>
                <a:ea typeface="標楷體" panose="03000509000000000000" pitchFamily="65" charset="-120"/>
              </a:rPr>
              <a:t>109</a:t>
            </a:r>
            <a:r>
              <a:rPr lang="zh-TW" altLang="en-US" sz="2000" b="1" dirty="0">
                <a:latin typeface="Book Antiqua" panose="02040602050305030304" pitchFamily="18" charset="0"/>
                <a:ea typeface="標楷體" panose="03000509000000000000" pitchFamily="65" charset="-120"/>
              </a:rPr>
              <a:t>學年度五專優先免試入學各招生學校（計</a:t>
            </a:r>
            <a:r>
              <a:rPr lang="en-US" altLang="zh-TW" sz="2000" b="1" dirty="0">
                <a:solidFill>
                  <a:srgbClr val="FF0000"/>
                </a:solidFill>
                <a:latin typeface="Book Antiqua" panose="02040602050305030304" pitchFamily="18" charset="0"/>
                <a:ea typeface="標楷體" panose="03000509000000000000" pitchFamily="65" charset="-120"/>
              </a:rPr>
              <a:t>46</a:t>
            </a:r>
            <a:r>
              <a:rPr lang="zh-TW" altLang="en-US" sz="2000" b="1" dirty="0">
                <a:latin typeface="Book Antiqua" panose="02040602050305030304" pitchFamily="18" charset="0"/>
                <a:ea typeface="標楷體" panose="03000509000000000000" pitchFamily="65" charset="-120"/>
              </a:rPr>
              <a:t>校，其中</a:t>
            </a:r>
            <a:r>
              <a:rPr lang="en-US" altLang="zh-TW" sz="2000" b="1" dirty="0">
                <a:latin typeface="Book Antiqua" panose="02040602050305030304" pitchFamily="18" charset="0"/>
                <a:ea typeface="標楷體" panose="03000509000000000000" pitchFamily="65" charset="-120"/>
              </a:rPr>
              <a:t>9</a:t>
            </a:r>
            <a:r>
              <a:rPr lang="zh-TW" altLang="en-US" sz="2000" b="1" dirty="0">
                <a:latin typeface="Book Antiqua" panose="02040602050305030304" pitchFamily="18" charset="0"/>
                <a:ea typeface="標楷體" panose="03000509000000000000" pitchFamily="65" charset="-120"/>
              </a:rPr>
              <a:t>校為國立校院，</a:t>
            </a:r>
            <a:r>
              <a:rPr lang="en-US" altLang="zh-TW" sz="2000" b="1" dirty="0">
                <a:latin typeface="Book Antiqua" panose="02040602050305030304" pitchFamily="18" charset="0"/>
                <a:ea typeface="標楷體" panose="03000509000000000000" pitchFamily="65" charset="-120"/>
              </a:rPr>
              <a:t>37</a:t>
            </a:r>
            <a:r>
              <a:rPr lang="zh-TW" altLang="en-US" sz="2000" b="1" dirty="0">
                <a:latin typeface="Book Antiqua" panose="02040602050305030304" pitchFamily="18" charset="0"/>
                <a:ea typeface="標楷體" panose="03000509000000000000" pitchFamily="65" charset="-120"/>
              </a:rPr>
              <a:t>校為私立校院）</a:t>
            </a:r>
          </a:p>
        </p:txBody>
      </p:sp>
      <p:sp>
        <p:nvSpPr>
          <p:cNvPr id="20480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1CF8213-9D95-4886-8817-98059B027E89}" type="slidenum">
              <a:rPr kumimoji="0" lang="zh-TW" altLang="en-US" smtClean="0">
                <a:solidFill>
                  <a:srgbClr val="FEFFFF"/>
                </a:solidFill>
                <a:latin typeface="Century Gothic" panose="020B0502020202020204" pitchFamily="34" charset="0"/>
              </a:rPr>
              <a:pPr/>
              <a:t>94</a:t>
            </a:fld>
            <a:endParaRPr kumimoji="0" lang="zh-TW" altLang="en-US">
              <a:solidFill>
                <a:srgbClr val="FEFFFF"/>
              </a:solidFill>
              <a:latin typeface="Century Gothic" panose="020B0502020202020204" pitchFamily="34" charset="0"/>
            </a:endParaRPr>
          </a:p>
        </p:txBody>
      </p:sp>
      <p:graphicFrame>
        <p:nvGraphicFramePr>
          <p:cNvPr id="8" name="表格 7">
            <a:extLst>
              <a:ext uri="{FF2B5EF4-FFF2-40B4-BE49-F238E27FC236}">
                <a16:creationId xmlns:a16="http://schemas.microsoft.com/office/drawing/2014/main" xmlns="" id="{BBA29FFD-4680-4367-ACB2-8F9906189AFF}"/>
              </a:ext>
            </a:extLst>
          </p:cNvPr>
          <p:cNvGraphicFramePr>
            <a:graphicFrameLocks noGrp="1"/>
          </p:cNvGraphicFramePr>
          <p:nvPr/>
        </p:nvGraphicFramePr>
        <p:xfrm>
          <a:off x="426721" y="1553698"/>
          <a:ext cx="11456797" cy="4975405"/>
        </p:xfrm>
        <a:graphic>
          <a:graphicData uri="http://schemas.openxmlformats.org/drawingml/2006/table">
            <a:tbl>
              <a:tblPr firstRow="1" bandRow="1">
                <a:tableStyleId>{21E4AEA4-8DFA-4A89-87EB-49C32662AFE0}</a:tableStyleId>
              </a:tblPr>
              <a:tblGrid>
                <a:gridCol w="711289">
                  <a:extLst>
                    <a:ext uri="{9D8B030D-6E8A-4147-A177-3AD203B41FA5}">
                      <a16:colId xmlns:a16="http://schemas.microsoft.com/office/drawing/2014/main" xmlns="" val="20000"/>
                    </a:ext>
                  </a:extLst>
                </a:gridCol>
                <a:gridCol w="2025710">
                  <a:extLst>
                    <a:ext uri="{9D8B030D-6E8A-4147-A177-3AD203B41FA5}">
                      <a16:colId xmlns:a16="http://schemas.microsoft.com/office/drawing/2014/main" xmlns="" val="20001"/>
                    </a:ext>
                  </a:extLst>
                </a:gridCol>
                <a:gridCol w="701794">
                  <a:extLst>
                    <a:ext uri="{9D8B030D-6E8A-4147-A177-3AD203B41FA5}">
                      <a16:colId xmlns:a16="http://schemas.microsoft.com/office/drawing/2014/main" xmlns="" val="20002"/>
                    </a:ext>
                  </a:extLst>
                </a:gridCol>
                <a:gridCol w="1711532">
                  <a:extLst>
                    <a:ext uri="{9D8B030D-6E8A-4147-A177-3AD203B41FA5}">
                      <a16:colId xmlns:a16="http://schemas.microsoft.com/office/drawing/2014/main" xmlns="" val="20003"/>
                    </a:ext>
                  </a:extLst>
                </a:gridCol>
                <a:gridCol w="791363">
                  <a:extLst>
                    <a:ext uri="{9D8B030D-6E8A-4147-A177-3AD203B41FA5}">
                      <a16:colId xmlns:a16="http://schemas.microsoft.com/office/drawing/2014/main" xmlns="" val="20004"/>
                    </a:ext>
                  </a:extLst>
                </a:gridCol>
                <a:gridCol w="2102630">
                  <a:extLst>
                    <a:ext uri="{9D8B030D-6E8A-4147-A177-3AD203B41FA5}">
                      <a16:colId xmlns:a16="http://schemas.microsoft.com/office/drawing/2014/main" xmlns="" val="20005"/>
                    </a:ext>
                  </a:extLst>
                </a:gridCol>
                <a:gridCol w="693023">
                  <a:extLst>
                    <a:ext uri="{9D8B030D-6E8A-4147-A177-3AD203B41FA5}">
                      <a16:colId xmlns:a16="http://schemas.microsoft.com/office/drawing/2014/main" xmlns="" val="20006"/>
                    </a:ext>
                  </a:extLst>
                </a:gridCol>
                <a:gridCol w="2719456">
                  <a:extLst>
                    <a:ext uri="{9D8B030D-6E8A-4147-A177-3AD203B41FA5}">
                      <a16:colId xmlns:a16="http://schemas.microsoft.com/office/drawing/2014/main" xmlns="" val="20007"/>
                    </a:ext>
                  </a:extLst>
                </a:gridCol>
              </a:tblGrid>
              <a:tr h="381558">
                <a:tc>
                  <a:txBody>
                    <a:bodyPr/>
                    <a:lstStyle/>
                    <a:p>
                      <a:pPr algn="ctr"/>
                      <a:r>
                        <a:rPr lang="zh-TW" altLang="en-US" sz="1900" dirty="0">
                          <a:latin typeface="微軟正黑體" panose="020B0604030504040204" pitchFamily="34" charset="-120"/>
                          <a:ea typeface="微軟正黑體" panose="020B0604030504040204" pitchFamily="34" charset="-120"/>
                        </a:rPr>
                        <a:t>代碼</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學校</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代碼</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學校</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代碼</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學校</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代碼</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學校</a:t>
                      </a:r>
                    </a:p>
                  </a:txBody>
                  <a:tcPr marT="47041" marB="47041"/>
                </a:tc>
                <a:extLst>
                  <a:ext uri="{0D108BD9-81ED-4DB2-BD59-A6C34878D82A}">
                    <a16:rowId xmlns:a16="http://schemas.microsoft.com/office/drawing/2014/main" xmlns="" val="10000"/>
                  </a:ext>
                </a:extLst>
              </a:tr>
              <a:tr h="381558">
                <a:tc>
                  <a:txBody>
                    <a:bodyPr/>
                    <a:lstStyle/>
                    <a:p>
                      <a:pPr algn="ctr">
                        <a:lnSpc>
                          <a:spcPts val="2300"/>
                        </a:lnSpc>
                      </a:pPr>
                      <a:r>
                        <a:rPr lang="en-US" altLang="zh-TW" sz="1900" b="1" dirty="0">
                          <a:latin typeface="微軟正黑體" panose="020B0604030504040204" pitchFamily="34" charset="-120"/>
                          <a:ea typeface="微軟正黑體" panose="020B0604030504040204" pitchFamily="34" charset="-120"/>
                        </a:rPr>
                        <a:t>104</a:t>
                      </a:r>
                      <a:endParaRPr lang="zh-TW" altLang="en-US" sz="1900" b="1" dirty="0">
                        <a:latin typeface="微軟正黑體" panose="020B0604030504040204" pitchFamily="34" charset="-120"/>
                        <a:ea typeface="微軟正黑體" panose="020B0604030504040204" pitchFamily="34" charset="-120"/>
                      </a:endParaRPr>
                    </a:p>
                  </a:txBody>
                  <a:tcPr marT="47041" marB="47041"/>
                </a:tc>
                <a:tc>
                  <a:txBody>
                    <a:bodyPr/>
                    <a:lstStyle/>
                    <a:p>
                      <a:pPr>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國立臺北科技大學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217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聖約翰科技大學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東方設計大學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900" b="1" kern="1200" dirty="0">
                          <a:latin typeface="微軟正黑體" panose="020B0604030504040204" pitchFamily="34" charset="-120"/>
                          <a:ea typeface="微軟正黑體" panose="020B0604030504040204" pitchFamily="34" charset="-120"/>
                        </a:rPr>
                        <a:t>603</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spcAft>
                          <a:spcPts val="0"/>
                        </a:spcAft>
                      </a:pPr>
                      <a:r>
                        <a:rPr lang="en-US" altLang="zh-TW" sz="3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 </a:t>
                      </a:r>
                      <a:r>
                        <a:rPr 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仁德醫護管理專科學校</a:t>
                      </a:r>
                      <a:endParaRPr lang="zh-TW"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L="68580" marR="68580" marT="3920" marB="3920" anchor="ctr"/>
                </a:tc>
                <a:extLst>
                  <a:ext uri="{0D108BD9-81ED-4DB2-BD59-A6C34878D82A}">
                    <a16:rowId xmlns:a16="http://schemas.microsoft.com/office/drawing/2014/main" xmlns="" val="10001"/>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105</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國立高雄科技大學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225</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中華醫事科技大學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台北海洋科技大學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604</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樹人醫護管理專科學校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xmlns="" val="10002"/>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107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國立虎尾科技大學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228</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南開科技大學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algn="ctr">
                        <a:lnSpc>
                          <a:spcPts val="2300"/>
                        </a:lnSpc>
                      </a:pPr>
                      <a:r>
                        <a:rPr lang="en-US" altLang="zh-TW" sz="1900" b="1" kern="1200" dirty="0">
                          <a:latin typeface="微軟正黑體" panose="020B0604030504040204" pitchFamily="34" charset="-120"/>
                          <a:ea typeface="微軟正黑體" panose="020B0604030504040204" pitchFamily="34" charset="-120"/>
                        </a:rPr>
                        <a:t>406</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和春技術學院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605</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慈惠醫護管理專科學校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xmlns="" val="10003"/>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109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國立澎湖科技大學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232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美和科技大學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411</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南亞技術學院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606</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耕莘健康管理專科學校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xmlns="" val="10004"/>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112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國立高雄餐旅大學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238</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大華科技大學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414</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蘭陽技術學院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敏惠醫護管理專科學校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xmlns="" val="10005"/>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113</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國立臺中科技大學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239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臺北城市科技大學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415</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黎明技術學院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育英醫護管理專科學校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xmlns="" val="10006"/>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114</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國立臺北商業大學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240</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醒吾科技大學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417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經國管理暨健康學院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610</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崇仁醫護管理專科學校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xmlns="" val="10007"/>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202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南臺科技大學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241</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文藻外語大學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419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大同技術學院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611</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聖母醫護管理專科學校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xmlns="" val="10008"/>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206</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龍華科技大學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243</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華夏科技大學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algn="ctr">
                        <a:lnSpc>
                          <a:spcPts val="2300"/>
                        </a:lnSpc>
                      </a:pPr>
                      <a:r>
                        <a:rPr lang="en-US" altLang="zh-TW" sz="1900" b="1" kern="1200" dirty="0">
                          <a:latin typeface="微軟正黑體" panose="020B0604030504040204" pitchFamily="34" charset="-120"/>
                          <a:ea typeface="微軟正黑體" panose="020B0604030504040204" pitchFamily="34" charset="-120"/>
                        </a:rPr>
                        <a:t>423</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臺灣觀光學院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612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新生醫護管理專科學校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xmlns="" val="10009"/>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207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輔英科技大學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244</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慈濟科技大學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502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國立臺南護理專科學校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900" b="1" kern="1200" dirty="0">
                          <a:solidFill>
                            <a:schemeClr val="dk1"/>
                          </a:solidFill>
                          <a:latin typeface="微軟正黑體" panose="020B0604030504040204" pitchFamily="34" charset="-120"/>
                          <a:ea typeface="微軟正黑體" panose="020B0604030504040204" pitchFamily="34" charset="-120"/>
                          <a:cs typeface="+mn-cs"/>
                        </a:rPr>
                        <a:t>832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400" b="1" kern="1200" dirty="0">
                          <a:solidFill>
                            <a:schemeClr val="dk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rPr>
                        <a:t>康寧大學</a:t>
                      </a:r>
                    </a:p>
                  </a:txBody>
                  <a:tcPr marT="47041" marB="47041"/>
                </a:tc>
                <a:extLst>
                  <a:ext uri="{0D108BD9-81ED-4DB2-BD59-A6C34878D82A}">
                    <a16:rowId xmlns:a16="http://schemas.microsoft.com/office/drawing/2014/main" xmlns="" val="10010"/>
                  </a:ext>
                </a:extLst>
              </a:tr>
              <a:tr h="394625">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209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弘光科技大學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900" b="1" kern="1200" dirty="0">
                          <a:latin typeface="微軟正黑體" panose="020B0604030504040204" pitchFamily="34" charset="-120"/>
                          <a:ea typeface="微軟正黑體" panose="020B0604030504040204" pitchFamily="34" charset="-120"/>
                        </a:rPr>
                        <a:t>245</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致理科技大學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503</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國立臺東專科學校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rowSpan="2" gridSpan="2">
                  <a:txBody>
                    <a:bodyPr/>
                    <a:lstStyle/>
                    <a:p>
                      <a:pPr>
                        <a:lnSpc>
                          <a:spcPts val="2300"/>
                        </a:lnSpc>
                      </a:pPr>
                      <a:endParaRPr lang="zh-TW" altLang="en-US" sz="1900" dirty="0"/>
                    </a:p>
                  </a:txBody>
                  <a:tcPr marT="47041" marB="47041"/>
                </a:tc>
                <a:tc rowSpan="2" hMerge="1">
                  <a:txBody>
                    <a:bodyPr/>
                    <a:lstStyle/>
                    <a:p>
                      <a:endParaRPr lang="zh-TW" altLang="en-US" dirty="0"/>
                    </a:p>
                  </a:txBody>
                  <a:tcPr/>
                </a:tc>
                <a:extLst>
                  <a:ext uri="{0D108BD9-81ED-4DB2-BD59-A6C34878D82A}">
                    <a16:rowId xmlns:a16="http://schemas.microsoft.com/office/drawing/2014/main" xmlns="" val="10011"/>
                  </a:ext>
                </a:extLst>
              </a:tr>
              <a:tr h="381558">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900" b="1" kern="1200" dirty="0">
                          <a:latin typeface="微軟正黑體" panose="020B0604030504040204" pitchFamily="34" charset="-120"/>
                          <a:ea typeface="微軟正黑體" panose="020B0604030504040204" pitchFamily="34" charset="-120"/>
                        </a:rPr>
                        <a:t>211</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正修科技大學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246</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宏國德霖科技大學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馬偕醫護管理專科學校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gridSpan="2" vMerge="1">
                  <a:txBody>
                    <a:bodyPr/>
                    <a:lstStyle/>
                    <a:p>
                      <a:endParaRPr lang="zh-TW" altLang="en-US" dirty="0">
                        <a:latin typeface="Book Antiqua" panose="02040602050305030304" pitchFamily="18" charset="0"/>
                        <a:ea typeface="標楷體" panose="03000509000000000000" pitchFamily="65" charset="-120"/>
                      </a:endParaRPr>
                    </a:p>
                  </a:txBody>
                  <a:tcPr>
                    <a:lnTlToBr w="12700" cap="flat" cmpd="sng" algn="ctr">
                      <a:noFill/>
                      <a:prstDash val="solid"/>
                      <a:round/>
                      <a:headEnd type="none" w="med" len="med"/>
                      <a:tailEnd type="none" w="med" len="med"/>
                    </a:lnTlToBr>
                    <a:noFill/>
                  </a:tcPr>
                </a:tc>
                <a:tc hMerge="1" vMerge="1">
                  <a:txBody>
                    <a:bodyPr/>
                    <a:lstStyle/>
                    <a:p>
                      <a:endParaRPr lang="zh-TW" altLang="en-US" dirty="0">
                        <a:latin typeface="Book Antiqua" panose="02040602050305030304" pitchFamily="18" charset="0"/>
                        <a:ea typeface="標楷體" panose="03000509000000000000" pitchFamily="65" charset="-120"/>
                      </a:endParaRPr>
                    </a:p>
                  </a:txBody>
                  <a:tcPr/>
                </a:tc>
                <a:extLst>
                  <a:ext uri="{0D108BD9-81ED-4DB2-BD59-A6C34878D82A}">
                    <a16:rowId xmlns:a16="http://schemas.microsoft.com/office/drawing/2014/main" xmlns="" val="10012"/>
                  </a:ext>
                </a:extLst>
              </a:tr>
            </a:tbl>
          </a:graphicData>
        </a:graphic>
      </p:graphicFrame>
      <p:sp>
        <p:nvSpPr>
          <p:cNvPr id="9" name="文字方塊 5">
            <a:extLst>
              <a:ext uri="{FF2B5EF4-FFF2-40B4-BE49-F238E27FC236}">
                <a16:creationId xmlns:a16="http://schemas.microsoft.com/office/drawing/2014/main" xmlns="" id="{5E574E1E-0D55-4909-9200-7BEB06B3EF9C}"/>
              </a:ext>
            </a:extLst>
          </p:cNvPr>
          <p:cNvSpPr txBox="1">
            <a:spLocks noChangeArrowheads="1"/>
          </p:cNvSpPr>
          <p:nvPr/>
        </p:nvSpPr>
        <p:spPr bwMode="auto">
          <a:xfrm>
            <a:off x="9179169" y="6488112"/>
            <a:ext cx="3012831" cy="369887"/>
          </a:xfrm>
          <a:prstGeom prst="rect">
            <a:avLst/>
          </a:prstGeom>
          <a:solidFill>
            <a:srgbClr val="FFFF00"/>
          </a:solidFill>
          <a:ln w="28575">
            <a:solidFill>
              <a:schemeClr val="bg1"/>
            </a:solidFill>
            <a:miter lim="800000"/>
            <a:headEnd/>
            <a:tailEnd/>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b="1" dirty="0">
                <a:solidFill>
                  <a:srgbClr val="FF0000"/>
                </a:solidFill>
              </a:rPr>
              <a:t>請依</a:t>
            </a:r>
            <a:r>
              <a:rPr lang="en-US" altLang="zh-TW" b="1" dirty="0">
                <a:solidFill>
                  <a:srgbClr val="FF0000"/>
                </a:solidFill>
              </a:rPr>
              <a:t>109</a:t>
            </a:r>
            <a:r>
              <a:rPr lang="zh-TW" altLang="en-US" b="1" dirty="0">
                <a:solidFill>
                  <a:srgbClr val="FF0000"/>
                </a:solidFill>
              </a:rPr>
              <a:t>年度公告簡章為準</a:t>
            </a:r>
          </a:p>
        </p:txBody>
      </p:sp>
    </p:spTree>
    <p:extLst>
      <p:ext uri="{BB962C8B-B14F-4D97-AF65-F5344CB8AC3E}">
        <p14:creationId xmlns:p14="http://schemas.microsoft.com/office/powerpoint/2010/main" val="151703640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A4F4AB57-4404-4EB1-9D27-E479A8112FDF}"/>
              </a:ext>
            </a:extLst>
          </p:cNvPr>
          <p:cNvSpPr/>
          <p:nvPr/>
        </p:nvSpPr>
        <p:spPr>
          <a:xfrm>
            <a:off x="814387" y="1933575"/>
            <a:ext cx="11074405" cy="4308475"/>
          </a:xfrm>
          <a:prstGeom prst="rect">
            <a:avLst/>
          </a:prstGeom>
          <a:solidFill>
            <a:schemeClr val="accent4">
              <a:lumMod val="60000"/>
              <a:lumOff val="4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內容版面配置區 2">
            <a:extLst>
              <a:ext uri="{FF2B5EF4-FFF2-40B4-BE49-F238E27FC236}">
                <a16:creationId xmlns:a16="http://schemas.microsoft.com/office/drawing/2014/main" xmlns="" id="{418E32F7-B0C6-4A71-9B4B-028538DD1564}"/>
              </a:ext>
            </a:extLst>
          </p:cNvPr>
          <p:cNvSpPr txBox="1">
            <a:spLocks/>
          </p:cNvSpPr>
          <p:nvPr/>
        </p:nvSpPr>
        <p:spPr>
          <a:xfrm>
            <a:off x="611147" y="2099920"/>
            <a:ext cx="11277646" cy="4388192"/>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6575" indent="-536575">
              <a:lnSpc>
                <a:spcPct val="100000"/>
              </a:lnSpc>
              <a:spcBef>
                <a:spcPts val="1600"/>
              </a:spcBef>
              <a:buNone/>
              <a:defRPr/>
            </a:pPr>
            <a:r>
              <a:rPr lang="zh-TW" altLang="en-US" sz="2400" spc="-150" dirty="0">
                <a:latin typeface="華康儷楷書" panose="03000509000000000000" pitchFamily="65" charset="-120"/>
                <a:ea typeface="華康儷楷書" panose="03000509000000000000" pitchFamily="65" charset="-120"/>
              </a:rPr>
              <a:t>    </a:t>
            </a:r>
            <a:r>
              <a:rPr lang="zh-TW" altLang="en-US" sz="2400" b="1" spc="-150" dirty="0">
                <a:solidFill>
                  <a:srgbClr val="0000FF"/>
                </a:solidFill>
                <a:effectLst>
                  <a:glow rad="127000">
                    <a:schemeClr val="bg1">
                      <a:alpha val="91000"/>
                    </a:schemeClr>
                  </a:glow>
                </a:effectLst>
                <a:latin typeface="華康儷楷書" panose="03000509000000000000" pitchFamily="65" charset="-120"/>
                <a:ea typeface="華康儷楷書" panose="03000509000000000000" pitchFamily="65" charset="-120"/>
              </a:rPr>
              <a:t> </a:t>
            </a:r>
            <a:r>
              <a:rPr lang="en-US" altLang="zh-TW" sz="2400" b="1" spc="-150" dirty="0">
                <a:solidFill>
                  <a:srgbClr val="0000FF"/>
                </a:solidFill>
                <a:effectLst>
                  <a:glow rad="127000">
                    <a:schemeClr val="bg1">
                      <a:alpha val="91000"/>
                    </a:schemeClr>
                  </a:glow>
                </a:effectLst>
                <a:latin typeface="華康儷楷書" panose="03000509000000000000" pitchFamily="65" charset="-120"/>
                <a:ea typeface="華康儷楷書" panose="03000509000000000000" pitchFamily="65" charset="-120"/>
              </a:rPr>
              <a:t>“</a:t>
            </a:r>
            <a:r>
              <a:rPr lang="en-US" altLang="zh-TW" b="1" spc="-150" dirty="0">
                <a:solidFill>
                  <a:srgbClr val="0000FF"/>
                </a:solidFill>
                <a:effectLst>
                  <a:glow rad="127000">
                    <a:schemeClr val="bg1">
                      <a:alpha val="91000"/>
                    </a:schemeClr>
                  </a:glow>
                </a:effectLst>
                <a:latin typeface="Book Antiqua" panose="02040602050305030304" pitchFamily="18" charset="0"/>
                <a:ea typeface="華康儷楷書" panose="03000509000000000000" pitchFamily="65" charset="-120"/>
              </a:rPr>
              <a:t>109</a:t>
            </a:r>
            <a:r>
              <a:rPr lang="zh-TW" altLang="zh-TW" b="1" spc="-150" dirty="0">
                <a:solidFill>
                  <a:srgbClr val="0000FF"/>
                </a:solidFill>
                <a:effectLst>
                  <a:glow rad="127000">
                    <a:schemeClr val="bg1">
                      <a:alpha val="91000"/>
                    </a:schemeClr>
                  </a:glow>
                </a:effectLst>
                <a:latin typeface="標楷體" pitchFamily="65" charset="-120"/>
                <a:ea typeface="標楷體" pitchFamily="65" charset="-120"/>
              </a:rPr>
              <a:t>學年度五專優先免試入學</a:t>
            </a:r>
            <a:r>
              <a:rPr lang="zh-TW" altLang="en-US" b="1" spc="-150" dirty="0">
                <a:solidFill>
                  <a:srgbClr val="0000FF"/>
                </a:solidFill>
                <a:effectLst>
                  <a:glow rad="127000">
                    <a:schemeClr val="bg1">
                      <a:alpha val="91000"/>
                    </a:schemeClr>
                  </a:glow>
                </a:effectLst>
                <a:latin typeface="標楷體" pitchFamily="65" charset="-120"/>
                <a:ea typeface="標楷體" pitchFamily="65" charset="-120"/>
              </a:rPr>
              <a:t>招生</a:t>
            </a:r>
            <a:r>
              <a:rPr lang="en-US" altLang="zh-TW" b="1" spc="-150" dirty="0">
                <a:solidFill>
                  <a:srgbClr val="0000FF"/>
                </a:solidFill>
                <a:effectLst>
                  <a:glow rad="127000">
                    <a:schemeClr val="bg1">
                      <a:alpha val="91000"/>
                    </a:schemeClr>
                  </a:glow>
                </a:effectLst>
                <a:latin typeface="華康儷楷書" panose="03000509000000000000" pitchFamily="65" charset="-120"/>
                <a:ea typeface="華康儷楷書" panose="03000509000000000000" pitchFamily="65" charset="-120"/>
              </a:rPr>
              <a:t>”</a:t>
            </a:r>
            <a:r>
              <a:rPr lang="zh-TW" altLang="en-US" b="1" spc="-150" dirty="0">
                <a:solidFill>
                  <a:srgbClr val="0000FF"/>
                </a:solidFill>
                <a:effectLst>
                  <a:glow rad="127000">
                    <a:schemeClr val="bg1">
                      <a:alpha val="91000"/>
                    </a:schemeClr>
                  </a:glow>
                </a:effectLst>
                <a:latin typeface="標楷體" pitchFamily="65" charset="-120"/>
                <a:ea typeface="標楷體" pitchFamily="65" charset="-120"/>
              </a:rPr>
              <a:t>基本規範</a:t>
            </a:r>
            <a:r>
              <a:rPr lang="en-US" altLang="zh-TW" sz="2400" b="1" spc="-150" dirty="0">
                <a:solidFill>
                  <a:srgbClr val="0000FF"/>
                </a:solidFill>
                <a:effectLst>
                  <a:glow rad="127000">
                    <a:schemeClr val="bg1">
                      <a:alpha val="91000"/>
                    </a:schemeClr>
                  </a:glow>
                </a:effectLst>
                <a:latin typeface="標楷體" pitchFamily="65" charset="-120"/>
                <a:ea typeface="標楷體" pitchFamily="65" charset="-120"/>
              </a:rPr>
              <a:t>：</a:t>
            </a:r>
            <a:r>
              <a:rPr lang="en-US" altLang="zh-TW" sz="2400" b="1" spc="-150" dirty="0">
                <a:effectLst>
                  <a:glow rad="127000">
                    <a:schemeClr val="bg1">
                      <a:alpha val="91000"/>
                    </a:schemeClr>
                  </a:glow>
                </a:effectLst>
                <a:latin typeface="華康儷楷書" panose="03000509000000000000" pitchFamily="65" charset="-120"/>
                <a:ea typeface="華康儷楷書" panose="03000509000000000000" pitchFamily="65" charset="-120"/>
              </a:rPr>
              <a:t/>
            </a:r>
            <a:br>
              <a:rPr lang="en-US" altLang="zh-TW" sz="2400" b="1" spc="-150" dirty="0">
                <a:effectLst>
                  <a:glow rad="127000">
                    <a:schemeClr val="bg1">
                      <a:alpha val="91000"/>
                    </a:schemeClr>
                  </a:glow>
                </a:effectLst>
                <a:latin typeface="華康儷楷書" panose="03000509000000000000" pitchFamily="65" charset="-120"/>
                <a:ea typeface="華康儷楷書" panose="03000509000000000000" pitchFamily="65" charset="-120"/>
              </a:rPr>
            </a:br>
            <a:r>
              <a:rPr lang="en-US" altLang="zh-TW" spc="-150" dirty="0">
                <a:effectLst>
                  <a:glow rad="127000">
                    <a:schemeClr val="bg1">
                      <a:alpha val="91000"/>
                    </a:schemeClr>
                  </a:glow>
                </a:effectLst>
                <a:latin typeface="Book Antiqua" panose="02040602050305030304" pitchFamily="18" charset="0"/>
                <a:ea typeface="華康儷楷書" panose="03000509000000000000" pitchFamily="65" charset="-120"/>
              </a:rPr>
              <a:t>1.</a:t>
            </a:r>
            <a:r>
              <a:rPr lang="zh-TW" altLang="en-US" spc="-150" dirty="0">
                <a:effectLst>
                  <a:glow rad="127000">
                    <a:schemeClr val="bg1">
                      <a:alpha val="91000"/>
                    </a:schemeClr>
                  </a:glow>
                </a:effectLst>
                <a:latin typeface="Book Antiqua" panose="02040602050305030304" pitchFamily="18" charset="0"/>
                <a:ea typeface="華康儷楷書" panose="03000509000000000000" pitchFamily="65" charset="-120"/>
              </a:rPr>
              <a:t>  </a:t>
            </a:r>
            <a:r>
              <a:rPr lang="zh-TW" altLang="en-US" b="1" dirty="0">
                <a:solidFill>
                  <a:srgbClr val="FF0000"/>
                </a:solidFill>
                <a:effectLst>
                  <a:glow rad="127000">
                    <a:schemeClr val="bg1">
                      <a:alpha val="91000"/>
                    </a:schemeClr>
                  </a:glow>
                </a:effectLst>
                <a:latin typeface="標楷體" pitchFamily="65" charset="-120"/>
                <a:ea typeface="標楷體" pitchFamily="65" charset="-120"/>
              </a:rPr>
              <a:t>招生名額</a:t>
            </a:r>
            <a:r>
              <a:rPr lang="zh-TW" altLang="en-US" spc="-150" dirty="0">
                <a:effectLst>
                  <a:glow rad="127000">
                    <a:schemeClr val="bg1">
                      <a:alpha val="91000"/>
                    </a:schemeClr>
                  </a:glow>
                </a:effectLst>
                <a:latin typeface="標楷體" pitchFamily="65" charset="-120"/>
                <a:ea typeface="標楷體" pitchFamily="65" charset="-120"/>
              </a:rPr>
              <a:t>為</a:t>
            </a:r>
            <a:r>
              <a:rPr lang="en-US" altLang="zh-TW" spc="-150" dirty="0">
                <a:effectLst>
                  <a:glow rad="127000">
                    <a:schemeClr val="bg1">
                      <a:alpha val="91000"/>
                    </a:schemeClr>
                  </a:glow>
                </a:effectLst>
                <a:latin typeface="標楷體" pitchFamily="65" charset="-120"/>
                <a:ea typeface="標楷體" pitchFamily="65" charset="-120"/>
              </a:rPr>
              <a:t>109</a:t>
            </a:r>
            <a:r>
              <a:rPr lang="zh-TW" altLang="en-US" spc="-150" dirty="0">
                <a:effectLst>
                  <a:glow rad="127000">
                    <a:schemeClr val="bg1">
                      <a:alpha val="91000"/>
                    </a:schemeClr>
                  </a:glow>
                </a:effectLst>
                <a:latin typeface="標楷體" pitchFamily="65" charset="-120"/>
                <a:ea typeface="標楷體" pitchFamily="65" charset="-120"/>
              </a:rPr>
              <a:t>學年度招生名額</a:t>
            </a:r>
            <a:r>
              <a:rPr lang="en-US" altLang="zh-TW" spc="-150" dirty="0">
                <a:effectLst>
                  <a:glow rad="127000">
                    <a:schemeClr val="bg1">
                      <a:alpha val="91000"/>
                    </a:schemeClr>
                  </a:glow>
                </a:effectLst>
                <a:latin typeface="標楷體" pitchFamily="65" charset="-120"/>
                <a:ea typeface="標楷體" pitchFamily="65" charset="-120"/>
              </a:rPr>
              <a:t>【</a:t>
            </a:r>
            <a:r>
              <a:rPr lang="zh-TW" altLang="en-US" spc="-150" dirty="0">
                <a:solidFill>
                  <a:srgbClr val="FF0000"/>
                </a:solidFill>
                <a:effectLst>
                  <a:glow rad="127000">
                    <a:schemeClr val="bg1">
                      <a:alpha val="91000"/>
                    </a:schemeClr>
                  </a:glow>
                </a:effectLst>
                <a:latin typeface="標楷體" pitchFamily="65" charset="-120"/>
                <a:ea typeface="標楷體" pitchFamily="65" charset="-120"/>
              </a:rPr>
              <a:t>以不低於</a:t>
            </a:r>
            <a:r>
              <a:rPr lang="en-US" altLang="zh-TW" spc="-150" dirty="0">
                <a:solidFill>
                  <a:srgbClr val="FF0000"/>
                </a:solidFill>
                <a:effectLst>
                  <a:glow rad="127000">
                    <a:schemeClr val="bg1">
                      <a:alpha val="91000"/>
                    </a:schemeClr>
                  </a:glow>
                </a:effectLst>
                <a:latin typeface="標楷體" pitchFamily="65" charset="-120"/>
                <a:ea typeface="標楷體" pitchFamily="65" charset="-120"/>
              </a:rPr>
              <a:t>108</a:t>
            </a:r>
            <a:r>
              <a:rPr lang="zh-TW" altLang="en-US" spc="-150" dirty="0">
                <a:solidFill>
                  <a:srgbClr val="FF0000"/>
                </a:solidFill>
                <a:effectLst>
                  <a:glow rad="127000">
                    <a:schemeClr val="bg1">
                      <a:alpha val="91000"/>
                    </a:schemeClr>
                  </a:glow>
                </a:effectLst>
                <a:latin typeface="標楷體" pitchFamily="65" charset="-120"/>
                <a:ea typeface="標楷體" pitchFamily="65" charset="-120"/>
              </a:rPr>
              <a:t>學年度之提撥比率</a:t>
            </a:r>
            <a:r>
              <a:rPr lang="en-US" altLang="zh-TW" spc="-150" dirty="0">
                <a:effectLst>
                  <a:glow rad="127000">
                    <a:schemeClr val="bg1">
                      <a:alpha val="91000"/>
                    </a:schemeClr>
                  </a:glow>
                </a:effectLst>
                <a:latin typeface="標楷體" pitchFamily="65" charset="-120"/>
                <a:ea typeface="標楷體" pitchFamily="65" charset="-120"/>
              </a:rPr>
              <a:t>】</a:t>
            </a:r>
            <a:r>
              <a:rPr lang="zh-TW" altLang="en-US" spc="-150" dirty="0">
                <a:effectLst>
                  <a:glow rad="127000">
                    <a:schemeClr val="bg1">
                      <a:alpha val="91000"/>
                    </a:schemeClr>
                  </a:glow>
                </a:effectLst>
                <a:latin typeface="標楷體" pitchFamily="65" charset="-120"/>
                <a:ea typeface="標楷體" pitchFamily="65" charset="-120"/>
              </a:rPr>
              <a:t>為原則，例如</a:t>
            </a:r>
            <a:r>
              <a:rPr lang="en-US" altLang="zh-TW" spc="-150" dirty="0">
                <a:effectLst>
                  <a:glow rad="127000">
                    <a:schemeClr val="bg1">
                      <a:alpha val="91000"/>
                    </a:schemeClr>
                  </a:glow>
                </a:effectLst>
                <a:latin typeface="標楷體" pitchFamily="65" charset="-120"/>
                <a:ea typeface="標楷體" pitchFamily="65" charset="-120"/>
              </a:rPr>
              <a:t>108</a:t>
            </a:r>
            <a:r>
              <a:rPr lang="zh-TW" altLang="en-US" spc="-150" dirty="0">
                <a:effectLst>
                  <a:glow rad="127000">
                    <a:schemeClr val="bg1">
                      <a:alpha val="91000"/>
                    </a:schemeClr>
                  </a:glow>
                </a:effectLst>
                <a:latin typeface="標楷體" pitchFamily="65" charset="-120"/>
                <a:ea typeface="標楷體" pitchFamily="65" charset="-120"/>
              </a:rPr>
              <a:t>學年度提撥核定招生名額</a:t>
            </a:r>
            <a:r>
              <a:rPr lang="en-US" altLang="zh-TW" spc="-150" dirty="0">
                <a:effectLst>
                  <a:glow rad="127000">
                    <a:schemeClr val="bg1">
                      <a:alpha val="91000"/>
                    </a:schemeClr>
                  </a:glow>
                </a:effectLst>
                <a:latin typeface="標楷體" pitchFamily="65" charset="-120"/>
                <a:ea typeface="標楷體" pitchFamily="65" charset="-120"/>
              </a:rPr>
              <a:t>60%</a:t>
            </a:r>
            <a:r>
              <a:rPr lang="zh-TW" altLang="en-US" spc="-150" dirty="0">
                <a:effectLst>
                  <a:glow rad="127000">
                    <a:schemeClr val="bg1">
                      <a:alpha val="91000"/>
                    </a:schemeClr>
                  </a:glow>
                </a:effectLst>
                <a:latin typeface="標楷體" pitchFamily="65" charset="-120"/>
                <a:ea typeface="標楷體" pitchFamily="65" charset="-120"/>
              </a:rPr>
              <a:t>，</a:t>
            </a:r>
            <a:r>
              <a:rPr lang="en-US" altLang="zh-TW" spc="-150" dirty="0">
                <a:effectLst>
                  <a:glow rad="127000">
                    <a:schemeClr val="bg1">
                      <a:alpha val="91000"/>
                    </a:schemeClr>
                  </a:glow>
                </a:effectLst>
                <a:latin typeface="標楷體" pitchFamily="65" charset="-120"/>
                <a:ea typeface="標楷體" pitchFamily="65" charset="-120"/>
              </a:rPr>
              <a:t>109</a:t>
            </a:r>
            <a:r>
              <a:rPr lang="zh-TW" altLang="en-US" spc="-150" dirty="0">
                <a:effectLst>
                  <a:glow rad="127000">
                    <a:schemeClr val="bg1">
                      <a:alpha val="91000"/>
                    </a:schemeClr>
                  </a:glow>
                </a:effectLst>
                <a:latin typeface="標楷體" pitchFamily="65" charset="-120"/>
                <a:ea typeface="標楷體" pitchFamily="65" charset="-120"/>
              </a:rPr>
              <a:t>學年度可提撥</a:t>
            </a:r>
            <a:r>
              <a:rPr lang="en-US" altLang="zh-TW" spc="-150" dirty="0">
                <a:effectLst>
                  <a:glow rad="127000">
                    <a:schemeClr val="bg1">
                      <a:alpha val="91000"/>
                    </a:schemeClr>
                  </a:glow>
                </a:effectLst>
                <a:latin typeface="標楷體" pitchFamily="65" charset="-120"/>
                <a:ea typeface="標楷體" pitchFamily="65" charset="-120"/>
              </a:rPr>
              <a:t>60%</a:t>
            </a:r>
            <a:r>
              <a:rPr lang="zh-TW" altLang="en-US" spc="-150" dirty="0">
                <a:effectLst>
                  <a:glow rad="127000">
                    <a:schemeClr val="bg1">
                      <a:alpha val="91000"/>
                    </a:schemeClr>
                  </a:glow>
                </a:effectLst>
                <a:latin typeface="標楷體" pitchFamily="65" charset="-120"/>
                <a:ea typeface="標楷體" pitchFamily="65" charset="-120"/>
              </a:rPr>
              <a:t> </a:t>
            </a:r>
            <a:r>
              <a:rPr lang="en-US" altLang="zh-TW" spc="-150" dirty="0">
                <a:effectLst>
                  <a:glow rad="127000">
                    <a:schemeClr val="bg1">
                      <a:alpha val="91000"/>
                    </a:schemeClr>
                  </a:glow>
                </a:effectLst>
                <a:latin typeface="標楷體" pitchFamily="65" charset="-120"/>
                <a:ea typeface="標楷體" pitchFamily="65" charset="-120"/>
              </a:rPr>
              <a:t>~</a:t>
            </a:r>
            <a:r>
              <a:rPr lang="zh-TW" altLang="en-US" spc="-150" dirty="0">
                <a:effectLst>
                  <a:glow rad="127000">
                    <a:schemeClr val="bg1">
                      <a:alpha val="91000"/>
                    </a:schemeClr>
                  </a:glow>
                </a:effectLst>
                <a:latin typeface="標楷體" pitchFamily="65" charset="-120"/>
                <a:ea typeface="標楷體" pitchFamily="65" charset="-120"/>
              </a:rPr>
              <a:t> </a:t>
            </a:r>
            <a:r>
              <a:rPr lang="en-US" altLang="zh-TW" spc="-150" dirty="0">
                <a:effectLst>
                  <a:glow rad="127000">
                    <a:schemeClr val="bg1">
                      <a:alpha val="91000"/>
                    </a:schemeClr>
                  </a:glow>
                </a:effectLst>
                <a:latin typeface="標楷體" pitchFamily="65" charset="-120"/>
                <a:ea typeface="標楷體" pitchFamily="65" charset="-120"/>
              </a:rPr>
              <a:t>100%</a:t>
            </a:r>
            <a:r>
              <a:rPr lang="zh-TW" altLang="en-US" spc="-150" dirty="0">
                <a:effectLst>
                  <a:glow rad="127000">
                    <a:schemeClr val="bg1">
                      <a:alpha val="91000"/>
                    </a:schemeClr>
                  </a:glow>
                </a:effectLst>
                <a:latin typeface="標楷體" pitchFamily="65" charset="-120"/>
                <a:ea typeface="標楷體" pitchFamily="65" charset="-120"/>
              </a:rPr>
              <a:t>。</a:t>
            </a:r>
            <a:r>
              <a:rPr lang="en-US" altLang="zh-TW" spc="-150" dirty="0">
                <a:effectLst>
                  <a:glow rad="127000">
                    <a:schemeClr val="bg1">
                      <a:alpha val="91000"/>
                    </a:schemeClr>
                  </a:glow>
                </a:effectLst>
                <a:latin typeface="標楷體" pitchFamily="65" charset="-120"/>
                <a:ea typeface="標楷體" pitchFamily="65" charset="-120"/>
              </a:rPr>
              <a:t>】</a:t>
            </a:r>
            <a:r>
              <a:rPr lang="zh-TW" altLang="en-US" spc="-150" dirty="0">
                <a:effectLst>
                  <a:glow rad="127000">
                    <a:schemeClr val="bg1">
                      <a:alpha val="91000"/>
                    </a:schemeClr>
                  </a:glow>
                </a:effectLst>
                <a:latin typeface="標楷體" pitchFamily="65" charset="-120"/>
                <a:ea typeface="標楷體" pitchFamily="65" charset="-120"/>
              </a:rPr>
              <a:t>。</a:t>
            </a:r>
            <a:r>
              <a:rPr lang="en-US" altLang="zh-TW" dirty="0">
                <a:solidFill>
                  <a:srgbClr val="FF0000"/>
                </a:solidFill>
                <a:effectLst>
                  <a:glow rad="127000">
                    <a:schemeClr val="bg1">
                      <a:alpha val="91000"/>
                    </a:schemeClr>
                  </a:glow>
                </a:effectLst>
                <a:latin typeface="Book Antiqua" pitchFamily="18" charset="0"/>
                <a:ea typeface="標楷體" pitchFamily="65" charset="-120"/>
              </a:rPr>
              <a:t/>
            </a:r>
            <a:br>
              <a:rPr lang="en-US" altLang="zh-TW" dirty="0">
                <a:solidFill>
                  <a:srgbClr val="FF0000"/>
                </a:solidFill>
                <a:effectLst>
                  <a:glow rad="127000">
                    <a:schemeClr val="bg1">
                      <a:alpha val="91000"/>
                    </a:schemeClr>
                  </a:glow>
                </a:effectLst>
                <a:latin typeface="Book Antiqua" pitchFamily="18" charset="0"/>
                <a:ea typeface="標楷體" pitchFamily="65" charset="-120"/>
              </a:rPr>
            </a:br>
            <a:r>
              <a:rPr lang="en-US" altLang="zh-TW" spc="-150" dirty="0">
                <a:effectLst>
                  <a:glow rad="127000">
                    <a:schemeClr val="bg1">
                      <a:alpha val="91000"/>
                    </a:schemeClr>
                  </a:glow>
                </a:effectLst>
                <a:latin typeface="Book Antiqua" pitchFamily="18" charset="0"/>
                <a:ea typeface="標楷體" pitchFamily="65" charset="-120"/>
              </a:rPr>
              <a:t>2.</a:t>
            </a:r>
            <a:r>
              <a:rPr lang="zh-TW" altLang="en-US" spc="-150" dirty="0">
                <a:effectLst>
                  <a:glow rad="127000">
                    <a:schemeClr val="bg1">
                      <a:alpha val="91000"/>
                    </a:schemeClr>
                  </a:glow>
                </a:effectLst>
                <a:latin typeface="Book Antiqua" pitchFamily="18" charset="0"/>
                <a:ea typeface="標楷體" pitchFamily="65" charset="-120"/>
              </a:rPr>
              <a:t>  開放非應屆畢業生及具有同等學力者報名。</a:t>
            </a:r>
            <a:r>
              <a:rPr lang="zh-TW" altLang="en-US" sz="2800" spc="-150" dirty="0">
                <a:solidFill>
                  <a:srgbClr val="FF0000"/>
                </a:solidFill>
                <a:effectLst>
                  <a:glow rad="127000">
                    <a:schemeClr val="bg1">
                      <a:alpha val="91000"/>
                    </a:schemeClr>
                  </a:glow>
                </a:effectLst>
                <a:latin typeface="Book Antiqua" pitchFamily="18" charset="0"/>
                <a:ea typeface="標楷體" pitchFamily="65" charset="-120"/>
              </a:rPr>
              <a:t>應屆畢業生</a:t>
            </a:r>
            <a:r>
              <a:rPr lang="zh-TW" altLang="en-US" sz="2800" spc="-150" dirty="0">
                <a:effectLst>
                  <a:glow rad="127000">
                    <a:schemeClr val="bg1">
                      <a:alpha val="91000"/>
                    </a:schemeClr>
                  </a:glow>
                </a:effectLst>
                <a:latin typeface="Book Antiqua" pitchFamily="18" charset="0"/>
                <a:ea typeface="標楷體" pitchFamily="65" charset="-120"/>
              </a:rPr>
              <a:t>可採「國中集體報名」或「個別網路報名」。</a:t>
            </a:r>
            <a:r>
              <a:rPr lang="zh-TW" altLang="en-US" sz="2800" spc="-150" dirty="0">
                <a:solidFill>
                  <a:srgbClr val="FF0000"/>
                </a:solidFill>
                <a:effectLst>
                  <a:glow rad="127000">
                    <a:schemeClr val="bg1">
                      <a:alpha val="91000"/>
                    </a:schemeClr>
                  </a:glow>
                </a:effectLst>
                <a:latin typeface="Book Antiqua" pitchFamily="18" charset="0"/>
                <a:ea typeface="標楷體" pitchFamily="65" charset="-120"/>
              </a:rPr>
              <a:t>非應屆畢業生或具同等學力者</a:t>
            </a:r>
            <a:r>
              <a:rPr lang="zh-TW" altLang="en-US" sz="2800" spc="-150" dirty="0">
                <a:effectLst>
                  <a:glow rad="127000">
                    <a:schemeClr val="bg1">
                      <a:alpha val="91000"/>
                    </a:schemeClr>
                  </a:glow>
                </a:effectLst>
                <a:latin typeface="Book Antiqua" pitchFamily="18" charset="0"/>
                <a:ea typeface="標楷體" pitchFamily="65" charset="-120"/>
              </a:rPr>
              <a:t>，採「個別網路報名」</a:t>
            </a:r>
            <a:endParaRPr lang="en-US" altLang="zh-TW" sz="2800" spc="-150" dirty="0">
              <a:effectLst>
                <a:glow rad="127000">
                  <a:schemeClr val="bg1">
                    <a:alpha val="91000"/>
                  </a:schemeClr>
                </a:glow>
              </a:effectLst>
              <a:latin typeface="Book Antiqua" pitchFamily="18" charset="0"/>
              <a:ea typeface="標楷體" pitchFamily="65" charset="-120"/>
            </a:endParaRPr>
          </a:p>
          <a:p>
            <a:pPr marL="536575" indent="-536575">
              <a:lnSpc>
                <a:spcPct val="100000"/>
              </a:lnSpc>
              <a:spcBef>
                <a:spcPts val="0"/>
              </a:spcBef>
              <a:buFont typeface="Arial" panose="020B0604020202020204" pitchFamily="34" charset="0"/>
              <a:buNone/>
              <a:defRPr/>
            </a:pPr>
            <a:r>
              <a:rPr lang="zh-TW" altLang="en-US" spc="-150" dirty="0">
                <a:effectLst>
                  <a:glow rad="127000">
                    <a:schemeClr val="bg1">
                      <a:alpha val="91000"/>
                    </a:schemeClr>
                  </a:glow>
                </a:effectLst>
                <a:latin typeface="Book Antiqua" pitchFamily="18" charset="0"/>
                <a:ea typeface="標楷體" pitchFamily="65" charset="-120"/>
              </a:rPr>
              <a:t>        </a:t>
            </a:r>
            <a:r>
              <a:rPr lang="en-US" altLang="zh-TW" spc="-150" dirty="0">
                <a:effectLst>
                  <a:glow rad="127000">
                    <a:schemeClr val="bg1">
                      <a:alpha val="91000"/>
                    </a:schemeClr>
                  </a:glow>
                </a:effectLst>
                <a:latin typeface="Book Antiqua" pitchFamily="18" charset="0"/>
                <a:ea typeface="標楷體" pitchFamily="65" charset="-120"/>
              </a:rPr>
              <a:t>3.</a:t>
            </a:r>
            <a:r>
              <a:rPr lang="zh-TW" altLang="en-US" spc="-150" dirty="0">
                <a:effectLst>
                  <a:glow rad="127000">
                    <a:schemeClr val="bg1">
                      <a:alpha val="91000"/>
                    </a:schemeClr>
                  </a:glow>
                </a:effectLst>
                <a:latin typeface="Book Antiqua" pitchFamily="18" charset="0"/>
                <a:ea typeface="標楷體" pitchFamily="65" charset="-120"/>
              </a:rPr>
              <a:t> 免試生報名時可選填至多 </a:t>
            </a:r>
            <a:r>
              <a:rPr lang="en-US" altLang="zh-TW" b="1" dirty="0">
                <a:solidFill>
                  <a:srgbClr val="FF0000"/>
                </a:solidFill>
                <a:effectLst>
                  <a:glow rad="127000">
                    <a:schemeClr val="bg1">
                      <a:alpha val="91000"/>
                    </a:schemeClr>
                  </a:glow>
                </a:effectLst>
                <a:latin typeface="Book Antiqua" pitchFamily="18" charset="0"/>
                <a:ea typeface="標楷體" pitchFamily="65" charset="-120"/>
              </a:rPr>
              <a:t>30</a:t>
            </a:r>
            <a:r>
              <a:rPr lang="zh-TW" altLang="en-US" b="1" dirty="0">
                <a:solidFill>
                  <a:srgbClr val="FF0000"/>
                </a:solidFill>
                <a:effectLst>
                  <a:glow rad="127000">
                    <a:schemeClr val="bg1">
                      <a:alpha val="91000"/>
                    </a:schemeClr>
                  </a:glow>
                </a:effectLst>
                <a:latin typeface="Book Antiqua" pitchFamily="18" charset="0"/>
                <a:ea typeface="標楷體" pitchFamily="65" charset="-120"/>
              </a:rPr>
              <a:t>個 科</a:t>
            </a:r>
            <a:r>
              <a:rPr lang="en-US" altLang="zh-TW" b="1" dirty="0">
                <a:solidFill>
                  <a:srgbClr val="FF0000"/>
                </a:solidFill>
                <a:effectLst>
                  <a:glow rad="127000">
                    <a:schemeClr val="bg1">
                      <a:alpha val="91000"/>
                    </a:schemeClr>
                  </a:glow>
                </a:effectLst>
                <a:latin typeface="Book Antiqua" pitchFamily="18" charset="0"/>
                <a:ea typeface="標楷體" pitchFamily="65" charset="-120"/>
              </a:rPr>
              <a:t>(</a:t>
            </a:r>
            <a:r>
              <a:rPr lang="zh-TW" altLang="en-US" b="1" dirty="0">
                <a:solidFill>
                  <a:srgbClr val="FF0000"/>
                </a:solidFill>
                <a:effectLst>
                  <a:glow rad="127000">
                    <a:schemeClr val="bg1">
                      <a:alpha val="91000"/>
                    </a:schemeClr>
                  </a:glow>
                </a:effectLst>
                <a:latin typeface="Book Antiqua" pitchFamily="18" charset="0"/>
                <a:ea typeface="標楷體" pitchFamily="65" charset="-120"/>
              </a:rPr>
              <a:t>組</a:t>
            </a:r>
            <a:r>
              <a:rPr lang="en-US" altLang="zh-TW" b="1" dirty="0">
                <a:solidFill>
                  <a:srgbClr val="FF0000"/>
                </a:solidFill>
                <a:effectLst>
                  <a:glow rad="127000">
                    <a:schemeClr val="bg1">
                      <a:alpha val="91000"/>
                    </a:schemeClr>
                  </a:glow>
                </a:effectLst>
                <a:latin typeface="Book Antiqua" pitchFamily="18" charset="0"/>
                <a:ea typeface="標楷體" pitchFamily="65" charset="-120"/>
              </a:rPr>
              <a:t>)</a:t>
            </a:r>
            <a:r>
              <a:rPr lang="zh-TW" altLang="en-US" b="1" dirty="0">
                <a:solidFill>
                  <a:srgbClr val="FF0000"/>
                </a:solidFill>
                <a:effectLst>
                  <a:glow rad="127000">
                    <a:schemeClr val="bg1">
                      <a:alpha val="91000"/>
                    </a:schemeClr>
                  </a:glow>
                </a:effectLst>
                <a:latin typeface="Book Antiqua" pitchFamily="18" charset="0"/>
                <a:ea typeface="標楷體" pitchFamily="65" charset="-120"/>
              </a:rPr>
              <a:t>志願</a:t>
            </a:r>
            <a:r>
              <a:rPr lang="en-US" altLang="zh-TW" dirty="0">
                <a:effectLst>
                  <a:glow rad="127000">
                    <a:schemeClr val="bg1">
                      <a:alpha val="91000"/>
                    </a:schemeClr>
                  </a:glow>
                </a:effectLst>
                <a:latin typeface="Book Antiqua" panose="02040602050305030304" pitchFamily="18" charset="0"/>
                <a:ea typeface="華康儷楷書" panose="03000509000000000000" pitchFamily="65" charset="-120"/>
              </a:rPr>
              <a:t/>
            </a:r>
            <a:br>
              <a:rPr lang="en-US" altLang="zh-TW" dirty="0">
                <a:effectLst>
                  <a:glow rad="127000">
                    <a:schemeClr val="bg1">
                      <a:alpha val="91000"/>
                    </a:schemeClr>
                  </a:glow>
                </a:effectLst>
                <a:latin typeface="Book Antiqua" panose="02040602050305030304" pitchFamily="18" charset="0"/>
                <a:ea typeface="華康儷楷書" panose="03000509000000000000" pitchFamily="65" charset="-120"/>
              </a:rPr>
            </a:br>
            <a:r>
              <a:rPr lang="en-US" altLang="zh-TW" dirty="0">
                <a:effectLst>
                  <a:glow rad="127000">
                    <a:schemeClr val="bg1">
                      <a:alpha val="91000"/>
                    </a:schemeClr>
                  </a:glow>
                </a:effectLst>
                <a:latin typeface="Book Antiqua" panose="02040602050305030304" pitchFamily="18" charset="0"/>
                <a:ea typeface="華康儷楷書" panose="03000509000000000000" pitchFamily="65" charset="-120"/>
              </a:rPr>
              <a:t>4</a:t>
            </a:r>
            <a:r>
              <a:rPr lang="en-US" altLang="zh-TW" spc="-150" dirty="0">
                <a:effectLst>
                  <a:glow rad="127000">
                    <a:schemeClr val="bg1">
                      <a:alpha val="91000"/>
                    </a:schemeClr>
                  </a:glow>
                </a:effectLst>
                <a:latin typeface="Book Antiqua" panose="02040602050305030304" pitchFamily="18" charset="0"/>
                <a:ea typeface="華康儷楷書" panose="03000509000000000000" pitchFamily="65" charset="-120"/>
              </a:rPr>
              <a:t>.</a:t>
            </a:r>
            <a:r>
              <a:rPr lang="zh-TW" altLang="en-US" spc="-150" dirty="0">
                <a:effectLst>
                  <a:glow rad="127000">
                    <a:schemeClr val="bg1">
                      <a:alpha val="91000"/>
                    </a:schemeClr>
                  </a:glow>
                </a:effectLst>
                <a:latin typeface="Book Antiqua" panose="02040602050305030304" pitchFamily="18" charset="0"/>
                <a:ea typeface="華康儷楷書" panose="03000509000000000000" pitchFamily="65" charset="-120"/>
              </a:rPr>
              <a:t>  </a:t>
            </a:r>
            <a:r>
              <a:rPr lang="zh-TW" altLang="en-US" spc="-150" dirty="0">
                <a:effectLst>
                  <a:glow rad="127000">
                    <a:schemeClr val="bg1">
                      <a:alpha val="91000"/>
                    </a:schemeClr>
                  </a:glow>
                </a:effectLst>
                <a:latin typeface="標楷體" pitchFamily="65" charset="-120"/>
                <a:ea typeface="標楷體" pitchFamily="65" charset="-120"/>
              </a:rPr>
              <a:t>採用</a:t>
            </a:r>
            <a:r>
              <a:rPr lang="zh-TW" altLang="en-US" b="1" dirty="0">
                <a:solidFill>
                  <a:srgbClr val="FF0000"/>
                </a:solidFill>
                <a:effectLst>
                  <a:glow rad="127000">
                    <a:schemeClr val="bg1">
                      <a:alpha val="91000"/>
                    </a:schemeClr>
                  </a:glow>
                </a:effectLst>
                <a:latin typeface="標楷體" pitchFamily="65" charset="-120"/>
                <a:ea typeface="標楷體" pitchFamily="65" charset="-120"/>
              </a:rPr>
              <a:t>全國一區</a:t>
            </a:r>
            <a:r>
              <a:rPr lang="zh-TW" altLang="en-US" spc="-150" dirty="0">
                <a:effectLst>
                  <a:glow rad="127000">
                    <a:schemeClr val="bg1">
                      <a:alpha val="91000"/>
                    </a:schemeClr>
                  </a:glow>
                </a:effectLst>
                <a:latin typeface="標楷體" pitchFamily="65" charset="-120"/>
                <a:ea typeface="標楷體" pitchFamily="65" charset="-120"/>
              </a:rPr>
              <a:t>依免試生分發順位與志願序由</a:t>
            </a:r>
            <a:r>
              <a:rPr lang="zh-TW" altLang="en-US" b="1" dirty="0">
                <a:solidFill>
                  <a:srgbClr val="FF0000"/>
                </a:solidFill>
                <a:effectLst>
                  <a:glow rad="127000">
                    <a:schemeClr val="bg1">
                      <a:alpha val="91000"/>
                    </a:schemeClr>
                  </a:glow>
                </a:effectLst>
                <a:latin typeface="標楷體" pitchFamily="65" charset="-120"/>
                <a:ea typeface="標楷體" pitchFamily="65" charset="-120"/>
              </a:rPr>
              <a:t>電腦統一分發</a:t>
            </a:r>
            <a:r>
              <a:rPr lang="en-US" altLang="zh-TW" b="1" dirty="0">
                <a:solidFill>
                  <a:srgbClr val="FF0000"/>
                </a:solidFill>
                <a:effectLst>
                  <a:glow rad="127000">
                    <a:schemeClr val="bg1">
                      <a:alpha val="91000"/>
                    </a:schemeClr>
                  </a:glow>
                </a:effectLst>
                <a:latin typeface="華康儷楷書" panose="03000509000000000000" pitchFamily="65" charset="-120"/>
                <a:ea typeface="華康儷楷書" panose="03000509000000000000" pitchFamily="65" charset="-120"/>
              </a:rPr>
              <a:t/>
            </a:r>
            <a:br>
              <a:rPr lang="en-US" altLang="zh-TW" b="1" dirty="0">
                <a:solidFill>
                  <a:srgbClr val="FF0000"/>
                </a:solidFill>
                <a:effectLst>
                  <a:glow rad="127000">
                    <a:schemeClr val="bg1">
                      <a:alpha val="91000"/>
                    </a:schemeClr>
                  </a:glow>
                </a:effectLst>
                <a:latin typeface="華康儷楷書" panose="03000509000000000000" pitchFamily="65" charset="-120"/>
                <a:ea typeface="華康儷楷書" panose="03000509000000000000" pitchFamily="65" charset="-120"/>
              </a:rPr>
            </a:br>
            <a:endParaRPr lang="en-US" altLang="zh-TW" sz="2600" b="1" dirty="0">
              <a:solidFill>
                <a:srgbClr val="FF0000"/>
              </a:solidFill>
              <a:effectLst>
                <a:glow rad="127000">
                  <a:schemeClr val="bg1">
                    <a:alpha val="91000"/>
                  </a:schemeClr>
                </a:glow>
              </a:effectLst>
              <a:latin typeface="華康儷楷書" panose="03000509000000000000" pitchFamily="65" charset="-120"/>
              <a:ea typeface="華康儷楷書" panose="03000509000000000000" pitchFamily="65" charset="-120"/>
            </a:endParaRPr>
          </a:p>
          <a:p>
            <a:pPr marL="877887" indent="-342900">
              <a:lnSpc>
                <a:spcPct val="120000"/>
              </a:lnSpc>
              <a:spcBef>
                <a:spcPts val="2400"/>
              </a:spcBef>
              <a:buFont typeface="Wingdings" panose="05000000000000000000" pitchFamily="2" charset="2"/>
              <a:buChar char="l"/>
              <a:defRPr/>
            </a:pPr>
            <a:endParaRPr lang="en-US" altLang="zh-TW" sz="2400" spc="-150" dirty="0"/>
          </a:p>
          <a:p>
            <a:pPr marL="536575" indent="-536575" algn="just">
              <a:lnSpc>
                <a:spcPct val="120000"/>
              </a:lnSpc>
              <a:spcBef>
                <a:spcPts val="2400"/>
              </a:spcBef>
              <a:buFont typeface="Arial" panose="020B0604020202020204" pitchFamily="34" charset="0"/>
              <a:buNone/>
              <a:defRPr/>
            </a:pPr>
            <a:endParaRPr lang="zh-TW" altLang="en-US" sz="2200" spc="-150" dirty="0">
              <a:solidFill>
                <a:srgbClr val="0000FF"/>
              </a:solidFill>
            </a:endParaRPr>
          </a:p>
        </p:txBody>
      </p:sp>
      <p:sp>
        <p:nvSpPr>
          <p:cNvPr id="205829" name="標題 1"/>
          <p:cNvSpPr txBox="1">
            <a:spLocks/>
          </p:cNvSpPr>
          <p:nvPr/>
        </p:nvSpPr>
        <p:spPr bwMode="auto">
          <a:xfrm>
            <a:off x="1592263" y="615950"/>
            <a:ext cx="89106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招生試務辦理方式</a:t>
            </a:r>
          </a:p>
        </p:txBody>
      </p:sp>
      <p:sp>
        <p:nvSpPr>
          <p:cNvPr id="20583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F0711BC-2A43-46A9-99DC-36F8175C0F7B}" type="slidenum">
              <a:rPr kumimoji="0" lang="zh-TW" altLang="en-US" smtClean="0">
                <a:solidFill>
                  <a:srgbClr val="FEFFFF"/>
                </a:solidFill>
                <a:latin typeface="Century Gothic" panose="020B0502020202020204" pitchFamily="34" charset="0"/>
              </a:rPr>
              <a:pPr/>
              <a:t>95</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2631629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68133AC-7711-43F2-8BF6-5A0D4333688A}"/>
              </a:ext>
            </a:extLst>
          </p:cNvPr>
          <p:cNvSpPr/>
          <p:nvPr/>
        </p:nvSpPr>
        <p:spPr>
          <a:xfrm>
            <a:off x="1611313" y="441325"/>
            <a:ext cx="10264775" cy="6054725"/>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 name="內容版面配置區 2">
            <a:extLst>
              <a:ext uri="{FF2B5EF4-FFF2-40B4-BE49-F238E27FC236}">
                <a16:creationId xmlns:a16="http://schemas.microsoft.com/office/drawing/2014/main" xmlns="" id="{3D2B9BE3-5B7A-4C53-9F1D-EE7AFBFCA11C}"/>
              </a:ext>
            </a:extLst>
          </p:cNvPr>
          <p:cNvSpPr>
            <a:spLocks noGrp="1"/>
          </p:cNvSpPr>
          <p:nvPr>
            <p:ph idx="1"/>
          </p:nvPr>
        </p:nvSpPr>
        <p:spPr>
          <a:xfrm>
            <a:off x="1798638" y="652463"/>
            <a:ext cx="10379075" cy="6054725"/>
          </a:xfrm>
        </p:spPr>
        <p:txBody>
          <a:bodyPr>
            <a:noAutofit/>
          </a:bodyPr>
          <a:lstStyle/>
          <a:p>
            <a:pPr marL="0" indent="0">
              <a:buFont typeface="Wingdings 3" panose="05040102010807070707" pitchFamily="18" charset="2"/>
              <a:buNone/>
              <a:defRPr/>
            </a:pPr>
            <a:r>
              <a:rPr lang="zh-TW" altLang="en-US" sz="3000" b="1" dirty="0">
                <a:latin typeface="標楷體" panose="03000509000000000000" pitchFamily="65" charset="-120"/>
                <a:ea typeface="標楷體" panose="03000509000000000000" pitchFamily="65" charset="-120"/>
              </a:rPr>
              <a:t>   五專優先免試入學</a:t>
            </a:r>
            <a:r>
              <a:rPr lang="zh-TW" altLang="zh-TW" sz="3000" b="1" dirty="0">
                <a:latin typeface="標楷體" panose="03000509000000000000" pitchFamily="65" charset="-120"/>
                <a:ea typeface="標楷體" panose="03000509000000000000" pitchFamily="65" charset="-120"/>
              </a:rPr>
              <a:t>招生</a:t>
            </a:r>
            <a:r>
              <a:rPr lang="zh-TW" altLang="en-US" sz="3000" b="1" dirty="0">
                <a:latin typeface="標楷體" panose="03000509000000000000" pitchFamily="65" charset="-120"/>
                <a:ea typeface="標楷體" panose="03000509000000000000" pitchFamily="65" charset="-120"/>
              </a:rPr>
              <a:t>比序積分採計項目</a:t>
            </a:r>
            <a:r>
              <a:rPr lang="en-US" altLang="zh-TW" sz="3000" b="1" dirty="0">
                <a:latin typeface="標楷體" panose="03000509000000000000" pitchFamily="65" charset="-120"/>
                <a:ea typeface="標楷體" panose="03000509000000000000" pitchFamily="65" charset="-120"/>
              </a:rPr>
              <a:t>:</a:t>
            </a:r>
          </a:p>
          <a:p>
            <a:pPr marL="0" indent="0">
              <a:buFont typeface="Wingdings 3" panose="05040102010807070707" pitchFamily="18" charset="2"/>
              <a:buNone/>
              <a:defRPr/>
            </a:pPr>
            <a:endParaRPr lang="en-US" altLang="zh-TW" sz="1000" b="1" dirty="0">
              <a:solidFill>
                <a:srgbClr val="C00000"/>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000" b="1" dirty="0">
                <a:solidFill>
                  <a:srgbClr val="C00000"/>
                </a:solidFill>
                <a:latin typeface="標楷體" panose="03000509000000000000" pitchFamily="65" charset="-120"/>
                <a:ea typeface="標楷體" panose="03000509000000000000" pitchFamily="65" charset="-120"/>
              </a:rPr>
              <a:t>一、</a:t>
            </a:r>
            <a:r>
              <a:rPr lang="zh-TW" altLang="zh-TW" sz="3000" b="1" dirty="0">
                <a:solidFill>
                  <a:srgbClr val="C00000"/>
                </a:solidFill>
                <a:latin typeface="標楷體" panose="03000509000000000000" pitchFamily="65" charset="-120"/>
                <a:ea typeface="標楷體" panose="03000509000000000000" pitchFamily="65" charset="-120"/>
              </a:rPr>
              <a:t>國中應屆畢業生在校</a:t>
            </a:r>
            <a:r>
              <a:rPr lang="zh-TW" altLang="en-US" sz="3000" b="1" dirty="0">
                <a:solidFill>
                  <a:srgbClr val="C00000"/>
                </a:solidFill>
                <a:latin typeface="標楷體" panose="03000509000000000000" pitchFamily="65" charset="-120"/>
                <a:ea typeface="標楷體" panose="03000509000000000000" pitchFamily="65" charset="-120"/>
              </a:rPr>
              <a:t>比序項目</a:t>
            </a:r>
            <a:endParaRPr lang="en-US" altLang="zh-TW" sz="3000" b="1" dirty="0">
              <a:solidFill>
                <a:srgbClr val="C00000"/>
              </a:solidFill>
              <a:latin typeface="標楷體" panose="03000509000000000000" pitchFamily="65" charset="-120"/>
              <a:ea typeface="標楷體" panose="03000509000000000000" pitchFamily="65" charset="-120"/>
            </a:endParaRPr>
          </a:p>
          <a:p>
            <a:pPr lvl="1">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多元學習表現</a:t>
            </a:r>
            <a:r>
              <a:rPr lang="zh-TW" altLang="zh-TW" sz="2500" dirty="0">
                <a:latin typeface="標楷體" panose="03000509000000000000" pitchFamily="65" charset="-120"/>
                <a:ea typeface="標楷體" panose="03000509000000000000" pitchFamily="65" charset="-120"/>
              </a:rPr>
              <a:t>（含競賽及服務學習）</a:t>
            </a:r>
            <a:endParaRPr lang="en-US" altLang="zh-TW" sz="2500" dirty="0">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技藝優良</a:t>
            </a:r>
            <a:endParaRPr lang="en-US" altLang="zh-TW" sz="2800" b="1" dirty="0">
              <a:solidFill>
                <a:srgbClr val="0000FF"/>
              </a:solidFill>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弱勢身分</a:t>
            </a:r>
            <a:endParaRPr lang="en-US" altLang="zh-TW" sz="2800" b="1" dirty="0">
              <a:solidFill>
                <a:srgbClr val="0000FF"/>
              </a:solidFill>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均衡學習</a:t>
            </a:r>
            <a:r>
              <a:rPr lang="en-US" altLang="zh-TW" sz="2800" b="1" dirty="0">
                <a:solidFill>
                  <a:srgbClr val="0000FF"/>
                </a:solidFill>
                <a:latin typeface="標楷體" panose="03000509000000000000" pitchFamily="65" charset="-120"/>
                <a:ea typeface="標楷體" panose="03000509000000000000" pitchFamily="65" charset="-120"/>
              </a:rPr>
              <a:t/>
            </a:r>
            <a:br>
              <a:rPr lang="en-US" altLang="zh-TW" sz="2800" b="1" dirty="0">
                <a:solidFill>
                  <a:srgbClr val="0000FF"/>
                </a:solidFill>
                <a:latin typeface="標楷體" panose="03000509000000000000" pitchFamily="65" charset="-120"/>
                <a:ea typeface="標楷體" panose="03000509000000000000" pitchFamily="65" charset="-120"/>
              </a:rPr>
            </a:br>
            <a:r>
              <a:rPr lang="zh-TW" altLang="zh-TW" sz="2500" dirty="0">
                <a:latin typeface="標楷體" panose="03000509000000000000" pitchFamily="65" charset="-120"/>
                <a:ea typeface="標楷體" panose="03000509000000000000" pitchFamily="65" charset="-120"/>
              </a:rPr>
              <a:t>（包括健康與體育、藝術與人文及綜合活動五學期平均成績）</a:t>
            </a:r>
            <a:endParaRPr lang="en-US" altLang="zh-TW" sz="2500" dirty="0">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志願序</a:t>
            </a:r>
            <a:endParaRPr lang="en-US" altLang="zh-TW" sz="2800" b="1" dirty="0">
              <a:solidFill>
                <a:srgbClr val="0000FF"/>
              </a:solidFill>
              <a:latin typeface="標楷體" panose="03000509000000000000" pitchFamily="65" charset="-120"/>
              <a:ea typeface="標楷體" panose="03000509000000000000" pitchFamily="65" charset="-120"/>
            </a:endParaRPr>
          </a:p>
          <a:p>
            <a:pPr marL="0" lvl="1" indent="0">
              <a:spcBef>
                <a:spcPts val="1000"/>
              </a:spcBef>
              <a:buFont typeface="Wingdings 3" panose="05040102010807070707" pitchFamily="18" charset="2"/>
              <a:buNone/>
              <a:defRPr/>
            </a:pPr>
            <a:r>
              <a:rPr lang="zh-TW" altLang="en-US" sz="3000" b="1" dirty="0">
                <a:solidFill>
                  <a:srgbClr val="C00000"/>
                </a:solidFill>
                <a:latin typeface="標楷體" panose="03000509000000000000" pitchFamily="65" charset="-120"/>
                <a:ea typeface="標楷體" panose="03000509000000000000" pitchFamily="65" charset="-120"/>
              </a:rPr>
              <a:t>二、國中教育會考</a:t>
            </a:r>
            <a:r>
              <a:rPr lang="zh-TW" altLang="zh-TW" sz="2500" dirty="0">
                <a:latin typeface="標楷體" panose="03000509000000000000" pitchFamily="65" charset="-120"/>
                <a:ea typeface="標楷體" panose="03000509000000000000" pitchFamily="65" charset="-120"/>
              </a:rPr>
              <a:t>（含寫作測驗）</a:t>
            </a:r>
            <a:endParaRPr lang="en-US" altLang="zh-TW" sz="2500" dirty="0">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endParaRPr lang="en-US" altLang="zh-TW" sz="3000" b="1" dirty="0">
              <a:solidFill>
                <a:srgbClr val="7030A0"/>
              </a:solidFill>
              <a:latin typeface="標楷體" panose="03000509000000000000" pitchFamily="65" charset="-120"/>
              <a:ea typeface="標楷體" panose="03000509000000000000" pitchFamily="65" charset="-120"/>
            </a:endParaRPr>
          </a:p>
        </p:txBody>
      </p:sp>
      <p:sp>
        <p:nvSpPr>
          <p:cNvPr id="20787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FDFD960-79D3-46CF-9396-047E5EA92599}" type="slidenum">
              <a:rPr kumimoji="0" lang="zh-TW" altLang="en-US" smtClean="0">
                <a:solidFill>
                  <a:srgbClr val="FEFFFF"/>
                </a:solidFill>
                <a:latin typeface="Century Gothic" panose="020B0502020202020204" pitchFamily="34" charset="0"/>
              </a:rPr>
              <a:pPr/>
              <a:t>96</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9923395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標題 1"/>
          <p:cNvSpPr txBox="1">
            <a:spLocks/>
          </p:cNvSpPr>
          <p:nvPr/>
        </p:nvSpPr>
        <p:spPr bwMode="auto">
          <a:xfrm>
            <a:off x="541338" y="68263"/>
            <a:ext cx="6931025" cy="50482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200">
                <a:solidFill>
                  <a:srgbClr val="262626"/>
                </a:solidFill>
                <a:latin typeface="標楷體" panose="03000509000000000000" pitchFamily="65" charset="-120"/>
                <a:ea typeface="標楷體" panose="03000509000000000000" pitchFamily="65" charset="-120"/>
              </a:rPr>
              <a:t>(</a:t>
            </a:r>
            <a:r>
              <a:rPr kumimoji="0" lang="zh-TW" altLang="en-US" sz="3200">
                <a:solidFill>
                  <a:srgbClr val="262626"/>
                </a:solidFill>
                <a:latin typeface="標楷體" panose="03000509000000000000" pitchFamily="65" charset="-120"/>
                <a:ea typeface="標楷體" panose="03000509000000000000" pitchFamily="65" charset="-120"/>
              </a:rPr>
              <a:t>三</a:t>
            </a:r>
            <a:r>
              <a:rPr kumimoji="0" lang="en-US" altLang="zh-TW" sz="3200">
                <a:solidFill>
                  <a:srgbClr val="262626"/>
                </a:solidFill>
                <a:latin typeface="標楷體" panose="03000509000000000000" pitchFamily="65" charset="-120"/>
                <a:ea typeface="標楷體" panose="03000509000000000000" pitchFamily="65" charset="-120"/>
              </a:rPr>
              <a:t>)</a:t>
            </a:r>
            <a:r>
              <a:rPr kumimoji="0" lang="zh-TW" altLang="en-US" sz="3200">
                <a:solidFill>
                  <a:srgbClr val="262626"/>
                </a:solidFill>
                <a:latin typeface="標楷體" panose="03000509000000000000" pitchFamily="65" charset="-120"/>
                <a:ea typeface="標楷體" panose="03000509000000000000" pitchFamily="65" charset="-120"/>
              </a:rPr>
              <a:t>五專優先免試</a:t>
            </a:r>
            <a:r>
              <a:rPr kumimoji="0" lang="en-US" altLang="zh-TW" sz="3200">
                <a:solidFill>
                  <a:srgbClr val="262626"/>
                </a:solidFill>
                <a:latin typeface="標楷體" panose="03000509000000000000" pitchFamily="65" charset="-120"/>
                <a:ea typeface="標楷體" panose="03000509000000000000" pitchFamily="65" charset="-120"/>
              </a:rPr>
              <a:t>-</a:t>
            </a:r>
            <a:r>
              <a:rPr kumimoji="0" lang="zh-TW" altLang="en-US" sz="3200">
                <a:solidFill>
                  <a:srgbClr val="262626"/>
                </a:solidFill>
                <a:latin typeface="標楷體" panose="03000509000000000000" pitchFamily="65" charset="-120"/>
                <a:ea typeface="標楷體" panose="03000509000000000000" pitchFamily="65" charset="-120"/>
              </a:rPr>
              <a:t>比序積分採計說明</a:t>
            </a:r>
          </a:p>
        </p:txBody>
      </p:sp>
      <p:sp>
        <p:nvSpPr>
          <p:cNvPr id="20889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AC168D8-D47E-4706-8D73-A2ED6FA481D6}" type="slidenum">
              <a:rPr kumimoji="0" lang="zh-TW" altLang="en-US" smtClean="0">
                <a:solidFill>
                  <a:srgbClr val="FEFFFF"/>
                </a:solidFill>
                <a:latin typeface="Century Gothic" panose="020B0502020202020204" pitchFamily="34" charset="0"/>
              </a:rPr>
              <a:pPr/>
              <a:t>97</a:t>
            </a:fld>
            <a:endParaRPr kumimoji="0" lang="zh-TW" altLang="en-US">
              <a:solidFill>
                <a:srgbClr val="FEFFFF"/>
              </a:solidFill>
              <a:latin typeface="Century Gothic" panose="020B0502020202020204" pitchFamily="34" charset="0"/>
            </a:endParaRPr>
          </a:p>
        </p:txBody>
      </p:sp>
      <p:graphicFrame>
        <p:nvGraphicFramePr>
          <p:cNvPr id="8" name="表格 7">
            <a:extLst>
              <a:ext uri="{FF2B5EF4-FFF2-40B4-BE49-F238E27FC236}">
                <a16:creationId xmlns:a16="http://schemas.microsoft.com/office/drawing/2014/main" xmlns="" id="{7B18250E-B6B3-43A2-88C8-67B76CF86568}"/>
              </a:ext>
            </a:extLst>
          </p:cNvPr>
          <p:cNvGraphicFramePr>
            <a:graphicFrameLocks noGrp="1"/>
          </p:cNvGraphicFramePr>
          <p:nvPr/>
        </p:nvGraphicFramePr>
        <p:xfrm>
          <a:off x="177064" y="821573"/>
          <a:ext cx="11938000" cy="5931660"/>
        </p:xfrm>
        <a:graphic>
          <a:graphicData uri="http://schemas.openxmlformats.org/drawingml/2006/table">
            <a:tbl>
              <a:tblPr firstRow="1" bandRow="1">
                <a:tableStyleId>{5C22544A-7EE6-4342-B048-85BDC9FD1C3A}</a:tableStyleId>
              </a:tblPr>
              <a:tblGrid>
                <a:gridCol w="1302620">
                  <a:extLst>
                    <a:ext uri="{9D8B030D-6E8A-4147-A177-3AD203B41FA5}">
                      <a16:colId xmlns:a16="http://schemas.microsoft.com/office/drawing/2014/main" xmlns="" val="20000"/>
                    </a:ext>
                  </a:extLst>
                </a:gridCol>
                <a:gridCol w="1321713">
                  <a:extLst>
                    <a:ext uri="{9D8B030D-6E8A-4147-A177-3AD203B41FA5}">
                      <a16:colId xmlns:a16="http://schemas.microsoft.com/office/drawing/2014/main" xmlns="" val="20001"/>
                    </a:ext>
                  </a:extLst>
                </a:gridCol>
                <a:gridCol w="787765">
                  <a:extLst>
                    <a:ext uri="{9D8B030D-6E8A-4147-A177-3AD203B41FA5}">
                      <a16:colId xmlns:a16="http://schemas.microsoft.com/office/drawing/2014/main" xmlns="" val="20002"/>
                    </a:ext>
                  </a:extLst>
                </a:gridCol>
                <a:gridCol w="542759">
                  <a:extLst>
                    <a:ext uri="{9D8B030D-6E8A-4147-A177-3AD203B41FA5}">
                      <a16:colId xmlns:a16="http://schemas.microsoft.com/office/drawing/2014/main" xmlns="" val="20003"/>
                    </a:ext>
                  </a:extLst>
                </a:gridCol>
                <a:gridCol w="7983143">
                  <a:extLst>
                    <a:ext uri="{9D8B030D-6E8A-4147-A177-3AD203B41FA5}">
                      <a16:colId xmlns:a16="http://schemas.microsoft.com/office/drawing/2014/main" xmlns="" val="20004"/>
                    </a:ext>
                  </a:extLst>
                </a:gridCol>
              </a:tblGrid>
              <a:tr h="386701">
                <a:tc gridSpan="2">
                  <a:txBody>
                    <a:bodyPr/>
                    <a:lstStyle/>
                    <a:p>
                      <a:pPr algn="ct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積分採計項目</a:t>
                      </a:r>
                    </a:p>
                  </a:txBody>
                  <a:tcPr marT="45853" marB="45853"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sz="2400" dirty="0">
                        <a:latin typeface="標楷體" panose="03000509000000000000" pitchFamily="65" charset="-120"/>
                        <a:ea typeface="標楷體" panose="03000509000000000000" pitchFamily="65" charset="-120"/>
                      </a:endParaRPr>
                    </a:p>
                  </a:txBody>
                  <a:tcPr anchor="ctr">
                    <a:lnB w="12700" cap="flat" cmpd="sng" algn="ctr">
                      <a:solidFill>
                        <a:schemeClr val="tx1"/>
                      </a:solidFill>
                      <a:prstDash val="solid"/>
                      <a:round/>
                      <a:headEnd type="none" w="med" len="med"/>
                      <a:tailEnd type="none" w="med" len="med"/>
                    </a:lnB>
                    <a:solidFill>
                      <a:schemeClr val="accent2"/>
                    </a:solidFill>
                  </a:tcPr>
                </a:tc>
                <a:tc gridSpan="2">
                  <a:txBody>
                    <a:bodyPr/>
                    <a:lstStyle/>
                    <a:p>
                      <a:pPr algn="ct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積分上限</a:t>
                      </a:r>
                    </a:p>
                  </a:txBody>
                  <a:tcPr marT="45853" marB="45853"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dirty="0"/>
                    </a:p>
                  </a:txBody>
                  <a:tcPr anchor="ct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積分採計項目說明</a:t>
                      </a:r>
                    </a:p>
                  </a:txBody>
                  <a:tcPr marT="45853" marB="45853" anchor="ctr">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685040">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志願序 </a:t>
                      </a:r>
                      <a:r>
                        <a:rPr lang="en-US" altLang="zh-TW" sz="2100" b="1" i="0" u="none" strike="noStrike" kern="1200" baseline="0" dirty="0">
                          <a:solidFill>
                            <a:schemeClr val="dk1"/>
                          </a:solidFill>
                          <a:latin typeface="Book Antiqua" pitchFamily="18" charset="0"/>
                          <a:ea typeface="標楷體" pitchFamily="65" charset="-120"/>
                          <a:cs typeface="+mn-cs"/>
                        </a:rPr>
                        <a:t>(1~30)</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26</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800"/>
                        </a:lnSpc>
                      </a:pPr>
                      <a:r>
                        <a:rPr lang="zh-TW" altLang="en-US" sz="1600" b="0" i="0" u="none" strike="noStrike" kern="1200" baseline="0" dirty="0">
                          <a:solidFill>
                            <a:schemeClr val="dk1"/>
                          </a:solidFill>
                          <a:latin typeface="Book Antiqua" pitchFamily="18" charset="0"/>
                          <a:ea typeface="標楷體" pitchFamily="65" charset="-120"/>
                          <a:cs typeface="+mn-cs"/>
                        </a:rPr>
                        <a:t>每五志願為一級別： 第</a:t>
                      </a:r>
                      <a:r>
                        <a:rPr lang="en-US" altLang="zh-TW" sz="1600" b="0" i="0" u="none" strike="noStrike" kern="1200" baseline="0" dirty="0">
                          <a:solidFill>
                            <a:schemeClr val="dk1"/>
                          </a:solidFill>
                          <a:latin typeface="Book Antiqua" pitchFamily="18" charset="0"/>
                          <a:ea typeface="標楷體" pitchFamily="65" charset="-120"/>
                          <a:cs typeface="+mn-cs"/>
                        </a:rPr>
                        <a:t>1-</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5</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26</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6-</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10</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25</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11-</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15</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24</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16-</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20</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23</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21-</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25</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22</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26-</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30</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21</a:t>
                      </a:r>
                      <a:r>
                        <a:rPr lang="zh-TW" altLang="en-US" sz="1600" b="0" i="0" u="none" strike="noStrike" kern="1200" baseline="0" dirty="0">
                          <a:solidFill>
                            <a:srgbClr val="FF0000"/>
                          </a:solidFill>
                          <a:latin typeface="Book Antiqua" pitchFamily="18" charset="0"/>
                          <a:ea typeface="標楷體" pitchFamily="65" charset="-120"/>
                          <a:cs typeface="+mn-cs"/>
                        </a:rPr>
                        <a:t>分</a:t>
                      </a:r>
                      <a:endParaRPr lang="zh-TW" altLang="en-US" sz="1600" dirty="0">
                        <a:solidFill>
                          <a:srgbClr val="FF0000"/>
                        </a:solidFill>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769018">
                <a:tc rowSpan="2">
                  <a:txBody>
                    <a:bodyPr/>
                    <a:lstStyle/>
                    <a:p>
                      <a:pPr marL="0" indent="0" algn="l"/>
                      <a:r>
                        <a:rPr lang="zh-TW" altLang="en-US" sz="2100" b="1" i="0" u="none" strike="noStrike" kern="1200" baseline="0" dirty="0">
                          <a:solidFill>
                            <a:schemeClr val="dk1"/>
                          </a:solidFill>
                          <a:latin typeface="Book Antiqua" pitchFamily="18" charset="0"/>
                          <a:ea typeface="標楷體" pitchFamily="65" charset="-120"/>
                          <a:cs typeface="+mn-cs"/>
                        </a:rPr>
                        <a:t>多元學  </a:t>
                      </a:r>
                      <a:r>
                        <a:rPr lang="en-US" altLang="zh-TW" sz="2100" b="1" i="0" u="none" strike="noStrike" kern="1200" baseline="0" dirty="0">
                          <a:solidFill>
                            <a:schemeClr val="dk1"/>
                          </a:solidFill>
                          <a:latin typeface="Book Antiqua" pitchFamily="18" charset="0"/>
                          <a:ea typeface="標楷體" pitchFamily="65" charset="-120"/>
                          <a:cs typeface="+mn-cs"/>
                        </a:rPr>
                        <a:t/>
                      </a:r>
                      <a:br>
                        <a:rPr lang="en-US" altLang="zh-TW" sz="2100" b="1" i="0" u="none" strike="noStrike" kern="1200" baseline="0" dirty="0">
                          <a:solidFill>
                            <a:schemeClr val="dk1"/>
                          </a:solidFill>
                          <a:latin typeface="Book Antiqua" pitchFamily="18" charset="0"/>
                          <a:ea typeface="標楷體" pitchFamily="65" charset="-120"/>
                          <a:cs typeface="+mn-cs"/>
                        </a:rPr>
                      </a:br>
                      <a:r>
                        <a:rPr lang="zh-TW" altLang="en-US" sz="2100" b="1" i="0" u="none" strike="noStrike" kern="1200" baseline="0" dirty="0">
                          <a:solidFill>
                            <a:schemeClr val="dk1"/>
                          </a:solidFill>
                          <a:latin typeface="Book Antiqua" pitchFamily="18" charset="0"/>
                          <a:ea typeface="標楷體" pitchFamily="65" charset="-120"/>
                          <a:cs typeface="+mn-cs"/>
                        </a:rPr>
                        <a:t>習表現</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2200"/>
                        </a:lnSpc>
                      </a:pPr>
                      <a:r>
                        <a:rPr lang="zh-TW" altLang="en-US" sz="2100" b="1" i="0" u="none" strike="noStrike" kern="1200" baseline="0" dirty="0">
                          <a:solidFill>
                            <a:srgbClr val="0000FF"/>
                          </a:solidFill>
                          <a:latin typeface="Book Antiqua" pitchFamily="18" charset="0"/>
                          <a:ea typeface="標楷體" pitchFamily="65" charset="-120"/>
                          <a:cs typeface="+mn-cs"/>
                        </a:rPr>
                        <a:t>競 賽</a:t>
                      </a:r>
                      <a:endParaRPr lang="zh-TW" altLang="en-US" sz="2100" b="1" dirty="0">
                        <a:solidFill>
                          <a:srgbClr val="0000FF"/>
                        </a:solidFill>
                        <a:latin typeface="Book Antiqua" pitchFamily="18" charset="0"/>
                        <a:ea typeface="標楷體" pitchFamily="65" charset="-120"/>
                      </a:endParaRPr>
                    </a:p>
                  </a:txBody>
                  <a:tcPr marT="45853" marB="4585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100" b="1" dirty="0">
                          <a:solidFill>
                            <a:srgbClr val="0000FF"/>
                          </a:solidFill>
                          <a:latin typeface="Book Antiqua" panose="02040602050305030304" pitchFamily="18" charset="0"/>
                          <a:ea typeface="華康儷楷書" panose="03000509000000000000" pitchFamily="65" charset="-120"/>
                        </a:rPr>
                        <a:t>7</a:t>
                      </a:r>
                      <a:endParaRPr lang="zh-TW" altLang="en-US" sz="2100" b="1" dirty="0">
                        <a:solidFill>
                          <a:srgbClr val="0000FF"/>
                        </a:solidFill>
                        <a:latin typeface="Book Antiqua" panose="02040602050305030304" pitchFamily="18" charset="0"/>
                        <a:ea typeface="華康儷楷書" panose="03000509000000000000"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15</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簡章</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國際、全國、區域及縣市</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競賽項目：</a:t>
                      </a:r>
                      <a:r>
                        <a:rPr lang="en-US" altLang="zh-TW" sz="1800" b="0" i="0" u="none" strike="noStrike" kern="1200" baseline="0" dirty="0">
                          <a:solidFill>
                            <a:srgbClr val="FF0000"/>
                          </a:solidFill>
                          <a:latin typeface="Book Antiqua" pitchFamily="18" charset="0"/>
                          <a:ea typeface="標楷體" pitchFamily="65" charset="-120"/>
                          <a:cs typeface="+mn-cs"/>
                        </a:rPr>
                        <a:t>7-1</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600" b="0" i="0" u="none" strike="noStrike" kern="1200" baseline="0" dirty="0">
                          <a:solidFill>
                            <a:schemeClr val="tx1"/>
                          </a:solidFill>
                          <a:latin typeface="Book Antiqua" pitchFamily="18" charset="0"/>
                          <a:ea typeface="標楷體" pitchFamily="65" charset="-120"/>
                          <a:cs typeface="+mn-cs"/>
                        </a:rPr>
                        <a:t>(</a:t>
                      </a:r>
                      <a:r>
                        <a:rPr lang="zh-TW" altLang="en-US" sz="1600" b="0" i="0" u="none" strike="noStrike" kern="1200" baseline="0" dirty="0">
                          <a:solidFill>
                            <a:schemeClr val="tx1"/>
                          </a:solidFill>
                          <a:latin typeface="Book Antiqua" pitchFamily="18" charset="0"/>
                          <a:ea typeface="標楷體" pitchFamily="65" charset="-120"/>
                          <a:cs typeface="+mn-cs"/>
                        </a:rPr>
                        <a:t>同學年度同項競賽擇優</a:t>
                      </a:r>
                      <a:r>
                        <a:rPr lang="en-US" altLang="zh-TW" sz="1600" b="0" i="0" u="none" strike="noStrike" kern="1200" baseline="0" dirty="0">
                          <a:solidFill>
                            <a:schemeClr val="tx1"/>
                          </a:solidFill>
                          <a:latin typeface="Book Antiqua" pitchFamily="18" charset="0"/>
                          <a:ea typeface="標楷體" pitchFamily="65" charset="-120"/>
                          <a:cs typeface="+mn-cs"/>
                        </a:rPr>
                        <a:t>1</a:t>
                      </a:r>
                      <a:r>
                        <a:rPr lang="zh-TW" altLang="en-US" sz="1600" b="0" i="0" u="none" strike="noStrike" kern="1200" baseline="0" dirty="0">
                          <a:solidFill>
                            <a:schemeClr val="tx1"/>
                          </a:solidFill>
                          <a:latin typeface="Book Antiqua" pitchFamily="18" charset="0"/>
                          <a:ea typeface="標楷體" pitchFamily="65" charset="-120"/>
                          <a:cs typeface="+mn-cs"/>
                        </a:rPr>
                        <a:t>次採計</a:t>
                      </a:r>
                      <a:r>
                        <a:rPr lang="en-US" altLang="zh-TW" sz="1600" b="0" i="0" u="none" strike="noStrike" kern="1200" baseline="0" dirty="0">
                          <a:solidFill>
                            <a:schemeClr val="tx1"/>
                          </a:solidFill>
                          <a:latin typeface="Book Antiqua" pitchFamily="18" charset="0"/>
                          <a:ea typeface="標楷體" pitchFamily="65" charset="-120"/>
                          <a:cs typeface="+mn-cs"/>
                        </a:rPr>
                        <a:t>)</a:t>
                      </a:r>
                      <a:endParaRPr lang="en-US" altLang="zh-TW" sz="1800" b="0" i="0" u="none" strike="noStrike" kern="1200" baseline="0" dirty="0">
                        <a:solidFill>
                          <a:schemeClr val="tx1"/>
                        </a:solidFill>
                        <a:latin typeface="Book Antiqua" pitchFamily="18" charset="0"/>
                        <a:ea typeface="標楷體" pitchFamily="65" charset="-120"/>
                        <a:cs typeface="+mn-cs"/>
                      </a:endParaRPr>
                    </a:p>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採計日期：國中就學期間至</a:t>
                      </a:r>
                      <a:r>
                        <a:rPr lang="en-US" altLang="zh-TW" sz="1800" b="0" i="0" u="none" strike="noStrike" kern="1200" baseline="0" dirty="0">
                          <a:solidFill>
                            <a:schemeClr val="dk1"/>
                          </a:solidFill>
                          <a:latin typeface="Book Antiqua" pitchFamily="18" charset="0"/>
                          <a:ea typeface="標楷體" pitchFamily="65" charset="-120"/>
                          <a:cs typeface="+mn-cs"/>
                        </a:rPr>
                        <a:t>108.5.14(</a:t>
                      </a:r>
                      <a:r>
                        <a:rPr lang="zh-TW" altLang="en-US" sz="1800" b="0" i="0" u="none" strike="noStrike" kern="1200" baseline="0" dirty="0">
                          <a:solidFill>
                            <a:schemeClr val="dk1"/>
                          </a:solidFill>
                          <a:latin typeface="Book Antiqua" pitchFamily="18" charset="0"/>
                          <a:ea typeface="標楷體" pitchFamily="65" charset="-120"/>
                          <a:cs typeface="+mn-cs"/>
                        </a:rPr>
                        <a:t>含</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前為限</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1008760">
                <a:tc vMerge="1">
                  <a:txBody>
                    <a:bodyPr/>
                    <a:lstStyle/>
                    <a:p>
                      <a:endParaRPr lang="zh-TW" altLang="en-US"/>
                    </a:p>
                  </a:txBody>
                  <a:tcPr/>
                </a:tc>
                <a:tc>
                  <a:txBody>
                    <a:bodyPr/>
                    <a:lstStyle/>
                    <a:p>
                      <a:pPr marL="0" marR="0" lvl="0" indent="0" algn="l" defTabSz="1077913" rtl="0" eaLnBrk="1" fontAlgn="auto" latinLnBrk="0" hangingPunct="1">
                        <a:lnSpc>
                          <a:spcPts val="2200"/>
                        </a:lnSpc>
                        <a:spcBef>
                          <a:spcPts val="0"/>
                        </a:spcBef>
                        <a:spcAft>
                          <a:spcPts val="0"/>
                        </a:spcAft>
                        <a:buClrTx/>
                        <a:buSzTx/>
                        <a:buFontTx/>
                        <a:buNone/>
                        <a:tabLst/>
                        <a:defRPr/>
                      </a:pPr>
                      <a:r>
                        <a:rPr lang="zh-TW" altLang="en-US" sz="2100" b="1" i="0" u="none" strike="noStrike" kern="1200" baseline="0" dirty="0">
                          <a:solidFill>
                            <a:srgbClr val="0000FF"/>
                          </a:solidFill>
                          <a:latin typeface="Book Antiqua" pitchFamily="18" charset="0"/>
                          <a:ea typeface="標楷體" pitchFamily="65" charset="-120"/>
                          <a:cs typeface="+mn-cs"/>
                        </a:rPr>
                        <a:t>服務學習	</a:t>
                      </a:r>
                      <a:endParaRPr lang="zh-TW" altLang="en-US" sz="2100" b="1" dirty="0">
                        <a:solidFill>
                          <a:srgbClr val="0000FF"/>
                        </a:solidFill>
                        <a:latin typeface="Book Antiqua" pitchFamily="18" charset="0"/>
                        <a:ea typeface="標楷體" pitchFamily="65" charset="-120"/>
                      </a:endParaRPr>
                    </a:p>
                  </a:txBody>
                  <a:tcPr marT="45853" marB="4585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100" b="1" dirty="0">
                          <a:solidFill>
                            <a:srgbClr val="0000FF"/>
                          </a:solidFill>
                          <a:latin typeface="Book Antiqua" panose="02040602050305030304" pitchFamily="18" charset="0"/>
                          <a:ea typeface="華康儷楷書" panose="03000509000000000000" pitchFamily="65" charset="-120"/>
                        </a:rPr>
                        <a:t>15</a:t>
                      </a:r>
                      <a:endParaRPr lang="zh-TW" altLang="en-US" sz="2100" b="1" dirty="0">
                        <a:solidFill>
                          <a:srgbClr val="0000FF"/>
                        </a:solidFill>
                        <a:latin typeface="Book Antiqua" panose="02040602050305030304" pitchFamily="18" charset="0"/>
                        <a:ea typeface="華康儷楷書" panose="03000509000000000000"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vMerge="1">
                  <a:txBody>
                    <a:bodyPr/>
                    <a:lstStyle/>
                    <a:p>
                      <a:endParaRPr lang="zh-TW" altLang="en-US"/>
                    </a:p>
                  </a:txBody>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1.</a:t>
                      </a:r>
                      <a:r>
                        <a:rPr lang="zh-TW" altLang="en-US" sz="1800" b="0" i="0" u="none" strike="noStrike" kern="1200" baseline="0" dirty="0">
                          <a:solidFill>
                            <a:schemeClr val="dk1"/>
                          </a:solidFill>
                          <a:latin typeface="Book Antiqua" pitchFamily="18" charset="0"/>
                          <a:ea typeface="標楷體" pitchFamily="65" charset="-120"/>
                          <a:cs typeface="+mn-cs"/>
                        </a:rPr>
                        <a:t>擔任班級幹部、小老師或社團幹部任滿一學期得 </a:t>
                      </a:r>
                      <a:r>
                        <a:rPr lang="en-US" altLang="zh-TW" sz="1800" b="0" i="0" u="none" strike="noStrike" kern="1200" baseline="0" dirty="0">
                          <a:solidFill>
                            <a:srgbClr val="FF0000"/>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分，同一學期同時擔任班</a:t>
                      </a:r>
                      <a:endParaRPr lang="en-US" altLang="zh-TW" sz="1800" b="0" i="0" u="none" strike="noStrike" kern="1200" baseline="0" dirty="0">
                        <a:solidFill>
                          <a:schemeClr val="dk1"/>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級幹部、小老師或社團幹部，仍以 </a:t>
                      </a:r>
                      <a:r>
                        <a:rPr lang="en-US" altLang="zh-TW" sz="1800" b="0" i="0" u="none" strike="noStrike" kern="1200" baseline="0" dirty="0">
                          <a:solidFill>
                            <a:srgbClr val="FF0000"/>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分採計。</a:t>
                      </a: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參加校內服務學習課程及活動，或於校外參加志工服務或社區服務 滿 </a:t>
                      </a:r>
                      <a:r>
                        <a:rPr lang="en-US" altLang="zh-TW" sz="1800" b="0" i="0" u="none" strike="noStrike" kern="1200" baseline="0" dirty="0">
                          <a:solidFill>
                            <a:schemeClr val="dk1"/>
                          </a:solidFill>
                          <a:latin typeface="Book Antiqua" pitchFamily="18" charset="0"/>
                          <a:ea typeface="標楷體" pitchFamily="65" charset="-120"/>
                          <a:cs typeface="+mn-cs"/>
                        </a:rPr>
                        <a:t>1</a:t>
                      </a:r>
                      <a:r>
                        <a:rPr lang="zh-TW" altLang="en-US" sz="1800" b="0" i="0" u="none" strike="noStrike" kern="1200" baseline="0" dirty="0">
                          <a:solidFill>
                            <a:schemeClr val="dk1"/>
                          </a:solidFill>
                          <a:latin typeface="Book Antiqua" pitchFamily="18" charset="0"/>
                          <a:ea typeface="標楷體" pitchFamily="65" charset="-120"/>
                          <a:cs typeface="+mn-cs"/>
                        </a:rPr>
                        <a:t>小時</a:t>
                      </a:r>
                      <a:endParaRPr lang="en-US" altLang="zh-TW" sz="1800" b="0" i="0" u="none" strike="noStrike" kern="1200" baseline="0" dirty="0">
                        <a:solidFill>
                          <a:schemeClr val="dk1"/>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得 </a:t>
                      </a:r>
                      <a:r>
                        <a:rPr lang="en-US" altLang="zh-TW" sz="1800" b="0" i="0" u="none" strike="noStrike" kern="1200" baseline="0" dirty="0">
                          <a:solidFill>
                            <a:srgbClr val="FF0000"/>
                          </a:solidFill>
                          <a:latin typeface="Book Antiqua" pitchFamily="18" charset="0"/>
                          <a:ea typeface="標楷體" pitchFamily="65" charset="-120"/>
                          <a:cs typeface="+mn-cs"/>
                        </a:rPr>
                        <a:t>0.25 </a:t>
                      </a:r>
                      <a:r>
                        <a:rPr lang="zh-TW" altLang="en-US" sz="1800" b="0" i="0" u="none" strike="noStrike" kern="1200" baseline="0" dirty="0">
                          <a:solidFill>
                            <a:schemeClr val="dk1"/>
                          </a:solidFill>
                          <a:latin typeface="Book Antiqua" pitchFamily="18" charset="0"/>
                          <a:ea typeface="標楷體" pitchFamily="65" charset="-120"/>
                          <a:cs typeface="+mn-cs"/>
                        </a:rPr>
                        <a:t>分</a:t>
                      </a:r>
                      <a:endParaRPr lang="zh-TW" altLang="en-US" sz="1800" dirty="0">
                        <a:solidFill>
                          <a:srgbClr val="FF0000"/>
                        </a:solidFill>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3"/>
                  </a:ext>
                </a:extLst>
              </a:tr>
              <a:tr h="550233">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技藝優良 </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zh-TW" altLang="en-US" sz="1800" b="0" i="0" u="none" strike="noStrike" kern="1200" baseline="0" dirty="0">
                          <a:solidFill>
                            <a:schemeClr val="dk1"/>
                          </a:solidFill>
                          <a:latin typeface="Book Antiqua" pitchFamily="18" charset="0"/>
                          <a:ea typeface="標楷體" pitchFamily="65" charset="-120"/>
                          <a:cs typeface="+mn-cs"/>
                        </a:rPr>
                        <a:t>採計技藝教育課程平均總成績：</a:t>
                      </a:r>
                      <a:r>
                        <a:rPr lang="en-US" altLang="zh-TW" sz="1800" b="0" i="0" u="none" strike="noStrike" kern="1200" baseline="0" dirty="0">
                          <a:solidFill>
                            <a:schemeClr val="dk1"/>
                          </a:solidFill>
                          <a:latin typeface="Book Antiqua" pitchFamily="18" charset="0"/>
                          <a:ea typeface="標楷體" pitchFamily="65" charset="-120"/>
                          <a:cs typeface="+mn-cs"/>
                        </a:rPr>
                        <a:t>90</a:t>
                      </a:r>
                      <a:r>
                        <a:rPr lang="zh-TW" altLang="en-US" sz="1800" b="0" i="0" u="none" strike="noStrike" kern="1200" baseline="0" dirty="0">
                          <a:solidFill>
                            <a:schemeClr val="dk1"/>
                          </a:solidFill>
                          <a:latin typeface="Book Antiqua" pitchFamily="18" charset="0"/>
                          <a:ea typeface="標楷體" pitchFamily="65" charset="-120"/>
                          <a:cs typeface="+mn-cs"/>
                        </a:rPr>
                        <a:t>分以上：</a:t>
                      </a:r>
                      <a:r>
                        <a:rPr lang="en-US" altLang="zh-TW" sz="1800" b="0" i="0" u="none" strike="noStrike" kern="1200" baseline="0" dirty="0">
                          <a:solidFill>
                            <a:srgbClr val="FF0000"/>
                          </a:solidFill>
                          <a:latin typeface="Book Antiqua" pitchFamily="18" charset="0"/>
                          <a:ea typeface="標楷體" pitchFamily="65" charset="-120"/>
                          <a:cs typeface="+mn-cs"/>
                        </a:rPr>
                        <a:t>3</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80</a:t>
                      </a:r>
                      <a:r>
                        <a:rPr lang="zh-TW" altLang="en-US" sz="1800" b="0" i="0" u="none" strike="noStrike" kern="1200" baseline="0" dirty="0">
                          <a:solidFill>
                            <a:schemeClr val="dk1"/>
                          </a:solidFill>
                          <a:latin typeface="Book Antiqua" pitchFamily="18" charset="0"/>
                          <a:ea typeface="標楷體" pitchFamily="65" charset="-120"/>
                          <a:cs typeface="+mn-cs"/>
                        </a:rPr>
                        <a:t>分以上未滿</a:t>
                      </a:r>
                      <a:r>
                        <a:rPr lang="en-US" altLang="zh-TW" sz="1800" b="0" i="0" u="none" strike="noStrike" kern="1200" baseline="0" dirty="0">
                          <a:solidFill>
                            <a:schemeClr val="dk1"/>
                          </a:solidFill>
                          <a:latin typeface="Book Antiqua" pitchFamily="18" charset="0"/>
                          <a:ea typeface="標楷體" pitchFamily="65" charset="-120"/>
                          <a:cs typeface="+mn-cs"/>
                        </a:rPr>
                        <a:t>90</a:t>
                      </a:r>
                      <a:r>
                        <a:rPr lang="zh-TW" altLang="en-US" sz="1800" b="0" i="0" u="none" strike="noStrike" kern="1200" baseline="0" dirty="0">
                          <a:solidFill>
                            <a:schemeClr val="dk1"/>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2.5</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70</a:t>
                      </a:r>
                      <a:r>
                        <a:rPr lang="zh-TW" altLang="en-US" sz="1800" b="0" i="0" u="none" strike="noStrike" kern="1200" baseline="0" dirty="0">
                          <a:solidFill>
                            <a:schemeClr val="dk1"/>
                          </a:solidFill>
                          <a:latin typeface="Book Antiqua" pitchFamily="18" charset="0"/>
                          <a:ea typeface="標楷體" pitchFamily="65" charset="-120"/>
                          <a:cs typeface="+mn-cs"/>
                        </a:rPr>
                        <a:t>分以上未滿</a:t>
                      </a:r>
                      <a:r>
                        <a:rPr lang="en-US" altLang="zh-TW" sz="1800" b="0" i="0" u="none" strike="noStrike" kern="1200" baseline="0" dirty="0">
                          <a:solidFill>
                            <a:schemeClr val="dk1"/>
                          </a:solidFill>
                          <a:latin typeface="Book Antiqua" pitchFamily="18" charset="0"/>
                          <a:ea typeface="標楷體" pitchFamily="65" charset="-120"/>
                          <a:cs typeface="+mn-cs"/>
                        </a:rPr>
                        <a:t>80</a:t>
                      </a:r>
                      <a:r>
                        <a:rPr lang="zh-TW" altLang="en-US" sz="1800" b="0" i="0" u="none" strike="noStrike" kern="1200" baseline="0" dirty="0">
                          <a:solidFill>
                            <a:schemeClr val="dk1"/>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1.5</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60</a:t>
                      </a:r>
                      <a:r>
                        <a:rPr lang="zh-TW" altLang="en-US" sz="1800" b="0" i="0" u="none" strike="noStrike" kern="1200" baseline="0" dirty="0">
                          <a:solidFill>
                            <a:schemeClr val="dk1"/>
                          </a:solidFill>
                          <a:latin typeface="Book Antiqua" pitchFamily="18" charset="0"/>
                          <a:ea typeface="標楷體" pitchFamily="65" charset="-120"/>
                          <a:cs typeface="+mn-cs"/>
                        </a:rPr>
                        <a:t>分以上未滿</a:t>
                      </a:r>
                      <a:r>
                        <a:rPr lang="en-US" altLang="zh-TW" sz="1800" b="0" i="0" u="none" strike="noStrike" kern="1200" baseline="0" dirty="0">
                          <a:solidFill>
                            <a:schemeClr val="dk1"/>
                          </a:solidFill>
                          <a:latin typeface="Book Antiqua" pitchFamily="18" charset="0"/>
                          <a:ea typeface="標楷體" pitchFamily="65" charset="-120"/>
                          <a:cs typeface="+mn-cs"/>
                        </a:rPr>
                        <a:t>70</a:t>
                      </a:r>
                      <a:r>
                        <a:rPr lang="zh-TW" altLang="en-US" sz="1800" b="0" i="0" u="none" strike="noStrike" kern="1200" baseline="0" dirty="0">
                          <a:solidFill>
                            <a:schemeClr val="dk1"/>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1</a:t>
                      </a:r>
                      <a:r>
                        <a:rPr lang="zh-TW" altLang="en-US" sz="1800" b="0" i="0" u="none" strike="noStrike" kern="1200" baseline="0" dirty="0">
                          <a:solidFill>
                            <a:srgbClr val="FF0000"/>
                          </a:solidFill>
                          <a:latin typeface="Book Antiqua" pitchFamily="18" charset="0"/>
                          <a:ea typeface="標楷體" pitchFamily="65" charset="-120"/>
                          <a:cs typeface="+mn-cs"/>
                        </a:rPr>
                        <a:t>分</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50233">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弱勢身分 </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zh-TW" altLang="en-US" sz="1800" b="0" i="0" u="none" strike="noStrike" kern="1200" baseline="0" dirty="0">
                          <a:solidFill>
                            <a:schemeClr val="dk1"/>
                          </a:solidFill>
                          <a:latin typeface="Book Antiqua" pitchFamily="18" charset="0"/>
                          <a:ea typeface="標楷體" pitchFamily="65" charset="-120"/>
                          <a:cs typeface="+mn-cs"/>
                        </a:rPr>
                        <a:t>低收入戶：</a:t>
                      </a:r>
                      <a:r>
                        <a:rPr lang="en-US" altLang="zh-TW" sz="1800" b="0" i="0" u="none" strike="noStrike" kern="1200" baseline="0" dirty="0">
                          <a:solidFill>
                            <a:srgbClr val="FF0000"/>
                          </a:solidFill>
                          <a:latin typeface="Book Antiqua" pitchFamily="18" charset="0"/>
                          <a:ea typeface="標楷體" pitchFamily="65" charset="-120"/>
                          <a:cs typeface="+mn-cs"/>
                        </a:rPr>
                        <a:t>3</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；中低收入戶、支領失業給付、特殊境遇家庭：</a:t>
                      </a:r>
                      <a:r>
                        <a:rPr lang="en-US" altLang="zh-TW" sz="1800" b="0" i="0" u="none" strike="noStrike" kern="1200" baseline="0" dirty="0">
                          <a:solidFill>
                            <a:srgbClr val="FF0000"/>
                          </a:solidFill>
                          <a:latin typeface="Book Antiqua" pitchFamily="18" charset="0"/>
                          <a:ea typeface="標楷體" pitchFamily="65" charset="-120"/>
                          <a:cs typeface="+mn-cs"/>
                        </a:rPr>
                        <a:t>1.5</a:t>
                      </a:r>
                      <a:r>
                        <a:rPr lang="zh-TW" altLang="en-US" sz="1800" b="0" i="0" u="none" strike="noStrike" kern="1200" baseline="0" dirty="0">
                          <a:solidFill>
                            <a:srgbClr val="FF0000"/>
                          </a:solidFill>
                          <a:latin typeface="Book Antiqua" pitchFamily="18" charset="0"/>
                          <a:ea typeface="標楷體" pitchFamily="65" charset="-120"/>
                          <a:cs typeface="+mn-cs"/>
                        </a:rPr>
                        <a:t>分</a:t>
                      </a:r>
                      <a:endParaRPr lang="en-US" altLang="zh-TW" sz="1800" b="0" i="0" u="none" strike="noStrike" kern="1200" baseline="0" dirty="0">
                        <a:solidFill>
                          <a:srgbClr val="FF0000"/>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符合一項即可</a:t>
                      </a:r>
                      <a:r>
                        <a:rPr lang="en-US" altLang="zh-TW" sz="1800" b="0" i="0" u="none" strike="noStrike" kern="1200" baseline="0" dirty="0">
                          <a:solidFill>
                            <a:schemeClr val="dk1"/>
                          </a:solidFill>
                          <a:latin typeface="Book Antiqua" pitchFamily="18" charset="0"/>
                          <a:ea typeface="標楷體" pitchFamily="65" charset="-120"/>
                          <a:cs typeface="+mn-cs"/>
                        </a:rPr>
                        <a:t>)</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5"/>
                  </a:ext>
                </a:extLst>
              </a:tr>
              <a:tr h="417966">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均衡學習</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21</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200"/>
                        </a:lnSpc>
                      </a:pPr>
                      <a:r>
                        <a:rPr lang="zh-TW" altLang="en-US" sz="1800" b="0" i="0" u="none" strike="noStrike" kern="1200" baseline="0" dirty="0">
                          <a:solidFill>
                            <a:schemeClr val="dk1"/>
                          </a:solidFill>
                          <a:latin typeface="Book Antiqua" pitchFamily="18" charset="0"/>
                          <a:ea typeface="標楷體" pitchFamily="65" charset="-120"/>
                          <a:cs typeface="+mn-cs"/>
                        </a:rPr>
                        <a:t>三領域學習</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健康與體育、藝術與人文、綜合：</a:t>
                      </a:r>
                      <a:r>
                        <a:rPr lang="en-US" altLang="zh-TW" sz="1800" b="0" i="0" u="none" strike="noStrike" kern="1200" baseline="0" dirty="0">
                          <a:solidFill>
                            <a:srgbClr val="FF0000"/>
                          </a:solidFill>
                          <a:latin typeface="Book Antiqua" pitchFamily="18" charset="0"/>
                          <a:ea typeface="標楷體" pitchFamily="65" charset="-120"/>
                          <a:cs typeface="+mn-cs"/>
                        </a:rPr>
                        <a:t>7</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a:t>
                      </a:r>
                      <a:r>
                        <a:rPr lang="zh-TW" altLang="en-US" sz="1800" b="0" i="0" u="none" strike="noStrike" kern="1200" baseline="0" dirty="0">
                          <a:solidFill>
                            <a:srgbClr val="FF0000"/>
                          </a:solidFill>
                          <a:latin typeface="Book Antiqua" pitchFamily="18" charset="0"/>
                          <a:ea typeface="標楷體" pitchFamily="65" charset="-120"/>
                          <a:cs typeface="+mn-cs"/>
                        </a:rPr>
                        <a:t>領域 </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五學期平均成績及格</a:t>
                      </a:r>
                      <a:r>
                        <a:rPr lang="en-US" altLang="zh-TW" sz="1800" b="0" i="0" u="none" strike="noStrike" kern="1200" baseline="0" dirty="0">
                          <a:solidFill>
                            <a:schemeClr val="dk1"/>
                          </a:solidFill>
                          <a:latin typeface="Book Antiqua" pitchFamily="18" charset="0"/>
                          <a:ea typeface="標楷體" pitchFamily="65" charset="-120"/>
                          <a:cs typeface="+mn-cs"/>
                        </a:rPr>
                        <a:t>)</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550233">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國中教育會考</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32</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國文、數學、英語、自然、社會： </a:t>
                      </a:r>
                      <a:r>
                        <a:rPr lang="en-US" altLang="zh-TW" sz="1800" b="0" i="0" u="none" strike="noStrike" kern="1200" baseline="0" dirty="0">
                          <a:solidFill>
                            <a:schemeClr val="dk1"/>
                          </a:solidFill>
                          <a:latin typeface="Book Antiqua" pitchFamily="18" charset="0"/>
                          <a:ea typeface="標楷體" pitchFamily="65" charset="-120"/>
                          <a:cs typeface="+mn-cs"/>
                        </a:rPr>
                        <a:t>A</a:t>
                      </a:r>
                      <a:r>
                        <a:rPr lang="en-US" altLang="zh-TW" sz="1800" kern="1200" baseline="30000" dirty="0">
                          <a:solidFill>
                            <a:schemeClr val="dk1"/>
                          </a:solidFill>
                          <a:effectLst/>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A</a:t>
                      </a:r>
                      <a:r>
                        <a:rPr lang="en-US" altLang="zh-TW" sz="1800" kern="1200" baseline="30000" dirty="0">
                          <a:solidFill>
                            <a:schemeClr val="dk1"/>
                          </a:solidFill>
                          <a:effectLst/>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A</a:t>
                      </a:r>
                      <a:r>
                        <a:rPr lang="zh-TW" altLang="en-US" sz="1800" b="0" i="0" u="none" strike="noStrike" kern="1200" baseline="0" dirty="0">
                          <a:solidFill>
                            <a:schemeClr val="dk1"/>
                          </a:solidFill>
                          <a:latin typeface="Book Antiqua" pitchFamily="18" charset="0"/>
                          <a:ea typeface="標楷體" pitchFamily="65" charset="-120"/>
                          <a:cs typeface="+mn-cs"/>
                        </a:rPr>
                        <a:t>   、</a:t>
                      </a:r>
                      <a:r>
                        <a:rPr kumimoji="0" lang="en-US" altLang="zh-TW" sz="1800" b="0" i="0" u="none" strike="noStrike" kern="1200" cap="none" spc="0" normalizeH="0" baseline="0" noProof="0" dirty="0">
                          <a:ln>
                            <a:noFill/>
                          </a:ln>
                          <a:solidFill>
                            <a:prstClr val="black"/>
                          </a:solidFill>
                          <a:effectLst/>
                          <a:uLnTx/>
                          <a:uFillTx/>
                          <a:latin typeface="Book Antiqua" pitchFamily="18" charset="0"/>
                          <a:ea typeface="標楷體" pitchFamily="65" charset="-120"/>
                          <a:cs typeface="+mn-cs"/>
                        </a:rPr>
                        <a:t>B</a:t>
                      </a:r>
                      <a:r>
                        <a:rPr kumimoji="0" lang="en-US" altLang="zh-TW" sz="1800" b="0" i="0" u="none" strike="noStrike" kern="1200" cap="none" spc="0" normalizeH="0" baseline="30000" noProof="0" dirty="0">
                          <a:ln>
                            <a:noFill/>
                          </a:ln>
                          <a:solidFill>
                            <a:prstClr val="black"/>
                          </a:solidFill>
                          <a:effectLst/>
                          <a:uLnTx/>
                          <a:uFillTx/>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 </a:t>
                      </a:r>
                      <a:r>
                        <a:rPr kumimoji="0" lang="en-US" altLang="zh-TW" sz="1800" b="0" i="0" u="none" strike="noStrike" kern="1200" cap="none" spc="0" normalizeH="0" baseline="0" noProof="0" dirty="0">
                          <a:ln>
                            <a:noFill/>
                          </a:ln>
                          <a:solidFill>
                            <a:prstClr val="black"/>
                          </a:solidFill>
                          <a:effectLst/>
                          <a:uLnTx/>
                          <a:uFillTx/>
                          <a:latin typeface="Book Antiqua" pitchFamily="18" charset="0"/>
                          <a:ea typeface="標楷體" pitchFamily="65" charset="-120"/>
                          <a:cs typeface="+mn-cs"/>
                        </a:rPr>
                        <a:t>B</a:t>
                      </a:r>
                      <a:r>
                        <a:rPr kumimoji="0" lang="en-US" altLang="zh-TW" sz="1800" b="0" i="0" u="none" strike="noStrike" kern="1200" cap="none" spc="0" normalizeH="0" baseline="30000" noProof="0" dirty="0">
                          <a:ln>
                            <a:noFill/>
                          </a:ln>
                          <a:solidFill>
                            <a:prstClr val="black"/>
                          </a:solidFill>
                          <a:effectLst/>
                          <a:uLnTx/>
                          <a:uFillTx/>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  </a:t>
                      </a:r>
                      <a:r>
                        <a:rPr lang="en-US" altLang="zh-TW" sz="1800" b="0" i="0" u="none" strike="noStrike" kern="1200" baseline="0" dirty="0">
                          <a:solidFill>
                            <a:schemeClr val="dk1"/>
                          </a:solidFill>
                          <a:latin typeface="Book Antiqua" pitchFamily="18" charset="0"/>
                          <a:ea typeface="標楷體" pitchFamily="65" charset="-120"/>
                          <a:cs typeface="+mn-cs"/>
                        </a:rPr>
                        <a:t>B  </a:t>
                      </a:r>
                      <a:r>
                        <a:rPr lang="zh-TW" altLang="en-US" sz="1800" b="0" i="0" u="none" strike="noStrike" kern="1200" baseline="0" dirty="0">
                          <a:solidFill>
                            <a:schemeClr val="dk1"/>
                          </a:solidFill>
                          <a:latin typeface="Book Antiqua" pitchFamily="18" charset="0"/>
                          <a:ea typeface="標楷體" pitchFamily="65" charset="-120"/>
                          <a:cs typeface="+mn-cs"/>
                        </a:rPr>
                        <a:t>、  </a:t>
                      </a:r>
                      <a:r>
                        <a:rPr lang="en-US" altLang="zh-TW" sz="1800" b="0" i="0" u="none" strike="noStrike" kern="1200" baseline="0" dirty="0">
                          <a:solidFill>
                            <a:schemeClr val="dk1"/>
                          </a:solidFill>
                          <a:latin typeface="Book Antiqua" pitchFamily="18" charset="0"/>
                          <a:ea typeface="標楷體" pitchFamily="65" charset="-120"/>
                          <a:cs typeface="+mn-cs"/>
                        </a:rPr>
                        <a:t>C</a:t>
                      </a:r>
                    </a:p>
                    <a:p>
                      <a:pPr algn="l">
                        <a:lnSpc>
                          <a:spcPts val="1800"/>
                        </a:lnSpc>
                      </a:pPr>
                      <a:r>
                        <a:rPr lang="zh-TW" altLang="en-US" sz="1800" b="0" i="0" u="none" strike="noStrike" kern="1200" baseline="0" dirty="0">
                          <a:solidFill>
                            <a:srgbClr val="FF0000"/>
                          </a:solidFill>
                          <a:latin typeface="Book Antiqua" pitchFamily="18" charset="0"/>
                          <a:ea typeface="標楷體" pitchFamily="65" charset="-120"/>
                          <a:cs typeface="+mn-cs"/>
                        </a:rPr>
                        <a:t>                                                           </a:t>
                      </a:r>
                      <a:r>
                        <a:rPr lang="en-US" altLang="zh-TW" sz="1800" b="0" i="0" u="none" strike="noStrike" kern="1200" baseline="0" dirty="0">
                          <a:solidFill>
                            <a:srgbClr val="FF0000"/>
                          </a:solidFill>
                          <a:latin typeface="Book Antiqua" pitchFamily="18" charset="0"/>
                          <a:ea typeface="標楷體" pitchFamily="65" charset="-120"/>
                          <a:cs typeface="+mn-cs"/>
                        </a:rPr>
                        <a:t>6.4</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6</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5</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4</a:t>
                      </a:r>
                      <a:r>
                        <a:rPr lang="zh-TW" altLang="en-US" sz="1800" b="0" i="0" u="none" strike="noStrike" kern="1200" baseline="0" dirty="0">
                          <a:solidFill>
                            <a:srgbClr val="FF0000"/>
                          </a:solidFill>
                          <a:latin typeface="Book Antiqua" pitchFamily="18" charset="0"/>
                          <a:ea typeface="標楷體" pitchFamily="65" charset="-120"/>
                          <a:cs typeface="+mn-cs"/>
                        </a:rPr>
                        <a:t>分 、</a:t>
                      </a:r>
                      <a:r>
                        <a:rPr lang="en-US" altLang="zh-TW" sz="1800" b="0" i="0" u="none" strike="noStrike" kern="1200" baseline="0" dirty="0">
                          <a:solidFill>
                            <a:srgbClr val="FF0000"/>
                          </a:solidFill>
                          <a:latin typeface="Book Antiqua" pitchFamily="18" charset="0"/>
                          <a:ea typeface="標楷體" pitchFamily="65" charset="-120"/>
                          <a:cs typeface="+mn-cs"/>
                        </a:rPr>
                        <a:t>3</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2</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1</a:t>
                      </a:r>
                      <a:r>
                        <a:rPr lang="zh-TW" altLang="en-US" sz="1800" b="0" i="0" u="none" strike="noStrike" kern="1200" baseline="0" dirty="0">
                          <a:solidFill>
                            <a:srgbClr val="FF0000"/>
                          </a:solidFill>
                          <a:latin typeface="Book Antiqua" pitchFamily="18" charset="0"/>
                          <a:ea typeface="標楷體" pitchFamily="65" charset="-120"/>
                          <a:cs typeface="+mn-cs"/>
                        </a:rPr>
                        <a:t>分</a:t>
                      </a:r>
                      <a:endParaRPr lang="zh-TW" altLang="en-US" sz="1800" dirty="0">
                        <a:solidFill>
                          <a:srgbClr val="FF0000"/>
                        </a:solidFill>
                        <a:latin typeface="Book Antiqua" pitchFamily="18" charset="0"/>
                        <a:ea typeface="標楷體" pitchFamily="65" charset="-120"/>
                      </a:endParaRPr>
                    </a:p>
                  </a:txBody>
                  <a:tcPr marT="45853" marB="4585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7"/>
                  </a:ext>
                </a:extLst>
              </a:tr>
              <a:tr h="550233">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寫作測驗</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1</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a:p>
                  </a:txBody>
                  <a:tcPr/>
                </a:tc>
                <a:tc>
                  <a:txBody>
                    <a:bodyPr/>
                    <a:lstStyle/>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寫作測驗分六級分：</a:t>
                      </a:r>
                      <a:r>
                        <a:rPr lang="en-US" altLang="zh-TW" sz="1800" b="0" i="0" u="none" strike="noStrike" kern="1200" baseline="0" dirty="0">
                          <a:solidFill>
                            <a:schemeClr val="dk1"/>
                          </a:solidFill>
                          <a:latin typeface="Book Antiqua" pitchFamily="18" charset="0"/>
                          <a:ea typeface="標楷體" pitchFamily="65" charset="-120"/>
                          <a:cs typeface="+mn-cs"/>
                        </a:rPr>
                        <a:t>6</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5</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4</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3</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1</a:t>
                      </a:r>
                      <a:r>
                        <a:rPr lang="zh-TW" altLang="en-US" sz="1800" b="0" i="0" u="none" strike="noStrike" kern="1200" baseline="0" dirty="0">
                          <a:solidFill>
                            <a:schemeClr val="dk1"/>
                          </a:solidFill>
                          <a:latin typeface="Book Antiqua" pitchFamily="18" charset="0"/>
                          <a:ea typeface="標楷體" pitchFamily="65" charset="-120"/>
                          <a:cs typeface="+mn-cs"/>
                        </a:rPr>
                        <a:t>級分</a:t>
                      </a:r>
                    </a:p>
                    <a:p>
                      <a:pPr algn="l">
                        <a:lnSpc>
                          <a:spcPts val="1800"/>
                        </a:lnSpc>
                      </a:pPr>
                      <a:r>
                        <a:rPr lang="zh-TW" altLang="en-US" sz="1800" b="0" i="0" u="none" strike="noStrike" kern="1200" baseline="0" dirty="0">
                          <a:solidFill>
                            <a:srgbClr val="FF0000"/>
                          </a:solidFill>
                          <a:latin typeface="Book Antiqua" pitchFamily="18" charset="0"/>
                          <a:ea typeface="標楷體" pitchFamily="65" charset="-120"/>
                          <a:cs typeface="+mn-cs"/>
                        </a:rPr>
                        <a:t>                                      </a:t>
                      </a:r>
                      <a:r>
                        <a:rPr lang="en-US" altLang="zh-TW" sz="1800" b="0" i="0" u="none" strike="noStrike" kern="1200" baseline="0" dirty="0">
                          <a:solidFill>
                            <a:srgbClr val="FF0000"/>
                          </a:solidFill>
                          <a:latin typeface="Book Antiqua" pitchFamily="18" charset="0"/>
                          <a:ea typeface="標楷體" pitchFamily="65" charset="-120"/>
                          <a:cs typeface="+mn-cs"/>
                        </a:rPr>
                        <a:t>1</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0.8</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0.6</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0.4</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0.2</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0.1</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	</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454060">
                <a:tc gridSpan="2">
                  <a:txBody>
                    <a:bodyPr/>
                    <a:lstStyle/>
                    <a:p>
                      <a:pPr algn="ctr"/>
                      <a:r>
                        <a:rPr lang="zh-TW" altLang="en-US"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 總積分</a:t>
                      </a:r>
                      <a:r>
                        <a:rPr lang="en-US" altLang="zh-TW"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a:t>
                      </a:r>
                      <a:r>
                        <a:rPr lang="zh-TW" altLang="en-US"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上限</a:t>
                      </a:r>
                      <a:r>
                        <a:rPr lang="en-US" altLang="zh-TW"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a:t>
                      </a:r>
                      <a:endParaRPr lang="zh-TW" altLang="en-US" sz="2100" dirty="0">
                        <a:effectLst>
                          <a:glow rad="127000">
                            <a:schemeClr val="bg1">
                              <a:alpha val="95000"/>
                            </a:schemeClr>
                          </a:glow>
                        </a:effectLst>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pPr>
                      <a:r>
                        <a:rPr lang="en-US" altLang="zh-TW" sz="2100" b="1"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rPr>
                        <a:t>101</a:t>
                      </a:r>
                      <a:endParaRPr lang="zh-TW" altLang="en-US" sz="2100" b="1"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tc>
                  <a:txBody>
                    <a:bodyPr/>
                    <a:lstStyle/>
                    <a:p>
                      <a:pPr algn="l"/>
                      <a:r>
                        <a:rPr lang="zh-TW" altLang="en-US"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會考科目違規每扣</a:t>
                      </a:r>
                      <a:r>
                        <a:rPr lang="en-US" altLang="zh-TW"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1</a:t>
                      </a:r>
                      <a:r>
                        <a:rPr lang="zh-TW" altLang="en-US"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點，則扣該科積分</a:t>
                      </a:r>
                      <a:r>
                        <a:rPr lang="en-US" altLang="zh-TW"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0.15</a:t>
                      </a:r>
                      <a:r>
                        <a:rPr lang="zh-TW" altLang="en-US"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分， 至該科積分零分為止。</a:t>
                      </a:r>
                      <a:endParaRPr lang="zh-TW" altLang="en-US" sz="1800" dirty="0">
                        <a:effectLst>
                          <a:glow rad="127000">
                            <a:schemeClr val="bg1">
                              <a:alpha val="95000"/>
                            </a:schemeClr>
                          </a:glow>
                        </a:effectLst>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38619814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9C2491E7-0F4B-4E68-967C-297495B6EB15}"/>
              </a:ext>
            </a:extLst>
          </p:cNvPr>
          <p:cNvSpPr>
            <a:spLocks noGrp="1"/>
          </p:cNvSpPr>
          <p:nvPr>
            <p:ph idx="1"/>
          </p:nvPr>
        </p:nvSpPr>
        <p:spPr>
          <a:xfrm>
            <a:off x="776288" y="1606550"/>
            <a:ext cx="11137900" cy="4778375"/>
          </a:xfrm>
        </p:spPr>
        <p:txBody>
          <a:bodyPr/>
          <a:lstStyle/>
          <a:p>
            <a:pPr>
              <a:lnSpc>
                <a:spcPct val="120000"/>
              </a:lnSpc>
              <a:buFont typeface="Wingdings" panose="05000000000000000000" pitchFamily="2" charset="2"/>
              <a:buChar char="l"/>
              <a:defRPr/>
            </a:pPr>
            <a:r>
              <a:rPr lang="zh-TW" altLang="en-US" sz="3400" b="1" dirty="0">
                <a:solidFill>
                  <a:srgbClr val="0000FF"/>
                </a:solidFill>
                <a:latin typeface="標楷體" panose="03000509000000000000" pitchFamily="65" charset="-120"/>
                <a:ea typeface="標楷體" panose="03000509000000000000" pitchFamily="65" charset="-120"/>
              </a:rPr>
              <a:t> </a:t>
            </a:r>
            <a:r>
              <a:rPr lang="zh-TW" altLang="zh-TW" sz="3400" b="1" dirty="0">
                <a:solidFill>
                  <a:srgbClr val="0000FF"/>
                </a:solidFill>
                <a:latin typeface="標楷體" panose="03000509000000000000" pitchFamily="65" charset="-120"/>
                <a:ea typeface="標楷體" panose="03000509000000000000" pitchFamily="65" charset="-120"/>
              </a:rPr>
              <a:t>免試生可依志向網路選填</a:t>
            </a:r>
            <a:r>
              <a:rPr lang="en-US" altLang="zh-TW" sz="3400" b="1" u="sng" dirty="0">
                <a:solidFill>
                  <a:srgbClr val="C00000"/>
                </a:solidFill>
                <a:latin typeface="Book Antiqua" panose="02040602050305030304" pitchFamily="18" charset="0"/>
                <a:ea typeface="標楷體" panose="03000509000000000000" pitchFamily="65" charset="-120"/>
              </a:rPr>
              <a:t>30</a:t>
            </a:r>
            <a:r>
              <a:rPr lang="zh-TW" altLang="zh-TW" sz="3400" b="1" u="sng" dirty="0">
                <a:solidFill>
                  <a:srgbClr val="C00000"/>
                </a:solidFill>
                <a:latin typeface="Book Antiqua" panose="02040602050305030304" pitchFamily="18" charset="0"/>
                <a:ea typeface="標楷體" panose="03000509000000000000" pitchFamily="65" charset="-120"/>
              </a:rPr>
              <a:t>個</a:t>
            </a:r>
            <a:r>
              <a:rPr lang="zh-TW" altLang="zh-TW" sz="3400" b="1" u="sng">
                <a:solidFill>
                  <a:srgbClr val="C00000"/>
                </a:solidFill>
                <a:latin typeface="標楷體" panose="03000509000000000000" pitchFamily="65" charset="-120"/>
                <a:ea typeface="標楷體" panose="03000509000000000000" pitchFamily="65" charset="-120"/>
              </a:rPr>
              <a:t>科（組）</a:t>
            </a:r>
            <a:r>
              <a:rPr lang="zh-TW" altLang="zh-TW" sz="3400" b="1" u="sng" dirty="0">
                <a:solidFill>
                  <a:srgbClr val="C00000"/>
                </a:solidFill>
                <a:latin typeface="標楷體" panose="03000509000000000000" pitchFamily="65" charset="-120"/>
                <a:ea typeface="標楷體" panose="03000509000000000000" pitchFamily="65" charset="-120"/>
              </a:rPr>
              <a:t>志願</a:t>
            </a:r>
            <a:r>
              <a:rPr lang="zh-TW" altLang="en-US" sz="3400" b="1" dirty="0">
                <a:solidFill>
                  <a:srgbClr val="0000FF"/>
                </a:solidFill>
                <a:latin typeface="標楷體" panose="03000509000000000000" pitchFamily="65" charset="-120"/>
                <a:ea typeface="標楷體" panose="03000509000000000000" pitchFamily="65" charset="-120"/>
              </a:rPr>
              <a:t>，</a:t>
            </a:r>
            <a:r>
              <a:rPr lang="en-US" altLang="zh-TW" sz="3400" b="1" dirty="0">
                <a:solidFill>
                  <a:srgbClr val="0000FF"/>
                </a:solidFill>
                <a:latin typeface="標楷體" panose="03000509000000000000" pitchFamily="65" charset="-120"/>
                <a:ea typeface="標楷體" panose="03000509000000000000" pitchFamily="65" charset="-120"/>
              </a:rPr>
              <a:t/>
            </a:r>
            <a:br>
              <a:rPr lang="en-US" altLang="zh-TW" sz="3400" b="1" dirty="0">
                <a:solidFill>
                  <a:srgbClr val="0000FF"/>
                </a:solidFill>
                <a:latin typeface="標楷體" panose="03000509000000000000" pitchFamily="65" charset="-120"/>
                <a:ea typeface="標楷體" panose="03000509000000000000" pitchFamily="65" charset="-120"/>
              </a:rPr>
            </a:br>
            <a:r>
              <a:rPr lang="zh-TW" altLang="en-US" sz="3400" b="1" dirty="0">
                <a:solidFill>
                  <a:srgbClr val="0000FF"/>
                </a:solidFill>
                <a:latin typeface="標楷體" panose="03000509000000000000" pitchFamily="65" charset="-120"/>
                <a:ea typeface="標楷體" panose="03000509000000000000" pitchFamily="65" charset="-120"/>
              </a:rPr>
              <a:t>  </a:t>
            </a:r>
            <a:r>
              <a:rPr lang="zh-TW" altLang="en-US" sz="3400" b="1" dirty="0">
                <a:solidFill>
                  <a:srgbClr val="0000FF"/>
                </a:solidFill>
                <a:latin typeface="Book Antiqua" panose="02040602050305030304" pitchFamily="18" charset="0"/>
                <a:ea typeface="標楷體" panose="03000509000000000000" pitchFamily="65" charset="-120"/>
              </a:rPr>
              <a:t>每</a:t>
            </a:r>
            <a:r>
              <a:rPr lang="en-US" altLang="zh-TW" sz="3400" b="1" dirty="0">
                <a:solidFill>
                  <a:srgbClr val="0000FF"/>
                </a:solidFill>
                <a:latin typeface="Book Antiqua" panose="02040602050305030304" pitchFamily="18" charset="0"/>
                <a:ea typeface="標楷體" panose="03000509000000000000" pitchFamily="65" charset="-120"/>
              </a:rPr>
              <a:t>5</a:t>
            </a:r>
            <a:r>
              <a:rPr lang="zh-TW" altLang="en-US" sz="3400" b="1" dirty="0">
                <a:solidFill>
                  <a:srgbClr val="0000FF"/>
                </a:solidFill>
                <a:latin typeface="Book Antiqua" panose="02040602050305030304" pitchFamily="18" charset="0"/>
                <a:ea typeface="標楷體" panose="03000509000000000000" pitchFamily="65" charset="-120"/>
              </a:rPr>
              <a:t>志願為一級別共</a:t>
            </a:r>
            <a:r>
              <a:rPr lang="en-US" altLang="zh-TW" sz="3400" b="1" dirty="0">
                <a:solidFill>
                  <a:srgbClr val="0000FF"/>
                </a:solidFill>
                <a:latin typeface="Book Antiqua" panose="02040602050305030304" pitchFamily="18" charset="0"/>
                <a:ea typeface="標楷體" panose="03000509000000000000" pitchFamily="65" charset="-120"/>
              </a:rPr>
              <a:t>6</a:t>
            </a:r>
            <a:r>
              <a:rPr lang="zh-TW" altLang="en-US" sz="3400" b="1" dirty="0">
                <a:solidFill>
                  <a:srgbClr val="0000FF"/>
                </a:solidFill>
                <a:latin typeface="Book Antiqua" panose="02040602050305030304" pitchFamily="18" charset="0"/>
                <a:ea typeface="標楷體" panose="03000509000000000000" pitchFamily="65" charset="-120"/>
              </a:rPr>
              <a:t>級別，積分核分準則如下：</a:t>
            </a:r>
            <a:endParaRPr lang="en-US" altLang="zh-TW" sz="3400" b="1" dirty="0">
              <a:solidFill>
                <a:srgbClr val="0000FF"/>
              </a:solidFill>
              <a:latin typeface="Book Antiqua" panose="02040602050305030304" pitchFamily="18" charset="0"/>
              <a:ea typeface="標楷體" panose="03000509000000000000" pitchFamily="65" charset="-120"/>
            </a:endParaRPr>
          </a:p>
          <a:p>
            <a:pPr marL="0" indent="0">
              <a:buFont typeface="Wingdings 3" panose="05040102010807070707" pitchFamily="18" charset="2"/>
              <a:buNone/>
              <a:defRPr/>
            </a:pPr>
            <a:endParaRPr lang="en-US" altLang="zh-TW" dirty="0"/>
          </a:p>
          <a:p>
            <a:pPr marL="0" indent="0">
              <a:buFont typeface="Wingdings 3" panose="05040102010807070707" pitchFamily="18" charset="2"/>
              <a:buNone/>
              <a:defRPr/>
            </a:pPr>
            <a:endParaRPr lang="zh-TW" altLang="en-US" dirty="0"/>
          </a:p>
        </p:txBody>
      </p:sp>
      <p:graphicFrame>
        <p:nvGraphicFramePr>
          <p:cNvPr id="6" name="表格 5">
            <a:extLst>
              <a:ext uri="{FF2B5EF4-FFF2-40B4-BE49-F238E27FC236}">
                <a16:creationId xmlns:a16="http://schemas.microsoft.com/office/drawing/2014/main" xmlns="" id="{7615E1E1-437D-4947-92BE-379E982D78BC}"/>
              </a:ext>
            </a:extLst>
          </p:cNvPr>
          <p:cNvGraphicFramePr>
            <a:graphicFrameLocks noGrp="1"/>
          </p:cNvGraphicFramePr>
          <p:nvPr/>
        </p:nvGraphicFramePr>
        <p:xfrm>
          <a:off x="1263255" y="3091918"/>
          <a:ext cx="10165407" cy="2490947"/>
        </p:xfrm>
        <a:graphic>
          <a:graphicData uri="http://schemas.openxmlformats.org/drawingml/2006/table">
            <a:tbl>
              <a:tblPr firstRow="1" bandRow="1">
                <a:tableStyleId>{5C22544A-7EE6-4342-B048-85BDC9FD1C3A}</a:tableStyleId>
              </a:tblPr>
              <a:tblGrid>
                <a:gridCol w="1452201">
                  <a:extLst>
                    <a:ext uri="{9D8B030D-6E8A-4147-A177-3AD203B41FA5}">
                      <a16:colId xmlns:a16="http://schemas.microsoft.com/office/drawing/2014/main" xmlns="" val="20000"/>
                    </a:ext>
                  </a:extLst>
                </a:gridCol>
                <a:gridCol w="1452201">
                  <a:extLst>
                    <a:ext uri="{9D8B030D-6E8A-4147-A177-3AD203B41FA5}">
                      <a16:colId xmlns:a16="http://schemas.microsoft.com/office/drawing/2014/main" xmlns="" val="20001"/>
                    </a:ext>
                  </a:extLst>
                </a:gridCol>
                <a:gridCol w="1452201">
                  <a:extLst>
                    <a:ext uri="{9D8B030D-6E8A-4147-A177-3AD203B41FA5}">
                      <a16:colId xmlns:a16="http://schemas.microsoft.com/office/drawing/2014/main" xmlns="" val="20002"/>
                    </a:ext>
                  </a:extLst>
                </a:gridCol>
                <a:gridCol w="1452201">
                  <a:extLst>
                    <a:ext uri="{9D8B030D-6E8A-4147-A177-3AD203B41FA5}">
                      <a16:colId xmlns:a16="http://schemas.microsoft.com/office/drawing/2014/main" xmlns="" val="20003"/>
                    </a:ext>
                  </a:extLst>
                </a:gridCol>
                <a:gridCol w="1452201">
                  <a:extLst>
                    <a:ext uri="{9D8B030D-6E8A-4147-A177-3AD203B41FA5}">
                      <a16:colId xmlns:a16="http://schemas.microsoft.com/office/drawing/2014/main" xmlns="" val="20004"/>
                    </a:ext>
                  </a:extLst>
                </a:gridCol>
                <a:gridCol w="1452201">
                  <a:extLst>
                    <a:ext uri="{9D8B030D-6E8A-4147-A177-3AD203B41FA5}">
                      <a16:colId xmlns:a16="http://schemas.microsoft.com/office/drawing/2014/main" xmlns="" val="20005"/>
                    </a:ext>
                  </a:extLst>
                </a:gridCol>
                <a:gridCol w="1452201">
                  <a:extLst>
                    <a:ext uri="{9D8B030D-6E8A-4147-A177-3AD203B41FA5}">
                      <a16:colId xmlns:a16="http://schemas.microsoft.com/office/drawing/2014/main" xmlns="" val="20006"/>
                    </a:ext>
                  </a:extLst>
                </a:gridCol>
              </a:tblGrid>
              <a:tr h="700243">
                <a:tc>
                  <a:txBody>
                    <a:bodyPr/>
                    <a:lstStyle/>
                    <a:p>
                      <a:pPr algn="ctr"/>
                      <a:r>
                        <a:rPr lang="zh-TW" altLang="en-US" sz="2600" b="1" dirty="0">
                          <a:latin typeface="標楷體" panose="03000509000000000000" pitchFamily="65" charset="-120"/>
                          <a:ea typeface="標楷體" panose="03000509000000000000" pitchFamily="65" charset="-120"/>
                        </a:rPr>
                        <a:t>級 別</a:t>
                      </a:r>
                    </a:p>
                  </a:txBody>
                  <a:tcPr anchor="ctr">
                    <a:solidFill>
                      <a:srgbClr val="0000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1</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2</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3</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4</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5</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6</a:t>
                      </a:r>
                      <a:r>
                        <a:rPr lang="zh-TW" altLang="en-US" sz="2600" b="1" dirty="0">
                          <a:latin typeface="標楷體" panose="03000509000000000000" pitchFamily="65" charset="-120"/>
                          <a:ea typeface="標楷體" panose="03000509000000000000" pitchFamily="65" charset="-120"/>
                        </a:rPr>
                        <a:t>級</a:t>
                      </a:r>
                      <a:endParaRPr lang="zh-TW" altLang="en-US" sz="2600" b="0" dirty="0">
                        <a:latin typeface="Book Antiqua" panose="02040602050305030304" pitchFamily="18" charset="0"/>
                        <a:ea typeface="標楷體" panose="03000509000000000000" pitchFamily="65" charset="-120"/>
                      </a:endParaRPr>
                    </a:p>
                  </a:txBody>
                  <a:tcPr anchor="ctr">
                    <a:solidFill>
                      <a:srgbClr val="0070C0"/>
                    </a:solidFill>
                  </a:tcPr>
                </a:tc>
                <a:extLst>
                  <a:ext uri="{0D108BD9-81ED-4DB2-BD59-A6C34878D82A}">
                    <a16:rowId xmlns:a16="http://schemas.microsoft.com/office/drawing/2014/main" xmlns="" val="10000"/>
                  </a:ext>
                </a:extLst>
              </a:tr>
              <a:tr h="8953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b="1" dirty="0">
                          <a:latin typeface="標楷體" panose="03000509000000000000" pitchFamily="65" charset="-120"/>
                          <a:ea typeface="標楷體" panose="03000509000000000000" pitchFamily="65" charset="-120"/>
                        </a:rPr>
                        <a:t>志願序</a:t>
                      </a:r>
                    </a:p>
                  </a:txBody>
                  <a:tcPr anchor="ctr">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1</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5</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6</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10</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11</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15</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16</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20</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21</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25</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26</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30</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extLst>
                  <a:ext uri="{0D108BD9-81ED-4DB2-BD59-A6C34878D82A}">
                    <a16:rowId xmlns:a16="http://schemas.microsoft.com/office/drawing/2014/main" xmlns="" val="10001"/>
                  </a:ext>
                </a:extLst>
              </a:tr>
              <a:tr h="895352">
                <a:tc>
                  <a:txBody>
                    <a:bodyPr/>
                    <a:lstStyle/>
                    <a:p>
                      <a:pPr marL="0" algn="ctr" defTabSz="914400" rtl="0" eaLnBrk="1" latinLnBrk="0" hangingPunct="1"/>
                      <a:r>
                        <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積 分</a:t>
                      </a:r>
                    </a:p>
                  </a:txBody>
                  <a:tcPr anchor="ctr">
                    <a:solidFill>
                      <a:schemeClr val="accent2">
                        <a:lumMod val="60000"/>
                        <a:lumOff val="4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26</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25</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24</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23</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22</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21</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extLst>
                  <a:ext uri="{0D108BD9-81ED-4DB2-BD59-A6C34878D82A}">
                    <a16:rowId xmlns:a16="http://schemas.microsoft.com/office/drawing/2014/main" xmlns="" val="10002"/>
                  </a:ext>
                </a:extLst>
              </a:tr>
            </a:tbl>
          </a:graphicData>
        </a:graphic>
      </p:graphicFrame>
      <p:sp>
        <p:nvSpPr>
          <p:cNvPr id="209924" name="標題 1"/>
          <p:cNvSpPr txBox="1">
            <a:spLocks/>
          </p:cNvSpPr>
          <p:nvPr/>
        </p:nvSpPr>
        <p:spPr bwMode="auto">
          <a:xfrm>
            <a:off x="1592263" y="615950"/>
            <a:ext cx="89106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志願序</a:t>
            </a:r>
          </a:p>
        </p:txBody>
      </p:sp>
      <p:sp>
        <p:nvSpPr>
          <p:cNvPr id="209925"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829C5DD-FF4B-4168-A568-2FCC72B156AB}" type="slidenum">
              <a:rPr kumimoji="0" lang="zh-TW" altLang="en-US" smtClean="0">
                <a:solidFill>
                  <a:srgbClr val="FEFFFF"/>
                </a:solidFill>
                <a:latin typeface="Century Gothic" panose="020B0502020202020204" pitchFamily="34" charset="0"/>
              </a:rPr>
              <a:pPr/>
              <a:t>98</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7291454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54B5E4BC-2C9F-4593-AFBF-D5540AC1A089}"/>
              </a:ext>
            </a:extLst>
          </p:cNvPr>
          <p:cNvSpPr/>
          <p:nvPr/>
        </p:nvSpPr>
        <p:spPr>
          <a:xfrm>
            <a:off x="974725" y="4768850"/>
            <a:ext cx="10547350" cy="1752600"/>
          </a:xfrm>
          <a:prstGeom prst="rect">
            <a:avLst/>
          </a:prstGeom>
          <a:solidFill>
            <a:schemeClr val="accent4">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sp>
        <p:nvSpPr>
          <p:cNvPr id="12" name="矩形 11">
            <a:extLst>
              <a:ext uri="{FF2B5EF4-FFF2-40B4-BE49-F238E27FC236}">
                <a16:creationId xmlns:a16="http://schemas.microsoft.com/office/drawing/2014/main" xmlns="" id="{D295C828-692D-4211-AA33-DF3D173C0226}"/>
              </a:ext>
            </a:extLst>
          </p:cNvPr>
          <p:cNvSpPr/>
          <p:nvPr/>
        </p:nvSpPr>
        <p:spPr>
          <a:xfrm>
            <a:off x="974725" y="1362075"/>
            <a:ext cx="10547350" cy="2855913"/>
          </a:xfrm>
          <a:prstGeom prst="rect">
            <a:avLst/>
          </a:prstGeom>
          <a:solidFill>
            <a:schemeClr val="accent4">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sp>
        <p:nvSpPr>
          <p:cNvPr id="211972" name="內容版面配置區 2"/>
          <p:cNvSpPr>
            <a:spLocks noGrp="1"/>
          </p:cNvSpPr>
          <p:nvPr>
            <p:ph idx="1"/>
          </p:nvPr>
        </p:nvSpPr>
        <p:spPr>
          <a:xfrm>
            <a:off x="1100138" y="1528763"/>
            <a:ext cx="10296525" cy="4662487"/>
          </a:xfrm>
        </p:spPr>
        <p:txBody>
          <a:bodyPr/>
          <a:lstStyle/>
          <a:p>
            <a:pPr marL="0" indent="0">
              <a:lnSpc>
                <a:spcPct val="110000"/>
              </a:lnSpc>
              <a:spcAft>
                <a:spcPts val="600"/>
              </a:spcAft>
              <a:buFont typeface="Wingdings 3" panose="05040102010807070707" pitchFamily="18" charset="2"/>
              <a:buNone/>
            </a:pPr>
            <a:r>
              <a:rPr lang="zh-TW" altLang="en-US" sz="2500" b="1" dirty="0">
                <a:solidFill>
                  <a:srgbClr val="0000FF"/>
                </a:solidFill>
                <a:latin typeface="Book Antiqua" panose="02040602050305030304" pitchFamily="18" charset="0"/>
                <a:ea typeface="標楷體" panose="03000509000000000000" pitchFamily="65" charset="-120"/>
              </a:rPr>
              <a:t>多元學習表現（積分上限</a:t>
            </a:r>
            <a:r>
              <a:rPr lang="en-US" altLang="zh-TW" sz="2500" b="1" dirty="0">
                <a:solidFill>
                  <a:srgbClr val="0000FF"/>
                </a:solidFill>
                <a:latin typeface="Book Antiqua" panose="02040602050305030304" pitchFamily="18" charset="0"/>
                <a:ea typeface="標楷體" panose="03000509000000000000" pitchFamily="65" charset="-120"/>
              </a:rPr>
              <a:t>15</a:t>
            </a:r>
            <a:r>
              <a:rPr lang="zh-TW" altLang="en-US" sz="2500" b="1" dirty="0">
                <a:solidFill>
                  <a:srgbClr val="0000FF"/>
                </a:solidFill>
                <a:latin typeface="Book Antiqua" panose="02040602050305030304" pitchFamily="18" charset="0"/>
                <a:ea typeface="標楷體" panose="03000509000000000000" pitchFamily="65" charset="-120"/>
              </a:rPr>
              <a:t>分）</a:t>
            </a:r>
            <a:endParaRPr lang="en-US" altLang="zh-TW" sz="2500" b="1" dirty="0">
              <a:solidFill>
                <a:srgbClr val="0000FF"/>
              </a:solidFill>
              <a:latin typeface="Book Antiqua" panose="02040602050305030304" pitchFamily="18" charset="0"/>
              <a:ea typeface="標楷體" panose="03000509000000000000" pitchFamily="65" charset="-120"/>
            </a:endParaRPr>
          </a:p>
          <a:p>
            <a:pPr lvl="1">
              <a:lnSpc>
                <a:spcPct val="110000"/>
              </a:lnSpc>
              <a:spcAft>
                <a:spcPts val="600"/>
              </a:spcAft>
              <a:buFont typeface="Wingdings" panose="05000000000000000000" pitchFamily="2" charset="2"/>
              <a:buChar char="u"/>
            </a:pPr>
            <a:r>
              <a:rPr lang="zh-TW" altLang="en-US" sz="2000" b="1" dirty="0">
                <a:solidFill>
                  <a:srgbClr val="0000FF"/>
                </a:solidFill>
                <a:latin typeface="Book Antiqua" panose="02040602050305030304" pitchFamily="18" charset="0"/>
                <a:ea typeface="標楷體" panose="03000509000000000000" pitchFamily="65" charset="-120"/>
              </a:rPr>
              <a:t>  競 賽</a:t>
            </a:r>
            <a:r>
              <a:rPr lang="zh-TW" altLang="en-US" sz="2000" b="1" dirty="0">
                <a:solidFill>
                  <a:srgbClr val="7030A0"/>
                </a:solidFill>
                <a:latin typeface="Book Antiqua" panose="02040602050305030304" pitchFamily="18" charset="0"/>
                <a:ea typeface="標楷體" panose="03000509000000000000" pitchFamily="65" charset="-120"/>
              </a:rPr>
              <a:t>（積分上限</a:t>
            </a:r>
            <a:r>
              <a:rPr lang="en-US" altLang="zh-TW" sz="2000" b="1" dirty="0">
                <a:solidFill>
                  <a:srgbClr val="7030A0"/>
                </a:solidFill>
                <a:latin typeface="Book Antiqua" panose="02040602050305030304" pitchFamily="18" charset="0"/>
                <a:ea typeface="標楷體" panose="03000509000000000000" pitchFamily="65" charset="-120"/>
              </a:rPr>
              <a:t>7</a:t>
            </a:r>
            <a:r>
              <a:rPr lang="zh-TW" altLang="en-US" sz="2000" b="1" dirty="0">
                <a:solidFill>
                  <a:srgbClr val="7030A0"/>
                </a:solidFill>
                <a:latin typeface="Book Antiqua" panose="02040602050305030304" pitchFamily="18" charset="0"/>
                <a:ea typeface="標楷體" panose="03000509000000000000" pitchFamily="65" charset="-120"/>
              </a:rPr>
              <a:t>分）</a:t>
            </a:r>
          </a:p>
          <a:p>
            <a:pPr lvl="1">
              <a:lnSpc>
                <a:spcPct val="110000"/>
              </a:lnSpc>
              <a:spcAft>
                <a:spcPts val="600"/>
              </a:spcAft>
              <a:buFont typeface="Century Gothic" panose="020B0502020202020204" pitchFamily="34" charset="0"/>
              <a:buAutoNum type="arabicParenR"/>
            </a:pPr>
            <a:r>
              <a:rPr lang="zh-TW" altLang="en-US" sz="2000" dirty="0">
                <a:solidFill>
                  <a:srgbClr val="000000"/>
                </a:solidFill>
                <a:latin typeface="Book Antiqua" panose="02040602050305030304" pitchFamily="18" charset="0"/>
                <a:ea typeface="標楷體" panose="03000509000000000000" pitchFamily="65" charset="-120"/>
              </a:rPr>
              <a:t>核分標準：招生簡章表列之「國際、全國、區域及縣市」競賽項目</a:t>
            </a:r>
            <a:endParaRPr lang="en-US" altLang="zh-TW" sz="2000" dirty="0">
              <a:solidFill>
                <a:srgbClr val="000000"/>
              </a:solidFill>
              <a:latin typeface="Book Antiqua" panose="02040602050305030304" pitchFamily="18" charset="0"/>
              <a:ea typeface="標楷體" panose="03000509000000000000" pitchFamily="65" charset="-120"/>
            </a:endParaRPr>
          </a:p>
          <a:p>
            <a:pPr lvl="1">
              <a:lnSpc>
                <a:spcPct val="110000"/>
              </a:lnSpc>
              <a:spcBef>
                <a:spcPct val="0"/>
              </a:spcBef>
              <a:spcAft>
                <a:spcPts val="600"/>
              </a:spcAft>
              <a:buFont typeface="Wingdings 3" panose="05040102010807070707" pitchFamily="18" charset="2"/>
              <a:buNone/>
            </a:pPr>
            <a:r>
              <a:rPr lang="zh-TW" altLang="en-US" sz="2000" dirty="0">
                <a:solidFill>
                  <a:srgbClr val="C00000"/>
                </a:solidFill>
                <a:latin typeface="Book Antiqua" panose="02040602050305030304" pitchFamily="18" charset="0"/>
                <a:ea typeface="標楷體" panose="03000509000000000000" pitchFamily="65" charset="-120"/>
              </a:rPr>
              <a:t>    區域及縣（市）競賽以縣市政府主辦者為限，獲獎證明之落款人在縣市須為縣市</a:t>
            </a:r>
            <a:endParaRPr lang="en-US" altLang="zh-TW" sz="2000" dirty="0">
              <a:solidFill>
                <a:srgbClr val="C00000"/>
              </a:solidFill>
              <a:latin typeface="Book Antiqua" panose="02040602050305030304" pitchFamily="18" charset="0"/>
              <a:ea typeface="標楷體" panose="03000509000000000000" pitchFamily="65" charset="-120"/>
            </a:endParaRPr>
          </a:p>
          <a:p>
            <a:pPr lvl="1">
              <a:lnSpc>
                <a:spcPct val="110000"/>
              </a:lnSpc>
              <a:spcBef>
                <a:spcPct val="0"/>
              </a:spcBef>
              <a:spcAft>
                <a:spcPts val="600"/>
              </a:spcAft>
              <a:buFont typeface="Wingdings 3" panose="05040102010807070707" pitchFamily="18" charset="2"/>
              <a:buNone/>
            </a:pPr>
            <a:r>
              <a:rPr lang="zh-TW" altLang="en-US" sz="2000" dirty="0">
                <a:solidFill>
                  <a:srgbClr val="C00000"/>
                </a:solidFill>
                <a:latin typeface="Book Antiqua" panose="02040602050305030304" pitchFamily="18" charset="0"/>
                <a:ea typeface="標楷體" panose="03000509000000000000" pitchFamily="65" charset="-120"/>
              </a:rPr>
              <a:t>    長，在直轄市須為市長或其所屬一級機關首長。</a:t>
            </a:r>
            <a:endParaRPr lang="en-US" altLang="zh-TW" sz="2000" dirty="0">
              <a:solidFill>
                <a:srgbClr val="C00000"/>
              </a:solidFill>
              <a:latin typeface="Book Antiqua" panose="02040602050305030304" pitchFamily="18" charset="0"/>
              <a:ea typeface="標楷體" panose="03000509000000000000" pitchFamily="65" charset="-120"/>
            </a:endParaRPr>
          </a:p>
          <a:p>
            <a:pPr lvl="1">
              <a:lnSpc>
                <a:spcPct val="110000"/>
              </a:lnSpc>
              <a:spcAft>
                <a:spcPts val="600"/>
              </a:spcAft>
              <a:buFont typeface="Century Gothic" panose="020B0502020202020204" pitchFamily="34" charset="0"/>
              <a:buAutoNum type="arabicParenR" startAt="2"/>
            </a:pPr>
            <a:r>
              <a:rPr lang="zh-TW" altLang="en-US" sz="2000" dirty="0">
                <a:solidFill>
                  <a:srgbClr val="000000"/>
                </a:solidFill>
                <a:latin typeface="Book Antiqua" panose="02040602050305030304" pitchFamily="18" charset="0"/>
                <a:ea typeface="標楷體" panose="03000509000000000000" pitchFamily="65" charset="-120"/>
              </a:rPr>
              <a:t>採計期間：</a:t>
            </a:r>
            <a:r>
              <a:rPr lang="zh-TW" altLang="en-US" sz="2000" dirty="0">
                <a:latin typeface="Book Antiqua" panose="02040602050305030304" pitchFamily="18" charset="0"/>
                <a:ea typeface="標楷體" panose="03000509000000000000" pitchFamily="65" charset="-120"/>
              </a:rPr>
              <a:t>免試生</a:t>
            </a:r>
            <a:r>
              <a:rPr lang="zh-TW" altLang="en-US" sz="2000" b="1" u="sng" dirty="0">
                <a:solidFill>
                  <a:srgbClr val="C00000"/>
                </a:solidFill>
                <a:latin typeface="Book Antiqua" panose="02040602050305030304" pitchFamily="18" charset="0"/>
                <a:ea typeface="標楷體" panose="03000509000000000000" pitchFamily="65" charset="-120"/>
              </a:rPr>
              <a:t>國中就學期間至</a:t>
            </a:r>
            <a:r>
              <a:rPr lang="en-US" altLang="zh-TW" sz="2000" b="1" u="sng" dirty="0">
                <a:solidFill>
                  <a:srgbClr val="C00000"/>
                </a:solidFill>
                <a:latin typeface="Book Antiqua" panose="02040602050305030304" pitchFamily="18" charset="0"/>
                <a:ea typeface="標楷體" panose="03000509000000000000" pitchFamily="65" charset="-120"/>
              </a:rPr>
              <a:t>109</a:t>
            </a:r>
            <a:r>
              <a:rPr lang="zh-TW" altLang="en-US" sz="2000" b="1" u="sng" dirty="0">
                <a:solidFill>
                  <a:srgbClr val="C00000"/>
                </a:solidFill>
                <a:latin typeface="Book Antiqua" panose="02040602050305030304" pitchFamily="18" charset="0"/>
                <a:ea typeface="標楷體" panose="03000509000000000000" pitchFamily="65" charset="-120"/>
              </a:rPr>
              <a:t>年</a:t>
            </a:r>
            <a:r>
              <a:rPr lang="en-US" altLang="zh-TW" sz="2000" b="1" u="sng" dirty="0">
                <a:solidFill>
                  <a:srgbClr val="C00000"/>
                </a:solidFill>
                <a:latin typeface="Book Antiqua" panose="02040602050305030304" pitchFamily="18" charset="0"/>
                <a:ea typeface="標楷體" panose="03000509000000000000" pitchFamily="65" charset="-120"/>
              </a:rPr>
              <a:t>5</a:t>
            </a:r>
            <a:r>
              <a:rPr lang="zh-TW" altLang="en-US" sz="2000" b="1" u="sng" dirty="0">
                <a:solidFill>
                  <a:srgbClr val="C00000"/>
                </a:solidFill>
                <a:latin typeface="Book Antiqua" panose="02040602050305030304" pitchFamily="18" charset="0"/>
                <a:ea typeface="標楷體" panose="03000509000000000000" pitchFamily="65" charset="-120"/>
              </a:rPr>
              <a:t>月</a:t>
            </a:r>
            <a:r>
              <a:rPr lang="en-US" altLang="zh-TW" sz="2000" b="1" u="sng" dirty="0">
                <a:solidFill>
                  <a:srgbClr val="C00000"/>
                </a:solidFill>
                <a:latin typeface="Book Antiqua" panose="02040602050305030304" pitchFamily="18" charset="0"/>
                <a:ea typeface="標楷體" panose="03000509000000000000" pitchFamily="65" charset="-120"/>
              </a:rPr>
              <a:t>14</a:t>
            </a:r>
            <a:r>
              <a:rPr lang="zh-TW" altLang="en-US" sz="2000" b="1" u="sng" dirty="0">
                <a:solidFill>
                  <a:srgbClr val="C00000"/>
                </a:solidFill>
                <a:latin typeface="Book Antiqua" panose="02040602050305030304" pitchFamily="18" charset="0"/>
                <a:ea typeface="標楷體" panose="03000509000000000000" pitchFamily="65" charset="-120"/>
              </a:rPr>
              <a:t>日（含）止</a:t>
            </a:r>
            <a:endParaRPr lang="en-US" altLang="zh-TW" sz="1800" b="1" dirty="0">
              <a:solidFill>
                <a:srgbClr val="0000FF"/>
              </a:solidFill>
              <a:latin typeface="Book Antiqua" panose="02040602050305030304" pitchFamily="18" charset="0"/>
              <a:ea typeface="標楷體" panose="03000509000000000000" pitchFamily="65" charset="-120"/>
            </a:endParaRPr>
          </a:p>
          <a:p>
            <a:pPr lvl="1">
              <a:lnSpc>
                <a:spcPct val="110000"/>
              </a:lnSpc>
              <a:spcAft>
                <a:spcPts val="600"/>
              </a:spcAft>
              <a:buFont typeface="Wingdings" panose="05000000000000000000" pitchFamily="2" charset="2"/>
              <a:buChar char="u"/>
            </a:pPr>
            <a:r>
              <a:rPr lang="zh-TW" altLang="en-US" sz="2000" b="1" dirty="0">
                <a:solidFill>
                  <a:srgbClr val="0000FF"/>
                </a:solidFill>
                <a:latin typeface="Book Antiqua" panose="02040602050305030304" pitchFamily="18" charset="0"/>
                <a:ea typeface="標楷體" panose="03000509000000000000" pitchFamily="65" charset="-120"/>
              </a:rPr>
              <a:t>  服務學習</a:t>
            </a:r>
            <a:r>
              <a:rPr lang="zh-TW" altLang="en-US" sz="2000" b="1" dirty="0">
                <a:solidFill>
                  <a:srgbClr val="7030A0"/>
                </a:solidFill>
                <a:latin typeface="Book Antiqua" panose="02040602050305030304" pitchFamily="18" charset="0"/>
                <a:ea typeface="標楷體" panose="03000509000000000000" pitchFamily="65" charset="-120"/>
              </a:rPr>
              <a:t>（積分上限</a:t>
            </a:r>
            <a:r>
              <a:rPr lang="en-US" altLang="zh-TW" sz="2000" b="1" dirty="0">
                <a:solidFill>
                  <a:srgbClr val="7030A0"/>
                </a:solidFill>
                <a:latin typeface="Book Antiqua" panose="02040602050305030304" pitchFamily="18" charset="0"/>
                <a:ea typeface="標楷體" panose="03000509000000000000" pitchFamily="65" charset="-120"/>
              </a:rPr>
              <a:t>15</a:t>
            </a:r>
            <a:r>
              <a:rPr lang="zh-TW" altLang="en-US" sz="2000" b="1" dirty="0">
                <a:solidFill>
                  <a:srgbClr val="7030A0"/>
                </a:solidFill>
                <a:latin typeface="Book Antiqua" panose="02040602050305030304" pitchFamily="18" charset="0"/>
                <a:ea typeface="標楷體" panose="03000509000000000000" pitchFamily="65" charset="-120"/>
              </a:rPr>
              <a:t>分）</a:t>
            </a:r>
            <a:endParaRPr lang="en-US" altLang="zh-TW" sz="2000" b="1" dirty="0">
              <a:solidFill>
                <a:srgbClr val="7030A0"/>
              </a:solidFill>
              <a:latin typeface="Book Antiqua" panose="02040602050305030304" pitchFamily="18" charset="0"/>
              <a:ea typeface="標楷體" panose="03000509000000000000" pitchFamily="65" charset="-120"/>
            </a:endParaRPr>
          </a:p>
          <a:p>
            <a:pPr lvl="1">
              <a:lnSpc>
                <a:spcPct val="110000"/>
              </a:lnSpc>
              <a:spcAft>
                <a:spcPts val="600"/>
              </a:spcAft>
              <a:buFont typeface="Century Gothic" panose="020B0502020202020204" pitchFamily="34" charset="0"/>
              <a:buAutoNum type="arabicParenR"/>
            </a:pPr>
            <a:r>
              <a:rPr lang="zh-TW" altLang="en-US" sz="2000" dirty="0">
                <a:solidFill>
                  <a:srgbClr val="000000"/>
                </a:solidFill>
                <a:latin typeface="Book Antiqua" panose="02040602050305030304" pitchFamily="18" charset="0"/>
                <a:ea typeface="標楷體" panose="03000509000000000000" pitchFamily="65" charset="-120"/>
              </a:rPr>
              <a:t>核分標準：</a:t>
            </a:r>
            <a:r>
              <a:rPr lang="zh-TW" altLang="en-US" sz="2000" b="1" u="sng" dirty="0">
                <a:solidFill>
                  <a:srgbClr val="C00000"/>
                </a:solidFill>
                <a:latin typeface="Book Antiqua" panose="02040602050305030304" pitchFamily="18" charset="0"/>
                <a:ea typeface="標楷體" panose="03000509000000000000" pitchFamily="65" charset="-120"/>
              </a:rPr>
              <a:t>班級幹部、小老師或社團幹部任滿一學期得</a:t>
            </a:r>
            <a:r>
              <a:rPr lang="en-US" altLang="zh-TW" sz="2000" b="1" u="sng" dirty="0">
                <a:solidFill>
                  <a:srgbClr val="C00000"/>
                </a:solidFill>
                <a:latin typeface="Book Antiqua" panose="02040602050305030304" pitchFamily="18" charset="0"/>
                <a:ea typeface="標楷體" panose="03000509000000000000" pitchFamily="65" charset="-120"/>
              </a:rPr>
              <a:t>2</a:t>
            </a:r>
            <a:r>
              <a:rPr lang="zh-TW" altLang="en-US" sz="2000" b="1" u="sng" dirty="0">
                <a:solidFill>
                  <a:srgbClr val="C00000"/>
                </a:solidFill>
                <a:latin typeface="Book Antiqua" panose="02040602050305030304" pitchFamily="18" charset="0"/>
                <a:ea typeface="標楷體" panose="03000509000000000000" pitchFamily="65" charset="-120"/>
              </a:rPr>
              <a:t>分；服務每滿</a:t>
            </a:r>
            <a:r>
              <a:rPr lang="en-US" altLang="zh-TW" sz="2000" b="1" u="sng" dirty="0">
                <a:solidFill>
                  <a:srgbClr val="C00000"/>
                </a:solidFill>
                <a:latin typeface="Book Antiqua" panose="02040602050305030304" pitchFamily="18" charset="0"/>
                <a:ea typeface="標楷體" panose="03000509000000000000" pitchFamily="65" charset="-120"/>
              </a:rPr>
              <a:t>1</a:t>
            </a:r>
            <a:r>
              <a:rPr lang="zh-TW" altLang="en-US" sz="2000" b="1" u="sng" dirty="0">
                <a:solidFill>
                  <a:srgbClr val="C00000"/>
                </a:solidFill>
                <a:latin typeface="Book Antiqua" panose="02040602050305030304" pitchFamily="18" charset="0"/>
                <a:ea typeface="標楷體" panose="03000509000000000000" pitchFamily="65" charset="-120"/>
              </a:rPr>
              <a:t>小時得</a:t>
            </a:r>
            <a:r>
              <a:rPr lang="en-US" altLang="zh-TW" sz="2000" b="1" u="sng" dirty="0">
                <a:solidFill>
                  <a:srgbClr val="C00000"/>
                </a:solidFill>
                <a:latin typeface="Book Antiqua" panose="02040602050305030304" pitchFamily="18" charset="0"/>
                <a:ea typeface="標楷體" panose="03000509000000000000" pitchFamily="65" charset="-120"/>
              </a:rPr>
              <a:t>0.25</a:t>
            </a:r>
            <a:r>
              <a:rPr lang="zh-TW" altLang="en-US" sz="2000" b="1" u="sng" dirty="0">
                <a:solidFill>
                  <a:srgbClr val="C00000"/>
                </a:solidFill>
                <a:latin typeface="Book Antiqua" panose="02040602050305030304" pitchFamily="18" charset="0"/>
                <a:ea typeface="標楷體" panose="03000509000000000000" pitchFamily="65" charset="-120"/>
              </a:rPr>
              <a:t>分</a:t>
            </a:r>
            <a:endParaRPr lang="en-US" altLang="zh-TW" sz="2000" b="1" u="sng" dirty="0">
              <a:solidFill>
                <a:srgbClr val="C00000"/>
              </a:solidFill>
              <a:latin typeface="Book Antiqua" panose="02040602050305030304" pitchFamily="18" charset="0"/>
              <a:ea typeface="標楷體" panose="03000509000000000000" pitchFamily="65" charset="-120"/>
            </a:endParaRPr>
          </a:p>
          <a:p>
            <a:pPr lvl="1">
              <a:lnSpc>
                <a:spcPct val="110000"/>
              </a:lnSpc>
              <a:spcAft>
                <a:spcPts val="600"/>
              </a:spcAft>
              <a:buFont typeface="Century Gothic" panose="020B0502020202020204" pitchFamily="34" charset="0"/>
              <a:buAutoNum type="arabicParenR"/>
            </a:pPr>
            <a:r>
              <a:rPr lang="zh-TW" altLang="en-US" sz="2000" dirty="0">
                <a:solidFill>
                  <a:srgbClr val="000000"/>
                </a:solidFill>
                <a:latin typeface="Book Antiqua" panose="02040602050305030304" pitchFamily="18" charset="0"/>
                <a:ea typeface="標楷體" panose="03000509000000000000" pitchFamily="65" charset="-120"/>
              </a:rPr>
              <a:t>採計期間：</a:t>
            </a:r>
            <a:r>
              <a:rPr lang="zh-TW" altLang="en-US" sz="2000" b="1" u="sng" dirty="0">
                <a:solidFill>
                  <a:srgbClr val="C00000"/>
                </a:solidFill>
                <a:latin typeface="Book Antiqua" panose="02040602050305030304" pitchFamily="18" charset="0"/>
                <a:ea typeface="標楷體" panose="03000509000000000000" pitchFamily="65" charset="-120"/>
              </a:rPr>
              <a:t>國中就學期間至</a:t>
            </a:r>
            <a:r>
              <a:rPr lang="en-US" altLang="zh-TW" sz="2000" b="1" u="sng" dirty="0">
                <a:solidFill>
                  <a:srgbClr val="C00000"/>
                </a:solidFill>
                <a:latin typeface="Book Antiqua" panose="02040602050305030304" pitchFamily="18" charset="0"/>
                <a:ea typeface="標楷體" panose="03000509000000000000" pitchFamily="65" charset="-120"/>
              </a:rPr>
              <a:t>109</a:t>
            </a:r>
            <a:r>
              <a:rPr lang="zh-TW" altLang="en-US" sz="2000" b="1" u="sng" dirty="0">
                <a:solidFill>
                  <a:srgbClr val="C00000"/>
                </a:solidFill>
                <a:latin typeface="Book Antiqua" panose="02040602050305030304" pitchFamily="18" charset="0"/>
                <a:ea typeface="標楷體" panose="03000509000000000000" pitchFamily="65" charset="-120"/>
              </a:rPr>
              <a:t>年</a:t>
            </a:r>
            <a:r>
              <a:rPr lang="en-US" altLang="zh-TW" sz="2000" b="1" u="sng" dirty="0">
                <a:solidFill>
                  <a:srgbClr val="C00000"/>
                </a:solidFill>
                <a:latin typeface="Book Antiqua" panose="02040602050305030304" pitchFamily="18" charset="0"/>
                <a:ea typeface="標楷體" panose="03000509000000000000" pitchFamily="65" charset="-120"/>
              </a:rPr>
              <a:t>5</a:t>
            </a:r>
            <a:r>
              <a:rPr lang="zh-TW" altLang="en-US" sz="2000" b="1" u="sng" dirty="0">
                <a:solidFill>
                  <a:srgbClr val="C00000"/>
                </a:solidFill>
                <a:latin typeface="Book Antiqua" panose="02040602050305030304" pitchFamily="18" charset="0"/>
                <a:ea typeface="標楷體" panose="03000509000000000000" pitchFamily="65" charset="-120"/>
              </a:rPr>
              <a:t>月</a:t>
            </a:r>
            <a:r>
              <a:rPr lang="en-US" altLang="zh-TW" sz="2000" b="1" u="sng" dirty="0">
                <a:solidFill>
                  <a:srgbClr val="C00000"/>
                </a:solidFill>
                <a:latin typeface="Book Antiqua" panose="02040602050305030304" pitchFamily="18" charset="0"/>
                <a:ea typeface="標楷體" panose="03000509000000000000" pitchFamily="65" charset="-120"/>
              </a:rPr>
              <a:t>14</a:t>
            </a:r>
            <a:r>
              <a:rPr lang="zh-TW" altLang="en-US" sz="2000" b="1" u="sng" dirty="0">
                <a:solidFill>
                  <a:srgbClr val="C00000"/>
                </a:solidFill>
                <a:latin typeface="Book Antiqua" panose="02040602050305030304" pitchFamily="18" charset="0"/>
                <a:ea typeface="標楷體" panose="03000509000000000000" pitchFamily="65" charset="-120"/>
              </a:rPr>
              <a:t>日（含）止</a:t>
            </a:r>
            <a:endParaRPr lang="en-US" altLang="zh-TW" sz="1900" b="1" dirty="0">
              <a:solidFill>
                <a:srgbClr val="7030A0"/>
              </a:solidFill>
              <a:latin typeface="Book Antiqua" panose="02040602050305030304" pitchFamily="18" charset="0"/>
              <a:ea typeface="標楷體" panose="03000509000000000000" pitchFamily="65" charset="-120"/>
            </a:endParaRPr>
          </a:p>
          <a:p>
            <a:pPr lvl="1">
              <a:lnSpc>
                <a:spcPct val="110000"/>
              </a:lnSpc>
              <a:spcBef>
                <a:spcPct val="0"/>
              </a:spcBef>
              <a:spcAft>
                <a:spcPts val="600"/>
              </a:spcAft>
              <a:buFont typeface="Wingdings 3" panose="05040102010807070707" pitchFamily="18" charset="2"/>
              <a:buNone/>
            </a:pPr>
            <a:endParaRPr lang="en-US" altLang="zh-TW" sz="1900" dirty="0">
              <a:solidFill>
                <a:srgbClr val="000000"/>
              </a:solidFill>
              <a:latin typeface="Book Antiqua" panose="02040602050305030304" pitchFamily="18" charset="0"/>
              <a:ea typeface="標楷體" panose="03000509000000000000" pitchFamily="65" charset="-120"/>
            </a:endParaRPr>
          </a:p>
          <a:p>
            <a:pPr marL="0" indent="0">
              <a:lnSpc>
                <a:spcPct val="80000"/>
              </a:lnSpc>
            </a:pPr>
            <a:endParaRPr lang="en-US" altLang="zh-TW" sz="1000" dirty="0">
              <a:solidFill>
                <a:srgbClr val="000000"/>
              </a:solidFill>
              <a:latin typeface="Book Antiqua" panose="02040602050305030304" pitchFamily="18" charset="0"/>
              <a:ea typeface="標楷體" panose="03000509000000000000" pitchFamily="65" charset="-120"/>
            </a:endParaRPr>
          </a:p>
          <a:p>
            <a:pPr marL="0" indent="0">
              <a:lnSpc>
                <a:spcPct val="80000"/>
              </a:lnSpc>
            </a:pPr>
            <a:endParaRPr lang="en-US" altLang="zh-TW" sz="1000" dirty="0">
              <a:latin typeface="Book Antiqua" panose="02040602050305030304" pitchFamily="18" charset="0"/>
            </a:endParaRPr>
          </a:p>
          <a:p>
            <a:pPr marL="0" indent="0">
              <a:lnSpc>
                <a:spcPct val="80000"/>
              </a:lnSpc>
            </a:pPr>
            <a:endParaRPr lang="zh-TW" altLang="en-US" sz="1000" dirty="0">
              <a:latin typeface="Book Antiqua" panose="02040602050305030304" pitchFamily="18" charset="0"/>
            </a:endParaRPr>
          </a:p>
        </p:txBody>
      </p:sp>
      <p:sp>
        <p:nvSpPr>
          <p:cNvPr id="211973" name="標題 1"/>
          <p:cNvSpPr txBox="1">
            <a:spLocks/>
          </p:cNvSpPr>
          <p:nvPr/>
        </p:nvSpPr>
        <p:spPr bwMode="auto">
          <a:xfrm>
            <a:off x="1524000" y="496888"/>
            <a:ext cx="999807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多元學習表現</a:t>
            </a:r>
          </a:p>
        </p:txBody>
      </p:sp>
      <p:sp>
        <p:nvSpPr>
          <p:cNvPr id="21197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D0DC6DF-DB0B-4DB4-8E43-2534AAC9CB54}" type="slidenum">
              <a:rPr kumimoji="0" lang="zh-TW" altLang="en-US" smtClean="0">
                <a:solidFill>
                  <a:srgbClr val="FEFFFF"/>
                </a:solidFill>
                <a:latin typeface="Century Gothic" panose="020B0502020202020204" pitchFamily="34" charset="0"/>
              </a:rPr>
              <a:pPr/>
              <a:t>99</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2411054438"/>
      </p:ext>
    </p:extLst>
  </p:cSld>
  <p:clrMapOvr>
    <a:masterClrMapping/>
  </p:clrMapOvr>
</p:sld>
</file>

<file path=ppt/theme/theme1.xml><?xml version="1.0" encoding="utf-8"?>
<a:theme xmlns:a="http://schemas.openxmlformats.org/drawingml/2006/main" name="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ppt/theme/theme2.xml><?xml version="1.0" encoding="utf-8"?>
<a:theme xmlns:a="http://schemas.openxmlformats.org/drawingml/2006/main" name="2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ppt/theme/theme3.xml><?xml version="1.0" encoding="utf-8"?>
<a:theme xmlns:a="http://schemas.openxmlformats.org/drawingml/2006/main" name="3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ppt/theme/theme4.xml><?xml version="1.0" encoding="utf-8"?>
<a:theme xmlns:a="http://schemas.openxmlformats.org/drawingml/2006/main" name="5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ppt/theme/theme5.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ppt/theme/theme7.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10290</TotalTime>
  <Words>11720</Words>
  <Application>Microsoft Office PowerPoint</Application>
  <PresentationFormat>自訂</PresentationFormat>
  <Paragraphs>2248</Paragraphs>
  <Slides>124</Slides>
  <Notes>37</Notes>
  <HiddenSlides>0</HiddenSlides>
  <MMClips>0</MMClips>
  <ScaleCrop>false</ScaleCrop>
  <HeadingPairs>
    <vt:vector size="6" baseType="variant">
      <vt:variant>
        <vt:lpstr>佈景主題</vt:lpstr>
      </vt:variant>
      <vt:variant>
        <vt:i4>6</vt:i4>
      </vt:variant>
      <vt:variant>
        <vt:lpstr>內嵌 OLE 伺服程式</vt:lpstr>
      </vt:variant>
      <vt:variant>
        <vt:i4>3</vt:i4>
      </vt:variant>
      <vt:variant>
        <vt:lpstr>投影片標題</vt:lpstr>
      </vt:variant>
      <vt:variant>
        <vt:i4>124</vt:i4>
      </vt:variant>
    </vt:vector>
  </HeadingPairs>
  <TitlesOfParts>
    <vt:vector size="133" baseType="lpstr">
      <vt:lpstr>絲縷</vt:lpstr>
      <vt:lpstr>2_絲縷</vt:lpstr>
      <vt:lpstr>3_絲縷</vt:lpstr>
      <vt:lpstr>5_絲縷</vt:lpstr>
      <vt:lpstr>自訂設計</vt:lpstr>
      <vt:lpstr>6_絲縷</vt:lpstr>
      <vt:lpstr>Visio</vt:lpstr>
      <vt:lpstr>Worksheet</vt:lpstr>
      <vt:lpstr>工作表</vt:lpstr>
      <vt:lpstr>PowerPoint 簡報</vt:lpstr>
      <vt:lpstr>PowerPoint 簡報</vt:lpstr>
      <vt:lpstr>109學年度特色招生考試分發學校</vt:lpstr>
      <vt:lpstr>PowerPoint 簡報</vt:lpstr>
      <vt:lpstr>十二年國教入學管道總覽</vt:lpstr>
      <vt:lpstr>12年國教入學管道(高級中等學校)</vt:lpstr>
      <vt:lpstr>PowerPoint 簡報</vt:lpstr>
      <vt:lpstr>PowerPoint 簡報</vt:lpstr>
      <vt:lpstr>PowerPoint 簡報</vt:lpstr>
      <vt:lpstr>PowerPoint 簡報</vt:lpstr>
      <vt:lpstr>109年臺南區免試入學超額比序修正說明</vt:lpstr>
      <vt:lpstr>「多元學習表現」調整前後對照 </vt:lpstr>
      <vt:lpstr>體適能以及語言認證之調整 </vt:lpstr>
      <vt:lpstr>「國中教育會考」調整前後對照 </vt:lpstr>
      <vt:lpstr>PowerPoint 簡報</vt:lpstr>
      <vt:lpstr>「臺南區超額比序」調整前後對照 </vt:lpstr>
      <vt:lpstr>「同分比序順序」調整前後對照 </vt:lpstr>
      <vt:lpstr>PowerPoint 簡報</vt:lpstr>
      <vt:lpstr>109學年度臺南區免試入學</vt:lpstr>
      <vt:lpstr>(一)免試入學就學區規劃-1</vt:lpstr>
      <vt:lpstr>PowerPoint 簡報</vt:lpstr>
      <vt:lpstr>PowerPoint 簡報</vt:lpstr>
      <vt:lpstr>共同就學區</vt:lpstr>
      <vt:lpstr>PowerPoint 簡報</vt:lpstr>
      <vt:lpstr>(二)特殊情形變更學區申請 </vt:lpstr>
      <vt:lpstr>(三)免試入學作業程序</vt:lpstr>
      <vt:lpstr>PowerPoint 簡報</vt:lpstr>
      <vt:lpstr>(五)109免試入學同分比序</vt:lpstr>
      <vt:lpstr>PowerPoint 簡報</vt:lpstr>
      <vt:lpstr>(六)超額比序-志願序1 (10分)</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(九)多元學習-競賽成績1(10分)</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(十一)就近入學(以仁德區為例)</vt:lpstr>
      <vt:lpstr>(十一)就近入學(以東區、永康區為例)</vt:lpstr>
      <vt:lpstr>(十一)就近入學(以安平區為例)</vt:lpstr>
      <vt:lpstr>(十二)國中教育會考</vt:lpstr>
      <vt:lpstr>PowerPoint 簡報</vt:lpstr>
      <vt:lpstr>考試科目、時間及題數</vt:lpstr>
      <vt:lpstr>PowerPoint 簡報</vt:lpstr>
      <vt:lpstr>(十三)免試入學報名流程</vt:lpstr>
      <vt:lpstr>免試入學之個別序位</vt:lpstr>
      <vt:lpstr>PowerPoint 簡報</vt:lpstr>
      <vt:lpstr>個別序位分數</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五、特色招生甄選入學</vt:lpstr>
      <vt:lpstr>(一)特色招生甄選入學---藝術才能班1</vt:lpstr>
      <vt:lpstr>PowerPoint 簡報</vt:lpstr>
      <vt:lpstr>PowerPoint 簡報</vt:lpstr>
      <vt:lpstr>PowerPoint 簡報</vt:lpstr>
      <vt:lpstr>臺南區體育班甄選入學學校</vt:lpstr>
      <vt:lpstr>PowerPoint 簡報</vt:lpstr>
      <vt:lpstr>PowerPoint 簡報</vt:lpstr>
      <vt:lpstr>PowerPoint 簡報</vt:lpstr>
      <vt:lpstr>臺南區專業群科甄選入學辦理學校</vt:lpstr>
      <vt:lpstr>臺南區專業群科甄選入學辦理學校</vt:lpstr>
      <vt:lpstr>臺南區專業群科甄選入學辦理學校</vt:lpstr>
      <vt:lpstr>臺南區專業群科甄選入學辦理學校</vt:lpstr>
      <vt:lpstr>八、五專招生管道簡介</vt:lpstr>
      <vt:lpstr>PowerPoint 簡報</vt:lpstr>
      <vt:lpstr>(一)五專招生升學管道規劃與說明</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一、教育部十二年國教資訊網</vt:lpstr>
      <vt:lpstr>二、國中畢業生適性入學宣導網</vt:lpstr>
      <vt:lpstr>PowerPoint 簡報</vt:lpstr>
      <vt:lpstr>PowerPoint 簡報</vt:lpstr>
      <vt:lpstr>PowerPoint 簡報</vt:lpstr>
      <vt:lpstr>六、臺南區高級中等學校免試入學暨特色招生考試分發入學志願選填網站 https://tn.entry.edu.tw </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master</dc:creator>
  <cp:lastModifiedBy>user</cp:lastModifiedBy>
  <cp:revision>912</cp:revision>
  <dcterms:created xsi:type="dcterms:W3CDTF">2014-11-14T00:32:43Z</dcterms:created>
  <dcterms:modified xsi:type="dcterms:W3CDTF">2020-03-23T03:14:32Z</dcterms:modified>
</cp:coreProperties>
</file>