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9"/>
  </p:notesMasterIdLst>
  <p:sldIdLst>
    <p:sldId id="260" r:id="rId2"/>
    <p:sldId id="267" r:id="rId3"/>
    <p:sldId id="266" r:id="rId4"/>
    <p:sldId id="275" r:id="rId5"/>
    <p:sldId id="273" r:id="rId6"/>
    <p:sldId id="274" r:id="rId7"/>
    <p:sldId id="272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微軟正黑體" panose="020B0604030504040204" pitchFamily="34" charset="-120"/>
      <p:regular r:id="rId16"/>
      <p:bold r:id="rId17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72" y="108"/>
      </p:cViewPr>
      <p:guideLst>
        <p:guide orient="horz" pos="261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CC454-4A5A-4261-932E-DF478EA9FAB6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DA72F-5037-427A-9BE2-7E7C1BAC3B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06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2388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69893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1678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20906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47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838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6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54803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1970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07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299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66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93207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98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721E2-D778-45B7-A948-35AC386ECADA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980D8-A260-49F5-8729-4DDDC59E9F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87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094875" y="3725426"/>
            <a:ext cx="7471297" cy="1236160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6" name="矩形 5"/>
          <p:cNvSpPr/>
          <p:nvPr/>
        </p:nvSpPr>
        <p:spPr>
          <a:xfrm>
            <a:off x="2" y="700793"/>
            <a:ext cx="218974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6213" y="656045"/>
            <a:ext cx="1843790" cy="389735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" y="383057"/>
            <a:ext cx="510558" cy="707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0141" y="2920274"/>
            <a:ext cx="608371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11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有愛無礙</a:t>
            </a:r>
            <a:endParaRPr kumimoji="1" lang="zh-TW" altLang="en-US" sz="115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4CECC7D-DEF8-4F5D-802E-79C314BB5C6F}"/>
              </a:ext>
            </a:extLst>
          </p:cNvPr>
          <p:cNvSpPr/>
          <p:nvPr/>
        </p:nvSpPr>
        <p:spPr>
          <a:xfrm>
            <a:off x="571340" y="1794015"/>
            <a:ext cx="2363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讓溝通</a:t>
            </a:r>
            <a:r>
              <a:rPr kumimoji="1" lang="en-US" altLang="zh-TW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…</a:t>
            </a:r>
            <a:endParaRPr kumimoji="1" lang="zh-TW" alt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0177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700793"/>
            <a:ext cx="218974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6213" y="656045"/>
            <a:ext cx="1843790" cy="389735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" y="383057"/>
            <a:ext cx="510558" cy="70747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4CECC7D-DEF8-4F5D-802E-79C314BB5C6F}"/>
              </a:ext>
            </a:extLst>
          </p:cNvPr>
          <p:cNvSpPr/>
          <p:nvPr/>
        </p:nvSpPr>
        <p:spPr>
          <a:xfrm>
            <a:off x="1201407" y="2837958"/>
            <a:ext cx="69302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如果你發現家人和親友曾經或現在正在吸毒</a:t>
            </a:r>
            <a:r>
              <a:rPr kumimoji="1" lang="en-US" altLang="zh-TW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…</a:t>
            </a:r>
            <a:endParaRPr kumimoji="1" lang="zh-TW" altLang="en-US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4" name="圖形 3" descr="眼睛">
            <a:extLst>
              <a:ext uri="{FF2B5EF4-FFF2-40B4-BE49-F238E27FC236}">
                <a16:creationId xmlns:a16="http://schemas.microsoft.com/office/drawing/2014/main" id="{7368156D-625F-41C1-9AC3-B23D63140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6489" y="4080917"/>
            <a:ext cx="1951021" cy="19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5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37CB39A-381E-4694-96A0-56F634388FFF}"/>
              </a:ext>
            </a:extLst>
          </p:cNvPr>
          <p:cNvSpPr/>
          <p:nvPr/>
        </p:nvSpPr>
        <p:spPr>
          <a:xfrm>
            <a:off x="2" y="700793"/>
            <a:ext cx="218974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EC97513-5FF8-4F97-864C-DA5F41049D78}"/>
              </a:ext>
            </a:extLst>
          </p:cNvPr>
          <p:cNvSpPr txBox="1">
            <a:spLocks/>
          </p:cNvSpPr>
          <p:nvPr/>
        </p:nvSpPr>
        <p:spPr>
          <a:xfrm>
            <a:off x="736213" y="656045"/>
            <a:ext cx="1843790" cy="3897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1800" b="1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E138D7-BFB2-441F-B6BE-24E0ECB3F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" y="383057"/>
            <a:ext cx="510558" cy="707471"/>
          </a:xfrm>
          <a:prstGeom prst="rect">
            <a:avLst/>
          </a:prstGeom>
        </p:spPr>
      </p:pic>
      <p:pic>
        <p:nvPicPr>
          <p:cNvPr id="6" name="【跑道終點】公益微電影">
            <a:hlinkClick r:id="" action="ppaction://media"/>
            <a:extLst>
              <a:ext uri="{FF2B5EF4-FFF2-40B4-BE49-F238E27FC236}">
                <a16:creationId xmlns:a16="http://schemas.microsoft.com/office/drawing/2014/main" id="{34D9117B-29F4-43C9-90B5-F6F525F5FA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9028.9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187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F46A07-9932-4E45-A5B4-FB7EE37ABF0C}"/>
              </a:ext>
            </a:extLst>
          </p:cNvPr>
          <p:cNvSpPr/>
          <p:nvPr/>
        </p:nvSpPr>
        <p:spPr>
          <a:xfrm>
            <a:off x="641939" y="3208776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一人吸毒</a:t>
            </a:r>
            <a:endParaRPr kumimoji="1" lang="en-US" altLang="zh-TW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全家受害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4B85C8-535D-46EB-AEA9-60062E468AD9}"/>
              </a:ext>
            </a:extLst>
          </p:cNvPr>
          <p:cNvSpPr/>
          <p:nvPr/>
        </p:nvSpPr>
        <p:spPr>
          <a:xfrm>
            <a:off x="2" y="700793"/>
            <a:ext cx="218974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E2D9076-CCF8-4DA2-B124-9B1A0AB859F1}"/>
              </a:ext>
            </a:extLst>
          </p:cNvPr>
          <p:cNvSpPr txBox="1">
            <a:spLocks/>
          </p:cNvSpPr>
          <p:nvPr/>
        </p:nvSpPr>
        <p:spPr>
          <a:xfrm>
            <a:off x="736213" y="656045"/>
            <a:ext cx="1843790" cy="389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1800" b="1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BB75B7E-A7CE-4057-BF1F-514434D93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" y="383057"/>
            <a:ext cx="510558" cy="7074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1442941-9230-44BA-A19C-3755FCE03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2" y="-2"/>
            <a:ext cx="5562217" cy="78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37CB39A-381E-4694-96A0-56F634388FFF}"/>
              </a:ext>
            </a:extLst>
          </p:cNvPr>
          <p:cNvSpPr/>
          <p:nvPr/>
        </p:nvSpPr>
        <p:spPr>
          <a:xfrm>
            <a:off x="2" y="700793"/>
            <a:ext cx="218974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EC97513-5FF8-4F97-864C-DA5F41049D78}"/>
              </a:ext>
            </a:extLst>
          </p:cNvPr>
          <p:cNvSpPr txBox="1">
            <a:spLocks/>
          </p:cNvSpPr>
          <p:nvPr/>
        </p:nvSpPr>
        <p:spPr>
          <a:xfrm>
            <a:off x="736213" y="656045"/>
            <a:ext cx="1843790" cy="3897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1800" b="1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E138D7-BFB2-441F-B6BE-24E0ECB3F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" y="383057"/>
            <a:ext cx="510558" cy="707471"/>
          </a:xfrm>
          <a:prstGeom prst="rect">
            <a:avLst/>
          </a:prstGeom>
        </p:spPr>
      </p:pic>
      <p:pic>
        <p:nvPicPr>
          <p:cNvPr id="6" name="【跑道終點】公益微電影">
            <a:hlinkClick r:id="" action="ppaction://media"/>
            <a:extLst>
              <a:ext uri="{FF2B5EF4-FFF2-40B4-BE49-F238E27FC236}">
                <a16:creationId xmlns:a16="http://schemas.microsoft.com/office/drawing/2014/main" id="{34D9117B-29F4-43C9-90B5-F6F525F5FA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2605" end="0.9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187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0EBB47B-51D5-41A8-91F3-095BCBCD8583}"/>
              </a:ext>
            </a:extLst>
          </p:cNvPr>
          <p:cNvSpPr/>
          <p:nvPr/>
        </p:nvSpPr>
        <p:spPr>
          <a:xfrm>
            <a:off x="1356064" y="2493277"/>
            <a:ext cx="6431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少一點偏見　多一點關懷</a:t>
            </a:r>
          </a:p>
          <a:p>
            <a:pPr algn="ctr"/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我們可以改變結局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A680D6-AF77-45F2-9475-E0E3A5784FA9}"/>
              </a:ext>
            </a:extLst>
          </p:cNvPr>
          <p:cNvSpPr/>
          <p:nvPr/>
        </p:nvSpPr>
        <p:spPr>
          <a:xfrm>
            <a:off x="2" y="700793"/>
            <a:ext cx="218974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760F4B1-1CBF-4B78-BFBB-A65BAF963E1C}"/>
              </a:ext>
            </a:extLst>
          </p:cNvPr>
          <p:cNvSpPr txBox="1">
            <a:spLocks/>
          </p:cNvSpPr>
          <p:nvPr/>
        </p:nvSpPr>
        <p:spPr>
          <a:xfrm>
            <a:off x="736213" y="656045"/>
            <a:ext cx="1843790" cy="3897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1800" b="1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DB9031-3AA0-42D9-AF0F-FAF67262A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" y="383057"/>
            <a:ext cx="510558" cy="707471"/>
          </a:xfrm>
          <a:prstGeom prst="rect">
            <a:avLst/>
          </a:prstGeom>
        </p:spPr>
      </p:pic>
      <p:pic>
        <p:nvPicPr>
          <p:cNvPr id="7" name="圖形 6" descr="房屋">
            <a:extLst>
              <a:ext uri="{FF2B5EF4-FFF2-40B4-BE49-F238E27FC236}">
                <a16:creationId xmlns:a16="http://schemas.microsoft.com/office/drawing/2014/main" id="{91EB1C55-E366-469E-8BFF-AEEDDDDEC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6364" y="4137790"/>
            <a:ext cx="1631272" cy="16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9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" y="700793"/>
            <a:ext cx="2189746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36213" y="656045"/>
            <a:ext cx="1843790" cy="389735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5" y="383057"/>
            <a:ext cx="510558" cy="70747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4CECC7D-DEF8-4F5D-802E-79C314BB5C6F}"/>
              </a:ext>
            </a:extLst>
          </p:cNvPr>
          <p:cNvSpPr/>
          <p:nvPr/>
        </p:nvSpPr>
        <p:spPr>
          <a:xfrm>
            <a:off x="1106852" y="1819935"/>
            <a:ext cx="6930291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少一點衝突　多一點溝通</a:t>
            </a:r>
            <a:endParaRPr kumimoji="1" lang="en-US" altLang="zh-TW" sz="4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Lantinghei TC Heavy" charset="-120"/>
            </a:endParaRPr>
          </a:p>
          <a:p>
            <a:pPr algn="ctr"/>
            <a:r>
              <a:rPr kumimoji="1" lang="zh-TW" alt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我們可以</a:t>
            </a:r>
            <a:r>
              <a:rPr kumimoji="1" lang="en-US" altLang="zh-TW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…</a:t>
            </a:r>
          </a:p>
          <a:p>
            <a:pPr algn="ctr"/>
            <a:r>
              <a:rPr kumimoji="1" lang="zh-TW" altLang="en-US" sz="11500" b="1" dirty="0">
                <a:solidFill>
                  <a:srgbClr val="FF00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有愛無礙</a:t>
            </a:r>
          </a:p>
        </p:txBody>
      </p:sp>
      <p:pic>
        <p:nvPicPr>
          <p:cNvPr id="4" name="圖形 3" descr="有兩個小朋友的家庭">
            <a:extLst>
              <a:ext uri="{FF2B5EF4-FFF2-40B4-BE49-F238E27FC236}">
                <a16:creationId xmlns:a16="http://schemas.microsoft.com/office/drawing/2014/main" id="{DA4BB5C6-C4AA-43CC-82FF-B9405AF22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2315" y="4598633"/>
            <a:ext cx="2259367" cy="22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34406"/>
      </p:ext>
    </p:extLst>
  </p:cSld>
  <p:clrMapOvr>
    <a:masterClrMapping/>
  </p:clrMapOvr>
</p:sld>
</file>

<file path=ppt/theme/theme1.xml><?xml version="1.0" encoding="utf-8"?>
<a:theme xmlns:a="http://schemas.openxmlformats.org/drawingml/2006/main" name="防毒守門員國中組—王勝雄_國二上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防毒守門員國中組—王勝雄_國二上</Template>
  <TotalTime>1015</TotalTime>
  <Words>67</Words>
  <Application>Microsoft Office PowerPoint</Application>
  <PresentationFormat>如螢幕大小 (4:3)</PresentationFormat>
  <Paragraphs>23</Paragraphs>
  <Slides>7</Slides>
  <Notes>3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6" baseType="lpstr">
      <vt:lpstr>LingWai TC Medium</vt:lpstr>
      <vt:lpstr>Calibri Light</vt:lpstr>
      <vt:lpstr>Lantinghei TC Heavy</vt:lpstr>
      <vt:lpstr>Calibri</vt:lpstr>
      <vt:lpstr>Arial</vt:lpstr>
      <vt:lpstr>微軟正黑體</vt:lpstr>
      <vt:lpstr>新細明體</vt:lpstr>
      <vt:lpstr>HanziPen TC</vt:lpstr>
      <vt:lpstr>防毒守門員國中組—王勝雄_國二上</vt:lpstr>
      <vt:lpstr>防毒守門員</vt:lpstr>
      <vt:lpstr>防毒守門員</vt:lpstr>
      <vt:lpstr>PowerPoint 簡報</vt:lpstr>
      <vt:lpstr>PowerPoint 簡報</vt:lpstr>
      <vt:lpstr>PowerPoint 簡報</vt:lpstr>
      <vt:lpstr>PowerPoint 簡報</vt:lpstr>
      <vt:lpstr>防毒守門員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大雄 王</dc:creator>
  <cp:lastModifiedBy>5A88</cp:lastModifiedBy>
  <cp:revision>57</cp:revision>
  <dcterms:created xsi:type="dcterms:W3CDTF">2019-08-18T14:17:36Z</dcterms:created>
  <dcterms:modified xsi:type="dcterms:W3CDTF">2022-01-13T03:10:18Z</dcterms:modified>
</cp:coreProperties>
</file>