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60" r:id="rId5"/>
    <p:sldId id="299" r:id="rId6"/>
    <p:sldId id="296" r:id="rId7"/>
    <p:sldId id="271" r:id="rId8"/>
    <p:sldId id="297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44" d="100"/>
          <a:sy n="144" d="100"/>
        </p:scale>
        <p:origin x="648" y="102"/>
      </p:cViewPr>
      <p:guideLst>
        <p:guide orient="horz" pos="3208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AD18D3-690A-463A-BA69-0BB7F036A4C9}" type="datetime1">
              <a:rPr lang="zh-CN" altLang="en-US"/>
              <a:pPr>
                <a:defRPr/>
              </a:pPr>
              <a:t>2021/11/11</a:t>
            </a:fld>
            <a:endParaRPr lang="zh-CN" altLang="en-US" sz="1200"/>
          </a:p>
        </p:txBody>
      </p:sp>
      <p:sp>
        <p:nvSpPr>
          <p:cNvPr id="2458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zh-CN" smtClean="0"/>
              <a:t>第二级</a:t>
            </a:r>
          </a:p>
          <a:p>
            <a:pPr>
              <a:buFontTx/>
              <a:buNone/>
              <a:defRPr/>
            </a:pPr>
            <a:r>
              <a:rPr lang="zh-CN" altLang="zh-CN" smtClean="0"/>
              <a:t>第三级</a:t>
            </a:r>
          </a:p>
          <a:p>
            <a:pPr>
              <a:buFontTx/>
              <a:buNone/>
              <a:defRPr/>
            </a:pPr>
            <a:r>
              <a:rPr lang="zh-CN" altLang="zh-CN" smtClean="0"/>
              <a:t>第四级</a:t>
            </a:r>
          </a:p>
          <a:p>
            <a:pPr>
              <a:buFontTx/>
              <a:buNone/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1F6AE17-0100-4C2C-B09E-8A2D8DCFD792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18176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00AE-5157-49CB-9C71-983473333443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BDED6-3962-4F82-A22E-99E6E9ED493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0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A3DA-E61C-4F10-BE08-B42B600869E2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35DD2-990A-4B85-B0E0-286AB4926F2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E800-1310-4BB1-9CB2-B69951C4CBC9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68AFB-970A-4A85-A7C0-589DC18F7E9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4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CC59-2901-49FF-8111-CD1A8CCBB235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E432C-3854-4AEC-8097-A3E4F47887F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13B0-17BA-477C-AA8C-3752D8C40866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48D6E-1189-4792-9C6E-A988A59377A9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9508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CCF1-054F-4541-9318-97255E875E9A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63F5E-A725-4610-99E3-AA09EF317D54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2949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76D6-A476-4BC3-83BF-8662B81F3738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BF899-8E0B-4D4A-9B20-C305D4FCF017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5079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E8FA-E381-4D9A-A9AE-8C0CAA505FC6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3F75A-6730-4981-870A-6B01EAFA9725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11664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398A-9584-4B67-8A58-00613E0ACC76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3C92C-19D9-4D8A-A4B1-B3F54C978A9A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7319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8121-2229-4A5F-A9D1-5CC2630F2DC2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4922-0AF2-4E77-80AB-FFA8663989D5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98053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2D88-E569-4738-A2B1-3928C2447795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735E8-1A2C-46DA-A476-4B0D6CFB2E71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151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DFCB-C7B0-4C9B-93AC-AFEBBC482B2E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95048-09A6-4285-9BBC-4B720725376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47F5-C6B7-431D-A597-9D2C88C22E35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D5CA3-59AB-4652-B431-45B4344A4A39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89245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4C70-CCCB-4B5B-ABDD-A6F15A9157B0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5D2D8-54DC-4BF7-BF12-9935BEB139CE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42775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05A5-1553-4D59-BA3D-FA453B6FEE04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56983-431D-45B0-8D36-D9DE91E21030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0003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4598-246C-4531-B294-00EEDA4AF056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066E1-E8BD-4E83-B47D-223E2A4DEE66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907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DDD7-D965-42F8-98B9-7CC1C2D1A622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1D08B-D090-42B5-B118-F6E9F5A33C0F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2992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7074-D0BE-4AF9-9541-0A417E741336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B450F-7093-40BE-8B25-872AABC27E8E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093470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1455-1FBC-4B8B-A84D-72879B4FD757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4368-86A8-4C69-886C-BCB614DCA4EE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79023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BF76-94DE-4110-B5C2-E8C86D7006BA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79CA4-4EB1-4082-BFB4-1F574FE6359A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02161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C2F6-56AA-4640-BA9E-14E8A00B16BE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10AD7-CE1D-42AA-A0C1-E223577B66F2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7029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51ED-A14C-47BF-AF8B-8FDAD4C8837D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DE24F-B0F3-4ECA-9ABA-BF3146A57503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2704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0EAF-1D86-4C16-AA0C-C4EFED856F01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93D08-66B5-4384-AF3B-35DC16D6A13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94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35B-2764-447B-B55E-C204C8C73F8A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3CB5A-E012-4C65-94C6-1ADF5E6760C8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13436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FAF4-BD33-4C90-B837-22F285B51E7C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AC463-9C29-4AF1-8127-8D7B6E4BCADF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31254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D248-FCEE-4F8C-8BCA-4C9C863BD9B7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A4795-8458-4825-AB2F-6442966E19B5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33248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ADBC-AAD3-46FF-B047-863F2D6F7009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EA183-88F0-4D0B-900E-ED668B78AF9B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55329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ECF6-0338-4488-93E3-8593DFFACC69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11E87-A6A0-41E8-9761-91EEF5D80CD2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66848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8D68-7132-4306-B152-015A23C693A5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B818-0AB5-4F60-A464-A67F8ADDC09A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87544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4FF8-DD07-4A20-9853-5AA167AFEDA0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4DA5-B5D4-42BF-A75E-C38AE3D726E0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81402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E6BD-5C3E-4790-B5BF-6FC45B4D4C6C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B134F-94BD-4D50-8DCC-4F6889681E6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954C3-ACE6-4BE3-A570-803BDE1F8212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1816-9277-4D3E-AE15-AAEEC3F18D6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9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10F-0AB2-42AF-9E81-28BD49FDEB8E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0C5E5-8BBF-4714-A837-9A667C4D537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0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4476-01BB-4A51-86DF-6E0826B0AAA3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3992F-049D-4AA2-923C-257C65CF0B4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8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C8C6-2017-43C8-9767-FEEB0F9725D9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F5F0D-6667-4AE1-8D1C-9CCB23742D6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5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时尚中黑简体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5083-4408-42CE-9FC4-A88CAD9012AB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7FBA9-78BE-4468-9409-63AD1FBFF85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E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时尚中黑简体" panose="01010104010101010101" pitchFamily="2" charset="-122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时尚中黑简体" panose="01010104010101010101" pitchFamily="2" charset="-122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时尚中黑简体" panose="01010104010101010101" pitchFamily="2" charset="-122"/>
              </a:rPr>
              <a:t>第二级</a:t>
            </a:r>
          </a:p>
          <a:p>
            <a:pPr lvl="2"/>
            <a:r>
              <a:rPr lang="zh-CN" altLang="zh-CN" smtClean="0">
                <a:sym typeface="时尚中黑简体" panose="01010104010101010101" pitchFamily="2" charset="-122"/>
              </a:rPr>
              <a:t>第三级</a:t>
            </a:r>
          </a:p>
          <a:p>
            <a:pPr lvl="3"/>
            <a:r>
              <a:rPr lang="zh-CN" altLang="zh-CN" smtClean="0">
                <a:sym typeface="时尚中黑简体" panose="01010104010101010101" pitchFamily="2" charset="-122"/>
              </a:rPr>
              <a:t>第四级</a:t>
            </a:r>
          </a:p>
          <a:p>
            <a:pPr lvl="4"/>
            <a:r>
              <a:rPr lang="zh-CN" altLang="zh-CN" smtClean="0">
                <a:sym typeface="时尚中黑简体" panose="01010104010101010101" pitchFamily="2" charset="-122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1D871B-0E49-4357-9EEB-B72143235B7C}" type="datetime1">
              <a:rPr lang="zh-CN" altLang="en-US"/>
              <a:pPr>
                <a:defRPr/>
              </a:pPr>
              <a:t>2021/11/11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42BF43-4BDF-4A9D-85F8-8529799D36B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时尚中黑简体" panose="01010104010101010101" pitchFamily="2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panose="01010104010101010101" pitchFamily="2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panose="01010104010101010101" pitchFamily="2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panose="01010104010101010101" pitchFamily="2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panose="01010104010101010101" pitchFamily="2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时尚中黑简体" charset="-122"/>
          <a:ea typeface="时尚中黑简体" charset="-122"/>
          <a:sym typeface="时尚中黑简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时尚中黑简体" panose="0101010401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时尚中黑简体" panose="0101010401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时尚中黑简体" panose="0101010401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时尚中黑简体" panose="0101010401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时尚中黑简体" panose="0101010401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时尚中黑简体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时尚中黑简体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时尚中黑简体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时尚中黑简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E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81B83DD-2D31-4439-BADC-56CA3A02C0B8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FEAE37-A9DA-4702-AA0B-3049A7D03468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E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8574A57-5BFB-40FE-B538-F79CD8623A40}" type="datetime1">
              <a:rPr lang="zh-CN" altLang="en-US"/>
              <a:pPr>
                <a:defRPr/>
              </a:pPr>
              <a:t>2021/11/11</a:t>
            </a:fld>
            <a:endParaRPr lang="zh-CN" altLang="en-US" sz="1800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D89027-7981-4A9C-83FA-D17AAE8C7597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CD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00"/>
          <p:cNvSpPr>
            <a:spLocks noChangeArrowheads="1"/>
          </p:cNvSpPr>
          <p:nvPr/>
        </p:nvSpPr>
        <p:spPr bwMode="auto">
          <a:xfrm>
            <a:off x="6444156" y="1738331"/>
            <a:ext cx="2835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rgbClr val="000000"/>
                </a:solidFill>
              </a:rPr>
              <a:t>學務處 生教組  </a:t>
            </a:r>
            <a:r>
              <a:rPr lang="en-US" altLang="zh-TW" sz="2800" b="1" dirty="0" err="1" smtClean="0">
                <a:solidFill>
                  <a:srgbClr val="000000"/>
                </a:solidFill>
              </a:rPr>
              <a:t>HOHO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老師 </a:t>
            </a:r>
            <a:endParaRPr lang="en-US" altLang="zh-CN" sz="2800" b="1" dirty="0">
              <a:solidFill>
                <a:srgbClr val="000000"/>
              </a:solidFill>
            </a:endParaRPr>
          </a:p>
        </p:txBody>
      </p:sp>
      <p:sp>
        <p:nvSpPr>
          <p:cNvPr id="4099" name="Freeform 5658"/>
          <p:cNvSpPr>
            <a:spLocks noEditPoints="1" noChangeArrowheads="1"/>
          </p:cNvSpPr>
          <p:nvPr/>
        </p:nvSpPr>
        <p:spPr bwMode="auto">
          <a:xfrm>
            <a:off x="6139403" y="2004604"/>
            <a:ext cx="296862" cy="319088"/>
          </a:xfrm>
          <a:custGeom>
            <a:avLst/>
            <a:gdLst>
              <a:gd name="T0" fmla="*/ 215822915 w 70"/>
              <a:gd name="T1" fmla="*/ 54304523 h 75"/>
              <a:gd name="T2" fmla="*/ 377689041 w 70"/>
              <a:gd name="T3" fmla="*/ 199110912 h 75"/>
              <a:gd name="T4" fmla="*/ 215822915 w 70"/>
              <a:gd name="T5" fmla="*/ 343917301 h 75"/>
              <a:gd name="T6" fmla="*/ 71942385 w 70"/>
              <a:gd name="T7" fmla="*/ 199110912 h 75"/>
              <a:gd name="T8" fmla="*/ 215822915 w 70"/>
              <a:gd name="T9" fmla="*/ 54304523 h 75"/>
              <a:gd name="T10" fmla="*/ 1025149304 w 70"/>
              <a:gd name="T11" fmla="*/ 54304523 h 75"/>
              <a:gd name="T12" fmla="*/ 881268774 w 70"/>
              <a:gd name="T13" fmla="*/ 199110912 h 75"/>
              <a:gd name="T14" fmla="*/ 1025149304 w 70"/>
              <a:gd name="T15" fmla="*/ 343917301 h 75"/>
              <a:gd name="T16" fmla="*/ 1169034074 w 70"/>
              <a:gd name="T17" fmla="*/ 199110912 h 75"/>
              <a:gd name="T18" fmla="*/ 1025149304 w 70"/>
              <a:gd name="T19" fmla="*/ 54304523 h 75"/>
              <a:gd name="T20" fmla="*/ 881268774 w 70"/>
              <a:gd name="T21" fmla="*/ 905039931 h 75"/>
              <a:gd name="T22" fmla="*/ 881268774 w 70"/>
              <a:gd name="T23" fmla="*/ 1303257500 h 75"/>
              <a:gd name="T24" fmla="*/ 971196756 w 70"/>
              <a:gd name="T25" fmla="*/ 1303257500 h 75"/>
              <a:gd name="T26" fmla="*/ 1025149304 w 70"/>
              <a:gd name="T27" fmla="*/ 1013644722 h 75"/>
              <a:gd name="T28" fmla="*/ 1061120496 w 70"/>
              <a:gd name="T29" fmla="*/ 1303257500 h 75"/>
              <a:gd name="T30" fmla="*/ 1169034074 w 70"/>
              <a:gd name="T31" fmla="*/ 1303257500 h 75"/>
              <a:gd name="T32" fmla="*/ 1169034074 w 70"/>
              <a:gd name="T33" fmla="*/ 868838333 h 75"/>
              <a:gd name="T34" fmla="*/ 1258957815 w 70"/>
              <a:gd name="T35" fmla="*/ 742134870 h 75"/>
              <a:gd name="T36" fmla="*/ 1258957815 w 70"/>
              <a:gd name="T37" fmla="*/ 506822361 h 75"/>
              <a:gd name="T38" fmla="*/ 1115077285 w 70"/>
              <a:gd name="T39" fmla="*/ 380118898 h 75"/>
              <a:gd name="T40" fmla="*/ 935225563 w 70"/>
              <a:gd name="T41" fmla="*/ 380118898 h 75"/>
              <a:gd name="T42" fmla="*/ 899254370 w 70"/>
              <a:gd name="T43" fmla="*/ 380118898 h 75"/>
              <a:gd name="T44" fmla="*/ 935225563 w 70"/>
              <a:gd name="T45" fmla="*/ 506822361 h 75"/>
              <a:gd name="T46" fmla="*/ 935225563 w 70"/>
              <a:gd name="T47" fmla="*/ 742134870 h 75"/>
              <a:gd name="T48" fmla="*/ 881268774 w 70"/>
              <a:gd name="T49" fmla="*/ 905039931 h 75"/>
              <a:gd name="T50" fmla="*/ 629478907 w 70"/>
              <a:gd name="T51" fmla="*/ 0 h 75"/>
              <a:gd name="T52" fmla="*/ 791345033 w 70"/>
              <a:gd name="T53" fmla="*/ 162909315 h 75"/>
              <a:gd name="T54" fmla="*/ 629478907 w 70"/>
              <a:gd name="T55" fmla="*/ 307715704 h 75"/>
              <a:gd name="T56" fmla="*/ 467612782 w 70"/>
              <a:gd name="T57" fmla="*/ 162909315 h 75"/>
              <a:gd name="T58" fmla="*/ 629478907 w 70"/>
              <a:gd name="T59" fmla="*/ 0 h 75"/>
              <a:gd name="T60" fmla="*/ 791345033 w 70"/>
              <a:gd name="T61" fmla="*/ 886941259 h 75"/>
              <a:gd name="T62" fmla="*/ 791345033 w 70"/>
              <a:gd name="T63" fmla="*/ 1357562023 h 75"/>
              <a:gd name="T64" fmla="*/ 665450100 w 70"/>
              <a:gd name="T65" fmla="*/ 1357562023 h 75"/>
              <a:gd name="T66" fmla="*/ 629478907 w 70"/>
              <a:gd name="T67" fmla="*/ 1049846320 h 75"/>
              <a:gd name="T68" fmla="*/ 575522119 w 70"/>
              <a:gd name="T69" fmla="*/ 1357562023 h 75"/>
              <a:gd name="T70" fmla="*/ 449627185 w 70"/>
              <a:gd name="T71" fmla="*/ 1357562023 h 75"/>
              <a:gd name="T72" fmla="*/ 449627185 w 70"/>
              <a:gd name="T73" fmla="*/ 886941259 h 75"/>
              <a:gd name="T74" fmla="*/ 377689041 w 70"/>
              <a:gd name="T75" fmla="*/ 742134870 h 75"/>
              <a:gd name="T76" fmla="*/ 377689041 w 70"/>
              <a:gd name="T77" fmla="*/ 506822361 h 75"/>
              <a:gd name="T78" fmla="*/ 521569570 w 70"/>
              <a:gd name="T79" fmla="*/ 343917301 h 75"/>
              <a:gd name="T80" fmla="*/ 719402648 w 70"/>
              <a:gd name="T81" fmla="*/ 343917301 h 75"/>
              <a:gd name="T82" fmla="*/ 863287419 w 70"/>
              <a:gd name="T83" fmla="*/ 506822361 h 75"/>
              <a:gd name="T84" fmla="*/ 863287419 w 70"/>
              <a:gd name="T85" fmla="*/ 742134870 h 75"/>
              <a:gd name="T86" fmla="*/ 791345033 w 70"/>
              <a:gd name="T87" fmla="*/ 886941259 h 75"/>
              <a:gd name="T88" fmla="*/ 377689041 w 70"/>
              <a:gd name="T89" fmla="*/ 905039931 h 75"/>
              <a:gd name="T90" fmla="*/ 377689041 w 70"/>
              <a:gd name="T91" fmla="*/ 1303257500 h 75"/>
              <a:gd name="T92" fmla="*/ 269775463 w 70"/>
              <a:gd name="T93" fmla="*/ 1303257500 h 75"/>
              <a:gd name="T94" fmla="*/ 215822915 w 70"/>
              <a:gd name="T95" fmla="*/ 1013644722 h 75"/>
              <a:gd name="T96" fmla="*/ 179851722 w 70"/>
              <a:gd name="T97" fmla="*/ 1303257500 h 75"/>
              <a:gd name="T98" fmla="*/ 71942385 w 70"/>
              <a:gd name="T99" fmla="*/ 1303257500 h 75"/>
              <a:gd name="T100" fmla="*/ 71942385 w 70"/>
              <a:gd name="T101" fmla="*/ 868838333 h 75"/>
              <a:gd name="T102" fmla="*/ 0 w 70"/>
              <a:gd name="T103" fmla="*/ 742134870 h 75"/>
              <a:gd name="T104" fmla="*/ 0 w 70"/>
              <a:gd name="T105" fmla="*/ 506822361 h 75"/>
              <a:gd name="T106" fmla="*/ 125894933 w 70"/>
              <a:gd name="T107" fmla="*/ 380118898 h 75"/>
              <a:gd name="T108" fmla="*/ 305746656 w 70"/>
              <a:gd name="T109" fmla="*/ 380118898 h 75"/>
              <a:gd name="T110" fmla="*/ 341717848 w 70"/>
              <a:gd name="T111" fmla="*/ 380118898 h 75"/>
              <a:gd name="T112" fmla="*/ 305746656 w 70"/>
              <a:gd name="T113" fmla="*/ 506822361 h 75"/>
              <a:gd name="T114" fmla="*/ 305746656 w 70"/>
              <a:gd name="T115" fmla="*/ 742134870 h 75"/>
              <a:gd name="T116" fmla="*/ 377689041 w 70"/>
              <a:gd name="T117" fmla="*/ 905039931 h 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75"/>
              <a:gd name="T179" fmla="*/ 70 w 70"/>
              <a:gd name="T180" fmla="*/ 75 h 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-7938" y="1015034"/>
            <a:ext cx="9936163" cy="401637"/>
          </a:xfrm>
          <a:prstGeom prst="rect">
            <a:avLst/>
          </a:prstGeom>
          <a:solidFill>
            <a:srgbClr val="231815"/>
          </a:solidFill>
          <a:ln w="7938">
            <a:solidFill>
              <a:srgbClr val="23181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3040086" y="6947"/>
            <a:ext cx="2571808" cy="2564804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3330971" y="267557"/>
            <a:ext cx="1990037" cy="20044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3828307" y="766781"/>
            <a:ext cx="995363" cy="971550"/>
          </a:xfrm>
          <a:prstGeom prst="ellipse">
            <a:avLst/>
          </a:prstGeom>
          <a:solidFill>
            <a:srgbClr val="855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4115644" y="1034686"/>
            <a:ext cx="420688" cy="422275"/>
          </a:xfrm>
          <a:prstGeom prst="ellipse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5" name="Freeform 11"/>
          <p:cNvSpPr>
            <a:spLocks noChangeArrowheads="1"/>
          </p:cNvSpPr>
          <p:nvPr/>
        </p:nvSpPr>
        <p:spPr bwMode="auto">
          <a:xfrm>
            <a:off x="2982878" y="974744"/>
            <a:ext cx="142875" cy="492125"/>
          </a:xfrm>
          <a:custGeom>
            <a:avLst/>
            <a:gdLst>
              <a:gd name="T0" fmla="*/ 353416352 w 38"/>
              <a:gd name="T1" fmla="*/ 42337777 h 131"/>
              <a:gd name="T2" fmla="*/ 42411316 w 38"/>
              <a:gd name="T3" fmla="*/ 169351107 h 131"/>
              <a:gd name="T4" fmla="*/ 0 w 38"/>
              <a:gd name="T5" fmla="*/ 296364437 h 131"/>
              <a:gd name="T6" fmla="*/ 0 w 38"/>
              <a:gd name="T7" fmla="*/ 1637066961 h 131"/>
              <a:gd name="T8" fmla="*/ 42411316 w 38"/>
              <a:gd name="T9" fmla="*/ 1764080291 h 131"/>
              <a:gd name="T10" fmla="*/ 296867931 w 38"/>
              <a:gd name="T11" fmla="*/ 1848755844 h 131"/>
              <a:gd name="T12" fmla="*/ 523054095 w 38"/>
              <a:gd name="T13" fmla="*/ 536281010 h 131"/>
              <a:gd name="T14" fmla="*/ 353416352 w 38"/>
              <a:gd name="T15" fmla="*/ 42337777 h 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131"/>
              <a:gd name="T26" fmla="*/ 38 w 38"/>
              <a:gd name="T27" fmla="*/ 131 h 1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131">
                <a:moveTo>
                  <a:pt x="25" y="3"/>
                </a:moveTo>
                <a:cubicBezTo>
                  <a:pt x="25" y="3"/>
                  <a:pt x="13" y="0"/>
                  <a:pt x="3" y="12"/>
                </a:cubicBezTo>
                <a:cubicBezTo>
                  <a:pt x="0" y="16"/>
                  <a:pt x="0" y="17"/>
                  <a:pt x="0" y="21"/>
                </a:cubicBezTo>
                <a:cubicBezTo>
                  <a:pt x="0" y="53"/>
                  <a:pt x="0" y="84"/>
                  <a:pt x="0" y="116"/>
                </a:cubicBezTo>
                <a:cubicBezTo>
                  <a:pt x="0" y="120"/>
                  <a:pt x="0" y="122"/>
                  <a:pt x="3" y="125"/>
                </a:cubicBezTo>
                <a:cubicBezTo>
                  <a:pt x="6" y="128"/>
                  <a:pt x="11" y="131"/>
                  <a:pt x="21" y="131"/>
                </a:cubicBezTo>
                <a:cubicBezTo>
                  <a:pt x="38" y="130"/>
                  <a:pt x="37" y="38"/>
                  <a:pt x="37" y="38"/>
                </a:cubicBezTo>
                <a:cubicBezTo>
                  <a:pt x="33" y="27"/>
                  <a:pt x="29" y="15"/>
                  <a:pt x="25" y="3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Freeform 12"/>
          <p:cNvSpPr>
            <a:spLocks noChangeArrowheads="1"/>
          </p:cNvSpPr>
          <p:nvPr/>
        </p:nvSpPr>
        <p:spPr bwMode="auto">
          <a:xfrm>
            <a:off x="5546487" y="974744"/>
            <a:ext cx="165100" cy="488950"/>
          </a:xfrm>
          <a:custGeom>
            <a:avLst/>
            <a:gdLst>
              <a:gd name="T0" fmla="*/ 140796530 w 44"/>
              <a:gd name="T1" fmla="*/ 42437099 h 130"/>
              <a:gd name="T2" fmla="*/ 577260893 w 44"/>
              <a:gd name="T3" fmla="*/ 169755918 h 130"/>
              <a:gd name="T4" fmla="*/ 605421700 w 44"/>
              <a:gd name="T5" fmla="*/ 297070975 h 130"/>
              <a:gd name="T6" fmla="*/ 605421700 w 44"/>
              <a:gd name="T7" fmla="*/ 1640968856 h 130"/>
              <a:gd name="T8" fmla="*/ 577260893 w 44"/>
              <a:gd name="T9" fmla="*/ 1768283914 h 130"/>
              <a:gd name="T10" fmla="*/ 239353725 w 44"/>
              <a:gd name="T11" fmla="*/ 1839016173 h 130"/>
              <a:gd name="T12" fmla="*/ 98557195 w 44"/>
              <a:gd name="T13" fmla="*/ 537559152 h 130"/>
              <a:gd name="T14" fmla="*/ 140796530 w 44"/>
              <a:gd name="T15" fmla="*/ 42437099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30"/>
              <a:gd name="T26" fmla="*/ 44 w 44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30">
                <a:moveTo>
                  <a:pt x="10" y="3"/>
                </a:moveTo>
                <a:cubicBezTo>
                  <a:pt x="10" y="3"/>
                  <a:pt x="31" y="0"/>
                  <a:pt x="41" y="12"/>
                </a:cubicBezTo>
                <a:cubicBezTo>
                  <a:pt x="43" y="15"/>
                  <a:pt x="43" y="17"/>
                  <a:pt x="43" y="21"/>
                </a:cubicBezTo>
                <a:cubicBezTo>
                  <a:pt x="43" y="53"/>
                  <a:pt x="43" y="84"/>
                  <a:pt x="43" y="116"/>
                </a:cubicBezTo>
                <a:cubicBezTo>
                  <a:pt x="43" y="120"/>
                  <a:pt x="44" y="122"/>
                  <a:pt x="41" y="125"/>
                </a:cubicBezTo>
                <a:cubicBezTo>
                  <a:pt x="38" y="127"/>
                  <a:pt x="27" y="130"/>
                  <a:pt x="17" y="130"/>
                </a:cubicBezTo>
                <a:cubicBezTo>
                  <a:pt x="0" y="130"/>
                  <a:pt x="5" y="44"/>
                  <a:pt x="7" y="38"/>
                </a:cubicBezTo>
                <a:cubicBezTo>
                  <a:pt x="9" y="32"/>
                  <a:pt x="6" y="15"/>
                  <a:pt x="10" y="3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-39637" y="3014098"/>
            <a:ext cx="9151938" cy="1957422"/>
          </a:xfrm>
          <a:prstGeom prst="rect">
            <a:avLst/>
          </a:prstGeom>
          <a:solidFill>
            <a:srgbClr val="197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108" name="TextBox 14"/>
          <p:cNvSpPr>
            <a:spLocks noChangeArrowheads="1"/>
          </p:cNvSpPr>
          <p:nvPr/>
        </p:nvSpPr>
        <p:spPr bwMode="auto">
          <a:xfrm>
            <a:off x="-14143" y="3239192"/>
            <a:ext cx="8976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chemeClr val="bg1"/>
                </a:solidFill>
              </a:rPr>
              <a:t> １１０學年度西門實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小一年級</a:t>
            </a:r>
            <a:endParaRPr lang="en-US" altLang="zh-TW" sz="44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chemeClr val="bg1"/>
                </a:solidFill>
              </a:rPr>
              <a:t>校園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安全暨遊樂器材使用宣導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97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7" name="组合 23"/>
          <p:cNvGrpSpPr>
            <a:grpSpLocks/>
          </p:cNvGrpSpPr>
          <p:nvPr/>
        </p:nvGrpSpPr>
        <p:grpSpPr bwMode="auto">
          <a:xfrm>
            <a:off x="-324408" y="39484"/>
            <a:ext cx="2352654" cy="2376198"/>
            <a:chOff x="0" y="0"/>
            <a:chExt cx="3182403" cy="3180497"/>
          </a:xfrm>
        </p:grpSpPr>
        <p:sp>
          <p:nvSpPr>
            <p:cNvPr id="7191" name="椭圆 24"/>
            <p:cNvSpPr>
              <a:spLocks noChangeArrowheads="1"/>
            </p:cNvSpPr>
            <p:nvPr/>
          </p:nvSpPr>
          <p:spPr bwMode="auto">
            <a:xfrm>
              <a:off x="0" y="0"/>
              <a:ext cx="3182403" cy="3180497"/>
            </a:xfrm>
            <a:prstGeom prst="ellipse">
              <a:avLst/>
            </a:prstGeom>
            <a:solidFill>
              <a:srgbClr val="FCD767"/>
            </a:solidFill>
            <a:ln w="76200">
              <a:solidFill>
                <a:srgbClr val="FCD767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7192" name="椭圆 25"/>
            <p:cNvSpPr>
              <a:spLocks noChangeArrowheads="1"/>
            </p:cNvSpPr>
            <p:nvPr/>
          </p:nvSpPr>
          <p:spPr bwMode="auto">
            <a:xfrm>
              <a:off x="212689" y="211080"/>
              <a:ext cx="2761787" cy="2758335"/>
            </a:xfrm>
            <a:prstGeom prst="ellipse">
              <a:avLst/>
            </a:prstGeom>
            <a:solidFill>
              <a:srgbClr val="92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</p:grpSp>
      <p:pic>
        <p:nvPicPr>
          <p:cNvPr id="7190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" y="210081"/>
            <a:ext cx="2142446" cy="19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32" y="39484"/>
            <a:ext cx="6888355" cy="506453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97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7" name="组合 23"/>
          <p:cNvGrpSpPr>
            <a:grpSpLocks/>
          </p:cNvGrpSpPr>
          <p:nvPr/>
        </p:nvGrpSpPr>
        <p:grpSpPr bwMode="auto">
          <a:xfrm>
            <a:off x="-324408" y="39484"/>
            <a:ext cx="2352654" cy="2376198"/>
            <a:chOff x="0" y="0"/>
            <a:chExt cx="3182403" cy="3180497"/>
          </a:xfrm>
        </p:grpSpPr>
        <p:sp>
          <p:nvSpPr>
            <p:cNvPr id="7191" name="椭圆 24"/>
            <p:cNvSpPr>
              <a:spLocks noChangeArrowheads="1"/>
            </p:cNvSpPr>
            <p:nvPr/>
          </p:nvSpPr>
          <p:spPr bwMode="auto">
            <a:xfrm>
              <a:off x="0" y="0"/>
              <a:ext cx="3182403" cy="3180497"/>
            </a:xfrm>
            <a:prstGeom prst="ellipse">
              <a:avLst/>
            </a:prstGeom>
            <a:solidFill>
              <a:srgbClr val="FCD767"/>
            </a:solidFill>
            <a:ln w="76200">
              <a:solidFill>
                <a:srgbClr val="FCD767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7192" name="椭圆 25"/>
            <p:cNvSpPr>
              <a:spLocks noChangeArrowheads="1"/>
            </p:cNvSpPr>
            <p:nvPr/>
          </p:nvSpPr>
          <p:spPr bwMode="auto">
            <a:xfrm>
              <a:off x="212689" y="211080"/>
              <a:ext cx="2761787" cy="2758335"/>
            </a:xfrm>
            <a:prstGeom prst="ellipse">
              <a:avLst/>
            </a:prstGeom>
            <a:solidFill>
              <a:srgbClr val="92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</p:grpSp>
      <p:pic>
        <p:nvPicPr>
          <p:cNvPr id="7190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" y="210081"/>
            <a:ext cx="2142446" cy="19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29" y="67984"/>
            <a:ext cx="6789241" cy="4973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78" y="2954866"/>
            <a:ext cx="7352413" cy="24020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7" y="2643757"/>
            <a:ext cx="2351368" cy="1754988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 bwMode="auto">
          <a:xfrm>
            <a:off x="107628" y="3317477"/>
            <a:ext cx="810068" cy="890917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453" y="2993327"/>
            <a:ext cx="179847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4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CD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组合 2"/>
          <p:cNvGrpSpPr>
            <a:grpSpLocks/>
          </p:cNvGrpSpPr>
          <p:nvPr/>
        </p:nvGrpSpPr>
        <p:grpSpPr bwMode="auto">
          <a:xfrm>
            <a:off x="-1900238" y="868363"/>
            <a:ext cx="6427788" cy="6429375"/>
            <a:chOff x="0" y="0"/>
            <a:chExt cx="6428044" cy="6429600"/>
          </a:xfrm>
        </p:grpSpPr>
        <p:sp>
          <p:nvSpPr>
            <p:cNvPr id="18455" name="椭圆 15"/>
            <p:cNvSpPr>
              <a:spLocks noChangeArrowheads="1"/>
            </p:cNvSpPr>
            <p:nvPr/>
          </p:nvSpPr>
          <p:spPr bwMode="auto">
            <a:xfrm>
              <a:off x="0" y="0"/>
              <a:ext cx="6428044" cy="6429600"/>
            </a:xfrm>
            <a:prstGeom prst="ellipse">
              <a:avLst/>
            </a:prstGeom>
            <a:solidFill>
              <a:srgbClr val="92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6" name="椭圆 1"/>
            <p:cNvSpPr>
              <a:spLocks noChangeArrowheads="1"/>
            </p:cNvSpPr>
            <p:nvPr/>
          </p:nvSpPr>
          <p:spPr bwMode="auto">
            <a:xfrm>
              <a:off x="1159275" y="1119853"/>
              <a:ext cx="4176000" cy="4176464"/>
            </a:xfrm>
            <a:prstGeom prst="ellipse">
              <a:avLst/>
            </a:prstGeom>
            <a:solidFill>
              <a:srgbClr val="197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2" name="组合 22"/>
          <p:cNvGrpSpPr>
            <a:grpSpLocks/>
          </p:cNvGrpSpPr>
          <p:nvPr/>
        </p:nvGrpSpPr>
        <p:grpSpPr bwMode="auto">
          <a:xfrm>
            <a:off x="7858125" y="1608138"/>
            <a:ext cx="515938" cy="515937"/>
            <a:chOff x="0" y="0"/>
            <a:chExt cx="6428044" cy="6429600"/>
          </a:xfrm>
        </p:grpSpPr>
        <p:sp>
          <p:nvSpPr>
            <p:cNvPr id="18451" name="椭圆 23"/>
            <p:cNvSpPr>
              <a:spLocks noChangeArrowheads="1"/>
            </p:cNvSpPr>
            <p:nvPr/>
          </p:nvSpPr>
          <p:spPr bwMode="auto">
            <a:xfrm>
              <a:off x="0" y="0"/>
              <a:ext cx="6428044" cy="6429600"/>
            </a:xfrm>
            <a:prstGeom prst="ellipse">
              <a:avLst/>
            </a:prstGeom>
            <a:solidFill>
              <a:srgbClr val="92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椭圆 24"/>
            <p:cNvSpPr>
              <a:spLocks noChangeArrowheads="1"/>
            </p:cNvSpPr>
            <p:nvPr/>
          </p:nvSpPr>
          <p:spPr bwMode="auto">
            <a:xfrm>
              <a:off x="1159275" y="1119853"/>
              <a:ext cx="4176000" cy="4176464"/>
            </a:xfrm>
            <a:prstGeom prst="ellipse">
              <a:avLst/>
            </a:prstGeom>
            <a:solidFill>
              <a:srgbClr val="197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3" name="组合 25"/>
          <p:cNvGrpSpPr>
            <a:grpSpLocks/>
          </p:cNvGrpSpPr>
          <p:nvPr/>
        </p:nvGrpSpPr>
        <p:grpSpPr bwMode="auto">
          <a:xfrm>
            <a:off x="4025900" y="955675"/>
            <a:ext cx="515938" cy="515938"/>
            <a:chOff x="0" y="0"/>
            <a:chExt cx="6428044" cy="6429600"/>
          </a:xfrm>
        </p:grpSpPr>
        <p:sp>
          <p:nvSpPr>
            <p:cNvPr id="18449" name="椭圆 26"/>
            <p:cNvSpPr>
              <a:spLocks noChangeArrowheads="1"/>
            </p:cNvSpPr>
            <p:nvPr/>
          </p:nvSpPr>
          <p:spPr bwMode="auto">
            <a:xfrm>
              <a:off x="0" y="0"/>
              <a:ext cx="6428044" cy="6429600"/>
            </a:xfrm>
            <a:prstGeom prst="ellipse">
              <a:avLst/>
            </a:prstGeom>
            <a:solidFill>
              <a:srgbClr val="92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0" name="椭圆 27"/>
            <p:cNvSpPr>
              <a:spLocks noChangeArrowheads="1"/>
            </p:cNvSpPr>
            <p:nvPr/>
          </p:nvSpPr>
          <p:spPr bwMode="auto">
            <a:xfrm>
              <a:off x="1159275" y="1119853"/>
              <a:ext cx="4176000" cy="4176464"/>
            </a:xfrm>
            <a:prstGeom prst="ellipse">
              <a:avLst/>
            </a:prstGeom>
            <a:solidFill>
              <a:srgbClr val="197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4" name="矩形 4"/>
          <p:cNvSpPr>
            <a:spLocks noChangeArrowheads="1"/>
          </p:cNvSpPr>
          <p:nvPr/>
        </p:nvSpPr>
        <p:spPr bwMode="auto">
          <a:xfrm rot="-2275261">
            <a:off x="3335338" y="1565275"/>
            <a:ext cx="854075" cy="87313"/>
          </a:xfrm>
          <a:prstGeom prst="rect">
            <a:avLst/>
          </a:prstGeom>
          <a:solidFill>
            <a:srgbClr val="92BE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矩形 29"/>
          <p:cNvSpPr>
            <a:spLocks noChangeArrowheads="1"/>
          </p:cNvSpPr>
          <p:nvPr/>
        </p:nvSpPr>
        <p:spPr bwMode="auto">
          <a:xfrm rot="491608">
            <a:off x="4443413" y="1458913"/>
            <a:ext cx="3540125" cy="55562"/>
          </a:xfrm>
          <a:prstGeom prst="rect">
            <a:avLst/>
          </a:prstGeom>
          <a:solidFill>
            <a:srgbClr val="92BE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矩形 30"/>
          <p:cNvSpPr>
            <a:spLocks noChangeArrowheads="1"/>
          </p:cNvSpPr>
          <p:nvPr/>
        </p:nvSpPr>
        <p:spPr bwMode="auto">
          <a:xfrm rot="3917743" flipV="1">
            <a:off x="7716044" y="2821781"/>
            <a:ext cx="1822450" cy="90488"/>
          </a:xfrm>
          <a:prstGeom prst="rect">
            <a:avLst/>
          </a:prstGeom>
          <a:solidFill>
            <a:srgbClr val="92BE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矩形 32"/>
          <p:cNvSpPr>
            <a:spLocks noChangeArrowheads="1"/>
          </p:cNvSpPr>
          <p:nvPr/>
        </p:nvSpPr>
        <p:spPr bwMode="auto">
          <a:xfrm rot="-663710">
            <a:off x="4238625" y="4346575"/>
            <a:ext cx="4702175" cy="238125"/>
          </a:xfrm>
          <a:prstGeom prst="rect">
            <a:avLst/>
          </a:prstGeom>
          <a:solidFill>
            <a:srgbClr val="92BE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448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8" y="2713774"/>
            <a:ext cx="20875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00" y="0"/>
            <a:ext cx="6723400" cy="51434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34"/>
          <p:cNvSpPr>
            <a:spLocks noChangeArrowheads="1"/>
          </p:cNvSpPr>
          <p:nvPr/>
        </p:nvSpPr>
        <p:spPr bwMode="auto">
          <a:xfrm rot="406766">
            <a:off x="1047" y="2228334"/>
            <a:ext cx="10750214" cy="3710819"/>
          </a:xfrm>
          <a:prstGeom prst="rect">
            <a:avLst/>
          </a:prstGeom>
          <a:solidFill>
            <a:srgbClr val="FCD7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9220" name="矩形 12"/>
          <p:cNvSpPr>
            <a:spLocks noChangeArrowheads="1"/>
          </p:cNvSpPr>
          <p:nvPr/>
        </p:nvSpPr>
        <p:spPr bwMode="auto">
          <a:xfrm rot="406766">
            <a:off x="363219" y="2785601"/>
            <a:ext cx="11020342" cy="3722489"/>
          </a:xfrm>
          <a:prstGeom prst="rect">
            <a:avLst/>
          </a:prstGeom>
          <a:solidFill>
            <a:srgbClr val="1976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  <p:sp>
        <p:nvSpPr>
          <p:cNvPr id="9223" name="矩形 15"/>
          <p:cNvSpPr>
            <a:spLocks noChangeArrowheads="1"/>
          </p:cNvSpPr>
          <p:nvPr/>
        </p:nvSpPr>
        <p:spPr bwMode="auto">
          <a:xfrm>
            <a:off x="3995952" y="3925411"/>
            <a:ext cx="1877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守秩序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矩形 16"/>
          <p:cNvSpPr>
            <a:spLocks noChangeArrowheads="1"/>
          </p:cNvSpPr>
          <p:nvPr/>
        </p:nvSpPr>
        <p:spPr bwMode="auto">
          <a:xfrm>
            <a:off x="7503026" y="3337707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229" name="矩形 28"/>
          <p:cNvSpPr>
            <a:spLocks noChangeArrowheads="1"/>
          </p:cNvSpPr>
          <p:nvPr/>
        </p:nvSpPr>
        <p:spPr bwMode="auto">
          <a:xfrm>
            <a:off x="6084126" y="189170"/>
            <a:ext cx="2588268" cy="769441"/>
          </a:xfrm>
          <a:prstGeom prst="rect">
            <a:avLst/>
          </a:prstGeom>
          <a:solidFill>
            <a:srgbClr val="92BE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sym typeface="时尚中黑简体" panose="01010104010101010101" pitchFamily="2" charset="-122"/>
              </a:rPr>
              <a:t>遊玩守則</a:t>
            </a:r>
            <a:endParaRPr lang="zh-CN" altLang="en-US" sz="4400" b="1" dirty="0">
              <a:latin typeface="Arial" panose="020B0604020202020204" pitchFamily="34" charset="0"/>
            </a:endParaRPr>
          </a:p>
        </p:txBody>
      </p:sp>
      <p:pic>
        <p:nvPicPr>
          <p:cNvPr id="923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56" y="123143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12" y="272810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05" y="337722"/>
            <a:ext cx="1475863" cy="14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3" y="2493849"/>
            <a:ext cx="1426531" cy="14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13"/>
          <p:cNvSpPr>
            <a:spLocks noChangeArrowheads="1"/>
          </p:cNvSpPr>
          <p:nvPr/>
        </p:nvSpPr>
        <p:spPr bwMode="auto">
          <a:xfrm>
            <a:off x="3147662" y="837348"/>
            <a:ext cx="1316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Arial" panose="020B0604020202020204" pitchFamily="34" charset="0"/>
                <a:sym typeface="时尚中黑简体" panose="01010104010101010101" pitchFamily="2" charset="-122"/>
              </a:rPr>
              <a:t>安全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5" name="矩形 15"/>
          <p:cNvSpPr>
            <a:spLocks noChangeArrowheads="1"/>
          </p:cNvSpPr>
          <p:nvPr/>
        </p:nvSpPr>
        <p:spPr bwMode="auto">
          <a:xfrm>
            <a:off x="827688" y="3967764"/>
            <a:ext cx="1316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快樂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矩形 15"/>
          <p:cNvSpPr>
            <a:spLocks noChangeArrowheads="1"/>
          </p:cNvSpPr>
          <p:nvPr/>
        </p:nvSpPr>
        <p:spPr bwMode="auto">
          <a:xfrm>
            <a:off x="7046389" y="2879368"/>
            <a:ext cx="1316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小心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CD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reeform 5658"/>
          <p:cNvSpPr>
            <a:spLocks noEditPoints="1" noChangeArrowheads="1"/>
          </p:cNvSpPr>
          <p:nvPr/>
        </p:nvSpPr>
        <p:spPr bwMode="auto">
          <a:xfrm>
            <a:off x="179388" y="165100"/>
            <a:ext cx="296862" cy="319088"/>
          </a:xfrm>
          <a:custGeom>
            <a:avLst/>
            <a:gdLst>
              <a:gd name="T0" fmla="*/ 215822915 w 70"/>
              <a:gd name="T1" fmla="*/ 54304523 h 75"/>
              <a:gd name="T2" fmla="*/ 377689041 w 70"/>
              <a:gd name="T3" fmla="*/ 199110912 h 75"/>
              <a:gd name="T4" fmla="*/ 215822915 w 70"/>
              <a:gd name="T5" fmla="*/ 343917301 h 75"/>
              <a:gd name="T6" fmla="*/ 71942385 w 70"/>
              <a:gd name="T7" fmla="*/ 199110912 h 75"/>
              <a:gd name="T8" fmla="*/ 215822915 w 70"/>
              <a:gd name="T9" fmla="*/ 54304523 h 75"/>
              <a:gd name="T10" fmla="*/ 1025149304 w 70"/>
              <a:gd name="T11" fmla="*/ 54304523 h 75"/>
              <a:gd name="T12" fmla="*/ 881268774 w 70"/>
              <a:gd name="T13" fmla="*/ 199110912 h 75"/>
              <a:gd name="T14" fmla="*/ 1025149304 w 70"/>
              <a:gd name="T15" fmla="*/ 343917301 h 75"/>
              <a:gd name="T16" fmla="*/ 1169034074 w 70"/>
              <a:gd name="T17" fmla="*/ 199110912 h 75"/>
              <a:gd name="T18" fmla="*/ 1025149304 w 70"/>
              <a:gd name="T19" fmla="*/ 54304523 h 75"/>
              <a:gd name="T20" fmla="*/ 881268774 w 70"/>
              <a:gd name="T21" fmla="*/ 905039931 h 75"/>
              <a:gd name="T22" fmla="*/ 881268774 w 70"/>
              <a:gd name="T23" fmla="*/ 1303257500 h 75"/>
              <a:gd name="T24" fmla="*/ 971196756 w 70"/>
              <a:gd name="T25" fmla="*/ 1303257500 h 75"/>
              <a:gd name="T26" fmla="*/ 1025149304 w 70"/>
              <a:gd name="T27" fmla="*/ 1013644722 h 75"/>
              <a:gd name="T28" fmla="*/ 1061120496 w 70"/>
              <a:gd name="T29" fmla="*/ 1303257500 h 75"/>
              <a:gd name="T30" fmla="*/ 1169034074 w 70"/>
              <a:gd name="T31" fmla="*/ 1303257500 h 75"/>
              <a:gd name="T32" fmla="*/ 1169034074 w 70"/>
              <a:gd name="T33" fmla="*/ 868838333 h 75"/>
              <a:gd name="T34" fmla="*/ 1258957815 w 70"/>
              <a:gd name="T35" fmla="*/ 742134870 h 75"/>
              <a:gd name="T36" fmla="*/ 1258957815 w 70"/>
              <a:gd name="T37" fmla="*/ 506822361 h 75"/>
              <a:gd name="T38" fmla="*/ 1115077285 w 70"/>
              <a:gd name="T39" fmla="*/ 380118898 h 75"/>
              <a:gd name="T40" fmla="*/ 935225563 w 70"/>
              <a:gd name="T41" fmla="*/ 380118898 h 75"/>
              <a:gd name="T42" fmla="*/ 899254370 w 70"/>
              <a:gd name="T43" fmla="*/ 380118898 h 75"/>
              <a:gd name="T44" fmla="*/ 935225563 w 70"/>
              <a:gd name="T45" fmla="*/ 506822361 h 75"/>
              <a:gd name="T46" fmla="*/ 935225563 w 70"/>
              <a:gd name="T47" fmla="*/ 742134870 h 75"/>
              <a:gd name="T48" fmla="*/ 881268774 w 70"/>
              <a:gd name="T49" fmla="*/ 905039931 h 75"/>
              <a:gd name="T50" fmla="*/ 629478907 w 70"/>
              <a:gd name="T51" fmla="*/ 0 h 75"/>
              <a:gd name="T52" fmla="*/ 791345033 w 70"/>
              <a:gd name="T53" fmla="*/ 162909315 h 75"/>
              <a:gd name="T54" fmla="*/ 629478907 w 70"/>
              <a:gd name="T55" fmla="*/ 307715704 h 75"/>
              <a:gd name="T56" fmla="*/ 467612782 w 70"/>
              <a:gd name="T57" fmla="*/ 162909315 h 75"/>
              <a:gd name="T58" fmla="*/ 629478907 w 70"/>
              <a:gd name="T59" fmla="*/ 0 h 75"/>
              <a:gd name="T60" fmla="*/ 791345033 w 70"/>
              <a:gd name="T61" fmla="*/ 886941259 h 75"/>
              <a:gd name="T62" fmla="*/ 791345033 w 70"/>
              <a:gd name="T63" fmla="*/ 1357562023 h 75"/>
              <a:gd name="T64" fmla="*/ 665450100 w 70"/>
              <a:gd name="T65" fmla="*/ 1357562023 h 75"/>
              <a:gd name="T66" fmla="*/ 629478907 w 70"/>
              <a:gd name="T67" fmla="*/ 1049846320 h 75"/>
              <a:gd name="T68" fmla="*/ 575522119 w 70"/>
              <a:gd name="T69" fmla="*/ 1357562023 h 75"/>
              <a:gd name="T70" fmla="*/ 449627185 w 70"/>
              <a:gd name="T71" fmla="*/ 1357562023 h 75"/>
              <a:gd name="T72" fmla="*/ 449627185 w 70"/>
              <a:gd name="T73" fmla="*/ 886941259 h 75"/>
              <a:gd name="T74" fmla="*/ 377689041 w 70"/>
              <a:gd name="T75" fmla="*/ 742134870 h 75"/>
              <a:gd name="T76" fmla="*/ 377689041 w 70"/>
              <a:gd name="T77" fmla="*/ 506822361 h 75"/>
              <a:gd name="T78" fmla="*/ 521569570 w 70"/>
              <a:gd name="T79" fmla="*/ 343917301 h 75"/>
              <a:gd name="T80" fmla="*/ 719402648 w 70"/>
              <a:gd name="T81" fmla="*/ 343917301 h 75"/>
              <a:gd name="T82" fmla="*/ 863287419 w 70"/>
              <a:gd name="T83" fmla="*/ 506822361 h 75"/>
              <a:gd name="T84" fmla="*/ 863287419 w 70"/>
              <a:gd name="T85" fmla="*/ 742134870 h 75"/>
              <a:gd name="T86" fmla="*/ 791345033 w 70"/>
              <a:gd name="T87" fmla="*/ 886941259 h 75"/>
              <a:gd name="T88" fmla="*/ 377689041 w 70"/>
              <a:gd name="T89" fmla="*/ 905039931 h 75"/>
              <a:gd name="T90" fmla="*/ 377689041 w 70"/>
              <a:gd name="T91" fmla="*/ 1303257500 h 75"/>
              <a:gd name="T92" fmla="*/ 269775463 w 70"/>
              <a:gd name="T93" fmla="*/ 1303257500 h 75"/>
              <a:gd name="T94" fmla="*/ 215822915 w 70"/>
              <a:gd name="T95" fmla="*/ 1013644722 h 75"/>
              <a:gd name="T96" fmla="*/ 179851722 w 70"/>
              <a:gd name="T97" fmla="*/ 1303257500 h 75"/>
              <a:gd name="T98" fmla="*/ 71942385 w 70"/>
              <a:gd name="T99" fmla="*/ 1303257500 h 75"/>
              <a:gd name="T100" fmla="*/ 71942385 w 70"/>
              <a:gd name="T101" fmla="*/ 868838333 h 75"/>
              <a:gd name="T102" fmla="*/ 0 w 70"/>
              <a:gd name="T103" fmla="*/ 742134870 h 75"/>
              <a:gd name="T104" fmla="*/ 0 w 70"/>
              <a:gd name="T105" fmla="*/ 506822361 h 75"/>
              <a:gd name="T106" fmla="*/ 125894933 w 70"/>
              <a:gd name="T107" fmla="*/ 380118898 h 75"/>
              <a:gd name="T108" fmla="*/ 305746656 w 70"/>
              <a:gd name="T109" fmla="*/ 380118898 h 75"/>
              <a:gd name="T110" fmla="*/ 341717848 w 70"/>
              <a:gd name="T111" fmla="*/ 380118898 h 75"/>
              <a:gd name="T112" fmla="*/ 305746656 w 70"/>
              <a:gd name="T113" fmla="*/ 506822361 h 75"/>
              <a:gd name="T114" fmla="*/ 305746656 w 70"/>
              <a:gd name="T115" fmla="*/ 742134870 h 75"/>
              <a:gd name="T116" fmla="*/ 377689041 w 70"/>
              <a:gd name="T117" fmla="*/ 905039931 h 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75"/>
              <a:gd name="T179" fmla="*/ 70 w 70"/>
              <a:gd name="T180" fmla="*/ 75 h 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75">
                <a:moveTo>
                  <a:pt x="12" y="3"/>
                </a:moveTo>
                <a:cubicBezTo>
                  <a:pt x="17" y="3"/>
                  <a:pt x="21" y="6"/>
                  <a:pt x="21" y="11"/>
                </a:cubicBezTo>
                <a:cubicBezTo>
                  <a:pt x="21" y="15"/>
                  <a:pt x="17" y="19"/>
                  <a:pt x="12" y="19"/>
                </a:cubicBezTo>
                <a:cubicBezTo>
                  <a:pt x="8" y="19"/>
                  <a:pt x="4" y="15"/>
                  <a:pt x="4" y="11"/>
                </a:cubicBezTo>
                <a:cubicBezTo>
                  <a:pt x="4" y="6"/>
                  <a:pt x="8" y="3"/>
                  <a:pt x="12" y="3"/>
                </a:cubicBezTo>
                <a:close/>
                <a:moveTo>
                  <a:pt x="57" y="3"/>
                </a:moveTo>
                <a:cubicBezTo>
                  <a:pt x="52" y="3"/>
                  <a:pt x="49" y="6"/>
                  <a:pt x="49" y="11"/>
                </a:cubicBezTo>
                <a:cubicBezTo>
                  <a:pt x="49" y="15"/>
                  <a:pt x="52" y="19"/>
                  <a:pt x="57" y="19"/>
                </a:cubicBezTo>
                <a:cubicBezTo>
                  <a:pt x="61" y="19"/>
                  <a:pt x="65" y="15"/>
                  <a:pt x="65" y="11"/>
                </a:cubicBezTo>
                <a:cubicBezTo>
                  <a:pt x="65" y="6"/>
                  <a:pt x="61" y="3"/>
                  <a:pt x="57" y="3"/>
                </a:cubicBezTo>
                <a:close/>
                <a:moveTo>
                  <a:pt x="49" y="50"/>
                </a:moveTo>
                <a:cubicBezTo>
                  <a:pt x="49" y="72"/>
                  <a:pt x="49" y="72"/>
                  <a:pt x="49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7" y="56"/>
                  <a:pt x="57" y="56"/>
                  <a:pt x="57" y="56"/>
                </a:cubicBez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6"/>
                  <a:pt x="70" y="44"/>
                  <a:pt x="70" y="41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4"/>
                  <a:pt x="66" y="21"/>
                  <a:pt x="6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0" y="21"/>
                </a:cubicBezTo>
                <a:cubicBezTo>
                  <a:pt x="52" y="23"/>
                  <a:pt x="52" y="25"/>
                  <a:pt x="52" y="28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51" y="48"/>
                  <a:pt x="49" y="50"/>
                </a:cubicBezTo>
                <a:close/>
                <a:moveTo>
                  <a:pt x="35" y="0"/>
                </a:moveTo>
                <a:cubicBezTo>
                  <a:pt x="40" y="0"/>
                  <a:pt x="44" y="4"/>
                  <a:pt x="44" y="9"/>
                </a:cubicBezTo>
                <a:cubicBezTo>
                  <a:pt x="44" y="13"/>
                  <a:pt x="40" y="17"/>
                  <a:pt x="35" y="17"/>
                </a:cubicBezTo>
                <a:cubicBezTo>
                  <a:pt x="30" y="17"/>
                  <a:pt x="26" y="13"/>
                  <a:pt x="26" y="9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44" y="49"/>
                </a:moveTo>
                <a:cubicBezTo>
                  <a:pt x="44" y="75"/>
                  <a:pt x="44" y="75"/>
                  <a:pt x="44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5" y="58"/>
                  <a:pt x="35" y="58"/>
                  <a:pt x="35" y="58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7"/>
                  <a:pt x="21" y="44"/>
                  <a:pt x="21" y="41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3"/>
                  <a:pt x="25" y="19"/>
                  <a:pt x="2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5" y="19"/>
                  <a:pt x="48" y="23"/>
                  <a:pt x="48" y="28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4"/>
                  <a:pt x="46" y="47"/>
                  <a:pt x="44" y="49"/>
                </a:cubicBezTo>
                <a:close/>
                <a:moveTo>
                  <a:pt x="21" y="50"/>
                </a:moveTo>
                <a:cubicBezTo>
                  <a:pt x="21" y="72"/>
                  <a:pt x="21" y="72"/>
                  <a:pt x="21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56"/>
                  <a:pt x="12" y="56"/>
                  <a:pt x="12" y="56"/>
                </a:cubicBezTo>
                <a:cubicBezTo>
                  <a:pt x="10" y="72"/>
                  <a:pt x="10" y="72"/>
                  <a:pt x="10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1"/>
                  <a:pt x="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1"/>
                  <a:pt x="19" y="21"/>
                </a:cubicBezTo>
                <a:cubicBezTo>
                  <a:pt x="18" y="23"/>
                  <a:pt x="17" y="25"/>
                  <a:pt x="17" y="2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4"/>
                  <a:pt x="18" y="48"/>
                  <a:pt x="21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-180396" y="1639139"/>
            <a:ext cx="9936163" cy="401637"/>
          </a:xfrm>
          <a:prstGeom prst="rect">
            <a:avLst/>
          </a:prstGeom>
          <a:solidFill>
            <a:srgbClr val="231815"/>
          </a:solidFill>
          <a:ln w="7938">
            <a:solidFill>
              <a:srgbClr val="23181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3059874" y="771599"/>
            <a:ext cx="2214563" cy="2073385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3558" name="Oval 8"/>
          <p:cNvSpPr>
            <a:spLocks noChangeArrowheads="1"/>
          </p:cNvSpPr>
          <p:nvPr/>
        </p:nvSpPr>
        <p:spPr bwMode="auto">
          <a:xfrm>
            <a:off x="3203886" y="979668"/>
            <a:ext cx="1868085" cy="16967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3559" name="Oval 9"/>
          <p:cNvSpPr>
            <a:spLocks noChangeArrowheads="1"/>
          </p:cNvSpPr>
          <p:nvPr/>
        </p:nvSpPr>
        <p:spPr bwMode="auto">
          <a:xfrm>
            <a:off x="3633336" y="1305823"/>
            <a:ext cx="995363" cy="971550"/>
          </a:xfrm>
          <a:prstGeom prst="ellipse">
            <a:avLst/>
          </a:prstGeom>
          <a:solidFill>
            <a:srgbClr val="855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3560" name="Oval 10"/>
          <p:cNvSpPr>
            <a:spLocks noChangeArrowheads="1"/>
          </p:cNvSpPr>
          <p:nvPr/>
        </p:nvSpPr>
        <p:spPr bwMode="auto">
          <a:xfrm>
            <a:off x="3920673" y="1582079"/>
            <a:ext cx="420688" cy="422275"/>
          </a:xfrm>
          <a:prstGeom prst="ellipse">
            <a:avLst/>
          </a:pr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1802" y="2902044"/>
            <a:ext cx="9151938" cy="2219423"/>
          </a:xfrm>
          <a:prstGeom prst="rect">
            <a:avLst/>
          </a:prstGeom>
          <a:solidFill>
            <a:srgbClr val="197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3564" name="TextBox 14"/>
          <p:cNvSpPr>
            <a:spLocks noChangeArrowheads="1"/>
          </p:cNvSpPr>
          <p:nvPr/>
        </p:nvSpPr>
        <p:spPr bwMode="auto">
          <a:xfrm>
            <a:off x="-497" y="3184925"/>
            <a:ext cx="88567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受傷</a:t>
            </a:r>
            <a:r>
              <a:rPr lang="en-US" altLang="zh-TW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~</a:t>
            </a:r>
            <a:r>
              <a:rPr lang="zh-TW" altLang="en-US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找</a:t>
            </a:r>
            <a:r>
              <a:rPr lang="en-US" altLang="zh-TW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~</a:t>
            </a:r>
            <a:r>
              <a:rPr lang="zh-TW" altLang="en-US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護士阿姨</a:t>
            </a:r>
            <a:r>
              <a:rPr lang="en-US" altLang="zh-CN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爭執、不守規矩</a:t>
            </a:r>
            <a:r>
              <a:rPr lang="en-US" altLang="zh-TW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~</a:t>
            </a:r>
            <a:r>
              <a:rPr lang="zh-TW" altLang="en-US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找</a:t>
            </a:r>
            <a:r>
              <a:rPr lang="en-US" altLang="zh-TW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~</a:t>
            </a:r>
            <a:r>
              <a:rPr lang="zh-TW" altLang="en-US" sz="4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導師、學務處</a:t>
            </a:r>
            <a:endParaRPr lang="en-US" altLang="zh-TW" sz="44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44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6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矩形 100"/>
          <p:cNvSpPr>
            <a:spLocks noChangeArrowheads="1"/>
          </p:cNvSpPr>
          <p:nvPr/>
        </p:nvSpPr>
        <p:spPr bwMode="auto">
          <a:xfrm>
            <a:off x="1064402" y="28559"/>
            <a:ext cx="71285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遇到下列狀況要找</a:t>
            </a:r>
            <a:r>
              <a:rPr lang="en-US" altLang="zh-TW" sz="4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『</a:t>
            </a:r>
            <a:r>
              <a:rPr lang="zh-TW" altLang="en-US" sz="4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對</a:t>
            </a:r>
            <a:r>
              <a:rPr lang="en-US" altLang="zh-TW" sz="4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』</a:t>
            </a:r>
            <a:r>
              <a:rPr lang="zh-TW" altLang="en-US" sz="4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人</a:t>
            </a:r>
            <a:endParaRPr lang="en-US" altLang="zh-CN" sz="4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build="allAtOnce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时尚中黑简体"/>
        <a:ea typeface="时尚中黑简体"/>
        <a:cs typeface=""/>
      </a:majorFont>
      <a:minorFont>
        <a:latin typeface="时尚中黑简体"/>
        <a:ea typeface="时尚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Pages>0</Pages>
  <Words>59</Words>
  <Characters>0</Characters>
  <Application>Microsoft Office PowerPoint</Application>
  <DocSecurity>0</DocSecurity>
  <PresentationFormat>如螢幕大小 (16:9)</PresentationFormat>
  <Lines>0</Lines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宋体</vt:lpstr>
      <vt:lpstr>时尚中黑简体</vt:lpstr>
      <vt:lpstr>Arial</vt:lpstr>
      <vt:lpstr>Calibri</vt:lpstr>
      <vt:lpstr>Office 主题</vt:lpstr>
      <vt:lpstr>1_Office 主题</vt:lpstr>
      <vt:lpstr>2_Office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>http://www.ypppt.com/</dc:description>
  <cp:lastModifiedBy>Windows 使用者</cp:lastModifiedBy>
  <cp:revision>165</cp:revision>
  <dcterms:created xsi:type="dcterms:W3CDTF">2013-10-01T16:10:00Z</dcterms:created>
  <dcterms:modified xsi:type="dcterms:W3CDTF">2021-11-11T08:16:55Z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