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2" r:id="rId5"/>
    <p:sldId id="265" r:id="rId6"/>
    <p:sldId id="266" r:id="rId7"/>
    <p:sldId id="276" r:id="rId8"/>
    <p:sldId id="267" r:id="rId9"/>
    <p:sldId id="268" r:id="rId10"/>
    <p:sldId id="279" r:id="rId11"/>
    <p:sldId id="269" r:id="rId12"/>
    <p:sldId id="257" r:id="rId13"/>
    <p:sldId id="270" r:id="rId14"/>
    <p:sldId id="258" r:id="rId15"/>
    <p:sldId id="259" r:id="rId16"/>
    <p:sldId id="280" r:id="rId17"/>
    <p:sldId id="285" r:id="rId18"/>
    <p:sldId id="271" r:id="rId19"/>
    <p:sldId id="277" r:id="rId20"/>
    <p:sldId id="260" r:id="rId21"/>
    <p:sldId id="281" r:id="rId22"/>
    <p:sldId id="282" r:id="rId23"/>
    <p:sldId id="272" r:id="rId24"/>
    <p:sldId id="273" r:id="rId25"/>
    <p:sldId id="274" r:id="rId26"/>
    <p:sldId id="283" r:id="rId27"/>
    <p:sldId id="284" r:id="rId28"/>
    <p:sldId id="278" r:id="rId29"/>
    <p:sldId id="261" r:id="rId30"/>
    <p:sldId id="275"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lai56122@gmail.com" initials="y" lastIdx="4" clrIdx="0">
    <p:extLst>
      <p:ext uri="{19B8F6BF-5375-455C-9EA6-DF929625EA0E}">
        <p15:presenceInfo xmlns:p15="http://schemas.microsoft.com/office/powerpoint/2012/main" userId="e16aa61bac30f1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8251B-979D-1140-A659-77E9CF7E0AE1}" v="895" dt="2019-05-02T03:26:39.195"/>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ai56122@gmail.com" userId="e16aa61bac30f1d1" providerId="LiveId" clId="{1A28251B-979D-1140-A659-77E9CF7E0AE1}"/>
    <pc:docChg chg="undo custSel addSld delSld modSld sldOrd">
      <pc:chgData name="ylai56122@gmail.com" userId="e16aa61bac30f1d1" providerId="LiveId" clId="{1A28251B-979D-1140-A659-77E9CF7E0AE1}" dt="2019-05-02T03:26:39.195" v="1208" actId="2696"/>
      <pc:docMkLst>
        <pc:docMk/>
      </pc:docMkLst>
      <pc:sldChg chg="addSp delSp modSp addCm delCm">
        <pc:chgData name="ylai56122@gmail.com" userId="e16aa61bac30f1d1" providerId="LiveId" clId="{1A28251B-979D-1140-A659-77E9CF7E0AE1}" dt="2019-05-01T15:31:23.171" v="1015" actId="1076"/>
        <pc:sldMkLst>
          <pc:docMk/>
          <pc:sldMk cId="633084289" sldId="256"/>
        </pc:sldMkLst>
        <pc:spChg chg="mod">
          <ac:chgData name="ylai56122@gmail.com" userId="e16aa61bac30f1d1" providerId="LiveId" clId="{1A28251B-979D-1140-A659-77E9CF7E0AE1}" dt="2019-05-01T15:31:23.171" v="1015" actId="1076"/>
          <ac:spMkLst>
            <pc:docMk/>
            <pc:sldMk cId="633084289" sldId="256"/>
            <ac:spMk id="2" creationId="{357DF6E9-7F29-204B-BC5E-54E0F64759D5}"/>
          </ac:spMkLst>
        </pc:spChg>
        <pc:spChg chg="mod">
          <ac:chgData name="ylai56122@gmail.com" userId="e16aa61bac30f1d1" providerId="LiveId" clId="{1A28251B-979D-1140-A659-77E9CF7E0AE1}" dt="2019-04-30T09:10:21.640" v="625" actId="15"/>
          <ac:spMkLst>
            <pc:docMk/>
            <pc:sldMk cId="633084289" sldId="256"/>
            <ac:spMk id="3" creationId="{DC125482-A46D-6C4D-9D0E-FCAE90E3F1C7}"/>
          </ac:spMkLst>
        </pc:spChg>
        <pc:spChg chg="add del">
          <ac:chgData name="ylai56122@gmail.com" userId="e16aa61bac30f1d1" providerId="LiveId" clId="{1A28251B-979D-1140-A659-77E9CF7E0AE1}" dt="2019-04-29T07:29:19.995" v="176" actId="478"/>
          <ac:spMkLst>
            <pc:docMk/>
            <pc:sldMk cId="633084289" sldId="256"/>
            <ac:spMk id="5" creationId="{3B0127F2-5228-D247-9A3A-84B2319468B3}"/>
          </ac:spMkLst>
        </pc:spChg>
      </pc:sldChg>
      <pc:sldChg chg="addSp delSp modSp new">
        <pc:chgData name="ylai56122@gmail.com" userId="e16aa61bac30f1d1" providerId="LiveId" clId="{1A28251B-979D-1140-A659-77E9CF7E0AE1}" dt="2019-04-29T08:10:02.148" v="436" actId="207"/>
        <pc:sldMkLst>
          <pc:docMk/>
          <pc:sldMk cId="1119704696" sldId="257"/>
        </pc:sldMkLst>
        <pc:spChg chg="mod">
          <ac:chgData name="ylai56122@gmail.com" userId="e16aa61bac30f1d1" providerId="LiveId" clId="{1A28251B-979D-1140-A659-77E9CF7E0AE1}" dt="2019-04-29T06:57:01.128" v="24" actId="207"/>
          <ac:spMkLst>
            <pc:docMk/>
            <pc:sldMk cId="1119704696" sldId="257"/>
            <ac:spMk id="2" creationId="{8E7A2042-1E99-E846-8A63-AE7BA77957BA}"/>
          </ac:spMkLst>
        </pc:spChg>
        <pc:spChg chg="mod">
          <ac:chgData name="ylai56122@gmail.com" userId="e16aa61bac30f1d1" providerId="LiveId" clId="{1A28251B-979D-1140-A659-77E9CF7E0AE1}" dt="2019-04-29T08:10:02.148" v="436" actId="207"/>
          <ac:spMkLst>
            <pc:docMk/>
            <pc:sldMk cId="1119704696" sldId="257"/>
            <ac:spMk id="3" creationId="{948C518A-5D47-5240-B6BE-200AEF3F3281}"/>
          </ac:spMkLst>
        </pc:spChg>
        <pc:spChg chg="add del mod">
          <ac:chgData name="ylai56122@gmail.com" userId="e16aa61bac30f1d1" providerId="LiveId" clId="{1A28251B-979D-1140-A659-77E9CF7E0AE1}" dt="2019-04-29T07:59:48.530" v="293" actId="478"/>
          <ac:spMkLst>
            <pc:docMk/>
            <pc:sldMk cId="1119704696" sldId="257"/>
            <ac:spMk id="5" creationId="{1626F341-FD49-1C41-B686-77475621B904}"/>
          </ac:spMkLst>
        </pc:spChg>
        <pc:spChg chg="add mod">
          <ac:chgData name="ylai56122@gmail.com" userId="e16aa61bac30f1d1" providerId="LiveId" clId="{1A28251B-979D-1140-A659-77E9CF7E0AE1}" dt="2019-04-29T08:08:15.888" v="324" actId="1076"/>
          <ac:spMkLst>
            <pc:docMk/>
            <pc:sldMk cId="1119704696" sldId="257"/>
            <ac:spMk id="7" creationId="{5775EE96-9893-ED47-AF58-EDAAA4D03BB9}"/>
          </ac:spMkLst>
        </pc:spChg>
      </pc:sldChg>
      <pc:sldChg chg="modSp new">
        <pc:chgData name="ylai56122@gmail.com" userId="e16aa61bac30f1d1" providerId="LiveId" clId="{1A28251B-979D-1140-A659-77E9CF7E0AE1}" dt="2019-04-29T08:11:20.779" v="481" actId="207"/>
        <pc:sldMkLst>
          <pc:docMk/>
          <pc:sldMk cId="135786954" sldId="258"/>
        </pc:sldMkLst>
        <pc:spChg chg="mod">
          <ac:chgData name="ylai56122@gmail.com" userId="e16aa61bac30f1d1" providerId="LiveId" clId="{1A28251B-979D-1140-A659-77E9CF7E0AE1}" dt="2019-04-29T07:18:53.748" v="117" actId="27636"/>
          <ac:spMkLst>
            <pc:docMk/>
            <pc:sldMk cId="135786954" sldId="258"/>
            <ac:spMk id="2" creationId="{F9BD60A9-D898-AB49-A006-7372BF53DB16}"/>
          </ac:spMkLst>
        </pc:spChg>
        <pc:spChg chg="mod">
          <ac:chgData name="ylai56122@gmail.com" userId="e16aa61bac30f1d1" providerId="LiveId" clId="{1A28251B-979D-1140-A659-77E9CF7E0AE1}" dt="2019-04-29T08:11:20.779" v="481" actId="207"/>
          <ac:spMkLst>
            <pc:docMk/>
            <pc:sldMk cId="135786954" sldId="258"/>
            <ac:spMk id="3" creationId="{8BE1F71F-E29E-3B42-B70E-674937A55D37}"/>
          </ac:spMkLst>
        </pc:spChg>
      </pc:sldChg>
      <pc:sldChg chg="modSp new">
        <pc:chgData name="ylai56122@gmail.com" userId="e16aa61bac30f1d1" providerId="LiveId" clId="{1A28251B-979D-1140-A659-77E9CF7E0AE1}" dt="2019-04-29T08:12:06.186" v="495" actId="207"/>
        <pc:sldMkLst>
          <pc:docMk/>
          <pc:sldMk cId="3570560775" sldId="259"/>
        </pc:sldMkLst>
        <pc:spChg chg="mod">
          <ac:chgData name="ylai56122@gmail.com" userId="e16aa61bac30f1d1" providerId="LiveId" clId="{1A28251B-979D-1140-A659-77E9CF7E0AE1}" dt="2019-04-29T07:19:22.381" v="121" actId="20577"/>
          <ac:spMkLst>
            <pc:docMk/>
            <pc:sldMk cId="3570560775" sldId="259"/>
            <ac:spMk id="2" creationId="{6075E4A9-2E91-DA4D-8E3F-26DB2B1D1395}"/>
          </ac:spMkLst>
        </pc:spChg>
        <pc:spChg chg="mod">
          <ac:chgData name="ylai56122@gmail.com" userId="e16aa61bac30f1d1" providerId="LiveId" clId="{1A28251B-979D-1140-A659-77E9CF7E0AE1}" dt="2019-04-29T08:12:06.186" v="495" actId="207"/>
          <ac:spMkLst>
            <pc:docMk/>
            <pc:sldMk cId="3570560775" sldId="259"/>
            <ac:spMk id="3" creationId="{3C42341E-F8A3-D846-800A-CD50FFE0836E}"/>
          </ac:spMkLst>
        </pc:spChg>
      </pc:sldChg>
      <pc:sldChg chg="addSp delSp modSp new">
        <pc:chgData name="ylai56122@gmail.com" userId="e16aa61bac30f1d1" providerId="LiveId" clId="{1A28251B-979D-1140-A659-77E9CF7E0AE1}" dt="2019-04-29T08:12:48.666" v="498" actId="207"/>
        <pc:sldMkLst>
          <pc:docMk/>
          <pc:sldMk cId="3031203691" sldId="260"/>
        </pc:sldMkLst>
        <pc:spChg chg="mod">
          <ac:chgData name="ylai56122@gmail.com" userId="e16aa61bac30f1d1" providerId="LiveId" clId="{1A28251B-979D-1140-A659-77E9CF7E0AE1}" dt="2019-04-29T07:21:33.412" v="127" actId="20577"/>
          <ac:spMkLst>
            <pc:docMk/>
            <pc:sldMk cId="3031203691" sldId="260"/>
            <ac:spMk id="2" creationId="{2BD0D75E-6654-9045-81EE-3DE8BE5CA27C}"/>
          </ac:spMkLst>
        </pc:spChg>
        <pc:spChg chg="mod">
          <ac:chgData name="ylai56122@gmail.com" userId="e16aa61bac30f1d1" providerId="LiveId" clId="{1A28251B-979D-1140-A659-77E9CF7E0AE1}" dt="2019-04-29T08:12:48.666" v="498" actId="207"/>
          <ac:spMkLst>
            <pc:docMk/>
            <pc:sldMk cId="3031203691" sldId="260"/>
            <ac:spMk id="3" creationId="{A68BF28C-F09B-3548-83C4-157BA911F3AD}"/>
          </ac:spMkLst>
        </pc:spChg>
        <pc:spChg chg="add del">
          <ac:chgData name="ylai56122@gmail.com" userId="e16aa61bac30f1d1" providerId="LiveId" clId="{1A28251B-979D-1140-A659-77E9CF7E0AE1}" dt="2019-04-29T07:27:38.184" v="167" actId="478"/>
          <ac:spMkLst>
            <pc:docMk/>
            <pc:sldMk cId="3031203691" sldId="260"/>
            <ac:spMk id="5" creationId="{2377D466-3BE2-8644-A10A-B4D43E60DE90}"/>
          </ac:spMkLst>
        </pc:spChg>
      </pc:sldChg>
      <pc:sldChg chg="addSp delSp modSp new addCm delCm">
        <pc:chgData name="ylai56122@gmail.com" userId="e16aa61bac30f1d1" providerId="LiveId" clId="{1A28251B-979D-1140-A659-77E9CF7E0AE1}" dt="2019-05-01T08:07:40.587" v="907" actId="1076"/>
        <pc:sldMkLst>
          <pc:docMk/>
          <pc:sldMk cId="1065061882" sldId="261"/>
        </pc:sldMkLst>
        <pc:spChg chg="mod">
          <ac:chgData name="ylai56122@gmail.com" userId="e16aa61bac30f1d1" providerId="LiveId" clId="{1A28251B-979D-1140-A659-77E9CF7E0AE1}" dt="2019-04-29T07:37:11.977" v="265" actId="1076"/>
          <ac:spMkLst>
            <pc:docMk/>
            <pc:sldMk cId="1065061882" sldId="261"/>
            <ac:spMk id="2" creationId="{8CBBFFCD-A1D0-F74E-AC21-FB0A2FA540A3}"/>
          </ac:spMkLst>
        </pc:spChg>
        <pc:spChg chg="mod">
          <ac:chgData name="ylai56122@gmail.com" userId="e16aa61bac30f1d1" providerId="LiveId" clId="{1A28251B-979D-1140-A659-77E9CF7E0AE1}" dt="2019-05-01T08:07:30.511" v="903" actId="1076"/>
          <ac:spMkLst>
            <pc:docMk/>
            <pc:sldMk cId="1065061882" sldId="261"/>
            <ac:spMk id="3" creationId="{815FDD48-B9D6-2B4D-9890-897C20B3569B}"/>
          </ac:spMkLst>
        </pc:spChg>
        <pc:graphicFrameChg chg="add del mod modGraphic">
          <ac:chgData name="ylai56122@gmail.com" userId="e16aa61bac30f1d1" providerId="LiveId" clId="{1A28251B-979D-1140-A659-77E9CF7E0AE1}" dt="2019-04-30T09:20:48.953" v="682" actId="478"/>
          <ac:graphicFrameMkLst>
            <pc:docMk/>
            <pc:sldMk cId="1065061882" sldId="261"/>
            <ac:graphicFrameMk id="4" creationId="{73245BB8-FCE1-654D-8EC5-AADA2327F8D2}"/>
          </ac:graphicFrameMkLst>
        </pc:graphicFrameChg>
        <pc:picChg chg="add mod">
          <ac:chgData name="ylai56122@gmail.com" userId="e16aa61bac30f1d1" providerId="LiveId" clId="{1A28251B-979D-1140-A659-77E9CF7E0AE1}" dt="2019-05-01T08:07:40.587" v="907" actId="1076"/>
          <ac:picMkLst>
            <pc:docMk/>
            <pc:sldMk cId="1065061882" sldId="261"/>
            <ac:picMk id="4" creationId="{33AB947B-91CE-0B42-8B15-0E582F920CB5}"/>
          </ac:picMkLst>
        </pc:picChg>
      </pc:sldChg>
      <pc:sldChg chg="addSp delSp modSp new">
        <pc:chgData name="ylai56122@gmail.com" userId="e16aa61bac30f1d1" providerId="LiveId" clId="{1A28251B-979D-1140-A659-77E9CF7E0AE1}" dt="2019-04-29T07:41:16.801" v="272" actId="478"/>
        <pc:sldMkLst>
          <pc:docMk/>
          <pc:sldMk cId="993162952" sldId="262"/>
        </pc:sldMkLst>
        <pc:spChg chg="mod">
          <ac:chgData name="ylai56122@gmail.com" userId="e16aa61bac30f1d1" providerId="LiveId" clId="{1A28251B-979D-1140-A659-77E9CF7E0AE1}" dt="2019-04-29T07:35:05.623" v="230" actId="20577"/>
          <ac:spMkLst>
            <pc:docMk/>
            <pc:sldMk cId="993162952" sldId="262"/>
            <ac:spMk id="2" creationId="{0E205A04-4F0E-0448-826B-68AFB2518D64}"/>
          </ac:spMkLst>
        </pc:spChg>
        <pc:spChg chg="del">
          <ac:chgData name="ylai56122@gmail.com" userId="e16aa61bac30f1d1" providerId="LiveId" clId="{1A28251B-979D-1140-A659-77E9CF7E0AE1}" dt="2019-04-29T07:30:06.941" v="181" actId="931"/>
          <ac:spMkLst>
            <pc:docMk/>
            <pc:sldMk cId="993162952" sldId="262"/>
            <ac:spMk id="3" creationId="{C795710D-9E62-3D4B-96FE-BF89CE4B391D}"/>
          </ac:spMkLst>
        </pc:spChg>
        <pc:spChg chg="add del">
          <ac:chgData name="ylai56122@gmail.com" userId="e16aa61bac30f1d1" providerId="LiveId" clId="{1A28251B-979D-1140-A659-77E9CF7E0AE1}" dt="2019-04-29T07:41:16.801" v="272" actId="478"/>
          <ac:spMkLst>
            <pc:docMk/>
            <pc:sldMk cId="993162952" sldId="262"/>
            <ac:spMk id="6" creationId="{40AFE285-199F-8E42-A9C0-F932576E1183}"/>
          </ac:spMkLst>
        </pc:spChg>
        <pc:picChg chg="add mod ord">
          <ac:chgData name="ylai56122@gmail.com" userId="e16aa61bac30f1d1" providerId="LiveId" clId="{1A28251B-979D-1140-A659-77E9CF7E0AE1}" dt="2019-04-29T07:30:11.807" v="182" actId="1076"/>
          <ac:picMkLst>
            <pc:docMk/>
            <pc:sldMk cId="993162952" sldId="262"/>
            <ac:picMk id="4" creationId="{75E2FC17-E790-404E-BE40-647E480B1BFB}"/>
          </ac:picMkLst>
        </pc:picChg>
      </pc:sldChg>
      <pc:sldChg chg="addSp delSp modSp new addCm">
        <pc:chgData name="ylai56122@gmail.com" userId="e16aa61bac30f1d1" providerId="LiveId" clId="{1A28251B-979D-1140-A659-77E9CF7E0AE1}" dt="2019-04-29T07:32:40.825" v="203" actId="20577"/>
        <pc:sldMkLst>
          <pc:docMk/>
          <pc:sldMk cId="3561705065" sldId="263"/>
        </pc:sldMkLst>
        <pc:spChg chg="mod">
          <ac:chgData name="ylai56122@gmail.com" userId="e16aa61bac30f1d1" providerId="LiveId" clId="{1A28251B-979D-1140-A659-77E9CF7E0AE1}" dt="2019-04-29T07:32:40.825" v="203" actId="20577"/>
          <ac:spMkLst>
            <pc:docMk/>
            <pc:sldMk cId="3561705065" sldId="263"/>
            <ac:spMk id="3" creationId="{5B9284EE-1D58-394E-8597-4D864253162B}"/>
          </ac:spMkLst>
        </pc:spChg>
        <pc:spChg chg="add del">
          <ac:chgData name="ylai56122@gmail.com" userId="e16aa61bac30f1d1" providerId="LiveId" clId="{1A28251B-979D-1140-A659-77E9CF7E0AE1}" dt="2019-04-29T07:31:30.163" v="191" actId="478"/>
          <ac:spMkLst>
            <pc:docMk/>
            <pc:sldMk cId="3561705065" sldId="263"/>
            <ac:spMk id="5" creationId="{AF39E26E-03E3-044A-98FE-9AB144F009F4}"/>
          </ac:spMkLst>
        </pc:spChg>
      </pc:sldChg>
      <pc:sldChg chg="modSp new">
        <pc:chgData name="ylai56122@gmail.com" userId="e16aa61bac30f1d1" providerId="LiveId" clId="{1A28251B-979D-1140-A659-77E9CF7E0AE1}" dt="2019-04-30T09:13:17.529" v="646" actId="255"/>
        <pc:sldMkLst>
          <pc:docMk/>
          <pc:sldMk cId="3949842824" sldId="264"/>
        </pc:sldMkLst>
        <pc:spChg chg="mod">
          <ac:chgData name="ylai56122@gmail.com" userId="e16aa61bac30f1d1" providerId="LiveId" clId="{1A28251B-979D-1140-A659-77E9CF7E0AE1}" dt="2019-04-30T09:13:17.529" v="646" actId="255"/>
          <ac:spMkLst>
            <pc:docMk/>
            <pc:sldMk cId="3949842824" sldId="264"/>
            <ac:spMk id="3" creationId="{931DD4CB-A191-5046-B8B2-FA64148789B9}"/>
          </ac:spMkLst>
        </pc:spChg>
      </pc:sldChg>
      <pc:sldChg chg="modSp new">
        <pc:chgData name="ylai56122@gmail.com" userId="e16aa61bac30f1d1" providerId="LiveId" clId="{1A28251B-979D-1140-A659-77E9CF7E0AE1}" dt="2019-04-29T07:44:18.050" v="286" actId="5793"/>
        <pc:sldMkLst>
          <pc:docMk/>
          <pc:sldMk cId="2371033142" sldId="265"/>
        </pc:sldMkLst>
        <pc:spChg chg="mod">
          <ac:chgData name="ylai56122@gmail.com" userId="e16aa61bac30f1d1" providerId="LiveId" clId="{1A28251B-979D-1140-A659-77E9CF7E0AE1}" dt="2019-04-29T07:44:18.050" v="286" actId="5793"/>
          <ac:spMkLst>
            <pc:docMk/>
            <pc:sldMk cId="2371033142" sldId="265"/>
            <ac:spMk id="3" creationId="{EEB2C3CA-92DD-FE44-90C3-3556F1144C8D}"/>
          </ac:spMkLst>
        </pc:spChg>
      </pc:sldChg>
      <pc:sldChg chg="modSp new">
        <pc:chgData name="ylai56122@gmail.com" userId="e16aa61bac30f1d1" providerId="LiveId" clId="{1A28251B-979D-1140-A659-77E9CF7E0AE1}" dt="2019-04-30T09:12:27.718" v="642" actId="5793"/>
        <pc:sldMkLst>
          <pc:docMk/>
          <pc:sldMk cId="1036716708" sldId="266"/>
        </pc:sldMkLst>
        <pc:spChg chg="mod">
          <ac:chgData name="ylai56122@gmail.com" userId="e16aa61bac30f1d1" providerId="LiveId" clId="{1A28251B-979D-1140-A659-77E9CF7E0AE1}" dt="2019-04-30T09:12:27.718" v="642" actId="5793"/>
          <ac:spMkLst>
            <pc:docMk/>
            <pc:sldMk cId="1036716708" sldId="266"/>
            <ac:spMk id="3" creationId="{90AE131C-2766-F441-BFAA-46C6A58C66D3}"/>
          </ac:spMkLst>
        </pc:spChg>
      </pc:sldChg>
      <pc:sldChg chg="modSp new">
        <pc:chgData name="ylai56122@gmail.com" userId="e16aa61bac30f1d1" providerId="LiveId" clId="{1A28251B-979D-1140-A659-77E9CF7E0AE1}" dt="2019-04-30T09:12:20.582" v="641" actId="20577"/>
        <pc:sldMkLst>
          <pc:docMk/>
          <pc:sldMk cId="1485595968" sldId="267"/>
        </pc:sldMkLst>
        <pc:spChg chg="mod">
          <ac:chgData name="ylai56122@gmail.com" userId="e16aa61bac30f1d1" providerId="LiveId" clId="{1A28251B-979D-1140-A659-77E9CF7E0AE1}" dt="2019-04-30T09:12:20.582" v="641" actId="20577"/>
          <ac:spMkLst>
            <pc:docMk/>
            <pc:sldMk cId="1485595968" sldId="267"/>
            <ac:spMk id="3" creationId="{95EC15C6-B978-B342-A6D7-623816C6CD95}"/>
          </ac:spMkLst>
        </pc:spChg>
      </pc:sldChg>
      <pc:sldChg chg="modSp new">
        <pc:chgData name="ylai56122@gmail.com" userId="e16aa61bac30f1d1" providerId="LiveId" clId="{1A28251B-979D-1140-A659-77E9CF7E0AE1}" dt="2019-04-30T09:11:16.837" v="627" actId="5793"/>
        <pc:sldMkLst>
          <pc:docMk/>
          <pc:sldMk cId="2930895304" sldId="268"/>
        </pc:sldMkLst>
        <pc:spChg chg="mod">
          <ac:chgData name="ylai56122@gmail.com" userId="e16aa61bac30f1d1" providerId="LiveId" clId="{1A28251B-979D-1140-A659-77E9CF7E0AE1}" dt="2019-04-30T09:11:16.837" v="627" actId="5793"/>
          <ac:spMkLst>
            <pc:docMk/>
            <pc:sldMk cId="2930895304" sldId="268"/>
            <ac:spMk id="3" creationId="{4C87D2FF-657F-9647-A048-321BC3098648}"/>
          </ac:spMkLst>
        </pc:spChg>
      </pc:sldChg>
      <pc:sldChg chg="addSp modSp new">
        <pc:chgData name="ylai56122@gmail.com" userId="e16aa61bac30f1d1" providerId="LiveId" clId="{1A28251B-979D-1140-A659-77E9CF7E0AE1}" dt="2019-05-01T08:29:16.221" v="911" actId="14100"/>
        <pc:sldMkLst>
          <pc:docMk/>
          <pc:sldMk cId="507180468" sldId="269"/>
        </pc:sldMkLst>
        <pc:spChg chg="mod">
          <ac:chgData name="ylai56122@gmail.com" userId="e16aa61bac30f1d1" providerId="LiveId" clId="{1A28251B-979D-1140-A659-77E9CF7E0AE1}" dt="2019-04-30T09:01:18.154" v="518" actId="207"/>
          <ac:spMkLst>
            <pc:docMk/>
            <pc:sldMk cId="507180468" sldId="269"/>
            <ac:spMk id="2" creationId="{43C68AB8-6E5C-264E-BEB6-0F59416A338C}"/>
          </ac:spMkLst>
        </pc:spChg>
        <pc:spChg chg="mod">
          <ac:chgData name="ylai56122@gmail.com" userId="e16aa61bac30f1d1" providerId="LiveId" clId="{1A28251B-979D-1140-A659-77E9CF7E0AE1}" dt="2019-05-01T08:29:03.328" v="910" actId="22"/>
          <ac:spMkLst>
            <pc:docMk/>
            <pc:sldMk cId="507180468" sldId="269"/>
            <ac:spMk id="3" creationId="{ED92CEC9-2760-A04A-839D-9995C9E3E468}"/>
          </ac:spMkLst>
        </pc:spChg>
        <pc:picChg chg="add mod">
          <ac:chgData name="ylai56122@gmail.com" userId="e16aa61bac30f1d1" providerId="LiveId" clId="{1A28251B-979D-1140-A659-77E9CF7E0AE1}" dt="2019-05-01T08:29:16.221" v="911" actId="14100"/>
          <ac:picMkLst>
            <pc:docMk/>
            <pc:sldMk cId="507180468" sldId="269"/>
            <ac:picMk id="4" creationId="{4E664291-3B01-5342-9AF2-E16B5B9ECB74}"/>
          </ac:picMkLst>
        </pc:picChg>
      </pc:sldChg>
      <pc:sldChg chg="addSp delSp modSp new">
        <pc:chgData name="ylai56122@gmail.com" userId="e16aa61bac30f1d1" providerId="LiveId" clId="{1A28251B-979D-1140-A659-77E9CF7E0AE1}" dt="2019-05-01T07:26:23.975" v="891" actId="14100"/>
        <pc:sldMkLst>
          <pc:docMk/>
          <pc:sldMk cId="1919002085" sldId="270"/>
        </pc:sldMkLst>
        <pc:spChg chg="mod">
          <ac:chgData name="ylai56122@gmail.com" userId="e16aa61bac30f1d1" providerId="LiveId" clId="{1A28251B-979D-1140-A659-77E9CF7E0AE1}" dt="2019-04-30T09:01:55.052" v="523" actId="20577"/>
          <ac:spMkLst>
            <pc:docMk/>
            <pc:sldMk cId="1919002085" sldId="270"/>
            <ac:spMk id="2" creationId="{5FE51B6F-6931-7E4E-8DD5-93117379A4B3}"/>
          </ac:spMkLst>
        </pc:spChg>
        <pc:spChg chg="mod">
          <ac:chgData name="ylai56122@gmail.com" userId="e16aa61bac30f1d1" providerId="LiveId" clId="{1A28251B-979D-1140-A659-77E9CF7E0AE1}" dt="2019-05-01T07:17:38.265" v="832" actId="20577"/>
          <ac:spMkLst>
            <pc:docMk/>
            <pc:sldMk cId="1919002085" sldId="270"/>
            <ac:spMk id="3" creationId="{E47A79AF-0964-6043-A349-C63038A31D07}"/>
          </ac:spMkLst>
        </pc:spChg>
        <pc:picChg chg="add mod">
          <ac:chgData name="ylai56122@gmail.com" userId="e16aa61bac30f1d1" providerId="LiveId" clId="{1A28251B-979D-1140-A659-77E9CF7E0AE1}" dt="2019-05-01T07:26:23.975" v="891" actId="14100"/>
          <ac:picMkLst>
            <pc:docMk/>
            <pc:sldMk cId="1919002085" sldId="270"/>
            <ac:picMk id="4" creationId="{2480775D-167B-2D40-B8C9-F87CCD2891D8}"/>
          </ac:picMkLst>
        </pc:picChg>
        <pc:picChg chg="add del mod">
          <ac:chgData name="ylai56122@gmail.com" userId="e16aa61bac30f1d1" providerId="LiveId" clId="{1A28251B-979D-1140-A659-77E9CF7E0AE1}" dt="2019-05-01T07:25:11.304" v="874" actId="478"/>
          <ac:picMkLst>
            <pc:docMk/>
            <pc:sldMk cId="1919002085" sldId="270"/>
            <ac:picMk id="6" creationId="{824644B9-04DA-8749-BD25-7CD5359B6582}"/>
          </ac:picMkLst>
        </pc:picChg>
        <pc:picChg chg="add del mod">
          <ac:chgData name="ylai56122@gmail.com" userId="e16aa61bac30f1d1" providerId="LiveId" clId="{1A28251B-979D-1140-A659-77E9CF7E0AE1}" dt="2019-05-01T07:25:34.977" v="879" actId="21"/>
          <ac:picMkLst>
            <pc:docMk/>
            <pc:sldMk cId="1919002085" sldId="270"/>
            <ac:picMk id="8" creationId="{3C5973BF-9E4E-E048-9C42-92E6BB445A53}"/>
          </ac:picMkLst>
        </pc:picChg>
        <pc:picChg chg="add mod">
          <ac:chgData name="ylai56122@gmail.com" userId="e16aa61bac30f1d1" providerId="LiveId" clId="{1A28251B-979D-1140-A659-77E9CF7E0AE1}" dt="2019-05-01T07:26:15.023" v="889" actId="14100"/>
          <ac:picMkLst>
            <pc:docMk/>
            <pc:sldMk cId="1919002085" sldId="270"/>
            <ac:picMk id="10" creationId="{9B3405EC-5FAD-B340-8280-1851316B6286}"/>
          </ac:picMkLst>
        </pc:picChg>
      </pc:sldChg>
      <pc:sldChg chg="modSp new">
        <pc:chgData name="ylai56122@gmail.com" userId="e16aa61bac30f1d1" providerId="LiveId" clId="{1A28251B-979D-1140-A659-77E9CF7E0AE1}" dt="2019-05-01T07:00:52.102" v="795" actId="255"/>
        <pc:sldMkLst>
          <pc:docMk/>
          <pc:sldMk cId="4196362853" sldId="271"/>
        </pc:sldMkLst>
        <pc:spChg chg="mod">
          <ac:chgData name="ylai56122@gmail.com" userId="e16aa61bac30f1d1" providerId="LiveId" clId="{1A28251B-979D-1140-A659-77E9CF7E0AE1}" dt="2019-05-01T07:00:25.028" v="792" actId="20577"/>
          <ac:spMkLst>
            <pc:docMk/>
            <pc:sldMk cId="4196362853" sldId="271"/>
            <ac:spMk id="2" creationId="{E4542CCD-2D72-A74A-A6C7-A6472ECB2A5F}"/>
          </ac:spMkLst>
        </pc:spChg>
        <pc:spChg chg="mod">
          <ac:chgData name="ylai56122@gmail.com" userId="e16aa61bac30f1d1" providerId="LiveId" clId="{1A28251B-979D-1140-A659-77E9CF7E0AE1}" dt="2019-05-01T07:00:52.102" v="795" actId="255"/>
          <ac:spMkLst>
            <pc:docMk/>
            <pc:sldMk cId="4196362853" sldId="271"/>
            <ac:spMk id="3" creationId="{D79B5FDF-5AD1-504F-B1B7-2D89F9FB2D25}"/>
          </ac:spMkLst>
        </pc:spChg>
      </pc:sldChg>
      <pc:sldChg chg="modSp new">
        <pc:chgData name="ylai56122@gmail.com" userId="e16aa61bac30f1d1" providerId="LiveId" clId="{1A28251B-979D-1140-A659-77E9CF7E0AE1}" dt="2019-05-01T15:10:55.379" v="917" actId="1076"/>
        <pc:sldMkLst>
          <pc:docMk/>
          <pc:sldMk cId="2788286438" sldId="272"/>
        </pc:sldMkLst>
        <pc:spChg chg="mod">
          <ac:chgData name="ylai56122@gmail.com" userId="e16aa61bac30f1d1" providerId="LiveId" clId="{1A28251B-979D-1140-A659-77E9CF7E0AE1}" dt="2019-05-01T15:10:55.379" v="917" actId="1076"/>
          <ac:spMkLst>
            <pc:docMk/>
            <pc:sldMk cId="2788286438" sldId="272"/>
            <ac:spMk id="3" creationId="{9B3F310C-51F4-C843-8C9A-16660C188B15}"/>
          </ac:spMkLst>
        </pc:spChg>
      </pc:sldChg>
      <pc:sldChg chg="modSp new">
        <pc:chgData name="ylai56122@gmail.com" userId="e16aa61bac30f1d1" providerId="LiveId" clId="{1A28251B-979D-1140-A659-77E9CF7E0AE1}" dt="2019-04-30T09:07:55.564" v="587" actId="15"/>
        <pc:sldMkLst>
          <pc:docMk/>
          <pc:sldMk cId="3195357104" sldId="273"/>
        </pc:sldMkLst>
        <pc:spChg chg="mod">
          <ac:chgData name="ylai56122@gmail.com" userId="e16aa61bac30f1d1" providerId="LiveId" clId="{1A28251B-979D-1140-A659-77E9CF7E0AE1}" dt="2019-04-30T09:07:55.564" v="587" actId="15"/>
          <ac:spMkLst>
            <pc:docMk/>
            <pc:sldMk cId="3195357104" sldId="273"/>
            <ac:spMk id="3" creationId="{6B68537E-0673-ED43-A963-4961C19BC571}"/>
          </ac:spMkLst>
        </pc:spChg>
      </pc:sldChg>
      <pc:sldChg chg="modSp new addCm delCm">
        <pc:chgData name="ylai56122@gmail.com" userId="e16aa61bac30f1d1" providerId="LiveId" clId="{1A28251B-979D-1140-A659-77E9CF7E0AE1}" dt="2019-04-30T09:19:46.935" v="673" actId="1592"/>
        <pc:sldMkLst>
          <pc:docMk/>
          <pc:sldMk cId="678246099" sldId="274"/>
        </pc:sldMkLst>
        <pc:spChg chg="mod">
          <ac:chgData name="ylai56122@gmail.com" userId="e16aa61bac30f1d1" providerId="LiveId" clId="{1A28251B-979D-1140-A659-77E9CF7E0AE1}" dt="2019-04-30T09:18:54.638" v="670" actId="20577"/>
          <ac:spMkLst>
            <pc:docMk/>
            <pc:sldMk cId="678246099" sldId="274"/>
            <ac:spMk id="3" creationId="{67B872A2-4E58-C146-B9CC-5FAD3FC5C686}"/>
          </ac:spMkLst>
        </pc:spChg>
      </pc:sldChg>
      <pc:sldChg chg="addSp modSp new">
        <pc:chgData name="ylai56122@gmail.com" userId="e16aa61bac30f1d1" providerId="LiveId" clId="{1A28251B-979D-1140-A659-77E9CF7E0AE1}" dt="2019-05-01T15:37:23.460" v="1059" actId="27636"/>
        <pc:sldMkLst>
          <pc:docMk/>
          <pc:sldMk cId="97317091" sldId="275"/>
        </pc:sldMkLst>
        <pc:spChg chg="mod">
          <ac:chgData name="ylai56122@gmail.com" userId="e16aa61bac30f1d1" providerId="LiveId" clId="{1A28251B-979D-1140-A659-77E9CF7E0AE1}" dt="2019-05-01T15:25:14.677" v="974" actId="14100"/>
          <ac:spMkLst>
            <pc:docMk/>
            <pc:sldMk cId="97317091" sldId="275"/>
            <ac:spMk id="3" creationId="{39D7D35C-C119-3343-93ED-6B4A96779DB1}"/>
          </ac:spMkLst>
        </pc:spChg>
        <pc:spChg chg="add mod">
          <ac:chgData name="ylai56122@gmail.com" userId="e16aa61bac30f1d1" providerId="LiveId" clId="{1A28251B-979D-1140-A659-77E9CF7E0AE1}" dt="2019-05-01T15:37:23.460" v="1059" actId="27636"/>
          <ac:spMkLst>
            <pc:docMk/>
            <pc:sldMk cId="97317091" sldId="275"/>
            <ac:spMk id="6" creationId="{644B9346-9536-7A45-9CC3-8CD50DE8E4EB}"/>
          </ac:spMkLst>
        </pc:spChg>
        <pc:picChg chg="add mod">
          <ac:chgData name="ylai56122@gmail.com" userId="e16aa61bac30f1d1" providerId="LiveId" clId="{1A28251B-979D-1140-A659-77E9CF7E0AE1}" dt="2019-05-01T08:05:41.717" v="897" actId="14100"/>
          <ac:picMkLst>
            <pc:docMk/>
            <pc:sldMk cId="97317091" sldId="275"/>
            <ac:picMk id="4" creationId="{D17776D7-5B51-C84C-A00D-BA8F1D305773}"/>
          </ac:picMkLst>
        </pc:picChg>
      </pc:sldChg>
      <pc:sldChg chg="addSp modSp new ord">
        <pc:chgData name="ylai56122@gmail.com" userId="e16aa61bac30f1d1" providerId="LiveId" clId="{1A28251B-979D-1140-A659-77E9CF7E0AE1}" dt="2019-05-01T06:56:18.964" v="754" actId="1076"/>
        <pc:sldMkLst>
          <pc:docMk/>
          <pc:sldMk cId="2063593107" sldId="276"/>
        </pc:sldMkLst>
        <pc:spChg chg="mod">
          <ac:chgData name="ylai56122@gmail.com" userId="e16aa61bac30f1d1" providerId="LiveId" clId="{1A28251B-979D-1140-A659-77E9CF7E0AE1}" dt="2019-05-01T06:55:22.149" v="735" actId="20577"/>
          <ac:spMkLst>
            <pc:docMk/>
            <pc:sldMk cId="2063593107" sldId="276"/>
            <ac:spMk id="2" creationId="{338762C9-57FD-D640-AD51-46F5249D4C15}"/>
          </ac:spMkLst>
        </pc:spChg>
        <pc:spChg chg="mod">
          <ac:chgData name="ylai56122@gmail.com" userId="e16aa61bac30f1d1" providerId="LiveId" clId="{1A28251B-979D-1140-A659-77E9CF7E0AE1}" dt="2019-05-01T06:55:36.395" v="750" actId="20577"/>
          <ac:spMkLst>
            <pc:docMk/>
            <pc:sldMk cId="2063593107" sldId="276"/>
            <ac:spMk id="3" creationId="{19A7E518-A64A-D64B-BC58-C0EE74B223EE}"/>
          </ac:spMkLst>
        </pc:spChg>
        <pc:picChg chg="add mod">
          <ac:chgData name="ylai56122@gmail.com" userId="e16aa61bac30f1d1" providerId="LiveId" clId="{1A28251B-979D-1140-A659-77E9CF7E0AE1}" dt="2019-05-01T06:55:44.141" v="752" actId="14100"/>
          <ac:picMkLst>
            <pc:docMk/>
            <pc:sldMk cId="2063593107" sldId="276"/>
            <ac:picMk id="4" creationId="{47534F4B-3DE2-9F49-B74C-17FCC53EE110}"/>
          </ac:picMkLst>
        </pc:picChg>
      </pc:sldChg>
      <pc:sldChg chg="modSp new">
        <pc:chgData name="ylai56122@gmail.com" userId="e16aa61bac30f1d1" providerId="LiveId" clId="{1A28251B-979D-1140-A659-77E9CF7E0AE1}" dt="2019-05-01T09:44:20.446" v="912" actId="207"/>
        <pc:sldMkLst>
          <pc:docMk/>
          <pc:sldMk cId="1099501233" sldId="277"/>
        </pc:sldMkLst>
        <pc:spChg chg="mod">
          <ac:chgData name="ylai56122@gmail.com" userId="e16aa61bac30f1d1" providerId="LiveId" clId="{1A28251B-979D-1140-A659-77E9CF7E0AE1}" dt="2019-05-01T07:01:27.503" v="816" actId="22"/>
          <ac:spMkLst>
            <pc:docMk/>
            <pc:sldMk cId="1099501233" sldId="277"/>
            <ac:spMk id="2" creationId="{0E6B6DEE-7073-E74D-8026-F86AF903FAF6}"/>
          </ac:spMkLst>
        </pc:spChg>
        <pc:spChg chg="mod">
          <ac:chgData name="ylai56122@gmail.com" userId="e16aa61bac30f1d1" providerId="LiveId" clId="{1A28251B-979D-1140-A659-77E9CF7E0AE1}" dt="2019-05-01T09:44:20.446" v="912" actId="207"/>
          <ac:spMkLst>
            <pc:docMk/>
            <pc:sldMk cId="1099501233" sldId="277"/>
            <ac:spMk id="3" creationId="{B20994D1-9686-EC41-ADFD-DF6630660026}"/>
          </ac:spMkLst>
        </pc:spChg>
      </pc:sldChg>
      <pc:sldChg chg="addSp modSp new add del">
        <pc:chgData name="ylai56122@gmail.com" userId="e16aa61bac30f1d1" providerId="LiveId" clId="{1A28251B-979D-1140-A659-77E9CF7E0AE1}" dt="2019-05-01T08:29:00.235" v="909" actId="27636"/>
        <pc:sldMkLst>
          <pc:docMk/>
          <pc:sldMk cId="1273585256" sldId="278"/>
        </pc:sldMkLst>
        <pc:spChg chg="mod">
          <ac:chgData name="ylai56122@gmail.com" userId="e16aa61bac30f1d1" providerId="LiveId" clId="{1A28251B-979D-1140-A659-77E9CF7E0AE1}" dt="2019-05-01T08:29:00.235" v="909" actId="27636"/>
          <ac:spMkLst>
            <pc:docMk/>
            <pc:sldMk cId="1273585256" sldId="278"/>
            <ac:spMk id="3" creationId="{6C630F60-6F6B-FA45-AA92-D1A1FF6B7F2C}"/>
          </ac:spMkLst>
        </pc:spChg>
        <pc:picChg chg="add mod">
          <ac:chgData name="ylai56122@gmail.com" userId="e16aa61bac30f1d1" providerId="LiveId" clId="{1A28251B-979D-1140-A659-77E9CF7E0AE1}" dt="2019-05-01T07:24:57.214" v="873" actId="1076"/>
          <ac:picMkLst>
            <pc:docMk/>
            <pc:sldMk cId="1273585256" sldId="278"/>
            <ac:picMk id="4" creationId="{3654DE8B-AB63-6341-847D-3EA6ADFF024E}"/>
          </ac:picMkLst>
        </pc:picChg>
      </pc:sldChg>
      <pc:sldChg chg="new del">
        <pc:chgData name="ylai56122@gmail.com" userId="e16aa61bac30f1d1" providerId="LiveId" clId="{1A28251B-979D-1140-A659-77E9CF7E0AE1}" dt="2019-05-01T07:23:51.398" v="863" actId="680"/>
        <pc:sldMkLst>
          <pc:docMk/>
          <pc:sldMk cId="2014208254" sldId="278"/>
        </pc:sldMkLst>
      </pc:sldChg>
      <pc:sldChg chg="addSp modSp new">
        <pc:chgData name="ylai56122@gmail.com" userId="e16aa61bac30f1d1" providerId="LiveId" clId="{1A28251B-979D-1140-A659-77E9CF7E0AE1}" dt="2019-05-01T15:43:51.045" v="1111" actId="14100"/>
        <pc:sldMkLst>
          <pc:docMk/>
          <pc:sldMk cId="2078198871" sldId="279"/>
        </pc:sldMkLst>
        <pc:spChg chg="mod">
          <ac:chgData name="ylai56122@gmail.com" userId="e16aa61bac30f1d1" providerId="LiveId" clId="{1A28251B-979D-1140-A659-77E9CF7E0AE1}" dt="2019-05-01T15:18:48.075" v="922" actId="20577"/>
          <ac:spMkLst>
            <pc:docMk/>
            <pc:sldMk cId="2078198871" sldId="279"/>
            <ac:spMk id="2" creationId="{88DA470A-17DF-5142-A7A5-03DF05E2669D}"/>
          </ac:spMkLst>
        </pc:spChg>
        <pc:spChg chg="mod">
          <ac:chgData name="ylai56122@gmail.com" userId="e16aa61bac30f1d1" providerId="LiveId" clId="{1A28251B-979D-1140-A659-77E9CF7E0AE1}" dt="2019-05-01T15:43:29.045" v="1106" actId="255"/>
          <ac:spMkLst>
            <pc:docMk/>
            <pc:sldMk cId="2078198871" sldId="279"/>
            <ac:spMk id="3" creationId="{9C8502F0-ABD4-4041-9FEB-B6CCB95C63EF}"/>
          </ac:spMkLst>
        </pc:spChg>
        <pc:picChg chg="add mod">
          <ac:chgData name="ylai56122@gmail.com" userId="e16aa61bac30f1d1" providerId="LiveId" clId="{1A28251B-979D-1140-A659-77E9CF7E0AE1}" dt="2019-05-01T15:43:51.045" v="1111" actId="14100"/>
          <ac:picMkLst>
            <pc:docMk/>
            <pc:sldMk cId="2078198871" sldId="279"/>
            <ac:picMk id="4" creationId="{AC5D9D11-C6BE-9646-A57F-3115264B71AD}"/>
          </ac:picMkLst>
        </pc:picChg>
      </pc:sldChg>
      <pc:sldChg chg="modSp new">
        <pc:chgData name="ylai56122@gmail.com" userId="e16aa61bac30f1d1" providerId="LiveId" clId="{1A28251B-979D-1140-A659-77E9CF7E0AE1}" dt="2019-05-01T15:53:54.942" v="1204" actId="255"/>
        <pc:sldMkLst>
          <pc:docMk/>
          <pc:sldMk cId="1974074475" sldId="280"/>
        </pc:sldMkLst>
        <pc:spChg chg="mod">
          <ac:chgData name="ylai56122@gmail.com" userId="e16aa61bac30f1d1" providerId="LiveId" clId="{1A28251B-979D-1140-A659-77E9CF7E0AE1}" dt="2019-05-01T15:19:32.336" v="926" actId="20577"/>
          <ac:spMkLst>
            <pc:docMk/>
            <pc:sldMk cId="1974074475" sldId="280"/>
            <ac:spMk id="2" creationId="{324CFFC4-3B96-AC41-8C08-C89CD2F6F238}"/>
          </ac:spMkLst>
        </pc:spChg>
        <pc:spChg chg="mod">
          <ac:chgData name="ylai56122@gmail.com" userId="e16aa61bac30f1d1" providerId="LiveId" clId="{1A28251B-979D-1140-A659-77E9CF7E0AE1}" dt="2019-05-01T15:53:54.942" v="1204" actId="255"/>
          <ac:spMkLst>
            <pc:docMk/>
            <pc:sldMk cId="1974074475" sldId="280"/>
            <ac:spMk id="3" creationId="{62B083FD-CCB9-C840-94BA-6CBBB61521E7}"/>
          </ac:spMkLst>
        </pc:spChg>
      </pc:sldChg>
      <pc:sldChg chg="modSp new">
        <pc:chgData name="ylai56122@gmail.com" userId="e16aa61bac30f1d1" providerId="LiveId" clId="{1A28251B-979D-1140-A659-77E9CF7E0AE1}" dt="2019-05-01T15:20:32.707" v="934" actId="20577"/>
        <pc:sldMkLst>
          <pc:docMk/>
          <pc:sldMk cId="1865952323" sldId="281"/>
        </pc:sldMkLst>
        <pc:spChg chg="mod">
          <ac:chgData name="ylai56122@gmail.com" userId="e16aa61bac30f1d1" providerId="LiveId" clId="{1A28251B-979D-1140-A659-77E9CF7E0AE1}" dt="2019-05-01T15:20:32.707" v="934" actId="20577"/>
          <ac:spMkLst>
            <pc:docMk/>
            <pc:sldMk cId="1865952323" sldId="281"/>
            <ac:spMk id="3" creationId="{5F49325F-3256-D042-9B7F-45CB1F52EAD7}"/>
          </ac:spMkLst>
        </pc:spChg>
      </pc:sldChg>
      <pc:sldChg chg="modSp new">
        <pc:chgData name="ylai56122@gmail.com" userId="e16aa61bac30f1d1" providerId="LiveId" clId="{1A28251B-979D-1140-A659-77E9CF7E0AE1}" dt="2019-05-01T15:21:15.237" v="945" actId="255"/>
        <pc:sldMkLst>
          <pc:docMk/>
          <pc:sldMk cId="3418577241" sldId="282"/>
        </pc:sldMkLst>
        <pc:spChg chg="mod">
          <ac:chgData name="ylai56122@gmail.com" userId="e16aa61bac30f1d1" providerId="LiveId" clId="{1A28251B-979D-1140-A659-77E9CF7E0AE1}" dt="2019-05-01T15:21:15.237" v="945" actId="255"/>
          <ac:spMkLst>
            <pc:docMk/>
            <pc:sldMk cId="3418577241" sldId="282"/>
            <ac:spMk id="3" creationId="{C76E3DE1-0F86-7949-80AA-BB1F65B6A774}"/>
          </ac:spMkLst>
        </pc:spChg>
      </pc:sldChg>
      <pc:sldChg chg="modSp new">
        <pc:chgData name="ylai56122@gmail.com" userId="e16aa61bac30f1d1" providerId="LiveId" clId="{1A28251B-979D-1140-A659-77E9CF7E0AE1}" dt="2019-05-01T15:23:03.794" v="956" actId="255"/>
        <pc:sldMkLst>
          <pc:docMk/>
          <pc:sldMk cId="4219281434" sldId="283"/>
        </pc:sldMkLst>
        <pc:spChg chg="mod">
          <ac:chgData name="ylai56122@gmail.com" userId="e16aa61bac30f1d1" providerId="LiveId" clId="{1A28251B-979D-1140-A659-77E9CF7E0AE1}" dt="2019-05-01T15:23:03.794" v="956" actId="255"/>
          <ac:spMkLst>
            <pc:docMk/>
            <pc:sldMk cId="4219281434" sldId="283"/>
            <ac:spMk id="3" creationId="{851B2540-E327-AB4A-B1FC-E5242CE6540B}"/>
          </ac:spMkLst>
        </pc:spChg>
      </pc:sldChg>
      <pc:sldChg chg="modSp new">
        <pc:chgData name="ylai56122@gmail.com" userId="e16aa61bac30f1d1" providerId="LiveId" clId="{1A28251B-979D-1140-A659-77E9CF7E0AE1}" dt="2019-05-01T15:24:26.801" v="968" actId="255"/>
        <pc:sldMkLst>
          <pc:docMk/>
          <pc:sldMk cId="935636514" sldId="284"/>
        </pc:sldMkLst>
        <pc:spChg chg="mod">
          <ac:chgData name="ylai56122@gmail.com" userId="e16aa61bac30f1d1" providerId="LiveId" clId="{1A28251B-979D-1140-A659-77E9CF7E0AE1}" dt="2019-05-01T15:24:26.801" v="968" actId="255"/>
          <ac:spMkLst>
            <pc:docMk/>
            <pc:sldMk cId="935636514" sldId="284"/>
            <ac:spMk id="3" creationId="{093FD0FF-C3E8-CE41-BC9E-2E0703C798A4}"/>
          </ac:spMkLst>
        </pc:spChg>
      </pc:sldChg>
      <pc:sldChg chg="modSp new">
        <pc:chgData name="ylai56122@gmail.com" userId="e16aa61bac30f1d1" providerId="LiveId" clId="{1A28251B-979D-1140-A659-77E9CF7E0AE1}" dt="2019-05-01T15:49:17.514" v="1191" actId="255"/>
        <pc:sldMkLst>
          <pc:docMk/>
          <pc:sldMk cId="3261449945" sldId="285"/>
        </pc:sldMkLst>
        <pc:spChg chg="mod">
          <ac:chgData name="ylai56122@gmail.com" userId="e16aa61bac30f1d1" providerId="LiveId" clId="{1A28251B-979D-1140-A659-77E9CF7E0AE1}" dt="2019-05-01T15:39:26.312" v="1101" actId="20577"/>
          <ac:spMkLst>
            <pc:docMk/>
            <pc:sldMk cId="3261449945" sldId="285"/>
            <ac:spMk id="2" creationId="{BC9A5A82-11ED-F241-A381-A2A5DE68ACBA}"/>
          </ac:spMkLst>
        </pc:spChg>
        <pc:spChg chg="mod">
          <ac:chgData name="ylai56122@gmail.com" userId="e16aa61bac30f1d1" providerId="LiveId" clId="{1A28251B-979D-1140-A659-77E9CF7E0AE1}" dt="2019-05-01T15:49:17.514" v="1191" actId="255"/>
          <ac:spMkLst>
            <pc:docMk/>
            <pc:sldMk cId="3261449945" sldId="285"/>
            <ac:spMk id="3" creationId="{A339DDF4-EBFA-3641-B152-DCB69FF8377A}"/>
          </ac:spMkLst>
        </pc:spChg>
      </pc:sldChg>
      <pc:sldChg chg="new del">
        <pc:chgData name="ylai56122@gmail.com" userId="e16aa61bac30f1d1" providerId="LiveId" clId="{1A28251B-979D-1140-A659-77E9CF7E0AE1}" dt="2019-05-02T02:22:57.012" v="1206" actId="2696"/>
        <pc:sldMkLst>
          <pc:docMk/>
          <pc:sldMk cId="494018495" sldId="286"/>
        </pc:sldMkLst>
      </pc:sldChg>
      <pc:sldChg chg="new del">
        <pc:chgData name="ylai56122@gmail.com" userId="e16aa61bac30f1d1" providerId="LiveId" clId="{1A28251B-979D-1140-A659-77E9CF7E0AE1}" dt="2019-05-02T03:26:39.195" v="1208" actId="2696"/>
        <pc:sldMkLst>
          <pc:docMk/>
          <pc:sldMk cId="4046109622" sldId="28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4-29T15:30:24.508" idx="1">
    <p:pos x="10" y="10"/>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947726E-5750-5644-8DC3-3D828F3A413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8A0E58B9-B7C5-FC44-9803-1780CB19A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DDF3C633-FA8F-A441-BAAC-A9AD4D3F795A}"/>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CA4E84F5-F004-B043-AEC0-DABB04337E3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301AB210-6E3E-8D46-B3D1-D79C7572B982}"/>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413643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5B37A28-14CC-A24C-9984-BE04C062588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202D84BC-2E46-B847-ACFB-4C9C2529CFB6}"/>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D9392A4B-5F7C-6041-8A18-F581C42FABB3}"/>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C454C5F1-C390-E944-BD70-0D0BA5CC9E0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ECBC19B1-D6EC-444D-A85D-A0D0748F3F4F}"/>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279958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1F858B89-7D0A-1949-AF2C-5389AC7C994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327595D1-FD86-E74C-85AC-0352E7716168}"/>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9147BF60-F66E-7543-8BB3-CD3A3AAE9244}"/>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358E113F-6753-7D4C-AFBA-597A459DD2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07ACA8BA-F62B-6F4E-86FD-A1873ACEFC94}"/>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117404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15F593D-B585-CE44-972C-4155F7761F6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6BCF22F3-9009-274F-A0FF-3A0EF546E137}"/>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88CF6BE7-F01F-1544-BEE5-7D8FDCF94E94}"/>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26E9E62F-AC69-2449-AA2C-67800DA3A82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F4FD7680-2153-C54A-BDDB-AC090E2BC958}"/>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331774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2CFD5A9-9270-8345-A448-02EAF4D7663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098C6D0E-84F9-EB40-AE37-E0ACBBF7A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76891CFC-35B7-6349-9544-04BC95B9FF1C}"/>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53D00A26-0A84-4C46-A9B9-CA02CCF57E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EBF130AA-D224-794A-9E59-3F71B97713C2}"/>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160044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515110D-76DA-FC41-BAA4-9D165DFD880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0A0BE664-69DB-FE4B-93F6-796B5DCEB83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BC73E593-BA0F-5D4B-A5CD-241280E1926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580A9AE6-9DDF-984D-844F-276E933E799F}"/>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6" name="頁尾版面配置區 5">
            <a:extLst>
              <a:ext uri="{FF2B5EF4-FFF2-40B4-BE49-F238E27FC236}">
                <a16:creationId xmlns:a16="http://schemas.microsoft.com/office/drawing/2014/main" xmlns="" id="{94259FF4-4E51-F24F-99BB-9CAF548693D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64234F1B-7E24-A14C-A7F6-D318AE50182C}"/>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81889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3783BDF-2535-2443-BF4B-C23EE177502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0D2C6F36-A1AB-FD4D-9425-852F6B211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4A00287F-C768-A041-902A-DD4A9A8AFD5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6FBEBAA0-FE4C-C44B-8B51-1B7D13988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01104E29-B24F-4843-8B3D-BEEDAB2B7476}"/>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3EC9F8D5-BBC4-EC46-A5CF-FF0E9398E883}"/>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8" name="頁尾版面配置區 7">
            <a:extLst>
              <a:ext uri="{FF2B5EF4-FFF2-40B4-BE49-F238E27FC236}">
                <a16:creationId xmlns:a16="http://schemas.microsoft.com/office/drawing/2014/main" xmlns="" id="{F7F064B7-6C4E-8D40-AFA7-0F62CEFA049A}"/>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E593AC68-9E65-164A-87A6-0F8853E73084}"/>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307784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D3502AA-E086-BA42-BA6C-F23B976CC77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25CF2B83-2587-0044-8164-409F3FE94033}"/>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4" name="頁尾版面配置區 3">
            <a:extLst>
              <a:ext uri="{FF2B5EF4-FFF2-40B4-BE49-F238E27FC236}">
                <a16:creationId xmlns:a16="http://schemas.microsoft.com/office/drawing/2014/main" xmlns="" id="{D6320243-BAB1-3449-9B8B-D782BFEEA031}"/>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5CBE3A78-29E2-2743-BCB4-DD2F53542597}"/>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276337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DEE0010D-F0B9-2542-9B10-F5B85D98A7C6}"/>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3" name="頁尾版面配置區 2">
            <a:extLst>
              <a:ext uri="{FF2B5EF4-FFF2-40B4-BE49-F238E27FC236}">
                <a16:creationId xmlns:a16="http://schemas.microsoft.com/office/drawing/2014/main" xmlns="" id="{122C13B3-E512-DF47-AC69-453E93D632F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FEAFC900-FF3D-C24E-8494-DDDA0254AB30}"/>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282641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08FECD5-D75D-D549-8981-6412C60EF7D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942431BC-2914-254A-8FB7-AA371B312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89621AB0-2AE6-0648-9DD0-8F69576C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5F77E2F6-6D8F-9446-AFD8-40D8CAF4B494}"/>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6" name="頁尾版面配置區 5">
            <a:extLst>
              <a:ext uri="{FF2B5EF4-FFF2-40B4-BE49-F238E27FC236}">
                <a16:creationId xmlns:a16="http://schemas.microsoft.com/office/drawing/2014/main" xmlns="" id="{48D3C820-82B5-C44E-A286-D197651C479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4A09F896-66F1-6545-9AD3-A42B3C462E78}"/>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305923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A9E0532-6262-CA4E-9866-9625748340C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51047322-5366-6F4C-8668-28018F009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DAA60DA8-A58D-1542-921A-619210861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EF5198DD-0CEC-184C-B581-BCC73189518D}"/>
              </a:ext>
            </a:extLst>
          </p:cNvPr>
          <p:cNvSpPr>
            <a:spLocks noGrp="1"/>
          </p:cNvSpPr>
          <p:nvPr>
            <p:ph type="dt" sz="half" idx="10"/>
          </p:nvPr>
        </p:nvSpPr>
        <p:spPr/>
        <p:txBody>
          <a:bodyPr/>
          <a:lstStyle/>
          <a:p>
            <a:fld id="{4E650642-7B8A-FA48-9979-6E196FC15CDA}" type="datetimeFigureOut">
              <a:rPr lang="en-US" altLang="zh-TW"/>
              <a:t>5/6/2019</a:t>
            </a:fld>
            <a:endParaRPr lang="zh-TW" altLang="en-US"/>
          </a:p>
        </p:txBody>
      </p:sp>
      <p:sp>
        <p:nvSpPr>
          <p:cNvPr id="6" name="頁尾版面配置區 5">
            <a:extLst>
              <a:ext uri="{FF2B5EF4-FFF2-40B4-BE49-F238E27FC236}">
                <a16:creationId xmlns:a16="http://schemas.microsoft.com/office/drawing/2014/main" xmlns="" id="{30B44A97-9C8A-A347-B24D-B394FA417F9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D5257FE2-B929-EB4D-A96B-4FDB5B660FAA}"/>
              </a:ext>
            </a:extLst>
          </p:cNvPr>
          <p:cNvSpPr>
            <a:spLocks noGrp="1"/>
          </p:cNvSpPr>
          <p:nvPr>
            <p:ph type="sldNum" sz="quarter" idx="12"/>
          </p:nvPr>
        </p:nvSpPr>
        <p:spPr/>
        <p:txBody>
          <a:body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216084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75B0FCEC-4FC3-F04F-A59D-84102009AA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781CE8CA-5B8E-F945-96A5-1CF77357E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09B68900-57F2-4E41-9CDA-0CE0507D8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50642-7B8A-FA48-9979-6E196FC15CDA}" type="datetimeFigureOut">
              <a:rPr lang="en-US" altLang="zh-TW"/>
              <a:t>5/6/2019</a:t>
            </a:fld>
            <a:endParaRPr lang="zh-TW" altLang="en-US"/>
          </a:p>
        </p:txBody>
      </p:sp>
      <p:sp>
        <p:nvSpPr>
          <p:cNvPr id="5" name="頁尾版面配置區 4">
            <a:extLst>
              <a:ext uri="{FF2B5EF4-FFF2-40B4-BE49-F238E27FC236}">
                <a16:creationId xmlns:a16="http://schemas.microsoft.com/office/drawing/2014/main" xmlns="" id="{962DCD43-45EC-BD43-956D-F1B7566FE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08251D3D-6388-5849-BCDB-D8BEB51C8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720-1458-514D-9F14-E71FBD8C227A}" type="slidenum">
              <a:rPr lang="en-US" altLang="zh-TW"/>
              <a:t>‹#›</a:t>
            </a:fld>
            <a:endParaRPr lang="zh-TW" altLang="en-US"/>
          </a:p>
        </p:txBody>
      </p:sp>
    </p:spTree>
    <p:extLst>
      <p:ext uri="{BB962C8B-B14F-4D97-AF65-F5344CB8AC3E}">
        <p14:creationId xmlns:p14="http://schemas.microsoft.com/office/powerpoint/2010/main" val="977455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4oI1CDA-Cx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57DF6E9-7F29-204B-BC5E-54E0F64759D5}"/>
              </a:ext>
            </a:extLst>
          </p:cNvPr>
          <p:cNvSpPr>
            <a:spLocks noGrp="1"/>
          </p:cNvSpPr>
          <p:nvPr>
            <p:ph type="ctrTitle"/>
          </p:nvPr>
        </p:nvSpPr>
        <p:spPr>
          <a:xfrm>
            <a:off x="1345406" y="2041525"/>
            <a:ext cx="9144000" cy="1816100"/>
          </a:xfrm>
        </p:spPr>
        <p:txBody>
          <a:bodyPr>
            <a:normAutofit/>
          </a:bodyPr>
          <a:lstStyle/>
          <a:p>
            <a:r>
              <a:rPr lang="zh-TW" altLang="en-US" sz="9600" i="1">
                <a:solidFill>
                  <a:schemeClr val="accent5">
                    <a:lumMod val="75000"/>
                  </a:schemeClr>
                </a:solidFill>
              </a:rPr>
              <a:t>海洋污染</a:t>
            </a:r>
          </a:p>
        </p:txBody>
      </p:sp>
      <p:sp>
        <p:nvSpPr>
          <p:cNvPr id="3" name="副標題 2">
            <a:extLst>
              <a:ext uri="{FF2B5EF4-FFF2-40B4-BE49-F238E27FC236}">
                <a16:creationId xmlns:a16="http://schemas.microsoft.com/office/drawing/2014/main" xmlns="" id="{DC125482-A46D-6C4D-9D0E-FCAE90E3F1C7}"/>
              </a:ext>
            </a:extLst>
          </p:cNvPr>
          <p:cNvSpPr>
            <a:spLocks noGrp="1"/>
          </p:cNvSpPr>
          <p:nvPr>
            <p:ph type="subTitle" idx="1"/>
          </p:nvPr>
        </p:nvSpPr>
        <p:spPr/>
        <p:txBody>
          <a:bodyPr>
            <a:normAutofit fontScale="92500" lnSpcReduction="20000"/>
          </a:bodyPr>
          <a:lstStyle/>
          <a:p>
            <a:endParaRPr lang="en-US" altLang="zh-TW" sz="3200" i="1">
              <a:solidFill>
                <a:srgbClr val="00B0F0"/>
              </a:solidFill>
            </a:endParaRPr>
          </a:p>
          <a:p>
            <a:endParaRPr lang="en-US" altLang="zh-TW" sz="3200" i="1">
              <a:solidFill>
                <a:srgbClr val="00B0F0"/>
              </a:solidFill>
            </a:endParaRPr>
          </a:p>
          <a:p>
            <a:endParaRPr lang="en-US" altLang="zh-TW" sz="3200" i="1">
              <a:solidFill>
                <a:srgbClr val="00B0F0"/>
              </a:solidFill>
            </a:endParaRPr>
          </a:p>
          <a:p>
            <a:pPr lvl="8"/>
            <a:r>
              <a:rPr lang="zh-TW" altLang="en-US" sz="2400" i="1">
                <a:solidFill>
                  <a:srgbClr val="00B0F0"/>
                </a:solidFill>
              </a:rPr>
              <a:t>組員：郭琍紋、賴昱蓁</a:t>
            </a:r>
          </a:p>
        </p:txBody>
      </p:sp>
    </p:spTree>
    <p:extLst>
      <p:ext uri="{BB962C8B-B14F-4D97-AF65-F5344CB8AC3E}">
        <p14:creationId xmlns:p14="http://schemas.microsoft.com/office/powerpoint/2010/main" val="63308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8DA470A-17DF-5142-A7A5-03DF05E2669D}"/>
              </a:ext>
            </a:extLst>
          </p:cNvPr>
          <p:cNvSpPr>
            <a:spLocks noGrp="1"/>
          </p:cNvSpPr>
          <p:nvPr>
            <p:ph type="title"/>
          </p:nvPr>
        </p:nvSpPr>
        <p:spPr/>
        <p:txBody>
          <a:bodyPr/>
          <a:lstStyle/>
          <a:p>
            <a:r>
              <a:rPr lang="zh-TW" altLang="en-US"/>
              <a:t>海底目前的情況</a:t>
            </a:r>
          </a:p>
        </p:txBody>
      </p:sp>
      <p:sp>
        <p:nvSpPr>
          <p:cNvPr id="3" name="內容版面配置區 2">
            <a:extLst>
              <a:ext uri="{FF2B5EF4-FFF2-40B4-BE49-F238E27FC236}">
                <a16:creationId xmlns:a16="http://schemas.microsoft.com/office/drawing/2014/main" xmlns="" id="{9C8502F0-ABD4-4041-9FEB-B6CCB95C63EF}"/>
              </a:ext>
            </a:extLst>
          </p:cNvPr>
          <p:cNvSpPr>
            <a:spLocks noGrp="1"/>
          </p:cNvSpPr>
          <p:nvPr>
            <p:ph idx="1"/>
          </p:nvPr>
        </p:nvSpPr>
        <p:spPr/>
        <p:txBody>
          <a:bodyPr>
            <a:normAutofit/>
          </a:bodyPr>
          <a:lstStyle/>
          <a:p>
            <a:r>
              <a:rPr lang="zh-TW" altLang="en-US" sz="3200" b="0" i="0">
                <a:solidFill>
                  <a:srgbClr val="000000"/>
                </a:solidFill>
                <a:effectLst/>
                <a:latin typeface="Open Sans"/>
              </a:rPr>
              <a:t>美國蒙特里灣水族館研究所對太平洋海床進行了一項為期</a:t>
            </a:r>
            <a:r>
              <a:rPr lang="en-US" altLang="zh-TW" sz="3200" b="0" i="0">
                <a:solidFill>
                  <a:srgbClr val="000000"/>
                </a:solidFill>
                <a:effectLst/>
                <a:latin typeface="Open Sans"/>
              </a:rPr>
              <a:t>22</a:t>
            </a:r>
            <a:r>
              <a:rPr lang="zh-TW" altLang="en-US" sz="3200" b="0" i="0">
                <a:solidFill>
                  <a:srgbClr val="000000"/>
                </a:solidFill>
                <a:effectLst/>
                <a:latin typeface="Open Sans"/>
              </a:rPr>
              <a:t>年的大規模研究</a:t>
            </a:r>
            <a:r>
              <a:rPr lang="zh-TW" altLang="en-US" sz="3200"/>
              <a:t/>
            </a:r>
            <a:br>
              <a:rPr lang="zh-TW" altLang="en-US" sz="3200"/>
            </a:br>
            <a:r>
              <a:rPr lang="zh-TW" altLang="en-US" sz="3200" b="0" i="0">
                <a:solidFill>
                  <a:srgbClr val="000000"/>
                </a:solidFill>
                <a:effectLst/>
                <a:latin typeface="Open Sans"/>
              </a:rPr>
              <a:t>深潛器的足跡遍布從加利福尼亞灣到溫哥華島的西岸地區以及夏威夷群島周邊海域。研究結果顯示加州海域蒙特裏海底峽谷的海底污染數量最多，包括塑料垃圾、廢棄的金屬、漁網殘骸以及其他垃圾。</a:t>
            </a:r>
            <a:endParaRPr lang="zh-TW" altLang="en-US" sz="3200"/>
          </a:p>
        </p:txBody>
      </p:sp>
      <p:pic>
        <p:nvPicPr>
          <p:cNvPr id="4" name="圖片 4">
            <a:extLst>
              <a:ext uri="{FF2B5EF4-FFF2-40B4-BE49-F238E27FC236}">
                <a16:creationId xmlns:a16="http://schemas.microsoft.com/office/drawing/2014/main" xmlns="" id="{AC5D9D11-C6BE-9646-A57F-3115264B7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219" y="4521200"/>
            <a:ext cx="6496050" cy="2336800"/>
          </a:xfrm>
          <a:prstGeom prst="rect">
            <a:avLst/>
          </a:prstGeom>
        </p:spPr>
      </p:pic>
    </p:spTree>
    <p:extLst>
      <p:ext uri="{BB962C8B-B14F-4D97-AF65-F5344CB8AC3E}">
        <p14:creationId xmlns:p14="http://schemas.microsoft.com/office/powerpoint/2010/main" val="2078198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3C68AB8-6E5C-264E-BEB6-0F59416A338C}"/>
              </a:ext>
            </a:extLst>
          </p:cNvPr>
          <p:cNvSpPr>
            <a:spLocks noGrp="1"/>
          </p:cNvSpPr>
          <p:nvPr>
            <p:ph type="title"/>
          </p:nvPr>
        </p:nvSpPr>
        <p:spPr>
          <a:xfrm>
            <a:off x="677466" y="500062"/>
            <a:ext cx="10515600" cy="1325563"/>
          </a:xfrm>
        </p:spPr>
        <p:txBody>
          <a:bodyPr/>
          <a:lstStyle/>
          <a:p>
            <a:r>
              <a:rPr lang="zh-TW" altLang="en-US">
                <a:solidFill>
                  <a:srgbClr val="92D050"/>
                </a:solidFill>
              </a:rPr>
              <a:t>我們造成海洋生物的傷害</a:t>
            </a:r>
          </a:p>
        </p:txBody>
      </p:sp>
      <p:sp>
        <p:nvSpPr>
          <p:cNvPr id="3" name="內容版面配置區 2">
            <a:extLst>
              <a:ext uri="{FF2B5EF4-FFF2-40B4-BE49-F238E27FC236}">
                <a16:creationId xmlns:a16="http://schemas.microsoft.com/office/drawing/2014/main" xmlns="" id="{ED92CEC9-2760-A04A-839D-9995C9E3E468}"/>
              </a:ext>
            </a:extLst>
          </p:cNvPr>
          <p:cNvSpPr>
            <a:spLocks noGrp="1"/>
          </p:cNvSpPr>
          <p:nvPr>
            <p:ph idx="1"/>
          </p:nvPr>
        </p:nvSpPr>
        <p:spPr/>
        <p:txBody>
          <a:bodyPr/>
          <a:lstStyle/>
          <a:p>
            <a:r>
              <a:rPr lang="zh-TW" altLang="en-US" dirty="0">
                <a:solidFill>
                  <a:srgbClr val="FF0000"/>
                </a:solidFill>
              </a:rPr>
              <a:t>例如：</a:t>
            </a:r>
            <a:r>
              <a:rPr lang="zh-TW" altLang="en-US" b="0" i="0" dirty="0">
                <a:solidFill>
                  <a:srgbClr val="FF0000"/>
                </a:solidFill>
                <a:effectLst/>
                <a:latin typeface="Helvetica"/>
              </a:rPr>
              <a:t>人們在澳大利亞的一條鯨魚體內發現了</a:t>
            </a:r>
            <a:r>
              <a:rPr lang="en-US" altLang="zh-TW" b="0" i="0" dirty="0">
                <a:solidFill>
                  <a:srgbClr val="FF0000"/>
                </a:solidFill>
                <a:effectLst/>
                <a:latin typeface="Helvetica"/>
              </a:rPr>
              <a:t>6</a:t>
            </a:r>
            <a:r>
              <a:rPr lang="zh-TW" altLang="en-US" b="0" i="0" dirty="0">
                <a:solidFill>
                  <a:srgbClr val="FF0000"/>
                </a:solidFill>
                <a:effectLst/>
                <a:latin typeface="Helvetica"/>
              </a:rPr>
              <a:t>平方米的塑料布以及</a:t>
            </a:r>
            <a:r>
              <a:rPr lang="en-US" altLang="zh-TW" b="0" i="0" dirty="0">
                <a:solidFill>
                  <a:srgbClr val="FF0000"/>
                </a:solidFill>
                <a:effectLst/>
                <a:latin typeface="Helvetica"/>
              </a:rPr>
              <a:t>30</a:t>
            </a:r>
            <a:r>
              <a:rPr lang="zh-TW" altLang="en-US" b="0" i="0" dirty="0">
                <a:solidFill>
                  <a:srgbClr val="FF0000"/>
                </a:solidFill>
                <a:effectLst/>
                <a:latin typeface="Helvetica"/>
              </a:rPr>
              <a:t>個整塑料袋</a:t>
            </a:r>
            <a:r>
              <a:rPr lang="zh-TW" altLang="en-US" b="0" i="0" dirty="0">
                <a:solidFill>
                  <a:srgbClr val="404040"/>
                </a:solidFill>
                <a:effectLst/>
                <a:latin typeface="Helvetica"/>
              </a:rPr>
              <a:t>。</a:t>
            </a:r>
            <a:endParaRPr lang="en-US" altLang="zh-TW" b="0" i="0" dirty="0">
              <a:solidFill>
                <a:srgbClr val="404040"/>
              </a:solidFill>
              <a:effectLst/>
              <a:latin typeface="Helvetica"/>
            </a:endParaRPr>
          </a:p>
          <a:p>
            <a:r>
              <a:rPr lang="zh-TW" altLang="en-US" b="0" i="0" dirty="0">
                <a:solidFill>
                  <a:srgbClr val="000000"/>
                </a:solidFill>
                <a:effectLst/>
                <a:latin typeface="微軟正黑體" panose="020B0604030504040204" pitchFamily="34" charset="-120"/>
                <a:ea typeface="微軟正黑體" panose="020B0604030504040204" pitchFamily="34" charset="-120"/>
              </a:rPr>
              <a:t>塑膠垃圾都累積在垃圾掩埋場，還有更多的垃圾散落在陸地上、沉在海洋深處、湖泊中，一旦這些垃圾被其它生物誤食，往往都是死路一條。</a:t>
            </a:r>
            <a:endParaRPr lang="zh-TW" altLang="en-US" dirty="0"/>
          </a:p>
        </p:txBody>
      </p:sp>
      <p:pic>
        <p:nvPicPr>
          <p:cNvPr id="4" name="圖片 4">
            <a:extLst>
              <a:ext uri="{FF2B5EF4-FFF2-40B4-BE49-F238E27FC236}">
                <a16:creationId xmlns:a16="http://schemas.microsoft.com/office/drawing/2014/main" xmlns="" id="{4E664291-3B01-5342-9AF2-E16B5B9EC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718" y="3701108"/>
            <a:ext cx="5298281" cy="3156893"/>
          </a:xfrm>
          <a:prstGeom prst="rect">
            <a:avLst/>
          </a:prstGeom>
        </p:spPr>
      </p:pic>
    </p:spTree>
    <p:extLst>
      <p:ext uri="{BB962C8B-B14F-4D97-AF65-F5344CB8AC3E}">
        <p14:creationId xmlns:p14="http://schemas.microsoft.com/office/powerpoint/2010/main" val="50718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E7A2042-1E99-E846-8A63-AE7BA77957BA}"/>
              </a:ext>
            </a:extLst>
          </p:cNvPr>
          <p:cNvSpPr>
            <a:spLocks noGrp="1"/>
          </p:cNvSpPr>
          <p:nvPr>
            <p:ph type="title"/>
          </p:nvPr>
        </p:nvSpPr>
        <p:spPr/>
        <p:txBody>
          <a:bodyPr/>
          <a:lstStyle/>
          <a:p>
            <a:r>
              <a:rPr lang="zh-TW" altLang="en-US">
                <a:solidFill>
                  <a:srgbClr val="C00000"/>
                </a:solidFill>
              </a:rPr>
              <a:t>人類對海洋造成的影響</a:t>
            </a:r>
          </a:p>
        </p:txBody>
      </p:sp>
      <p:sp>
        <p:nvSpPr>
          <p:cNvPr id="3" name="內容版面配置區 2">
            <a:extLst>
              <a:ext uri="{FF2B5EF4-FFF2-40B4-BE49-F238E27FC236}">
                <a16:creationId xmlns:a16="http://schemas.microsoft.com/office/drawing/2014/main" xmlns="" id="{948C518A-5D47-5240-B6BE-200AEF3F3281}"/>
              </a:ext>
            </a:extLst>
          </p:cNvPr>
          <p:cNvSpPr>
            <a:spLocks noGrp="1"/>
          </p:cNvSpPr>
          <p:nvPr>
            <p:ph idx="1"/>
          </p:nvPr>
        </p:nvSpPr>
        <p:spPr>
          <a:xfrm>
            <a:off x="0" y="1690688"/>
            <a:ext cx="11757422" cy="3855641"/>
          </a:xfrm>
        </p:spPr>
        <p:txBody>
          <a:bodyPr>
            <a:normAutofit lnSpcReduction="10000"/>
          </a:bodyPr>
          <a:lstStyle/>
          <a:p>
            <a:pPr fontAlgn="base"/>
            <a:r>
              <a:rPr lang="zh-TW" altLang="en-US" sz="4000" b="0" i="0">
                <a:solidFill>
                  <a:srgbClr val="002060"/>
                </a:solidFill>
                <a:effectLst/>
                <a:latin typeface="Helvetica"/>
              </a:rPr>
              <a:t>我們正在造成海洋的死亡，</a:t>
            </a:r>
            <a:r>
              <a:rPr lang="en-US" altLang="zh-TW" sz="4000" b="0" i="0">
                <a:solidFill>
                  <a:srgbClr val="002060"/>
                </a:solidFill>
                <a:effectLst/>
                <a:latin typeface="Helvetica"/>
              </a:rPr>
              <a:t>"</a:t>
            </a:r>
            <a:r>
              <a:rPr lang="zh-TW" altLang="en-US" sz="4000" b="0" i="0">
                <a:solidFill>
                  <a:srgbClr val="002060"/>
                </a:solidFill>
                <a:effectLst/>
                <a:latin typeface="Helvetica"/>
              </a:rPr>
              <a:t>約翰斯頓說。</a:t>
            </a:r>
            <a:r>
              <a:rPr lang="en-US" altLang="zh-TW" sz="4000" b="0" i="0">
                <a:solidFill>
                  <a:srgbClr val="002060"/>
                </a:solidFill>
                <a:effectLst/>
                <a:latin typeface="Helvetica"/>
              </a:rPr>
              <a:t>"</a:t>
            </a:r>
            <a:r>
              <a:rPr lang="zh-TW" altLang="en-US" sz="4000" b="0" i="0">
                <a:solidFill>
                  <a:srgbClr val="002060"/>
                </a:solidFill>
                <a:effectLst/>
                <a:latin typeface="Helvetica"/>
              </a:rPr>
              <a:t>我們在海洋工程設計中，從未考慮過尊重生態環境的問題。</a:t>
            </a:r>
            <a:r>
              <a:rPr lang="en-US" altLang="zh-TW" sz="4000" b="0" i="0">
                <a:solidFill>
                  <a:srgbClr val="002060"/>
                </a:solidFill>
                <a:effectLst/>
                <a:latin typeface="Helvetica"/>
              </a:rPr>
              <a:t>"</a:t>
            </a:r>
          </a:p>
          <a:p>
            <a:pPr fontAlgn="base"/>
            <a:r>
              <a:rPr lang="zh-TW" altLang="en-US" sz="4000" b="0" i="0">
                <a:solidFill>
                  <a:srgbClr val="002060"/>
                </a:solidFill>
                <a:effectLst/>
                <a:latin typeface="Helvetica"/>
              </a:rPr>
              <a:t>例如，矗立在海洋裏的橋墩等結構物會阻擋陽光，抑制海藻生長，讓入侵物種更容易生根繁殖，還會改變海洋捕獵者和獵物之間的互動關係。夜間的明亮燈光會擾亂依靠月光導航的海龜的神經系統。</a:t>
            </a:r>
          </a:p>
          <a:p>
            <a:pPr marL="0" indent="0" fontAlgn="base">
              <a:buNone/>
            </a:pPr>
            <a:endParaRPr lang="zh-TW" altLang="en-US"/>
          </a:p>
        </p:txBody>
      </p:sp>
      <p:sp>
        <p:nvSpPr>
          <p:cNvPr id="7" name="內容版面配置區 6">
            <a:extLst>
              <a:ext uri="{FF2B5EF4-FFF2-40B4-BE49-F238E27FC236}">
                <a16:creationId xmlns:a16="http://schemas.microsoft.com/office/drawing/2014/main" xmlns="" id="{5775EE96-9893-ED47-AF58-EDAAA4D03BB9}"/>
              </a:ext>
            </a:extLst>
          </p:cNvPr>
          <p:cNvSpPr>
            <a:spLocks noGrp="1"/>
          </p:cNvSpPr>
          <p:nvPr>
            <p:ph idx="1"/>
          </p:nvPr>
        </p:nvSpPr>
        <p:spPr>
          <a:xfrm>
            <a:off x="838200" y="-5139533"/>
            <a:ext cx="10515600" cy="6621859"/>
          </a:xfrm>
        </p:spPr>
        <p:txBody>
          <a:bodyPr/>
          <a:lstStyle/>
          <a:p>
            <a:endParaRPr lang="zh-TW" altLang="en-US" dirty="0"/>
          </a:p>
        </p:txBody>
      </p:sp>
    </p:spTree>
    <p:extLst>
      <p:ext uri="{BB962C8B-B14F-4D97-AF65-F5344CB8AC3E}">
        <p14:creationId xmlns:p14="http://schemas.microsoft.com/office/powerpoint/2010/main" val="111970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FE51B6F-6931-7E4E-8DD5-93117379A4B3}"/>
              </a:ext>
            </a:extLst>
          </p:cNvPr>
          <p:cNvSpPr>
            <a:spLocks noGrp="1"/>
          </p:cNvSpPr>
          <p:nvPr>
            <p:ph type="title"/>
          </p:nvPr>
        </p:nvSpPr>
        <p:spPr/>
        <p:txBody>
          <a:bodyPr/>
          <a:lstStyle/>
          <a:p>
            <a:r>
              <a:rPr lang="zh-TW" altLang="en-US"/>
              <a:t>海洋可以做什麼？</a:t>
            </a:r>
          </a:p>
        </p:txBody>
      </p:sp>
      <p:sp>
        <p:nvSpPr>
          <p:cNvPr id="3" name="內容版面配置區 2">
            <a:extLst>
              <a:ext uri="{FF2B5EF4-FFF2-40B4-BE49-F238E27FC236}">
                <a16:creationId xmlns:a16="http://schemas.microsoft.com/office/drawing/2014/main" xmlns="" id="{E47A79AF-0964-6043-A349-C63038A31D07}"/>
              </a:ext>
            </a:extLst>
          </p:cNvPr>
          <p:cNvSpPr>
            <a:spLocks noGrp="1"/>
          </p:cNvSpPr>
          <p:nvPr>
            <p:ph idx="1"/>
          </p:nvPr>
        </p:nvSpPr>
        <p:spPr/>
        <p:txBody>
          <a:bodyPr>
            <a:normAutofit/>
          </a:bodyPr>
          <a:lstStyle/>
          <a:p>
            <a:r>
              <a:rPr lang="zh-TW" altLang="en-US" sz="6000">
                <a:solidFill>
                  <a:srgbClr val="7030A0"/>
                </a:solidFill>
              </a:rPr>
              <a:t>例如：海洋可以用海洋能發電</a:t>
            </a:r>
            <a:endParaRPr lang="en-US" altLang="zh-TW" sz="6000">
              <a:solidFill>
                <a:srgbClr val="7030A0"/>
              </a:solidFill>
            </a:endParaRPr>
          </a:p>
          <a:p>
            <a:r>
              <a:rPr lang="zh-TW" altLang="en-US" sz="6000">
                <a:solidFill>
                  <a:srgbClr val="7030A0"/>
                </a:solidFill>
              </a:rPr>
              <a:t>讓我們做休閒活動</a:t>
            </a:r>
            <a:endParaRPr lang="en-US" altLang="zh-TW" sz="6000">
              <a:solidFill>
                <a:srgbClr val="7030A0"/>
              </a:solidFill>
            </a:endParaRPr>
          </a:p>
          <a:p>
            <a:r>
              <a:rPr lang="zh-TW" altLang="en-US" sz="6000">
                <a:solidFill>
                  <a:srgbClr val="7030A0"/>
                </a:solidFill>
              </a:rPr>
              <a:t>讓地球比較涼爽</a:t>
            </a:r>
          </a:p>
        </p:txBody>
      </p:sp>
      <p:pic>
        <p:nvPicPr>
          <p:cNvPr id="4" name="圖片 4">
            <a:extLst>
              <a:ext uri="{FF2B5EF4-FFF2-40B4-BE49-F238E27FC236}">
                <a16:creationId xmlns:a16="http://schemas.microsoft.com/office/drawing/2014/main" xmlns="" id="{2480775D-167B-2D40-B8C9-F87CCD289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4656137"/>
            <a:ext cx="3977879" cy="2201863"/>
          </a:xfrm>
          <a:prstGeom prst="rect">
            <a:avLst/>
          </a:prstGeom>
        </p:spPr>
      </p:pic>
      <p:pic>
        <p:nvPicPr>
          <p:cNvPr id="10" name="圖片 10">
            <a:extLst>
              <a:ext uri="{FF2B5EF4-FFF2-40B4-BE49-F238E27FC236}">
                <a16:creationId xmlns:a16="http://schemas.microsoft.com/office/drawing/2014/main" xmlns="" id="{9B3405EC-5FAD-B340-8280-1851316B6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22" y="2755635"/>
            <a:ext cx="4446983" cy="3870194"/>
          </a:xfrm>
          <a:prstGeom prst="rect">
            <a:avLst/>
          </a:prstGeom>
        </p:spPr>
      </p:pic>
    </p:spTree>
    <p:extLst>
      <p:ext uri="{BB962C8B-B14F-4D97-AF65-F5344CB8AC3E}">
        <p14:creationId xmlns:p14="http://schemas.microsoft.com/office/powerpoint/2010/main" val="191900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9BD60A9-D898-AB49-A006-7372BF53DB16}"/>
              </a:ext>
            </a:extLst>
          </p:cNvPr>
          <p:cNvSpPr>
            <a:spLocks noGrp="1"/>
          </p:cNvSpPr>
          <p:nvPr>
            <p:ph type="title"/>
          </p:nvPr>
        </p:nvSpPr>
        <p:spPr>
          <a:xfrm>
            <a:off x="1213842" y="681037"/>
            <a:ext cx="9764316" cy="1144588"/>
          </a:xfrm>
        </p:spPr>
        <p:txBody>
          <a:bodyPr>
            <a:normAutofit fontScale="90000"/>
          </a:bodyPr>
          <a:lstStyle/>
          <a:p>
            <a:r>
              <a:rPr lang="zh-TW" altLang="en-US" dirty="0"/>
              <a:t>海洋污染對地球的影響</a:t>
            </a:r>
            <a:r>
              <a:rPr lang="en-US" altLang="zh-TW" dirty="0"/>
              <a:t/>
            </a:r>
            <a:br>
              <a:rPr lang="en-US" altLang="zh-TW" dirty="0"/>
            </a:br>
            <a:endParaRPr lang="zh-TW" altLang="en-US" dirty="0"/>
          </a:p>
        </p:txBody>
      </p:sp>
      <p:sp>
        <p:nvSpPr>
          <p:cNvPr id="3" name="內容版面配置區 2">
            <a:extLst>
              <a:ext uri="{FF2B5EF4-FFF2-40B4-BE49-F238E27FC236}">
                <a16:creationId xmlns:a16="http://schemas.microsoft.com/office/drawing/2014/main" xmlns="" id="{8BE1F71F-E29E-3B42-B70E-674937A55D37}"/>
              </a:ext>
            </a:extLst>
          </p:cNvPr>
          <p:cNvSpPr>
            <a:spLocks noGrp="1"/>
          </p:cNvSpPr>
          <p:nvPr>
            <p:ph idx="1"/>
          </p:nvPr>
        </p:nvSpPr>
        <p:spPr>
          <a:xfrm>
            <a:off x="462558" y="1825625"/>
            <a:ext cx="10515600" cy="4351338"/>
          </a:xfrm>
        </p:spPr>
        <p:txBody>
          <a:bodyPr/>
          <a:lstStyle/>
          <a:p>
            <a:pPr marL="0" indent="0">
              <a:buNone/>
            </a:pPr>
            <a:r>
              <a:rPr lang="zh-TW" altLang="en-US" sz="4000" b="0" i="0" dirty="0">
                <a:solidFill>
                  <a:schemeClr val="accent4"/>
                </a:solidFill>
                <a:effectLst/>
                <a:latin typeface="Times New Roman" panose="020F0502020204030204" pitchFamily="34" charset="0"/>
              </a:rPr>
              <a:t>： 影響生物之生態平衡，使漁坦環境惡化，影響魚類的生長與繁殖，造成水產資源的嚴重損失。</a:t>
            </a:r>
          </a:p>
          <a:p>
            <a:r>
              <a:rPr lang="zh-TW" altLang="en-US" sz="4000" b="0" i="0" dirty="0">
                <a:solidFill>
                  <a:schemeClr val="accent4"/>
                </a:solidFill>
                <a:effectLst/>
                <a:latin typeface="Times New Roman" panose="020F0502020204030204" pitchFamily="34" charset="0"/>
              </a:rPr>
              <a:t>　　傾倒於海域之廢棄物，若含有放射性物質或重金屬時，這些東西都具有毒性或累積性物質，會蓄積在水生物體內，使食用者中毒，造成急性或慢性病變。</a:t>
            </a:r>
          </a:p>
          <a:p>
            <a:endParaRPr lang="zh-TW" altLang="en-US" dirty="0">
              <a:solidFill>
                <a:srgbClr val="404040"/>
              </a:solidFill>
              <a:latin typeface="Helvetica"/>
            </a:endParaRPr>
          </a:p>
        </p:txBody>
      </p:sp>
      <p:sp>
        <p:nvSpPr>
          <p:cNvPr id="5" name="矩形 4"/>
          <p:cNvSpPr/>
          <p:nvPr/>
        </p:nvSpPr>
        <p:spPr>
          <a:xfrm>
            <a:off x="6839242" y="496371"/>
            <a:ext cx="3071867" cy="369332"/>
          </a:xfrm>
          <a:prstGeom prst="rect">
            <a:avLst/>
          </a:prstGeom>
        </p:spPr>
        <p:txBody>
          <a:bodyPr wrap="none">
            <a:spAutoFit/>
          </a:bodyPr>
          <a:lstStyle/>
          <a:p>
            <a:r>
              <a:rPr lang="en-US" altLang="zh-TW" dirty="0">
                <a:hlinkClick r:id="rId2"/>
              </a:rPr>
              <a:t>https://</a:t>
            </a:r>
            <a:r>
              <a:rPr lang="en-US" altLang="zh-TW" dirty="0" err="1">
                <a:hlinkClick r:id="rId2"/>
              </a:rPr>
              <a:t>youtu.be</a:t>
            </a:r>
            <a:r>
              <a:rPr lang="en-US" altLang="zh-TW" dirty="0">
                <a:hlinkClick r:id="rId2"/>
              </a:rPr>
              <a:t>/</a:t>
            </a:r>
            <a:r>
              <a:rPr lang="en-US" altLang="zh-TW" dirty="0" err="1">
                <a:hlinkClick r:id="rId2"/>
              </a:rPr>
              <a:t>4oI1CDA-CxA</a:t>
            </a:r>
            <a:endParaRPr lang="zh-TW" altLang="en-US" dirty="0"/>
          </a:p>
        </p:txBody>
      </p:sp>
    </p:spTree>
    <p:extLst>
      <p:ext uri="{BB962C8B-B14F-4D97-AF65-F5344CB8AC3E}">
        <p14:creationId xmlns:p14="http://schemas.microsoft.com/office/powerpoint/2010/main" val="135786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75E4A9-2E91-DA4D-8E3F-26DB2B1D1395}"/>
              </a:ext>
            </a:extLst>
          </p:cNvPr>
          <p:cNvSpPr>
            <a:spLocks noGrp="1"/>
          </p:cNvSpPr>
          <p:nvPr>
            <p:ph type="title"/>
          </p:nvPr>
        </p:nvSpPr>
        <p:spPr/>
        <p:txBody>
          <a:bodyPr/>
          <a:lstStyle/>
          <a:p>
            <a:r>
              <a:rPr lang="zh-TW" altLang="en-US"/>
              <a:t>海洋污染的原因</a:t>
            </a:r>
          </a:p>
        </p:txBody>
      </p:sp>
      <p:sp>
        <p:nvSpPr>
          <p:cNvPr id="3" name="內容版面配置區 2">
            <a:extLst>
              <a:ext uri="{FF2B5EF4-FFF2-40B4-BE49-F238E27FC236}">
                <a16:creationId xmlns:a16="http://schemas.microsoft.com/office/drawing/2014/main" xmlns="" id="{3C42341E-F8A3-D846-800A-CD50FFE0836E}"/>
              </a:ext>
            </a:extLst>
          </p:cNvPr>
          <p:cNvSpPr>
            <a:spLocks noGrp="1"/>
          </p:cNvSpPr>
          <p:nvPr>
            <p:ph idx="1"/>
          </p:nvPr>
        </p:nvSpPr>
        <p:spPr/>
        <p:txBody>
          <a:bodyPr>
            <a:normAutofit/>
          </a:bodyPr>
          <a:lstStyle/>
          <a:p>
            <a:r>
              <a:rPr lang="zh-TW" altLang="en-US" sz="4400" b="0" i="0">
                <a:solidFill>
                  <a:srgbClr val="00B050"/>
                </a:solidFill>
                <a:effectLst/>
                <a:latin typeface="Microsoft JhengHei" panose="020B0604020202020204" pitchFamily="34" charset="0"/>
              </a:rPr>
              <a:t>不少人在冬天都愛穿著羊毛衫來保暖，其物料輕巧而且舒服，但是你知道嗎？他其中的成分竟會造成海洋汙染，英國科學家在一系列關於微纖維污染的研究中發現，羊毛在每次經過洗滌之後，都會釋出約</a:t>
            </a:r>
            <a:r>
              <a:rPr lang="en-US" altLang="zh-TW" sz="4400" b="0" i="0">
                <a:solidFill>
                  <a:srgbClr val="00B050"/>
                </a:solidFill>
                <a:effectLst/>
                <a:latin typeface="Microsoft JhengHei" panose="020B0604020202020204" pitchFamily="34" charset="0"/>
              </a:rPr>
              <a:t>2000</a:t>
            </a:r>
            <a:r>
              <a:rPr lang="zh-TW" altLang="en-US" sz="4400" b="0" i="0">
                <a:solidFill>
                  <a:srgbClr val="00B050"/>
                </a:solidFill>
                <a:effectLst/>
                <a:latin typeface="Microsoft JhengHei" panose="020B0604020202020204" pitchFamily="34" charset="0"/>
              </a:rPr>
              <a:t>條微纖維，而當中所含的聚脂纖維竟是海洋污染的其中一個重要來源。</a:t>
            </a:r>
            <a:endParaRPr lang="zh-TW" altLang="en-US" sz="4400">
              <a:solidFill>
                <a:srgbClr val="00B050"/>
              </a:solidFill>
            </a:endParaRPr>
          </a:p>
        </p:txBody>
      </p:sp>
    </p:spTree>
    <p:extLst>
      <p:ext uri="{BB962C8B-B14F-4D97-AF65-F5344CB8AC3E}">
        <p14:creationId xmlns:p14="http://schemas.microsoft.com/office/powerpoint/2010/main" val="3570560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24CFFC4-3B96-AC41-8C08-C89CD2F6F238}"/>
              </a:ext>
            </a:extLst>
          </p:cNvPr>
          <p:cNvSpPr>
            <a:spLocks noGrp="1"/>
          </p:cNvSpPr>
          <p:nvPr>
            <p:ph type="title"/>
          </p:nvPr>
        </p:nvSpPr>
        <p:spPr/>
        <p:txBody>
          <a:bodyPr/>
          <a:lstStyle/>
          <a:p>
            <a:r>
              <a:rPr lang="zh-TW" altLang="en-US"/>
              <a:t>海洋的重要性</a:t>
            </a:r>
          </a:p>
        </p:txBody>
      </p:sp>
      <p:sp>
        <p:nvSpPr>
          <p:cNvPr id="3" name="內容版面配置區 2">
            <a:extLst>
              <a:ext uri="{FF2B5EF4-FFF2-40B4-BE49-F238E27FC236}">
                <a16:creationId xmlns:a16="http://schemas.microsoft.com/office/drawing/2014/main" xmlns="" id="{62B083FD-CCB9-C840-94BA-6CBBB61521E7}"/>
              </a:ext>
            </a:extLst>
          </p:cNvPr>
          <p:cNvSpPr>
            <a:spLocks noGrp="1"/>
          </p:cNvSpPr>
          <p:nvPr>
            <p:ph idx="1"/>
          </p:nvPr>
        </p:nvSpPr>
        <p:spPr>
          <a:xfrm>
            <a:off x="838199" y="1410892"/>
            <a:ext cx="10265569" cy="5804296"/>
          </a:xfrm>
        </p:spPr>
        <p:txBody>
          <a:bodyPr>
            <a:noAutofit/>
          </a:bodyPr>
          <a:lstStyle/>
          <a:p>
            <a:r>
              <a:rPr lang="en-US" altLang="zh-TW" sz="3600" b="0" i="0" smtClean="0">
                <a:solidFill>
                  <a:srgbClr val="222222"/>
                </a:solidFill>
                <a:effectLst/>
                <a:latin typeface="Arial" panose="020B0604020202020204" pitchFamily="34" charset="0"/>
              </a:rPr>
              <a:t>2008</a:t>
            </a:r>
            <a:r>
              <a:rPr lang="zh-TW" altLang="en-US" sz="3600" b="0" i="0" smtClean="0">
                <a:solidFill>
                  <a:srgbClr val="222222"/>
                </a:solidFill>
                <a:effectLst/>
                <a:latin typeface="Arial" panose="020B0604020202020204" pitchFamily="34" charset="0"/>
              </a:rPr>
              <a:t>年的青島滸苔治理過程暴露出我國應對海洋環境突發事件的嚴重準備不足</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滸苔等海洋環境突發事件的特點決定了社會組織廣泛參與的必要性</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滸苔問題並非我國獨有</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近年來國外在各地</a:t>
            </a:r>
            <a:r>
              <a:rPr lang="af-ZA" altLang="zh-TW" sz="3600" b="0" i="0" smtClean="0">
                <a:solidFill>
                  <a:srgbClr val="222222"/>
                </a:solidFill>
                <a:effectLst/>
                <a:latin typeface="Arial" panose="020B0604020202020204" pitchFamily="34" charset="0"/>
              </a:rPr>
              <a:t>NPO</a:t>
            </a:r>
            <a:r>
              <a:rPr lang="zh-TW" altLang="en-US" sz="3600" b="0" i="0" smtClean="0">
                <a:solidFill>
                  <a:srgbClr val="222222"/>
                </a:solidFill>
                <a:effectLst/>
                <a:latin typeface="Arial" panose="020B0604020202020204" pitchFamily="34" charset="0"/>
              </a:rPr>
              <a:t>的組織下</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開展了各項滸苔治理工程</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凸現了社會組織的主導作用</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我國目前正進入經濟社會發展的關鍵時期</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對涉及人民生命財產安全的海洋環境問題如果處理不當</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極易在沿海地區引發新的社會危機</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文章在借鑒國外滸苔治理經驗的基礎上</a:t>
            </a:r>
            <a:r>
              <a:rPr lang="en-US" altLang="zh-TW" sz="3600" b="0" i="0" smtClean="0">
                <a:solidFill>
                  <a:srgbClr val="222222"/>
                </a:solidFill>
                <a:effectLst/>
                <a:latin typeface="Arial" panose="020B0604020202020204" pitchFamily="34" charset="0"/>
              </a:rPr>
              <a:t>,</a:t>
            </a:r>
            <a:r>
              <a:rPr lang="zh-TW" altLang="en-US" sz="3600" b="0" i="0" smtClean="0">
                <a:solidFill>
                  <a:srgbClr val="222222"/>
                </a:solidFill>
                <a:effectLst/>
                <a:latin typeface="Arial" panose="020B0604020202020204" pitchFamily="34" charset="0"/>
              </a:rPr>
              <a:t>通過凸現社會組織的重要性來加強海洋環境應急管理是迫在眉睫的當務之急</a:t>
            </a:r>
            <a:r>
              <a:rPr lang="zh-TW" altLang="en-US" sz="3600" smtClean="0">
                <a:solidFill>
                  <a:srgbClr val="222222"/>
                </a:solidFill>
                <a:latin typeface="Arial" panose="020B0604020202020204" pitchFamily="34" charset="0"/>
              </a:rPr>
              <a:t>。</a:t>
            </a:r>
            <a:endParaRPr lang="zh-TW" altLang="en-US" sz="3600" dirty="0"/>
          </a:p>
        </p:txBody>
      </p:sp>
    </p:spTree>
    <p:extLst>
      <p:ext uri="{BB962C8B-B14F-4D97-AF65-F5344CB8AC3E}">
        <p14:creationId xmlns:p14="http://schemas.microsoft.com/office/powerpoint/2010/main" val="197407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C9A5A82-11ED-F241-A381-A2A5DE68ACBA}"/>
              </a:ext>
            </a:extLst>
          </p:cNvPr>
          <p:cNvSpPr>
            <a:spLocks noGrp="1"/>
          </p:cNvSpPr>
          <p:nvPr>
            <p:ph type="title"/>
          </p:nvPr>
        </p:nvSpPr>
        <p:spPr/>
        <p:txBody>
          <a:bodyPr/>
          <a:lstStyle/>
          <a:p>
            <a:r>
              <a:rPr lang="zh-TW" altLang="en-US"/>
              <a:t>海洋給我們人類的資源</a:t>
            </a:r>
          </a:p>
        </p:txBody>
      </p:sp>
      <p:sp>
        <p:nvSpPr>
          <p:cNvPr id="3" name="內容版面配置區 2">
            <a:extLst>
              <a:ext uri="{FF2B5EF4-FFF2-40B4-BE49-F238E27FC236}">
                <a16:creationId xmlns:a16="http://schemas.microsoft.com/office/drawing/2014/main" xmlns="" id="{A339DDF4-EBFA-3641-B152-DCB69FF8377A}"/>
              </a:ext>
            </a:extLst>
          </p:cNvPr>
          <p:cNvSpPr>
            <a:spLocks noGrp="1"/>
          </p:cNvSpPr>
          <p:nvPr>
            <p:ph idx="1"/>
          </p:nvPr>
        </p:nvSpPr>
        <p:spPr/>
        <p:txBody>
          <a:bodyPr>
            <a:noAutofit/>
          </a:bodyPr>
          <a:lstStyle/>
          <a:p>
            <a:pPr marL="0" indent="0">
              <a:buNone/>
            </a:pPr>
            <a:r>
              <a:rPr lang="zh-TW" altLang="en-US" sz="4800"/>
              <a:t>海洋就如同母親，孕育我們這些事物，在吃的方面我們從海底裡捕撈哪些魚；在能源的方面我們有海洋能發電器；在這個地球的方面他讓我們的世界變得比較涼爽；在休閒的這方面他讓我們有更好的選擇可以休閒等</a:t>
            </a:r>
            <a:r>
              <a:rPr lang="en-US" altLang="zh-TW" sz="4800"/>
              <a:t>……</a:t>
            </a:r>
            <a:endParaRPr lang="zh-TW" altLang="en-US" sz="4800"/>
          </a:p>
        </p:txBody>
      </p:sp>
    </p:spTree>
    <p:extLst>
      <p:ext uri="{BB962C8B-B14F-4D97-AF65-F5344CB8AC3E}">
        <p14:creationId xmlns:p14="http://schemas.microsoft.com/office/powerpoint/2010/main" val="326144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4542CCD-2D72-A74A-A6C7-A6472ECB2A5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D79B5FDF-5AD1-504F-B1B7-2D89F9FB2D25}"/>
              </a:ext>
            </a:extLst>
          </p:cNvPr>
          <p:cNvSpPr>
            <a:spLocks noGrp="1"/>
          </p:cNvSpPr>
          <p:nvPr>
            <p:ph idx="1"/>
          </p:nvPr>
        </p:nvSpPr>
        <p:spPr/>
        <p:txBody>
          <a:bodyPr>
            <a:normAutofit/>
          </a:bodyPr>
          <a:lstStyle/>
          <a:p>
            <a:pPr marL="0" indent="0">
              <a:buNone/>
            </a:pPr>
            <a:r>
              <a:rPr lang="zh-TW" altLang="en-US" sz="9600">
                <a:solidFill>
                  <a:srgbClr val="00B050"/>
                </a:solidFill>
              </a:rPr>
              <a:t>可以發明什麼拯救海洋？</a:t>
            </a:r>
          </a:p>
        </p:txBody>
      </p:sp>
    </p:spTree>
    <p:extLst>
      <p:ext uri="{BB962C8B-B14F-4D97-AF65-F5344CB8AC3E}">
        <p14:creationId xmlns:p14="http://schemas.microsoft.com/office/powerpoint/2010/main" val="419636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E6B6DEE-7073-E74D-8026-F86AF903FAF6}"/>
              </a:ext>
            </a:extLst>
          </p:cNvPr>
          <p:cNvSpPr>
            <a:spLocks noGrp="1"/>
          </p:cNvSpPr>
          <p:nvPr>
            <p:ph type="title"/>
          </p:nvPr>
        </p:nvSpPr>
        <p:spPr/>
        <p:txBody>
          <a:bodyPr/>
          <a:lstStyle/>
          <a:p>
            <a:r>
              <a:rPr lang="zh-TW" altLang="en-US"/>
              <a:t>我們可以</a:t>
            </a:r>
            <a:r>
              <a:rPr lang="zh-TW" altLang="en-US" b="0" i="0">
                <a:solidFill>
                  <a:srgbClr val="000000"/>
                </a:solidFill>
                <a:effectLst/>
                <a:latin typeface="Georgia" panose="02040502050405020303" pitchFamily="18" charset="0"/>
              </a:rPr>
              <a:t>發明海洋「吸塵器」</a:t>
            </a:r>
            <a:endParaRPr lang="zh-TW" altLang="en-US"/>
          </a:p>
        </p:txBody>
      </p:sp>
      <p:sp>
        <p:nvSpPr>
          <p:cNvPr id="3" name="內容版面配置區 2">
            <a:extLst>
              <a:ext uri="{FF2B5EF4-FFF2-40B4-BE49-F238E27FC236}">
                <a16:creationId xmlns:a16="http://schemas.microsoft.com/office/drawing/2014/main" xmlns="" id="{B20994D1-9686-EC41-ADFD-DF6630660026}"/>
              </a:ext>
            </a:extLst>
          </p:cNvPr>
          <p:cNvSpPr>
            <a:spLocks noGrp="1"/>
          </p:cNvSpPr>
          <p:nvPr>
            <p:ph idx="1"/>
          </p:nvPr>
        </p:nvSpPr>
        <p:spPr/>
        <p:txBody>
          <a:bodyPr>
            <a:normAutofit fontScale="70000" lnSpcReduction="20000"/>
          </a:bodyPr>
          <a:lstStyle/>
          <a:p>
            <a:pPr marL="0" indent="0">
              <a:buNone/>
            </a:pPr>
            <a:r>
              <a:rPr lang="zh-TW" altLang="en-US" sz="8000" b="0" i="0">
                <a:solidFill>
                  <a:srgbClr val="00B050"/>
                </a:solidFill>
                <a:effectLst/>
                <a:latin typeface="Georgia" panose="02040502050405020303" pitchFamily="18" charset="0"/>
              </a:rPr>
              <a:t>可以藉助海洋環流使大量的塑料垃圾聚集，讓迴圈洋流把垃圾堆積到海域的一隅。使用長期浮動海面的柵欄，隨著洋流自行流動，廢棄塑料會自行集中，這遠比用船和網四處捕撈的傳統做法更有效率</a:t>
            </a:r>
            <a:r>
              <a:rPr lang="zh-TW" altLang="en-US" b="0" i="0">
                <a:solidFill>
                  <a:srgbClr val="000000"/>
                </a:solidFill>
                <a:effectLst/>
                <a:latin typeface="Georgia" panose="02040502050405020303" pitchFamily="18" charset="0"/>
              </a:rPr>
              <a:t>。</a:t>
            </a:r>
            <a:endParaRPr lang="zh-TW" altLang="en-US"/>
          </a:p>
        </p:txBody>
      </p:sp>
    </p:spTree>
    <p:extLst>
      <p:ext uri="{BB962C8B-B14F-4D97-AF65-F5344CB8AC3E}">
        <p14:creationId xmlns:p14="http://schemas.microsoft.com/office/powerpoint/2010/main" val="109950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75F1F41-E21F-094E-AF28-1CB77AE1EBC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5B9284EE-1D58-394E-8597-4D864253162B}"/>
              </a:ext>
            </a:extLst>
          </p:cNvPr>
          <p:cNvSpPr>
            <a:spLocks noGrp="1"/>
          </p:cNvSpPr>
          <p:nvPr>
            <p:ph idx="1"/>
          </p:nvPr>
        </p:nvSpPr>
        <p:spPr>
          <a:xfrm>
            <a:off x="838200" y="1825624"/>
            <a:ext cx="10515600" cy="5032376"/>
          </a:xfrm>
        </p:spPr>
        <p:txBody>
          <a:bodyPr>
            <a:normAutofit/>
          </a:bodyPr>
          <a:lstStyle/>
          <a:p>
            <a:pPr marL="0" indent="0">
              <a:buNone/>
            </a:pPr>
            <a:r>
              <a:rPr lang="zh-TW" altLang="en-US" sz="9600"/>
              <a:t>你知道嗎？海洋污染的最大兇手是</a:t>
            </a:r>
            <a:r>
              <a:rPr lang="en-US" altLang="zh-TW" sz="9600"/>
              <a:t>……</a:t>
            </a:r>
            <a:endParaRPr lang="zh-TW" altLang="en-US" sz="9600"/>
          </a:p>
        </p:txBody>
      </p:sp>
    </p:spTree>
    <p:extLst>
      <p:ext uri="{BB962C8B-B14F-4D97-AF65-F5344CB8AC3E}">
        <p14:creationId xmlns:p14="http://schemas.microsoft.com/office/powerpoint/2010/main" val="356170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BD0D75E-6654-9045-81EE-3DE8BE5CA27C}"/>
              </a:ext>
            </a:extLst>
          </p:cNvPr>
          <p:cNvSpPr>
            <a:spLocks noGrp="1"/>
          </p:cNvSpPr>
          <p:nvPr>
            <p:ph type="title"/>
          </p:nvPr>
        </p:nvSpPr>
        <p:spPr/>
        <p:txBody>
          <a:bodyPr/>
          <a:lstStyle/>
          <a:p>
            <a:r>
              <a:rPr lang="zh-TW" altLang="en-US"/>
              <a:t>我們該如何補救海洋</a:t>
            </a:r>
          </a:p>
        </p:txBody>
      </p:sp>
      <p:sp>
        <p:nvSpPr>
          <p:cNvPr id="3" name="內容版面配置區 2">
            <a:extLst>
              <a:ext uri="{FF2B5EF4-FFF2-40B4-BE49-F238E27FC236}">
                <a16:creationId xmlns:a16="http://schemas.microsoft.com/office/drawing/2014/main" xmlns="" id="{A68BF28C-F09B-3548-83C4-157BA911F3AD}"/>
              </a:ext>
            </a:extLst>
          </p:cNvPr>
          <p:cNvSpPr>
            <a:spLocks noGrp="1"/>
          </p:cNvSpPr>
          <p:nvPr>
            <p:ph idx="1"/>
          </p:nvPr>
        </p:nvSpPr>
        <p:spPr>
          <a:xfrm>
            <a:off x="-1" y="1553767"/>
            <a:ext cx="12001501" cy="5304234"/>
          </a:xfrm>
        </p:spPr>
        <p:txBody>
          <a:bodyPr>
            <a:normAutofit/>
          </a:bodyPr>
          <a:lstStyle/>
          <a:p>
            <a:r>
              <a:rPr lang="zh-TW" altLang="en-US" sz="6600">
                <a:solidFill>
                  <a:schemeClr val="accent2"/>
                </a:solidFill>
              </a:rPr>
              <a:t>我們可以在網路上告知現在海洋污染的嚴重性，召集大家做一些我們能力可以達到的事。</a:t>
            </a:r>
            <a:endParaRPr lang="en-US" altLang="zh-TW" sz="6600">
              <a:solidFill>
                <a:schemeClr val="accent2"/>
              </a:solidFill>
            </a:endParaRPr>
          </a:p>
          <a:p>
            <a:r>
              <a:rPr lang="zh-TW" altLang="en-US" sz="6600">
                <a:solidFill>
                  <a:schemeClr val="accent2"/>
                </a:solidFill>
              </a:rPr>
              <a:t>例如：減少去海邊造成的垃圾，多做淨灘活動等</a:t>
            </a:r>
            <a:r>
              <a:rPr lang="en-US" altLang="zh-TW" sz="6600">
                <a:solidFill>
                  <a:schemeClr val="accent2"/>
                </a:solidFill>
              </a:rPr>
              <a:t>……</a:t>
            </a:r>
            <a:endParaRPr lang="zh-TW" altLang="en-US" sz="6600">
              <a:solidFill>
                <a:schemeClr val="accent2"/>
              </a:solidFill>
            </a:endParaRPr>
          </a:p>
        </p:txBody>
      </p:sp>
    </p:spTree>
    <p:extLst>
      <p:ext uri="{BB962C8B-B14F-4D97-AF65-F5344CB8AC3E}">
        <p14:creationId xmlns:p14="http://schemas.microsoft.com/office/powerpoint/2010/main" val="303120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C23E4D9-C164-8C4F-9894-7DA345C9A81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5F49325F-3256-D042-9B7F-45CB1F52EAD7}"/>
              </a:ext>
            </a:extLst>
          </p:cNvPr>
          <p:cNvSpPr>
            <a:spLocks noGrp="1"/>
          </p:cNvSpPr>
          <p:nvPr>
            <p:ph idx="1"/>
          </p:nvPr>
        </p:nvSpPr>
        <p:spPr/>
        <p:txBody>
          <a:bodyPr>
            <a:normAutofit/>
          </a:bodyPr>
          <a:lstStyle/>
          <a:p>
            <a:pPr marL="0" indent="0">
              <a:buNone/>
            </a:pPr>
            <a:endParaRPr lang="en-US" altLang="zh-TW" sz="8000">
              <a:solidFill>
                <a:srgbClr val="00B0F0"/>
              </a:solidFill>
            </a:endParaRPr>
          </a:p>
          <a:p>
            <a:pPr marL="0" indent="0">
              <a:buNone/>
            </a:pPr>
            <a:r>
              <a:rPr lang="zh-TW" altLang="en-US" sz="8000">
                <a:solidFill>
                  <a:srgbClr val="00B0F0"/>
                </a:solidFill>
              </a:rPr>
              <a:t>海洋可以不要我們人類</a:t>
            </a:r>
          </a:p>
        </p:txBody>
      </p:sp>
    </p:spTree>
    <p:extLst>
      <p:ext uri="{BB962C8B-B14F-4D97-AF65-F5344CB8AC3E}">
        <p14:creationId xmlns:p14="http://schemas.microsoft.com/office/powerpoint/2010/main" val="186595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0367127-6CF1-1A4B-B560-E81FB870F3C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C76E3DE1-0F86-7949-80AA-BB1F65B6A774}"/>
              </a:ext>
            </a:extLst>
          </p:cNvPr>
          <p:cNvSpPr>
            <a:spLocks noGrp="1"/>
          </p:cNvSpPr>
          <p:nvPr>
            <p:ph idx="1"/>
          </p:nvPr>
        </p:nvSpPr>
        <p:spPr/>
        <p:txBody>
          <a:bodyPr>
            <a:normAutofit/>
          </a:bodyPr>
          <a:lstStyle/>
          <a:p>
            <a:pPr marL="0" indent="0">
              <a:buNone/>
            </a:pPr>
            <a:r>
              <a:rPr lang="zh-TW" altLang="en-US" sz="8000">
                <a:solidFill>
                  <a:srgbClr val="C00000"/>
                </a:solidFill>
              </a:rPr>
              <a:t>但是</a:t>
            </a:r>
            <a:endParaRPr lang="en-US" altLang="zh-TW" sz="8000">
              <a:solidFill>
                <a:srgbClr val="C00000"/>
              </a:solidFill>
            </a:endParaRPr>
          </a:p>
          <a:p>
            <a:endParaRPr lang="en-US" altLang="zh-TW" sz="8000">
              <a:solidFill>
                <a:srgbClr val="C00000"/>
              </a:solidFill>
            </a:endParaRPr>
          </a:p>
          <a:p>
            <a:pPr marL="0" indent="0">
              <a:buNone/>
            </a:pPr>
            <a:r>
              <a:rPr lang="zh-TW" altLang="en-US" sz="8000">
                <a:solidFill>
                  <a:srgbClr val="C00000"/>
                </a:solidFill>
              </a:rPr>
              <a:t>我們人類不能沒有海洋</a:t>
            </a:r>
          </a:p>
        </p:txBody>
      </p:sp>
    </p:spTree>
    <p:extLst>
      <p:ext uri="{BB962C8B-B14F-4D97-AF65-F5344CB8AC3E}">
        <p14:creationId xmlns:p14="http://schemas.microsoft.com/office/powerpoint/2010/main" val="341857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AE3CCAE-76C0-7041-84C0-7817C533823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9B3F310C-51F4-C843-8C9A-16660C188B15}"/>
              </a:ext>
            </a:extLst>
          </p:cNvPr>
          <p:cNvSpPr>
            <a:spLocks noGrp="1"/>
          </p:cNvSpPr>
          <p:nvPr>
            <p:ph idx="1"/>
          </p:nvPr>
        </p:nvSpPr>
        <p:spPr>
          <a:xfrm>
            <a:off x="838200" y="1825625"/>
            <a:ext cx="10515600" cy="4351338"/>
          </a:xfrm>
        </p:spPr>
        <p:txBody>
          <a:bodyPr>
            <a:noAutofit/>
          </a:bodyPr>
          <a:lstStyle/>
          <a:p>
            <a:pPr marL="0" indent="0">
              <a:buNone/>
            </a:pPr>
            <a:r>
              <a:rPr lang="zh-TW" altLang="en-US" sz="8000"/>
              <a:t>有些人已經把海洋當作習以為常了，但是目前</a:t>
            </a:r>
            <a:r>
              <a:rPr lang="zh-TW" altLang="en-US" sz="8000">
                <a:solidFill>
                  <a:srgbClr val="C00000"/>
                </a:solidFill>
              </a:rPr>
              <a:t>海洋的污染</a:t>
            </a:r>
            <a:r>
              <a:rPr lang="zh-TW" altLang="en-US" sz="8000"/>
              <a:t>還在</a:t>
            </a:r>
            <a:r>
              <a:rPr lang="zh-TW" altLang="en-US" sz="8000">
                <a:solidFill>
                  <a:srgbClr val="C00000"/>
                </a:solidFill>
              </a:rPr>
              <a:t>持續惡化</a:t>
            </a:r>
            <a:r>
              <a:rPr lang="en-US" altLang="zh-TW" sz="8000">
                <a:solidFill>
                  <a:srgbClr val="C00000"/>
                </a:solidFill>
              </a:rPr>
              <a:t>……</a:t>
            </a:r>
            <a:endParaRPr lang="zh-TW" altLang="en-US" sz="8000">
              <a:solidFill>
                <a:srgbClr val="C00000"/>
              </a:solidFill>
            </a:endParaRPr>
          </a:p>
        </p:txBody>
      </p:sp>
    </p:spTree>
    <p:extLst>
      <p:ext uri="{BB962C8B-B14F-4D97-AF65-F5344CB8AC3E}">
        <p14:creationId xmlns:p14="http://schemas.microsoft.com/office/powerpoint/2010/main" val="278828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628CB3-2B38-A943-B17E-29E1ABECB2A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6B68537E-0673-ED43-A963-4961C19BC571}"/>
              </a:ext>
            </a:extLst>
          </p:cNvPr>
          <p:cNvSpPr>
            <a:spLocks noGrp="1"/>
          </p:cNvSpPr>
          <p:nvPr>
            <p:ph idx="1"/>
          </p:nvPr>
        </p:nvSpPr>
        <p:spPr/>
        <p:txBody>
          <a:bodyPr>
            <a:normAutofit/>
          </a:bodyPr>
          <a:lstStyle/>
          <a:p>
            <a:pPr marL="0" indent="0">
              <a:buNone/>
            </a:pPr>
            <a:r>
              <a:rPr lang="zh-TW" altLang="en-US" sz="9600"/>
              <a:t>所以</a:t>
            </a:r>
            <a:r>
              <a:rPr lang="en-US" altLang="zh-TW" sz="9600"/>
              <a:t>……</a:t>
            </a:r>
          </a:p>
          <a:p>
            <a:pPr marL="3200400" lvl="7" indent="0">
              <a:buNone/>
            </a:pPr>
            <a:r>
              <a:rPr lang="zh-TW" altLang="en-US" sz="8600"/>
              <a:t>我們應該</a:t>
            </a:r>
            <a:r>
              <a:rPr lang="en-US" altLang="zh-TW" sz="8600"/>
              <a:t>……</a:t>
            </a:r>
            <a:endParaRPr lang="zh-TW" altLang="en-US" sz="8600"/>
          </a:p>
        </p:txBody>
      </p:sp>
    </p:spTree>
    <p:extLst>
      <p:ext uri="{BB962C8B-B14F-4D97-AF65-F5344CB8AC3E}">
        <p14:creationId xmlns:p14="http://schemas.microsoft.com/office/powerpoint/2010/main" val="319535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153CA61-2642-A945-B6CC-7A76E96CEF3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67B872A2-4E58-C146-B9CC-5FAD3FC5C686}"/>
              </a:ext>
            </a:extLst>
          </p:cNvPr>
          <p:cNvSpPr>
            <a:spLocks noGrp="1"/>
          </p:cNvSpPr>
          <p:nvPr>
            <p:ph idx="1"/>
          </p:nvPr>
        </p:nvSpPr>
        <p:spPr/>
        <p:txBody>
          <a:bodyPr>
            <a:normAutofit/>
          </a:bodyPr>
          <a:lstStyle/>
          <a:p>
            <a:pPr marL="0" indent="0">
              <a:buNone/>
            </a:pPr>
            <a:r>
              <a:rPr lang="zh-TW" altLang="en-US" sz="9600">
                <a:solidFill>
                  <a:srgbClr val="FF0000"/>
                </a:solidFill>
              </a:rPr>
              <a:t>代替他們來保護這個家！！！</a:t>
            </a:r>
          </a:p>
        </p:txBody>
      </p:sp>
    </p:spTree>
    <p:extLst>
      <p:ext uri="{BB962C8B-B14F-4D97-AF65-F5344CB8AC3E}">
        <p14:creationId xmlns:p14="http://schemas.microsoft.com/office/powerpoint/2010/main" val="67824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8BBBCDE-23CE-7F4B-A8F4-2918C469396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851B2540-E327-AB4A-B1FC-E5242CE6540B}"/>
              </a:ext>
            </a:extLst>
          </p:cNvPr>
          <p:cNvSpPr>
            <a:spLocks noGrp="1"/>
          </p:cNvSpPr>
          <p:nvPr>
            <p:ph idx="1"/>
          </p:nvPr>
        </p:nvSpPr>
        <p:spPr/>
        <p:txBody>
          <a:bodyPr>
            <a:normAutofit/>
          </a:bodyPr>
          <a:lstStyle/>
          <a:p>
            <a:pPr marL="0" indent="0">
              <a:buNone/>
            </a:pPr>
            <a:r>
              <a:rPr lang="zh-TW" altLang="en-US" sz="9600">
                <a:solidFill>
                  <a:srgbClr val="7030A0"/>
                </a:solidFill>
              </a:rPr>
              <a:t>我們本就應該保護這個地球的任何生物</a:t>
            </a:r>
          </a:p>
        </p:txBody>
      </p:sp>
    </p:spTree>
    <p:extLst>
      <p:ext uri="{BB962C8B-B14F-4D97-AF65-F5344CB8AC3E}">
        <p14:creationId xmlns:p14="http://schemas.microsoft.com/office/powerpoint/2010/main" val="421928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88963A2-651C-BF46-956B-3C2450CD31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093FD0FF-C3E8-CE41-BC9E-2E0703C798A4}"/>
              </a:ext>
            </a:extLst>
          </p:cNvPr>
          <p:cNvSpPr>
            <a:spLocks noGrp="1"/>
          </p:cNvSpPr>
          <p:nvPr>
            <p:ph idx="1"/>
          </p:nvPr>
        </p:nvSpPr>
        <p:spPr/>
        <p:txBody>
          <a:bodyPr>
            <a:normAutofit/>
          </a:bodyPr>
          <a:lstStyle/>
          <a:p>
            <a:pPr marL="0" indent="0">
              <a:buNone/>
            </a:pPr>
            <a:r>
              <a:rPr lang="zh-TW" altLang="en-US" sz="9600">
                <a:solidFill>
                  <a:srgbClr val="002060"/>
                </a:solidFill>
              </a:rPr>
              <a:t>所以就讓你我來繼續守護這個家吧！</a:t>
            </a:r>
          </a:p>
        </p:txBody>
      </p:sp>
    </p:spTree>
    <p:extLst>
      <p:ext uri="{BB962C8B-B14F-4D97-AF65-F5344CB8AC3E}">
        <p14:creationId xmlns:p14="http://schemas.microsoft.com/office/powerpoint/2010/main" val="93563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2B19267-1FAA-004C-B5B5-AAFE0C39127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6C630F60-6F6B-FA45-AA92-D1A1FF6B7F2C}"/>
              </a:ext>
            </a:extLst>
          </p:cNvPr>
          <p:cNvSpPr>
            <a:spLocks noGrp="1"/>
          </p:cNvSpPr>
          <p:nvPr>
            <p:ph idx="1"/>
          </p:nvPr>
        </p:nvSpPr>
        <p:spPr>
          <a:xfrm>
            <a:off x="-127397" y="-1011369"/>
            <a:ext cx="9913144" cy="2323041"/>
          </a:xfrm>
        </p:spPr>
        <p:txBody>
          <a:bodyPr>
            <a:normAutofit lnSpcReduction="10000"/>
          </a:bodyPr>
          <a:lstStyle/>
          <a:p>
            <a:pPr marL="3657600" lvl="8" indent="0">
              <a:buNone/>
            </a:pPr>
            <a:endParaRPr lang="en-US" altLang="zh-TW" sz="8600"/>
          </a:p>
          <a:p>
            <a:pPr marL="3657600" lvl="8" indent="0">
              <a:buNone/>
            </a:pPr>
            <a:r>
              <a:rPr lang="zh-TW" altLang="en-US" sz="8600"/>
              <a:t>謝謝大家</a:t>
            </a:r>
          </a:p>
        </p:txBody>
      </p:sp>
      <p:pic>
        <p:nvPicPr>
          <p:cNvPr id="4" name="圖片 4">
            <a:extLst>
              <a:ext uri="{FF2B5EF4-FFF2-40B4-BE49-F238E27FC236}">
                <a16:creationId xmlns:a16="http://schemas.microsoft.com/office/drawing/2014/main" xmlns="" id="{3654DE8B-AB63-6341-847D-3EA6ADFF0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351" y="1439333"/>
            <a:ext cx="6947297" cy="5418667"/>
          </a:xfrm>
          <a:prstGeom prst="rect">
            <a:avLst/>
          </a:prstGeom>
        </p:spPr>
      </p:pic>
    </p:spTree>
    <p:extLst>
      <p:ext uri="{BB962C8B-B14F-4D97-AF65-F5344CB8AC3E}">
        <p14:creationId xmlns:p14="http://schemas.microsoft.com/office/powerpoint/2010/main" val="127358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CBBFFCD-A1D0-F74E-AC21-FB0A2FA540A3}"/>
              </a:ext>
            </a:extLst>
          </p:cNvPr>
          <p:cNvSpPr>
            <a:spLocks noGrp="1"/>
          </p:cNvSpPr>
          <p:nvPr>
            <p:ph type="title"/>
          </p:nvPr>
        </p:nvSpPr>
        <p:spPr>
          <a:xfrm>
            <a:off x="1409700" y="1311672"/>
            <a:ext cx="10515600" cy="1325563"/>
          </a:xfrm>
        </p:spPr>
        <p:txBody>
          <a:bodyPr/>
          <a:lstStyle/>
          <a:p>
            <a:endParaRPr lang="zh-TW" altLang="en-US"/>
          </a:p>
        </p:txBody>
      </p:sp>
      <p:sp>
        <p:nvSpPr>
          <p:cNvPr id="3" name="內容版面配置區 2">
            <a:extLst>
              <a:ext uri="{FF2B5EF4-FFF2-40B4-BE49-F238E27FC236}">
                <a16:creationId xmlns:a16="http://schemas.microsoft.com/office/drawing/2014/main" xmlns="" id="{815FDD48-B9D6-2B4D-9890-897C20B3569B}"/>
              </a:ext>
            </a:extLst>
          </p:cNvPr>
          <p:cNvSpPr>
            <a:spLocks noGrp="1"/>
          </p:cNvSpPr>
          <p:nvPr>
            <p:ph idx="1"/>
          </p:nvPr>
        </p:nvSpPr>
        <p:spPr>
          <a:xfrm>
            <a:off x="690562" y="0"/>
            <a:ext cx="10515600" cy="4351338"/>
          </a:xfrm>
        </p:spPr>
        <p:txBody>
          <a:bodyPr>
            <a:normAutofit/>
          </a:bodyPr>
          <a:lstStyle/>
          <a:p>
            <a:pPr marL="0" indent="0">
              <a:buNone/>
            </a:pPr>
            <a:r>
              <a:rPr lang="zh-TW" altLang="en-US" sz="10600">
                <a:solidFill>
                  <a:schemeClr val="accent1">
                    <a:lumMod val="75000"/>
                  </a:schemeClr>
                </a:solidFill>
              </a:rPr>
              <a:t>我們的報告到此結束</a:t>
            </a:r>
          </a:p>
        </p:txBody>
      </p:sp>
      <p:pic>
        <p:nvPicPr>
          <p:cNvPr id="4" name="圖片 4">
            <a:extLst>
              <a:ext uri="{FF2B5EF4-FFF2-40B4-BE49-F238E27FC236}">
                <a16:creationId xmlns:a16="http://schemas.microsoft.com/office/drawing/2014/main" xmlns="" id="{33AB947B-91CE-0B42-8B15-0E582F920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173" y="1461493"/>
            <a:ext cx="7548298" cy="4974828"/>
          </a:xfrm>
          <a:prstGeom prst="rect">
            <a:avLst/>
          </a:prstGeom>
        </p:spPr>
      </p:pic>
    </p:spTree>
    <p:extLst>
      <p:ext uri="{BB962C8B-B14F-4D97-AF65-F5344CB8AC3E}">
        <p14:creationId xmlns:p14="http://schemas.microsoft.com/office/powerpoint/2010/main" val="106506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9336542-B7D9-A346-859B-C56F45CAE1E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931DD4CB-A191-5046-B8B2-FA64148789B9}"/>
              </a:ext>
            </a:extLst>
          </p:cNvPr>
          <p:cNvSpPr>
            <a:spLocks noGrp="1"/>
          </p:cNvSpPr>
          <p:nvPr>
            <p:ph idx="1"/>
          </p:nvPr>
        </p:nvSpPr>
        <p:spPr/>
        <p:txBody>
          <a:bodyPr>
            <a:normAutofit/>
          </a:bodyPr>
          <a:lstStyle/>
          <a:p>
            <a:pPr marL="3657600" lvl="8" indent="0">
              <a:buNone/>
            </a:pPr>
            <a:endParaRPr lang="en-US" altLang="zh-TW" sz="8600">
              <a:solidFill>
                <a:srgbClr val="FF0000"/>
              </a:solidFill>
            </a:endParaRPr>
          </a:p>
          <a:p>
            <a:pPr marL="3657600" lvl="8" indent="0">
              <a:buNone/>
            </a:pPr>
            <a:r>
              <a:rPr lang="zh-TW" altLang="en-US" sz="9600">
                <a:solidFill>
                  <a:srgbClr val="FF0000"/>
                </a:solidFill>
              </a:rPr>
              <a:t>人類</a:t>
            </a:r>
          </a:p>
        </p:txBody>
      </p:sp>
    </p:spTree>
    <p:extLst>
      <p:ext uri="{BB962C8B-B14F-4D97-AF65-F5344CB8AC3E}">
        <p14:creationId xmlns:p14="http://schemas.microsoft.com/office/powerpoint/2010/main" val="3949842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3BD458F-CED7-ED41-B179-45502115CFE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39D7D35C-C119-3343-93ED-6B4A96779DB1}"/>
              </a:ext>
            </a:extLst>
          </p:cNvPr>
          <p:cNvSpPr>
            <a:spLocks noGrp="1"/>
          </p:cNvSpPr>
          <p:nvPr>
            <p:ph idx="1"/>
          </p:nvPr>
        </p:nvSpPr>
        <p:spPr>
          <a:xfrm>
            <a:off x="534590" y="-484981"/>
            <a:ext cx="10515600" cy="2753122"/>
          </a:xfrm>
        </p:spPr>
        <p:txBody>
          <a:bodyPr>
            <a:normAutofit/>
          </a:bodyPr>
          <a:lstStyle/>
          <a:p>
            <a:pPr marL="0" indent="0">
              <a:buNone/>
            </a:pPr>
            <a:endParaRPr lang="en-US" altLang="zh-TW" sz="9600">
              <a:solidFill>
                <a:srgbClr val="7030A0"/>
              </a:solidFill>
            </a:endParaRPr>
          </a:p>
          <a:p>
            <a:pPr marL="1371600" lvl="3" indent="0">
              <a:buNone/>
            </a:pPr>
            <a:r>
              <a:rPr lang="zh-TW" altLang="en-US" sz="8600">
                <a:solidFill>
                  <a:srgbClr val="7030A0"/>
                </a:solidFill>
              </a:rPr>
              <a:t>請掌聲鼓勵鼓勵</a:t>
            </a:r>
            <a:endParaRPr lang="en-US" altLang="zh-TW" sz="8600">
              <a:solidFill>
                <a:srgbClr val="7030A0"/>
              </a:solidFill>
            </a:endParaRPr>
          </a:p>
          <a:p>
            <a:pPr marL="1371600" lvl="3" indent="0">
              <a:buNone/>
            </a:pPr>
            <a:endParaRPr lang="zh-TW" altLang="en-US" sz="8600">
              <a:solidFill>
                <a:srgbClr val="7030A0"/>
              </a:solidFill>
            </a:endParaRPr>
          </a:p>
        </p:txBody>
      </p:sp>
      <p:pic>
        <p:nvPicPr>
          <p:cNvPr id="4" name="圖片 4">
            <a:extLst>
              <a:ext uri="{FF2B5EF4-FFF2-40B4-BE49-F238E27FC236}">
                <a16:creationId xmlns:a16="http://schemas.microsoft.com/office/drawing/2014/main" xmlns="" id="{D17776D7-5B51-C84C-A00D-BA8F1D305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88" y="2007129"/>
            <a:ext cx="6679406" cy="4850871"/>
          </a:xfrm>
          <a:prstGeom prst="rect">
            <a:avLst/>
          </a:prstGeom>
        </p:spPr>
      </p:pic>
      <p:sp>
        <p:nvSpPr>
          <p:cNvPr id="6" name="內容版面配置區 2">
            <a:extLst>
              <a:ext uri="{FF2B5EF4-FFF2-40B4-BE49-F238E27FC236}">
                <a16:creationId xmlns:a16="http://schemas.microsoft.com/office/drawing/2014/main" xmlns="" id="{644B9346-9536-7A45-9CC3-8CD50DE8E4EB}"/>
              </a:ext>
            </a:extLst>
          </p:cNvPr>
          <p:cNvSpPr>
            <a:spLocks noGrp="1"/>
          </p:cNvSpPr>
          <p:nvPr>
            <p:ph idx="1"/>
          </p:nvPr>
        </p:nvSpPr>
        <p:spPr>
          <a:xfrm rot="10800000" flipH="1" flipV="1">
            <a:off x="0" y="2786063"/>
            <a:ext cx="1910953" cy="1156096"/>
          </a:xfrm>
        </p:spPr>
        <p:txBody>
          <a:bodyPr>
            <a:normAutofit fontScale="40000" lnSpcReduction="20000"/>
          </a:bodyPr>
          <a:lstStyle/>
          <a:p>
            <a:pPr marL="1371600" lvl="3" indent="0">
              <a:buNone/>
            </a:pPr>
            <a:r>
              <a:rPr lang="zh-TW" altLang="en-US" sz="2000">
                <a:solidFill>
                  <a:srgbClr val="7030A0"/>
                </a:solidFill>
              </a:rPr>
              <a:t>決不是業配</a:t>
            </a:r>
            <a:endParaRPr lang="en-US" altLang="zh-TW" sz="2000">
              <a:solidFill>
                <a:srgbClr val="7030A0"/>
              </a:solidFill>
            </a:endParaRPr>
          </a:p>
          <a:p>
            <a:pPr marL="1371600" lvl="3" indent="0">
              <a:buNone/>
            </a:pPr>
            <a:r>
              <a:rPr lang="zh-TW" altLang="en-US" sz="8600">
                <a:solidFill>
                  <a:srgbClr val="7030A0"/>
                </a:solidFill>
              </a:rPr>
              <a:t>吧？</a:t>
            </a:r>
          </a:p>
        </p:txBody>
      </p:sp>
    </p:spTree>
    <p:extLst>
      <p:ext uri="{BB962C8B-B14F-4D97-AF65-F5344CB8AC3E}">
        <p14:creationId xmlns:p14="http://schemas.microsoft.com/office/powerpoint/2010/main" val="9731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E205A04-4F0E-0448-826B-68AFB2518D64}"/>
              </a:ext>
            </a:extLst>
          </p:cNvPr>
          <p:cNvSpPr>
            <a:spLocks noGrp="1"/>
          </p:cNvSpPr>
          <p:nvPr>
            <p:ph type="title"/>
          </p:nvPr>
        </p:nvSpPr>
        <p:spPr/>
        <p:txBody>
          <a:bodyPr/>
          <a:lstStyle/>
          <a:p>
            <a:r>
              <a:rPr lang="zh-TW" altLang="en-US"/>
              <a:t>我們的垃圾造成海洋生物的傷害</a:t>
            </a:r>
            <a:r>
              <a:rPr lang="en-US" altLang="zh-TW"/>
              <a:t/>
            </a:r>
            <a:br>
              <a:rPr lang="en-US" altLang="zh-TW"/>
            </a:br>
            <a:endParaRPr lang="zh-TW" altLang="en-US"/>
          </a:p>
        </p:txBody>
      </p:sp>
      <p:pic>
        <p:nvPicPr>
          <p:cNvPr id="4" name="圖片 4">
            <a:extLst>
              <a:ext uri="{FF2B5EF4-FFF2-40B4-BE49-F238E27FC236}">
                <a16:creationId xmlns:a16="http://schemas.microsoft.com/office/drawing/2014/main" xmlns="" id="{75E2FC17-E790-404E-BE40-647E480B1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1724" y="1843484"/>
            <a:ext cx="6142613" cy="4351338"/>
          </a:xfrm>
          <a:prstGeom prst="rect">
            <a:avLst/>
          </a:prstGeom>
        </p:spPr>
      </p:pic>
    </p:spTree>
    <p:extLst>
      <p:ext uri="{BB962C8B-B14F-4D97-AF65-F5344CB8AC3E}">
        <p14:creationId xmlns:p14="http://schemas.microsoft.com/office/powerpoint/2010/main" val="99316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3E5E504-5185-0248-871B-5DDAAFCA691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EEB2C3CA-92DD-FE44-90C3-3556F1144C8D}"/>
              </a:ext>
            </a:extLst>
          </p:cNvPr>
          <p:cNvSpPr>
            <a:spLocks noGrp="1"/>
          </p:cNvSpPr>
          <p:nvPr>
            <p:ph idx="1"/>
          </p:nvPr>
        </p:nvSpPr>
        <p:spPr/>
        <p:txBody>
          <a:bodyPr>
            <a:normAutofit/>
          </a:bodyPr>
          <a:lstStyle/>
          <a:p>
            <a:pPr marL="457200" lvl="1" indent="0">
              <a:buNone/>
            </a:pPr>
            <a:r>
              <a:rPr lang="zh-TW" altLang="en-US" sz="9200">
                <a:solidFill>
                  <a:srgbClr val="FF0000"/>
                </a:solidFill>
              </a:rPr>
              <a:t>我們的存在造成海洋的傷害</a:t>
            </a:r>
          </a:p>
        </p:txBody>
      </p:sp>
    </p:spTree>
    <p:extLst>
      <p:ext uri="{BB962C8B-B14F-4D97-AF65-F5344CB8AC3E}">
        <p14:creationId xmlns:p14="http://schemas.microsoft.com/office/powerpoint/2010/main" val="237103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F2B4014-E1EE-B449-B2FD-487457536DC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90AE131C-2766-F441-BFAA-46C6A58C66D3}"/>
              </a:ext>
            </a:extLst>
          </p:cNvPr>
          <p:cNvSpPr>
            <a:spLocks noGrp="1"/>
          </p:cNvSpPr>
          <p:nvPr>
            <p:ph idx="1"/>
          </p:nvPr>
        </p:nvSpPr>
        <p:spPr>
          <a:xfrm>
            <a:off x="641746" y="1914922"/>
            <a:ext cx="10515600" cy="4351338"/>
          </a:xfrm>
        </p:spPr>
        <p:txBody>
          <a:bodyPr>
            <a:normAutofit/>
          </a:bodyPr>
          <a:lstStyle/>
          <a:p>
            <a:pPr marL="0" indent="0">
              <a:buNone/>
            </a:pPr>
            <a:r>
              <a:rPr lang="zh-TW" altLang="en-US" sz="8800">
                <a:solidFill>
                  <a:srgbClr val="FF0000"/>
                </a:solidFill>
              </a:rPr>
              <a:t>海洋目前還在持續生病</a:t>
            </a:r>
          </a:p>
        </p:txBody>
      </p:sp>
    </p:spTree>
    <p:extLst>
      <p:ext uri="{BB962C8B-B14F-4D97-AF65-F5344CB8AC3E}">
        <p14:creationId xmlns:p14="http://schemas.microsoft.com/office/powerpoint/2010/main" val="103671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38762C9-57FD-D640-AD51-46F5249D4C15}"/>
              </a:ext>
            </a:extLst>
          </p:cNvPr>
          <p:cNvSpPr>
            <a:spLocks noGrp="1"/>
          </p:cNvSpPr>
          <p:nvPr>
            <p:ph type="title"/>
          </p:nvPr>
        </p:nvSpPr>
        <p:spPr/>
        <p:txBody>
          <a:bodyPr>
            <a:normAutofit/>
          </a:bodyPr>
          <a:lstStyle/>
          <a:p>
            <a:r>
              <a:rPr lang="zh-TW" altLang="en-US"/>
              <a:t>你們看</a:t>
            </a:r>
            <a:r>
              <a:rPr lang="en-US" altLang="zh-TW"/>
              <a:t/>
            </a:r>
            <a:br>
              <a:rPr lang="en-US" altLang="zh-TW"/>
            </a:br>
            <a:r>
              <a:rPr lang="zh-TW" altLang="en-US"/>
              <a:t>如今海洋已經變成這樣了</a:t>
            </a:r>
          </a:p>
        </p:txBody>
      </p:sp>
      <p:sp>
        <p:nvSpPr>
          <p:cNvPr id="3" name="內容版面配置區 2">
            <a:extLst>
              <a:ext uri="{FF2B5EF4-FFF2-40B4-BE49-F238E27FC236}">
                <a16:creationId xmlns:a16="http://schemas.microsoft.com/office/drawing/2014/main" xmlns="" id="{19A7E518-A64A-D64B-BC58-C0EE74B223EE}"/>
              </a:ext>
            </a:extLst>
          </p:cNvPr>
          <p:cNvSpPr>
            <a:spLocks noGrp="1"/>
          </p:cNvSpPr>
          <p:nvPr>
            <p:ph idx="1"/>
          </p:nvPr>
        </p:nvSpPr>
        <p:spPr/>
        <p:txBody>
          <a:bodyPr>
            <a:normAutofit/>
          </a:bodyPr>
          <a:lstStyle/>
          <a:p>
            <a:pPr marL="0" indent="0">
              <a:buNone/>
            </a:pPr>
            <a:endParaRPr lang="en-US" altLang="zh-TW" sz="4400"/>
          </a:p>
        </p:txBody>
      </p:sp>
      <p:pic>
        <p:nvPicPr>
          <p:cNvPr id="4" name="圖片 4">
            <a:extLst>
              <a:ext uri="{FF2B5EF4-FFF2-40B4-BE49-F238E27FC236}">
                <a16:creationId xmlns:a16="http://schemas.microsoft.com/office/drawing/2014/main" xmlns="" id="{47534F4B-3DE2-9F49-B74C-17FCC53EE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4"/>
            <a:ext cx="10515600" cy="5032375"/>
          </a:xfrm>
          <a:prstGeom prst="rect">
            <a:avLst/>
          </a:prstGeom>
        </p:spPr>
      </p:pic>
    </p:spTree>
    <p:extLst>
      <p:ext uri="{BB962C8B-B14F-4D97-AF65-F5344CB8AC3E}">
        <p14:creationId xmlns:p14="http://schemas.microsoft.com/office/powerpoint/2010/main" val="206359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E0B9DCB-D75F-5840-81B8-5AFF3643594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95EC15C6-B978-B342-A6D7-623816C6CD95}"/>
              </a:ext>
            </a:extLst>
          </p:cNvPr>
          <p:cNvSpPr>
            <a:spLocks noGrp="1"/>
          </p:cNvSpPr>
          <p:nvPr>
            <p:ph idx="1"/>
          </p:nvPr>
        </p:nvSpPr>
        <p:spPr/>
        <p:txBody>
          <a:bodyPr>
            <a:normAutofit/>
          </a:bodyPr>
          <a:lstStyle/>
          <a:p>
            <a:pPr marL="0" indent="0">
              <a:buNone/>
            </a:pPr>
            <a:r>
              <a:rPr lang="zh-TW" altLang="en-US" sz="8000">
                <a:solidFill>
                  <a:srgbClr val="7030A0"/>
                </a:solidFill>
              </a:rPr>
              <a:t>我們讓海洋受到傷害</a:t>
            </a:r>
            <a:endParaRPr lang="en-US" altLang="zh-TW" sz="8000">
              <a:solidFill>
                <a:srgbClr val="7030A0"/>
              </a:solidFill>
            </a:endParaRPr>
          </a:p>
          <a:p>
            <a:pPr marL="0" indent="0">
              <a:buNone/>
            </a:pPr>
            <a:r>
              <a:rPr lang="zh-TW" altLang="en-US" sz="7000">
                <a:solidFill>
                  <a:srgbClr val="7030A0"/>
                </a:solidFill>
              </a:rPr>
              <a:t>卻還不知停手</a:t>
            </a:r>
          </a:p>
        </p:txBody>
      </p:sp>
    </p:spTree>
    <p:extLst>
      <p:ext uri="{BB962C8B-B14F-4D97-AF65-F5344CB8AC3E}">
        <p14:creationId xmlns:p14="http://schemas.microsoft.com/office/powerpoint/2010/main" val="1485595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9D68652-0648-FB41-8C22-A1C0EAB4004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4C87D2FF-657F-9647-A048-321BC3098648}"/>
              </a:ext>
            </a:extLst>
          </p:cNvPr>
          <p:cNvSpPr>
            <a:spLocks noGrp="1"/>
          </p:cNvSpPr>
          <p:nvPr>
            <p:ph idx="1"/>
          </p:nvPr>
        </p:nvSpPr>
        <p:spPr/>
        <p:txBody>
          <a:bodyPr>
            <a:normAutofit/>
          </a:bodyPr>
          <a:lstStyle/>
          <a:p>
            <a:pPr marL="0" indent="0">
              <a:buNone/>
            </a:pPr>
            <a:r>
              <a:rPr lang="zh-TW" altLang="en-US" sz="8000">
                <a:solidFill>
                  <a:srgbClr val="0070C0"/>
                </a:solidFill>
              </a:rPr>
              <a:t>所以</a:t>
            </a:r>
            <a:r>
              <a:rPr lang="en-US" altLang="zh-TW" sz="8000">
                <a:solidFill>
                  <a:srgbClr val="0070C0"/>
                </a:solidFill>
              </a:rPr>
              <a:t>……</a:t>
            </a:r>
          </a:p>
          <a:p>
            <a:pPr marL="0" indent="0">
              <a:buNone/>
            </a:pPr>
            <a:r>
              <a:rPr lang="zh-TW" altLang="en-US" sz="8000">
                <a:solidFill>
                  <a:srgbClr val="0070C0"/>
                </a:solidFill>
              </a:rPr>
              <a:t>現在我們就要報告關於海洋污染的事</a:t>
            </a:r>
          </a:p>
        </p:txBody>
      </p:sp>
    </p:spTree>
    <p:extLst>
      <p:ext uri="{BB962C8B-B14F-4D97-AF65-F5344CB8AC3E}">
        <p14:creationId xmlns:p14="http://schemas.microsoft.com/office/powerpoint/2010/main" val="293089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797</Words>
  <Application>Microsoft Office PowerPoint</Application>
  <PresentationFormat>寬螢幕</PresentationFormat>
  <Paragraphs>62</Paragraphs>
  <Slides>30</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微軟正黑體</vt:lpstr>
      <vt:lpstr>微軟正黑體</vt:lpstr>
      <vt:lpstr>新細明體</vt:lpstr>
      <vt:lpstr>Arial</vt:lpstr>
      <vt:lpstr>Calibri</vt:lpstr>
      <vt:lpstr>Calibri Light</vt:lpstr>
      <vt:lpstr>Georgia</vt:lpstr>
      <vt:lpstr>Helvetica</vt:lpstr>
      <vt:lpstr>Open Sans</vt:lpstr>
      <vt:lpstr>Times New Roman</vt:lpstr>
      <vt:lpstr>Office 佈景主題</vt:lpstr>
      <vt:lpstr>海洋污染</vt:lpstr>
      <vt:lpstr>PowerPoint 簡報</vt:lpstr>
      <vt:lpstr>PowerPoint 簡報</vt:lpstr>
      <vt:lpstr>我們的垃圾造成海洋生物的傷害 </vt:lpstr>
      <vt:lpstr>PowerPoint 簡報</vt:lpstr>
      <vt:lpstr>PowerPoint 簡報</vt:lpstr>
      <vt:lpstr>你們看 如今海洋已經變成這樣了</vt:lpstr>
      <vt:lpstr>PowerPoint 簡報</vt:lpstr>
      <vt:lpstr>PowerPoint 簡報</vt:lpstr>
      <vt:lpstr>海底目前的情況</vt:lpstr>
      <vt:lpstr>我們造成海洋生物的傷害</vt:lpstr>
      <vt:lpstr>人類對海洋造成的影響</vt:lpstr>
      <vt:lpstr>海洋可以做什麼？</vt:lpstr>
      <vt:lpstr>海洋污染對地球的影響 </vt:lpstr>
      <vt:lpstr>海洋污染的原因</vt:lpstr>
      <vt:lpstr>海洋的重要性</vt:lpstr>
      <vt:lpstr>海洋給我們人類的資源</vt:lpstr>
      <vt:lpstr>PowerPoint 簡報</vt:lpstr>
      <vt:lpstr>我們可以發明海洋「吸塵器」</vt:lpstr>
      <vt:lpstr>我們該如何補救海洋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海洋污染</dc:title>
  <dc:creator>user</dc:creator>
  <cp:lastModifiedBy>user</cp:lastModifiedBy>
  <cp:revision>16</cp:revision>
  <dcterms:modified xsi:type="dcterms:W3CDTF">2019-05-06T07:34:30Z</dcterms:modified>
</cp:coreProperties>
</file>