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7"/>
  </p:notesMasterIdLst>
  <p:handoutMasterIdLst>
    <p:handoutMasterId r:id="rId18"/>
  </p:handoutMasterIdLst>
  <p:sldIdLst>
    <p:sldId id="453" r:id="rId2"/>
    <p:sldId id="454" r:id="rId3"/>
    <p:sldId id="455" r:id="rId4"/>
    <p:sldId id="456" r:id="rId5"/>
    <p:sldId id="457" r:id="rId6"/>
    <p:sldId id="458" r:id="rId7"/>
    <p:sldId id="460" r:id="rId8"/>
    <p:sldId id="461" r:id="rId9"/>
    <p:sldId id="462" r:id="rId10"/>
    <p:sldId id="463" r:id="rId11"/>
    <p:sldId id="464" r:id="rId12"/>
    <p:sldId id="465" r:id="rId13"/>
    <p:sldId id="466" r:id="rId14"/>
    <p:sldId id="468" r:id="rId15"/>
    <p:sldId id="467" r:id="rId16"/>
  </p:sldIdLst>
  <p:sldSz cx="10080625" cy="6858000"/>
  <p:notesSz cx="9939338" cy="6807200"/>
  <p:defaultTextStyle>
    <a:defPPr>
      <a:defRPr lang="zh-TW"/>
    </a:defPPr>
    <a:lvl1pPr algn="l" rtl="0" fontAlgn="base">
      <a:spcBef>
        <a:spcPct val="0"/>
      </a:spcBef>
      <a:spcAft>
        <a:spcPct val="0"/>
      </a:spcAft>
      <a:defRPr kumimoji="1" sz="2000" kern="1200">
        <a:solidFill>
          <a:schemeClr val="tx1"/>
        </a:solidFill>
        <a:latin typeface="Arial" charset="0"/>
        <a:ea typeface="新細明體" charset="-120"/>
        <a:cs typeface="+mn-cs"/>
      </a:defRPr>
    </a:lvl1pPr>
    <a:lvl2pPr marL="457200" algn="l" rtl="0" fontAlgn="base">
      <a:spcBef>
        <a:spcPct val="0"/>
      </a:spcBef>
      <a:spcAft>
        <a:spcPct val="0"/>
      </a:spcAft>
      <a:defRPr kumimoji="1" sz="2000" kern="1200">
        <a:solidFill>
          <a:schemeClr val="tx1"/>
        </a:solidFill>
        <a:latin typeface="Arial" charset="0"/>
        <a:ea typeface="新細明體" charset="-120"/>
        <a:cs typeface="+mn-cs"/>
      </a:defRPr>
    </a:lvl2pPr>
    <a:lvl3pPr marL="914400" algn="l" rtl="0" fontAlgn="base">
      <a:spcBef>
        <a:spcPct val="0"/>
      </a:spcBef>
      <a:spcAft>
        <a:spcPct val="0"/>
      </a:spcAft>
      <a:defRPr kumimoji="1" sz="2000" kern="1200">
        <a:solidFill>
          <a:schemeClr val="tx1"/>
        </a:solidFill>
        <a:latin typeface="Arial" charset="0"/>
        <a:ea typeface="新細明體" charset="-120"/>
        <a:cs typeface="+mn-cs"/>
      </a:defRPr>
    </a:lvl3pPr>
    <a:lvl4pPr marL="1371600" algn="l" rtl="0" fontAlgn="base">
      <a:spcBef>
        <a:spcPct val="0"/>
      </a:spcBef>
      <a:spcAft>
        <a:spcPct val="0"/>
      </a:spcAft>
      <a:defRPr kumimoji="1" sz="2000" kern="1200">
        <a:solidFill>
          <a:schemeClr val="tx1"/>
        </a:solidFill>
        <a:latin typeface="Arial" charset="0"/>
        <a:ea typeface="新細明體" charset="-120"/>
        <a:cs typeface="+mn-cs"/>
      </a:defRPr>
    </a:lvl4pPr>
    <a:lvl5pPr marL="1828800" algn="l" rtl="0" fontAlgn="base">
      <a:spcBef>
        <a:spcPct val="0"/>
      </a:spcBef>
      <a:spcAft>
        <a:spcPct val="0"/>
      </a:spcAft>
      <a:defRPr kumimoji="1" sz="2000" kern="1200">
        <a:solidFill>
          <a:schemeClr val="tx1"/>
        </a:solidFill>
        <a:latin typeface="Arial" charset="0"/>
        <a:ea typeface="新細明體" charset="-120"/>
        <a:cs typeface="+mn-cs"/>
      </a:defRPr>
    </a:lvl5pPr>
    <a:lvl6pPr marL="2286000" algn="l" defTabSz="914400" rtl="0" eaLnBrk="1" latinLnBrk="0" hangingPunct="1">
      <a:defRPr kumimoji="1" sz="2000" kern="1200">
        <a:solidFill>
          <a:schemeClr val="tx1"/>
        </a:solidFill>
        <a:latin typeface="Arial" charset="0"/>
        <a:ea typeface="新細明體" charset="-120"/>
        <a:cs typeface="+mn-cs"/>
      </a:defRPr>
    </a:lvl6pPr>
    <a:lvl7pPr marL="2743200" algn="l" defTabSz="914400" rtl="0" eaLnBrk="1" latinLnBrk="0" hangingPunct="1">
      <a:defRPr kumimoji="1" sz="2000" kern="1200">
        <a:solidFill>
          <a:schemeClr val="tx1"/>
        </a:solidFill>
        <a:latin typeface="Arial" charset="0"/>
        <a:ea typeface="新細明體" charset="-120"/>
        <a:cs typeface="+mn-cs"/>
      </a:defRPr>
    </a:lvl7pPr>
    <a:lvl8pPr marL="3200400" algn="l" defTabSz="914400" rtl="0" eaLnBrk="1" latinLnBrk="0" hangingPunct="1">
      <a:defRPr kumimoji="1" sz="2000" kern="1200">
        <a:solidFill>
          <a:schemeClr val="tx1"/>
        </a:solidFill>
        <a:latin typeface="Arial" charset="0"/>
        <a:ea typeface="新細明體" charset="-120"/>
        <a:cs typeface="+mn-cs"/>
      </a:defRPr>
    </a:lvl8pPr>
    <a:lvl9pPr marL="3657600" algn="l" defTabSz="914400" rtl="0" eaLnBrk="1" latinLnBrk="0" hangingPunct="1">
      <a:defRPr kumimoji="1" sz="20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3175">
          <p15:clr>
            <a:srgbClr val="A4A3A4"/>
          </p15:clr>
        </p15:guide>
      </p15:sldGuideLst>
    </p:ext>
    <p:ext uri="{2D200454-40CA-4A62-9FC3-DE9A4176ACB9}">
      <p15:notesGuideLst xmlns:p15="http://schemas.microsoft.com/office/powerpoint/2012/main">
        <p15:guide id="1" orient="horz" pos="2146"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08B6"/>
    <a:srgbClr val="000000"/>
    <a:srgbClr val="A7B521"/>
    <a:srgbClr val="FFCCCC"/>
    <a:srgbClr val="FF99CC"/>
    <a:srgbClr val="990000"/>
    <a:srgbClr val="CC3300"/>
    <a:srgbClr val="B07BD7"/>
    <a:srgbClr val="AE78D6"/>
    <a:srgbClr val="FFD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深色樣式 2 - 輔色 1/輔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76242" autoAdjust="0"/>
  </p:normalViewPr>
  <p:slideViewPr>
    <p:cSldViewPr>
      <p:cViewPr varScale="1">
        <p:scale>
          <a:sx n="88" d="100"/>
          <a:sy n="88" d="100"/>
        </p:scale>
        <p:origin x="1944" y="84"/>
      </p:cViewPr>
      <p:guideLst>
        <p:guide orient="horz" pos="2160"/>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76" d="100"/>
          <a:sy n="76" d="100"/>
        </p:scale>
        <p:origin x="2184" y="108"/>
      </p:cViewPr>
      <p:guideLst>
        <p:guide orient="horz" pos="2146"/>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15" y="11"/>
            <a:ext cx="4308130" cy="340361"/>
          </a:xfrm>
          <a:prstGeom prst="rect">
            <a:avLst/>
          </a:prstGeom>
          <a:noFill/>
          <a:ln w="9525">
            <a:noFill/>
            <a:miter lim="800000"/>
            <a:headEnd/>
            <a:tailEnd/>
          </a:ln>
        </p:spPr>
        <p:txBody>
          <a:bodyPr vert="horz" wrap="square" lIns="91369" tIns="45681" rIns="91369" bIns="45681" numCol="1" anchor="t" anchorCtr="0" compatLnSpc="1">
            <a:prstTxWarp prst="textNoShape">
              <a:avLst/>
            </a:prstTxWarp>
          </a:bodyPr>
          <a:lstStyle>
            <a:lvl1pPr defTabSz="914468">
              <a:defRPr sz="1200">
                <a:ea typeface="新細明體" pitchFamily="18" charset="-120"/>
              </a:defRPr>
            </a:lvl1pPr>
          </a:lstStyle>
          <a:p>
            <a:pPr>
              <a:defRPr/>
            </a:pPr>
            <a:endParaRPr lang="en-US" altLang="zh-TW"/>
          </a:p>
        </p:txBody>
      </p:sp>
      <p:sp>
        <p:nvSpPr>
          <p:cNvPr id="109571" name="Rectangle 3"/>
          <p:cNvSpPr>
            <a:spLocks noGrp="1" noChangeArrowheads="1"/>
          </p:cNvSpPr>
          <p:nvPr>
            <p:ph type="dt" sz="quarter" idx="1"/>
          </p:nvPr>
        </p:nvSpPr>
        <p:spPr bwMode="auto">
          <a:xfrm>
            <a:off x="5631214" y="11"/>
            <a:ext cx="4308130" cy="340361"/>
          </a:xfrm>
          <a:prstGeom prst="rect">
            <a:avLst/>
          </a:prstGeom>
          <a:noFill/>
          <a:ln w="9525">
            <a:noFill/>
            <a:miter lim="800000"/>
            <a:headEnd/>
            <a:tailEnd/>
          </a:ln>
        </p:spPr>
        <p:txBody>
          <a:bodyPr vert="horz" wrap="square" lIns="91369" tIns="45681" rIns="91369" bIns="45681" numCol="1" anchor="t" anchorCtr="0" compatLnSpc="1">
            <a:prstTxWarp prst="textNoShape">
              <a:avLst/>
            </a:prstTxWarp>
          </a:bodyPr>
          <a:lstStyle>
            <a:lvl1pPr algn="r" defTabSz="914468">
              <a:defRPr sz="1200">
                <a:ea typeface="新細明體" pitchFamily="18" charset="-120"/>
              </a:defRPr>
            </a:lvl1pPr>
          </a:lstStyle>
          <a:p>
            <a:pPr>
              <a:defRPr/>
            </a:pPr>
            <a:endParaRPr lang="en-US" altLang="zh-TW"/>
          </a:p>
        </p:txBody>
      </p:sp>
      <p:sp>
        <p:nvSpPr>
          <p:cNvPr id="109572" name="Rectangle 4"/>
          <p:cNvSpPr>
            <a:spLocks noGrp="1" noChangeArrowheads="1"/>
          </p:cNvSpPr>
          <p:nvPr>
            <p:ph type="ftr" sz="quarter" idx="2"/>
          </p:nvPr>
        </p:nvSpPr>
        <p:spPr bwMode="auto">
          <a:xfrm>
            <a:off x="15" y="6466842"/>
            <a:ext cx="4308130" cy="340360"/>
          </a:xfrm>
          <a:prstGeom prst="rect">
            <a:avLst/>
          </a:prstGeom>
          <a:noFill/>
          <a:ln w="9525">
            <a:noFill/>
            <a:miter lim="800000"/>
            <a:headEnd/>
            <a:tailEnd/>
          </a:ln>
        </p:spPr>
        <p:txBody>
          <a:bodyPr vert="horz" wrap="square" lIns="91369" tIns="45681" rIns="91369" bIns="45681" numCol="1" anchor="b" anchorCtr="0" compatLnSpc="1">
            <a:prstTxWarp prst="textNoShape">
              <a:avLst/>
            </a:prstTxWarp>
          </a:bodyPr>
          <a:lstStyle>
            <a:lvl1pPr defTabSz="914468">
              <a:defRPr sz="1200">
                <a:ea typeface="新細明體" pitchFamily="18" charset="-120"/>
              </a:defRPr>
            </a:lvl1pPr>
          </a:lstStyle>
          <a:p>
            <a:pPr>
              <a:defRPr/>
            </a:pPr>
            <a:endParaRPr lang="en-US" altLang="zh-TW"/>
          </a:p>
        </p:txBody>
      </p:sp>
      <p:sp>
        <p:nvSpPr>
          <p:cNvPr id="109573" name="Rectangle 5"/>
          <p:cNvSpPr>
            <a:spLocks noGrp="1" noChangeArrowheads="1"/>
          </p:cNvSpPr>
          <p:nvPr>
            <p:ph type="sldNum" sz="quarter" idx="3"/>
          </p:nvPr>
        </p:nvSpPr>
        <p:spPr bwMode="auto">
          <a:xfrm>
            <a:off x="5631214" y="6466842"/>
            <a:ext cx="4308130" cy="340360"/>
          </a:xfrm>
          <a:prstGeom prst="rect">
            <a:avLst/>
          </a:prstGeom>
          <a:noFill/>
          <a:ln w="9525">
            <a:noFill/>
            <a:miter lim="800000"/>
            <a:headEnd/>
            <a:tailEnd/>
          </a:ln>
        </p:spPr>
        <p:txBody>
          <a:bodyPr vert="horz" wrap="square" lIns="91369" tIns="45681" rIns="91369" bIns="45681" numCol="1" anchor="b" anchorCtr="0" compatLnSpc="1">
            <a:prstTxWarp prst="textNoShape">
              <a:avLst/>
            </a:prstTxWarp>
          </a:bodyPr>
          <a:lstStyle>
            <a:lvl1pPr algn="r" defTabSz="914468">
              <a:defRPr sz="1200">
                <a:ea typeface="新細明體" pitchFamily="18" charset="-120"/>
              </a:defRPr>
            </a:lvl1pPr>
          </a:lstStyle>
          <a:p>
            <a:pPr>
              <a:defRPr/>
            </a:pPr>
            <a:fld id="{D4EC10AC-D7D3-4515-A339-C48890FBCDA7}" type="slidenum">
              <a:rPr lang="en-US" altLang="zh-TW"/>
              <a:pPr>
                <a:defRPr/>
              </a:pPr>
              <a:t>‹#›</a:t>
            </a:fld>
            <a:endParaRPr lang="en-US" altLang="zh-TW" dirty="0"/>
          </a:p>
        </p:txBody>
      </p:sp>
    </p:spTree>
    <p:extLst>
      <p:ext uri="{BB962C8B-B14F-4D97-AF65-F5344CB8AC3E}">
        <p14:creationId xmlns:p14="http://schemas.microsoft.com/office/powerpoint/2010/main" val="30606479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5" y="11"/>
            <a:ext cx="4308130" cy="340361"/>
          </a:xfrm>
          <a:prstGeom prst="rect">
            <a:avLst/>
          </a:prstGeom>
          <a:noFill/>
          <a:ln w="9525">
            <a:noFill/>
            <a:miter lim="800000"/>
            <a:headEnd/>
            <a:tailEnd/>
          </a:ln>
        </p:spPr>
        <p:txBody>
          <a:bodyPr vert="horz" wrap="square" lIns="91369" tIns="45681" rIns="91369" bIns="45681" numCol="1" anchor="t" anchorCtr="0" compatLnSpc="1">
            <a:prstTxWarp prst="textNoShape">
              <a:avLst/>
            </a:prstTxWarp>
          </a:bodyPr>
          <a:lstStyle>
            <a:lvl1pPr defTabSz="914468">
              <a:defRPr sz="1200">
                <a:ea typeface="新細明體" pitchFamily="18" charset="-120"/>
              </a:defRPr>
            </a:lvl1pPr>
          </a:lstStyle>
          <a:p>
            <a:pPr>
              <a:defRPr/>
            </a:pPr>
            <a:endParaRPr lang="en-US" altLang="zh-TW"/>
          </a:p>
        </p:txBody>
      </p:sp>
      <p:sp>
        <p:nvSpPr>
          <p:cNvPr id="5123" name="Rectangle 3"/>
          <p:cNvSpPr>
            <a:spLocks noGrp="1" noChangeArrowheads="1"/>
          </p:cNvSpPr>
          <p:nvPr>
            <p:ph type="dt" idx="1"/>
          </p:nvPr>
        </p:nvSpPr>
        <p:spPr bwMode="auto">
          <a:xfrm>
            <a:off x="5631214" y="11"/>
            <a:ext cx="4308130" cy="340361"/>
          </a:xfrm>
          <a:prstGeom prst="rect">
            <a:avLst/>
          </a:prstGeom>
          <a:noFill/>
          <a:ln w="9525">
            <a:noFill/>
            <a:miter lim="800000"/>
            <a:headEnd/>
            <a:tailEnd/>
          </a:ln>
        </p:spPr>
        <p:txBody>
          <a:bodyPr vert="horz" wrap="square" lIns="91369" tIns="45681" rIns="91369" bIns="45681" numCol="1" anchor="t" anchorCtr="0" compatLnSpc="1">
            <a:prstTxWarp prst="textNoShape">
              <a:avLst/>
            </a:prstTxWarp>
          </a:bodyPr>
          <a:lstStyle>
            <a:lvl1pPr algn="r" defTabSz="914468">
              <a:defRPr sz="1200">
                <a:ea typeface="新細明體" pitchFamily="18" charset="-120"/>
              </a:defRPr>
            </a:lvl1pPr>
          </a:lstStyle>
          <a:p>
            <a:pPr>
              <a:defRPr/>
            </a:pPr>
            <a:endParaRPr lang="en-US" altLang="zh-TW"/>
          </a:p>
        </p:txBody>
      </p:sp>
      <p:sp>
        <p:nvSpPr>
          <p:cNvPr id="14340" name="Rectangle 4"/>
          <p:cNvSpPr>
            <a:spLocks noGrp="1" noRot="1" noChangeAspect="1" noChangeArrowheads="1" noTextEdit="1"/>
          </p:cNvSpPr>
          <p:nvPr>
            <p:ph type="sldImg" idx="2"/>
          </p:nvPr>
        </p:nvSpPr>
        <p:spPr bwMode="auto">
          <a:xfrm>
            <a:off x="3097213" y="511175"/>
            <a:ext cx="3749675" cy="25527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325403" y="3233974"/>
            <a:ext cx="7288539" cy="3062145"/>
          </a:xfrm>
          <a:prstGeom prst="rect">
            <a:avLst/>
          </a:prstGeom>
          <a:noFill/>
          <a:ln w="9525">
            <a:noFill/>
            <a:miter lim="800000"/>
            <a:headEnd/>
            <a:tailEnd/>
          </a:ln>
        </p:spPr>
        <p:txBody>
          <a:bodyPr vert="horz" wrap="square" lIns="91369" tIns="45681" rIns="91369" bIns="45681"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126" name="Rectangle 6"/>
          <p:cNvSpPr>
            <a:spLocks noGrp="1" noChangeArrowheads="1"/>
          </p:cNvSpPr>
          <p:nvPr>
            <p:ph type="ftr" sz="quarter" idx="4"/>
          </p:nvPr>
        </p:nvSpPr>
        <p:spPr bwMode="auto">
          <a:xfrm>
            <a:off x="15" y="6466842"/>
            <a:ext cx="4308130" cy="340360"/>
          </a:xfrm>
          <a:prstGeom prst="rect">
            <a:avLst/>
          </a:prstGeom>
          <a:noFill/>
          <a:ln w="9525">
            <a:noFill/>
            <a:miter lim="800000"/>
            <a:headEnd/>
            <a:tailEnd/>
          </a:ln>
        </p:spPr>
        <p:txBody>
          <a:bodyPr vert="horz" wrap="square" lIns="91369" tIns="45681" rIns="91369" bIns="45681" numCol="1" anchor="b" anchorCtr="0" compatLnSpc="1">
            <a:prstTxWarp prst="textNoShape">
              <a:avLst/>
            </a:prstTxWarp>
          </a:bodyPr>
          <a:lstStyle>
            <a:lvl1pPr defTabSz="914468">
              <a:defRPr sz="1200">
                <a:ea typeface="新細明體" pitchFamily="18" charset="-120"/>
              </a:defRPr>
            </a:lvl1pPr>
          </a:lstStyle>
          <a:p>
            <a:pPr>
              <a:defRPr/>
            </a:pPr>
            <a:endParaRPr lang="en-US" altLang="zh-TW"/>
          </a:p>
        </p:txBody>
      </p:sp>
      <p:sp>
        <p:nvSpPr>
          <p:cNvPr id="5127" name="Rectangle 7"/>
          <p:cNvSpPr>
            <a:spLocks noGrp="1" noChangeArrowheads="1"/>
          </p:cNvSpPr>
          <p:nvPr>
            <p:ph type="sldNum" sz="quarter" idx="5"/>
          </p:nvPr>
        </p:nvSpPr>
        <p:spPr bwMode="auto">
          <a:xfrm>
            <a:off x="5631214" y="6466842"/>
            <a:ext cx="4308130" cy="340360"/>
          </a:xfrm>
          <a:prstGeom prst="rect">
            <a:avLst/>
          </a:prstGeom>
          <a:noFill/>
          <a:ln w="9525">
            <a:noFill/>
            <a:miter lim="800000"/>
            <a:headEnd/>
            <a:tailEnd/>
          </a:ln>
        </p:spPr>
        <p:txBody>
          <a:bodyPr vert="horz" wrap="square" lIns="91369" tIns="45681" rIns="91369" bIns="45681" numCol="1" anchor="b" anchorCtr="0" compatLnSpc="1">
            <a:prstTxWarp prst="textNoShape">
              <a:avLst/>
            </a:prstTxWarp>
          </a:bodyPr>
          <a:lstStyle>
            <a:lvl1pPr algn="r" defTabSz="914468">
              <a:defRPr sz="1200">
                <a:ea typeface="新細明體" pitchFamily="18" charset="-120"/>
              </a:defRPr>
            </a:lvl1pPr>
          </a:lstStyle>
          <a:p>
            <a:pPr>
              <a:defRPr/>
            </a:pPr>
            <a:fld id="{4A9D7ACC-7B61-44B7-91CC-3197DCA52A8B}" type="slidenum">
              <a:rPr lang="en-US" altLang="zh-TW"/>
              <a:pPr>
                <a:defRPr/>
              </a:pPr>
              <a:t>‹#›</a:t>
            </a:fld>
            <a:endParaRPr lang="en-US" altLang="zh-TW"/>
          </a:p>
        </p:txBody>
      </p:sp>
    </p:spTree>
    <p:extLst>
      <p:ext uri="{BB962C8B-B14F-4D97-AF65-F5344CB8AC3E}">
        <p14:creationId xmlns:p14="http://schemas.microsoft.com/office/powerpoint/2010/main" val="14497602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sz="1400" dirty="0"/>
          </a:p>
          <a:p>
            <a:r>
              <a:rPr lang="zh-TW" altLang="en-US" sz="1400" dirty="0"/>
              <a:t>現在，我們進入案由</a:t>
            </a:r>
            <a:r>
              <a:rPr lang="en-US" altLang="zh-TW" sz="1400" dirty="0"/>
              <a:t>1</a:t>
            </a:r>
            <a:r>
              <a:rPr lang="zh-TW" altLang="en-US" sz="1400" dirty="0"/>
              <a:t>，並先請本處黃處長進行說明，</a:t>
            </a:r>
            <a:endParaRPr lang="en-US" altLang="zh-TW" sz="1400" dirty="0"/>
          </a:p>
          <a:p>
            <a:endParaRPr lang="en-US" altLang="zh-TW" sz="1400" dirty="0"/>
          </a:p>
          <a:p>
            <a:r>
              <a:rPr lang="zh-TW" altLang="en-US" sz="1400" dirty="0"/>
              <a:t>就本表進行解釋</a:t>
            </a:r>
            <a:endParaRPr lang="en-US" altLang="zh-TW" sz="1400" dirty="0"/>
          </a:p>
          <a:p>
            <a:endParaRPr lang="en-US" altLang="zh-TW" sz="1400" dirty="0"/>
          </a:p>
          <a:p>
            <a:pPr defTabSz="922008">
              <a:defRPr/>
            </a:pPr>
            <a:r>
              <a:rPr lang="zh-TW" altLang="en-US" sz="1400" dirty="0"/>
              <a:t>年度累計節電量</a:t>
            </a:r>
            <a:r>
              <a:rPr lang="en-US" altLang="zh-TW" sz="1400" dirty="0"/>
              <a:t>(</a:t>
            </a:r>
            <a:r>
              <a:rPr lang="zh-TW" altLang="en-US" sz="1400" dirty="0"/>
              <a:t>度</a:t>
            </a:r>
            <a:r>
              <a:rPr lang="en-US" altLang="zh-TW" sz="1400" dirty="0"/>
              <a:t>)</a:t>
            </a:r>
            <a:r>
              <a:rPr lang="zh-TW" altLang="en-US" sz="1400" dirty="0"/>
              <a:t> </a:t>
            </a:r>
            <a:r>
              <a:rPr lang="en-US" altLang="zh-TW" sz="1400" dirty="0"/>
              <a:t>:</a:t>
            </a:r>
            <a:r>
              <a:rPr lang="zh-TW" altLang="en-US" sz="1400" dirty="0"/>
              <a:t> 基期年用電度數</a:t>
            </a:r>
            <a:r>
              <a:rPr lang="en-US" altLang="zh-TW" sz="1400" dirty="0"/>
              <a:t>-106</a:t>
            </a:r>
            <a:r>
              <a:rPr lang="zh-TW" altLang="en-US" sz="1400" dirty="0"/>
              <a:t>年用電度數</a:t>
            </a:r>
            <a:endParaRPr lang="en-US" altLang="zh-TW" sz="1400" dirty="0"/>
          </a:p>
          <a:p>
            <a:pPr defTabSz="922008">
              <a:defRPr/>
            </a:pPr>
            <a:r>
              <a:rPr lang="zh-TW" altLang="en-US" sz="1400" dirty="0"/>
              <a:t>年度累計節電目標量</a:t>
            </a:r>
            <a:r>
              <a:rPr lang="en-US" altLang="zh-TW" sz="1400" dirty="0"/>
              <a:t>(</a:t>
            </a:r>
            <a:r>
              <a:rPr lang="zh-TW" altLang="en-US" sz="1400" dirty="0"/>
              <a:t>度</a:t>
            </a:r>
            <a:r>
              <a:rPr lang="en-US" altLang="zh-TW" sz="1400" dirty="0"/>
              <a:t>)</a:t>
            </a:r>
            <a:r>
              <a:rPr lang="zh-TW" altLang="en-US" sz="1400" dirty="0"/>
              <a:t> </a:t>
            </a:r>
            <a:r>
              <a:rPr lang="en-US" altLang="zh-TW" sz="1400" dirty="0"/>
              <a:t>:</a:t>
            </a:r>
            <a:r>
              <a:rPr lang="zh-TW" altLang="en-US" sz="1400" dirty="0"/>
              <a:t> 因</a:t>
            </a:r>
            <a:r>
              <a:rPr lang="en-US" altLang="zh-TW" sz="1400" dirty="0"/>
              <a:t>105</a:t>
            </a:r>
            <a:r>
              <a:rPr lang="zh-TW" altLang="en-US" sz="1400" dirty="0"/>
              <a:t>年節能目標為「較基期年</a:t>
            </a:r>
            <a:r>
              <a:rPr lang="en-US" altLang="zh-TW" sz="1400" dirty="0"/>
              <a:t>EUI</a:t>
            </a:r>
            <a:r>
              <a:rPr lang="zh-TW" altLang="en-US" sz="1400" dirty="0"/>
              <a:t>不成長」為目標，故因以基期年</a:t>
            </a:r>
            <a:r>
              <a:rPr lang="en-US" altLang="zh-TW" sz="1400" dirty="0"/>
              <a:t>EUI</a:t>
            </a:r>
            <a:r>
              <a:rPr lang="zh-TW" altLang="en-US" sz="1400" dirty="0"/>
              <a:t>計算其</a:t>
            </a:r>
            <a:r>
              <a:rPr lang="en-US" altLang="zh-TW" sz="1400" dirty="0"/>
              <a:t>1.6.107.108</a:t>
            </a:r>
            <a:r>
              <a:rPr lang="zh-TW" altLang="en-US" sz="1400" dirty="0"/>
              <a:t>之年度節電目標量 </a:t>
            </a:r>
            <a:r>
              <a:rPr lang="en-US" altLang="zh-TW" sz="1400" dirty="0"/>
              <a:t>:</a:t>
            </a:r>
            <a:r>
              <a:rPr lang="zh-TW" altLang="en-US" sz="1400" dirty="0"/>
              <a:t> </a:t>
            </a:r>
            <a:r>
              <a:rPr lang="en-US" altLang="zh-TW" sz="1400" dirty="0"/>
              <a:t>【(</a:t>
            </a:r>
            <a:r>
              <a:rPr lang="zh-TW" altLang="en-US" sz="1400" dirty="0"/>
              <a:t>基期年</a:t>
            </a:r>
            <a:r>
              <a:rPr lang="en-US" altLang="zh-TW" sz="1400" dirty="0"/>
              <a:t>EUI-</a:t>
            </a:r>
            <a:r>
              <a:rPr lang="zh-TW" altLang="en-US" sz="1400" dirty="0"/>
              <a:t>公告基準值</a:t>
            </a:r>
            <a:r>
              <a:rPr lang="en-US" altLang="zh-TW" sz="1400" dirty="0"/>
              <a:t>)</a:t>
            </a:r>
            <a:r>
              <a:rPr lang="zh-TW" altLang="en-US" sz="1400" dirty="0"/>
              <a:t>*樓地板面積</a:t>
            </a:r>
            <a:r>
              <a:rPr lang="en-US" altLang="zh-TW" sz="1400" dirty="0"/>
              <a:t>】/3601</a:t>
            </a:r>
            <a:r>
              <a:rPr lang="zh-TW" altLang="en-US" sz="1400" dirty="0"/>
              <a:t>使</a:t>
            </a:r>
          </a:p>
          <a:p>
            <a:r>
              <a:rPr lang="zh-TW" altLang="en-US" sz="1400" dirty="0"/>
              <a:t>年度累計節電目標量達成率 </a:t>
            </a:r>
            <a:r>
              <a:rPr lang="en-US" altLang="zh-TW" sz="1400" dirty="0"/>
              <a:t>:</a:t>
            </a:r>
            <a:r>
              <a:rPr lang="zh-TW" altLang="en-US" sz="1400" dirty="0"/>
              <a:t> 年度累計節電量</a:t>
            </a:r>
            <a:r>
              <a:rPr lang="en-US" altLang="zh-TW" sz="1400" dirty="0"/>
              <a:t>(</a:t>
            </a:r>
            <a:r>
              <a:rPr lang="zh-TW" altLang="en-US" sz="1400" dirty="0"/>
              <a:t>度</a:t>
            </a:r>
            <a:r>
              <a:rPr lang="en-US" altLang="zh-TW" sz="1400" dirty="0"/>
              <a:t>)</a:t>
            </a:r>
            <a:r>
              <a:rPr lang="zh-TW" altLang="en-US" sz="1400" dirty="0"/>
              <a:t> </a:t>
            </a:r>
            <a:r>
              <a:rPr lang="en-US" altLang="zh-TW" sz="1400" dirty="0"/>
              <a:t>/</a:t>
            </a:r>
            <a:r>
              <a:rPr lang="zh-TW" altLang="en-US" sz="1400" dirty="0"/>
              <a:t>年度累計節電目標量</a:t>
            </a:r>
            <a:r>
              <a:rPr lang="en-US" altLang="zh-TW" sz="1400" dirty="0"/>
              <a:t>(</a:t>
            </a:r>
            <a:r>
              <a:rPr lang="zh-TW" altLang="en-US" sz="1400" dirty="0"/>
              <a:t>度</a:t>
            </a:r>
            <a:r>
              <a:rPr lang="en-US" altLang="zh-TW" sz="1400" dirty="0"/>
              <a:t>)</a:t>
            </a:r>
          </a:p>
          <a:p>
            <a:endParaRPr lang="en-US" altLang="zh-TW" sz="1400" dirty="0"/>
          </a:p>
          <a:p>
            <a:r>
              <a:rPr lang="zh-TW" altLang="en-US" sz="1400" dirty="0"/>
              <a:t>另請各位長官看一下本次會議資料有一欄位為本位業偕同產基會前往輔導，並由產基會人員提供之節能建議，供各機關參考。</a:t>
            </a:r>
            <a:endParaRPr lang="en-US" altLang="zh-TW" sz="1400" dirty="0"/>
          </a:p>
          <a:p>
            <a:endParaRPr lang="en-US" altLang="zh-TW" sz="1400" dirty="0"/>
          </a:p>
          <a:p>
            <a:r>
              <a:rPr lang="en-US" altLang="zh-TW" sz="1400" dirty="0"/>
              <a:t>106</a:t>
            </a:r>
            <a:r>
              <a:rPr lang="zh-TW" altLang="en-US" sz="1400" dirty="0"/>
              <a:t>年度執行不佳之機關</a:t>
            </a:r>
            <a:r>
              <a:rPr lang="en-US" altLang="zh-TW" sz="1400" dirty="0"/>
              <a:t>(</a:t>
            </a:r>
            <a:r>
              <a:rPr lang="zh-TW" altLang="en-US" sz="1400" dirty="0"/>
              <a:t>共</a:t>
            </a:r>
            <a:r>
              <a:rPr lang="en-US" altLang="zh-TW" sz="1400" dirty="0"/>
              <a:t>12</a:t>
            </a:r>
            <a:r>
              <a:rPr lang="zh-TW" altLang="en-US" sz="1400" dirty="0"/>
              <a:t>個機關</a:t>
            </a:r>
            <a:r>
              <a:rPr lang="en-US" altLang="zh-TW" sz="1400" dirty="0"/>
              <a:t>)</a:t>
            </a:r>
            <a:r>
              <a:rPr lang="zh-TW" altLang="en-US" sz="1400" dirty="0"/>
              <a:t>進行檢討及說明</a:t>
            </a:r>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a:t>
            </a:fld>
            <a:endParaRPr lang="en-US" altLang="zh-TW"/>
          </a:p>
        </p:txBody>
      </p:sp>
    </p:spTree>
    <p:extLst>
      <p:ext uri="{BB962C8B-B14F-4D97-AF65-F5344CB8AC3E}">
        <p14:creationId xmlns:p14="http://schemas.microsoft.com/office/powerpoint/2010/main" val="363545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10</a:t>
            </a:fld>
            <a:endParaRPr lang="en-US" altLang="zh-TW"/>
          </a:p>
        </p:txBody>
      </p:sp>
    </p:spTree>
    <p:extLst>
      <p:ext uri="{BB962C8B-B14F-4D97-AF65-F5344CB8AC3E}">
        <p14:creationId xmlns:p14="http://schemas.microsoft.com/office/powerpoint/2010/main" val="1784802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11</a:t>
            </a:fld>
            <a:endParaRPr lang="en-US" altLang="zh-TW"/>
          </a:p>
        </p:txBody>
      </p:sp>
    </p:spTree>
    <p:extLst>
      <p:ext uri="{BB962C8B-B14F-4D97-AF65-F5344CB8AC3E}">
        <p14:creationId xmlns:p14="http://schemas.microsoft.com/office/powerpoint/2010/main" val="238926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12</a:t>
            </a:fld>
            <a:endParaRPr lang="en-US" altLang="zh-TW"/>
          </a:p>
        </p:txBody>
      </p:sp>
    </p:spTree>
    <p:extLst>
      <p:ext uri="{BB962C8B-B14F-4D97-AF65-F5344CB8AC3E}">
        <p14:creationId xmlns:p14="http://schemas.microsoft.com/office/powerpoint/2010/main" val="3205882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13</a:t>
            </a:fld>
            <a:endParaRPr lang="en-US" altLang="zh-TW"/>
          </a:p>
        </p:txBody>
      </p:sp>
    </p:spTree>
    <p:extLst>
      <p:ext uri="{BB962C8B-B14F-4D97-AF65-F5344CB8AC3E}">
        <p14:creationId xmlns:p14="http://schemas.microsoft.com/office/powerpoint/2010/main" val="2222063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15</a:t>
            </a:fld>
            <a:endParaRPr lang="en-US" altLang="zh-TW"/>
          </a:p>
        </p:txBody>
      </p:sp>
    </p:spTree>
    <p:extLst>
      <p:ext uri="{BB962C8B-B14F-4D97-AF65-F5344CB8AC3E}">
        <p14:creationId xmlns:p14="http://schemas.microsoft.com/office/powerpoint/2010/main" val="317310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2</a:t>
            </a:fld>
            <a:endParaRPr lang="en-US" altLang="zh-TW"/>
          </a:p>
        </p:txBody>
      </p:sp>
    </p:spTree>
    <p:extLst>
      <p:ext uri="{BB962C8B-B14F-4D97-AF65-F5344CB8AC3E}">
        <p14:creationId xmlns:p14="http://schemas.microsoft.com/office/powerpoint/2010/main" val="2989248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3</a:t>
            </a:fld>
            <a:endParaRPr lang="en-US" altLang="zh-TW"/>
          </a:p>
        </p:txBody>
      </p:sp>
    </p:spTree>
    <p:extLst>
      <p:ext uri="{BB962C8B-B14F-4D97-AF65-F5344CB8AC3E}">
        <p14:creationId xmlns:p14="http://schemas.microsoft.com/office/powerpoint/2010/main" val="2834742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4</a:t>
            </a:fld>
            <a:endParaRPr lang="en-US" altLang="zh-TW"/>
          </a:p>
        </p:txBody>
      </p:sp>
    </p:spTree>
    <p:extLst>
      <p:ext uri="{BB962C8B-B14F-4D97-AF65-F5344CB8AC3E}">
        <p14:creationId xmlns:p14="http://schemas.microsoft.com/office/powerpoint/2010/main" val="4214939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5</a:t>
            </a:fld>
            <a:endParaRPr lang="en-US" altLang="zh-TW"/>
          </a:p>
        </p:txBody>
      </p:sp>
    </p:spTree>
    <p:extLst>
      <p:ext uri="{BB962C8B-B14F-4D97-AF65-F5344CB8AC3E}">
        <p14:creationId xmlns:p14="http://schemas.microsoft.com/office/powerpoint/2010/main" val="40703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6</a:t>
            </a:fld>
            <a:endParaRPr lang="en-US" altLang="zh-TW"/>
          </a:p>
        </p:txBody>
      </p:sp>
    </p:spTree>
    <p:extLst>
      <p:ext uri="{BB962C8B-B14F-4D97-AF65-F5344CB8AC3E}">
        <p14:creationId xmlns:p14="http://schemas.microsoft.com/office/powerpoint/2010/main" val="2216828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7</a:t>
            </a:fld>
            <a:endParaRPr lang="en-US" altLang="zh-TW"/>
          </a:p>
        </p:txBody>
      </p:sp>
    </p:spTree>
    <p:extLst>
      <p:ext uri="{BB962C8B-B14F-4D97-AF65-F5344CB8AC3E}">
        <p14:creationId xmlns:p14="http://schemas.microsoft.com/office/powerpoint/2010/main" val="278563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8</a:t>
            </a:fld>
            <a:endParaRPr lang="en-US" altLang="zh-TW"/>
          </a:p>
        </p:txBody>
      </p:sp>
    </p:spTree>
    <p:extLst>
      <p:ext uri="{BB962C8B-B14F-4D97-AF65-F5344CB8AC3E}">
        <p14:creationId xmlns:p14="http://schemas.microsoft.com/office/powerpoint/2010/main" val="46968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400" dirty="0"/>
              <a:t>制辦</a:t>
            </a:r>
            <a:endParaRPr lang="en-US" altLang="zh-TW" sz="1400" dirty="0"/>
          </a:p>
          <a:p>
            <a:endParaRPr lang="en-US" altLang="zh-TW" sz="1400" dirty="0"/>
          </a:p>
        </p:txBody>
      </p:sp>
      <p:sp>
        <p:nvSpPr>
          <p:cNvPr id="4" name="投影片編號版面配置區 3"/>
          <p:cNvSpPr>
            <a:spLocks noGrp="1"/>
          </p:cNvSpPr>
          <p:nvPr>
            <p:ph type="sldNum" sz="quarter" idx="10"/>
          </p:nvPr>
        </p:nvSpPr>
        <p:spPr/>
        <p:txBody>
          <a:bodyPr/>
          <a:lstStyle/>
          <a:p>
            <a:pPr>
              <a:defRPr/>
            </a:pPr>
            <a:fld id="{4A9D7ACC-7B61-44B7-91CC-3197DCA52A8B}" type="slidenum">
              <a:rPr lang="en-US" altLang="zh-TW" smtClean="0"/>
              <a:pPr>
                <a:defRPr/>
              </a:pPr>
              <a:t>9</a:t>
            </a:fld>
            <a:endParaRPr lang="en-US" altLang="zh-TW"/>
          </a:p>
        </p:txBody>
      </p:sp>
    </p:spTree>
    <p:extLst>
      <p:ext uri="{BB962C8B-B14F-4D97-AF65-F5344CB8AC3E}">
        <p14:creationId xmlns:p14="http://schemas.microsoft.com/office/powerpoint/2010/main" val="520907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標題 8"/>
          <p:cNvSpPr>
            <a:spLocks noGrp="1"/>
          </p:cNvSpPr>
          <p:nvPr>
            <p:ph type="ctrTitle"/>
          </p:nvPr>
        </p:nvSpPr>
        <p:spPr>
          <a:xfrm>
            <a:off x="588036" y="1371600"/>
            <a:ext cx="8655897"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標楷體" pitchFamily="65" charset="-120"/>
                <a:ea typeface="標楷體" pitchFamily="65" charset="-120"/>
                <a:cs typeface="+mj-cs"/>
              </a:defRPr>
            </a:lvl1pPr>
          </a:lstStyle>
          <a:p>
            <a:r>
              <a:rPr kumimoji="0" lang="zh-TW" altLang="en-US" dirty="0" smtClean="0"/>
              <a:t>按一下以編輯母片標題樣式</a:t>
            </a:r>
            <a:endParaRPr kumimoji="0" lang="en-US" dirty="0"/>
          </a:p>
        </p:txBody>
      </p:sp>
      <p:sp>
        <p:nvSpPr>
          <p:cNvPr id="17" name="副標題 16"/>
          <p:cNvSpPr>
            <a:spLocks noGrp="1"/>
          </p:cNvSpPr>
          <p:nvPr>
            <p:ph type="subTitle" idx="1"/>
          </p:nvPr>
        </p:nvSpPr>
        <p:spPr>
          <a:xfrm>
            <a:off x="588036" y="3228536"/>
            <a:ext cx="8659257"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dirty="0" smtClean="0"/>
              <a:t>按一下以編輯母片副標題樣式</a:t>
            </a:r>
            <a:endParaRPr kumimoji="0" lang="en-US" dirty="0"/>
          </a:p>
        </p:txBody>
      </p:sp>
      <p:sp>
        <p:nvSpPr>
          <p:cNvPr id="30" name="日期版面配置區 29"/>
          <p:cNvSpPr>
            <a:spLocks noGrp="1"/>
          </p:cNvSpPr>
          <p:nvPr>
            <p:ph type="dt" sz="half" idx="10"/>
          </p:nvPr>
        </p:nvSpPr>
        <p:spPr/>
        <p:txBody>
          <a:bodyPr/>
          <a:lstStyle/>
          <a:p>
            <a:pPr>
              <a:defRPr/>
            </a:pPr>
            <a:fld id="{DF084795-6DBE-4C4B-9934-F9F82603E6E1}" type="datetime1">
              <a:rPr lang="zh-TW" altLang="en-US" smtClean="0"/>
              <a:t>2019/5/6</a:t>
            </a:fld>
            <a:endParaRPr lang="en-US" altLang="zh-TW" dirty="0"/>
          </a:p>
        </p:txBody>
      </p:sp>
      <p:sp>
        <p:nvSpPr>
          <p:cNvPr id="19" name="頁尾版面配置區 18"/>
          <p:cNvSpPr>
            <a:spLocks noGrp="1"/>
          </p:cNvSpPr>
          <p:nvPr>
            <p:ph type="ftr" sz="quarter" idx="11"/>
          </p:nvPr>
        </p:nvSpPr>
        <p:spPr/>
        <p:txBody>
          <a:bodyPr/>
          <a:lstStyle/>
          <a:p>
            <a:pPr>
              <a:defRPr/>
            </a:pPr>
            <a:endParaRPr lang="en-US" altLang="zh-TW"/>
          </a:p>
        </p:txBody>
      </p:sp>
      <p:sp>
        <p:nvSpPr>
          <p:cNvPr id="27" name="投影片編號版面配置區 26"/>
          <p:cNvSpPr>
            <a:spLocks noGrp="1"/>
          </p:cNvSpPr>
          <p:nvPr>
            <p:ph type="sldNum" sz="quarter" idx="12"/>
          </p:nvPr>
        </p:nvSpPr>
        <p:spPr/>
        <p:txBody>
          <a:bodyPr/>
          <a:lstStyle/>
          <a:p>
            <a:pPr>
              <a:defRPr/>
            </a:pPr>
            <a:fld id="{723AF38C-FF09-4593-B30A-AD66EB038D82}" type="slidenum">
              <a:rPr lang="en-US" altLang="zh-TW" smtClean="0"/>
              <a:t>‹#›</a:t>
            </a:fld>
            <a:endParaRPr lang="en-US" altLang="zh-TW" dirty="0"/>
          </a:p>
        </p:txBody>
      </p:sp>
      <p:pic>
        <p:nvPicPr>
          <p:cNvPr id="7" name="圖片 10" descr="logo3.png"/>
          <p:cNvPicPr>
            <a:picLocks noChangeAspect="1"/>
          </p:cNvPicPr>
          <p:nvPr userDrawn="1"/>
        </p:nvPicPr>
        <p:blipFill>
          <a:blip r:embed="rId2" cstate="print"/>
          <a:srcRect/>
          <a:stretch>
            <a:fillRect/>
          </a:stretch>
        </p:blipFill>
        <p:spPr bwMode="auto">
          <a:xfrm>
            <a:off x="0" y="0"/>
            <a:ext cx="1539875" cy="51752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pPr>
              <a:defRPr/>
            </a:pPr>
            <a:fld id="{F2E75700-F858-41A6-BA43-109610A181C1}" type="datetime1">
              <a:rPr lang="zh-TW" altLang="en-US" smtClean="0"/>
              <a:t>2019/5/6</a:t>
            </a:fld>
            <a:endParaRPr lang="en-US" altLang="zh-TW" dirty="0"/>
          </a:p>
        </p:txBody>
      </p:sp>
      <p:sp>
        <p:nvSpPr>
          <p:cNvPr id="5" name="頁尾版面配置區 4"/>
          <p:cNvSpPr>
            <a:spLocks noGrp="1"/>
          </p:cNvSpPr>
          <p:nvPr>
            <p:ph type="ftr" sz="quarter" idx="11"/>
          </p:nvPr>
        </p:nvSpPr>
        <p:spPr/>
        <p:txBody>
          <a:bodyPr/>
          <a:lstStyle/>
          <a:p>
            <a:pPr>
              <a:defRPr/>
            </a:pPr>
            <a:endParaRPr lang="en-US" altLang="zh-TW" dirty="0"/>
          </a:p>
        </p:txBody>
      </p:sp>
      <p:sp>
        <p:nvSpPr>
          <p:cNvPr id="6" name="投影片編號版面配置區 5"/>
          <p:cNvSpPr>
            <a:spLocks noGrp="1"/>
          </p:cNvSpPr>
          <p:nvPr>
            <p:ph type="sldNum" sz="quarter" idx="12"/>
          </p:nvPr>
        </p:nvSpPr>
        <p:spPr/>
        <p:txBody>
          <a:bodyPr/>
          <a:lstStyle/>
          <a:p>
            <a:pPr>
              <a:defRPr/>
            </a:pPr>
            <a:fld id="{2069B76D-AD6B-4E3D-ADF3-CDBE04EB03F2}"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08453" y="914402"/>
            <a:ext cx="2268141"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504031" y="914402"/>
            <a:ext cx="6636411"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pPr>
              <a:defRPr/>
            </a:pPr>
            <a:fld id="{051E3A53-B074-4C7F-801B-169AB5986022}" type="datetime1">
              <a:rPr lang="zh-TW" altLang="en-US" smtClean="0"/>
              <a:t>2019/5/6</a:t>
            </a:fld>
            <a:endParaRPr lang="en-US" altLang="zh-TW" dirty="0"/>
          </a:p>
        </p:txBody>
      </p:sp>
      <p:sp>
        <p:nvSpPr>
          <p:cNvPr id="5" name="頁尾版面配置區 4"/>
          <p:cNvSpPr>
            <a:spLocks noGrp="1"/>
          </p:cNvSpPr>
          <p:nvPr>
            <p:ph type="ftr" sz="quarter" idx="11"/>
          </p:nvPr>
        </p:nvSpPr>
        <p:spPr/>
        <p:txBody>
          <a:bodyPr/>
          <a:lstStyle/>
          <a:p>
            <a:pPr>
              <a:defRPr/>
            </a:pPr>
            <a:endParaRPr lang="en-US" altLang="zh-TW"/>
          </a:p>
        </p:txBody>
      </p:sp>
      <p:sp>
        <p:nvSpPr>
          <p:cNvPr id="6" name="投影片編號版面配置區 5"/>
          <p:cNvSpPr>
            <a:spLocks noGrp="1"/>
          </p:cNvSpPr>
          <p:nvPr>
            <p:ph type="sldNum" sz="quarter" idx="12"/>
          </p:nvPr>
        </p:nvSpPr>
        <p:spPr/>
        <p:txBody>
          <a:bodyPr/>
          <a:lstStyle/>
          <a:p>
            <a:pPr>
              <a:defRPr/>
            </a:pPr>
            <a:fld id="{47E522C9-9D7A-41C4-AB07-FD78605F3717}"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只有標題">
    <p:spTree>
      <p:nvGrpSpPr>
        <p:cNvPr id="1" name=""/>
        <p:cNvGrpSpPr/>
        <p:nvPr/>
      </p:nvGrpSpPr>
      <p:grpSpPr>
        <a:xfrm>
          <a:off x="0" y="0"/>
          <a:ext cx="0" cy="0"/>
          <a:chOff x="0" y="0"/>
          <a:chExt cx="0" cy="0"/>
        </a:xfrm>
      </p:grpSpPr>
      <p:sp>
        <p:nvSpPr>
          <p:cNvPr id="10" name="標題 9"/>
          <p:cNvSpPr>
            <a:spLocks noGrp="1"/>
          </p:cNvSpPr>
          <p:nvPr>
            <p:ph type="title"/>
          </p:nvPr>
        </p:nvSpPr>
        <p:spPr>
          <a:xfrm>
            <a:off x="503808" y="188640"/>
            <a:ext cx="9074150" cy="418058"/>
          </a:xfrm>
        </p:spPr>
        <p:txBody>
          <a:bodyPr/>
          <a:lstStyle>
            <a:lvl1pPr>
              <a:defRPr sz="3200">
                <a:solidFill>
                  <a:srgbClr val="C00000"/>
                </a:solidFill>
                <a:latin typeface="標楷體" pitchFamily="65" charset="-120"/>
                <a:ea typeface="標楷體" pitchFamily="65" charset="-120"/>
              </a:defRPr>
            </a:lvl1pPr>
          </a:lstStyle>
          <a:p>
            <a:r>
              <a:rPr lang="zh-TW" altLang="en-US" smtClean="0"/>
              <a:t>按一下以編輯母片標題樣式</a:t>
            </a:r>
            <a:endParaRPr lang="zh-TW" altLang="en-US" dirty="0"/>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503808" y="1556792"/>
            <a:ext cx="9072563" cy="4389120"/>
          </a:xfrm>
        </p:spPr>
        <p:txBody>
          <a:body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4" name="日期版面配置區 3"/>
          <p:cNvSpPr>
            <a:spLocks noGrp="1"/>
          </p:cNvSpPr>
          <p:nvPr>
            <p:ph type="dt" sz="half" idx="10"/>
          </p:nvPr>
        </p:nvSpPr>
        <p:spPr/>
        <p:txBody>
          <a:bodyPr/>
          <a:lstStyle/>
          <a:p>
            <a:pPr>
              <a:defRPr/>
            </a:pPr>
            <a:fld id="{67F88891-184A-425A-9D7C-A1EDA4837C38}" type="datetime1">
              <a:rPr lang="zh-TW" altLang="en-US" smtClean="0"/>
              <a:t>2019/5/6</a:t>
            </a:fld>
            <a:endParaRPr lang="en-US" altLang="zh-TW" dirty="0"/>
          </a:p>
        </p:txBody>
      </p:sp>
      <p:sp>
        <p:nvSpPr>
          <p:cNvPr id="5" name="頁尾版面配置區 4"/>
          <p:cNvSpPr>
            <a:spLocks noGrp="1"/>
          </p:cNvSpPr>
          <p:nvPr>
            <p:ph type="ftr" sz="quarter" idx="11"/>
          </p:nvPr>
        </p:nvSpPr>
        <p:spPr/>
        <p:txBody>
          <a:bodyPr/>
          <a:lstStyle/>
          <a:p>
            <a:pPr>
              <a:defRPr/>
            </a:pPr>
            <a:endParaRPr lang="en-US" altLang="zh-TW"/>
          </a:p>
        </p:txBody>
      </p:sp>
      <p:sp>
        <p:nvSpPr>
          <p:cNvPr id="6" name="投影片編號版面配置區 5"/>
          <p:cNvSpPr>
            <a:spLocks noGrp="1"/>
          </p:cNvSpPr>
          <p:nvPr>
            <p:ph type="sldNum" sz="quarter" idx="12"/>
          </p:nvPr>
        </p:nvSpPr>
        <p:spPr/>
        <p:txBody>
          <a:bodyPr/>
          <a:lstStyle/>
          <a:p>
            <a:pPr>
              <a:defRPr/>
            </a:pPr>
            <a:fld id="{21767AF1-2CC7-4231-AB85-D4140C3E8545}"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584676" y="1316736"/>
            <a:ext cx="8568531"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rgbClr val="CC3300"/>
                </a:solidFill>
                <a:effectLst>
                  <a:outerShdw blurRad="38100" dist="25400" dir="5400000" algn="tl" rotWithShape="0">
                    <a:srgbClr val="000000">
                      <a:alpha val="43000"/>
                    </a:srgbClr>
                  </a:outerShdw>
                </a:effectLst>
                <a:latin typeface="標楷體" pitchFamily="65" charset="-120"/>
                <a:ea typeface="標楷體" pitchFamily="65" charset="-120"/>
                <a:cs typeface="+mj-cs"/>
              </a:defRPr>
            </a:lvl1pPr>
          </a:lstStyle>
          <a:p>
            <a:r>
              <a:rPr kumimoji="0" lang="zh-TW" altLang="en-US" dirty="0" smtClean="0"/>
              <a:t>按一下以編輯母片標題樣式</a:t>
            </a:r>
            <a:endParaRPr kumimoji="0" lang="en-US" dirty="0"/>
          </a:p>
        </p:txBody>
      </p:sp>
      <p:sp>
        <p:nvSpPr>
          <p:cNvPr id="3" name="文字版面配置區 2"/>
          <p:cNvSpPr>
            <a:spLocks noGrp="1"/>
          </p:cNvSpPr>
          <p:nvPr>
            <p:ph type="body" idx="1"/>
          </p:nvPr>
        </p:nvSpPr>
        <p:spPr>
          <a:xfrm>
            <a:off x="584676" y="2704664"/>
            <a:ext cx="8568531"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pPr>
              <a:defRPr/>
            </a:pPr>
            <a:fld id="{46EA6028-91B8-41B9-A37E-EF393F58892F}" type="datetime1">
              <a:rPr lang="zh-TW" altLang="en-US" smtClean="0"/>
              <a:t>2019/5/6</a:t>
            </a:fld>
            <a:endParaRPr lang="en-US" altLang="zh-TW" dirty="0"/>
          </a:p>
        </p:txBody>
      </p:sp>
      <p:sp>
        <p:nvSpPr>
          <p:cNvPr id="5" name="頁尾版面配置區 4"/>
          <p:cNvSpPr>
            <a:spLocks noGrp="1"/>
          </p:cNvSpPr>
          <p:nvPr>
            <p:ph type="ftr" sz="quarter" idx="11"/>
          </p:nvPr>
        </p:nvSpPr>
        <p:spPr/>
        <p:txBody>
          <a:bodyPr/>
          <a:lstStyle/>
          <a:p>
            <a:pPr>
              <a:defRPr/>
            </a:pPr>
            <a:endParaRPr lang="en-US" altLang="zh-TW"/>
          </a:p>
        </p:txBody>
      </p:sp>
      <p:sp>
        <p:nvSpPr>
          <p:cNvPr id="6" name="投影片編號版面配置區 5"/>
          <p:cNvSpPr>
            <a:spLocks noGrp="1"/>
          </p:cNvSpPr>
          <p:nvPr>
            <p:ph type="sldNum" sz="quarter" idx="12"/>
          </p:nvPr>
        </p:nvSpPr>
        <p:spPr/>
        <p:txBody>
          <a:bodyPr/>
          <a:lstStyle/>
          <a:p>
            <a:pPr>
              <a:defRPr/>
            </a:pPr>
            <a:fld id="{3D255423-3D6C-4816-A4E8-B3F762A27B6B}"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031" y="704088"/>
            <a:ext cx="9072563" cy="780696"/>
          </a:xfrm>
        </p:spPr>
        <p:txBody>
          <a:bodyPr/>
          <a:lstStyle/>
          <a:p>
            <a:r>
              <a:rPr kumimoji="0" lang="zh-TW" altLang="en-US" dirty="0" smtClean="0"/>
              <a:t>按一下以編輯母片標題樣式</a:t>
            </a:r>
            <a:endParaRPr kumimoji="0" lang="en-US" dirty="0"/>
          </a:p>
        </p:txBody>
      </p:sp>
      <p:sp>
        <p:nvSpPr>
          <p:cNvPr id="3" name="內容版面配置區 2"/>
          <p:cNvSpPr>
            <a:spLocks noGrp="1"/>
          </p:cNvSpPr>
          <p:nvPr>
            <p:ph sz="half" idx="1"/>
          </p:nvPr>
        </p:nvSpPr>
        <p:spPr>
          <a:xfrm>
            <a:off x="504031" y="1920085"/>
            <a:ext cx="4452276"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124318" y="1920085"/>
            <a:ext cx="4452276"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pPr>
              <a:defRPr/>
            </a:pPr>
            <a:fld id="{1BF66D75-439A-4DEF-8C82-8F0364CEF545}" type="datetime1">
              <a:rPr lang="zh-TW" altLang="en-US" smtClean="0"/>
              <a:t>2019/5/6</a:t>
            </a:fld>
            <a:endParaRPr lang="en-US" altLang="zh-TW" dirty="0"/>
          </a:p>
        </p:txBody>
      </p:sp>
      <p:sp>
        <p:nvSpPr>
          <p:cNvPr id="6" name="頁尾版面配置區 5"/>
          <p:cNvSpPr>
            <a:spLocks noGrp="1"/>
          </p:cNvSpPr>
          <p:nvPr>
            <p:ph type="ftr" sz="quarter" idx="11"/>
          </p:nvPr>
        </p:nvSpPr>
        <p:spPr/>
        <p:txBody>
          <a:bodyPr/>
          <a:lstStyle/>
          <a:p>
            <a:pPr>
              <a:defRPr/>
            </a:pPr>
            <a:endParaRPr lang="en-US" altLang="zh-TW"/>
          </a:p>
        </p:txBody>
      </p:sp>
      <p:sp>
        <p:nvSpPr>
          <p:cNvPr id="7" name="投影片編號版面配置區 6"/>
          <p:cNvSpPr>
            <a:spLocks noGrp="1"/>
          </p:cNvSpPr>
          <p:nvPr>
            <p:ph type="sldNum" sz="quarter" idx="12"/>
          </p:nvPr>
        </p:nvSpPr>
        <p:spPr/>
        <p:txBody>
          <a:bodyPr/>
          <a:lstStyle/>
          <a:p>
            <a:pPr>
              <a:defRPr/>
            </a:pPr>
            <a:fld id="{1EE77A89-1A1E-4B30-9227-AA2144AAEA8D}"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031" y="704088"/>
            <a:ext cx="9072563" cy="564672"/>
          </a:xfrm>
        </p:spPr>
        <p:txBody>
          <a:bodyPr tIns="45720" anchor="b"/>
          <a:lstStyle>
            <a:lvl1pPr>
              <a:defRPr/>
            </a:lvl1pPr>
          </a:lstStyle>
          <a:p>
            <a:r>
              <a:rPr kumimoji="0" lang="zh-TW" altLang="en-US" dirty="0" smtClean="0"/>
              <a:t>按一下以編輯母片標題樣式</a:t>
            </a:r>
            <a:endParaRPr kumimoji="0" lang="en-US" dirty="0"/>
          </a:p>
        </p:txBody>
      </p:sp>
      <p:sp>
        <p:nvSpPr>
          <p:cNvPr id="3" name="文字版面配置區 2"/>
          <p:cNvSpPr>
            <a:spLocks noGrp="1"/>
          </p:cNvSpPr>
          <p:nvPr>
            <p:ph type="body" idx="1"/>
          </p:nvPr>
        </p:nvSpPr>
        <p:spPr>
          <a:xfrm>
            <a:off x="504031" y="1412776"/>
            <a:ext cx="4454027" cy="110182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5120818" y="1412776"/>
            <a:ext cx="4455776" cy="1101825"/>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504031" y="2514600"/>
            <a:ext cx="445402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5120818" y="2514600"/>
            <a:ext cx="4455776"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pPr>
              <a:defRPr/>
            </a:pPr>
            <a:fld id="{6EEBE484-62FC-4AA8-9CCB-9C81F4C6F4BC}" type="datetime1">
              <a:rPr lang="zh-TW" altLang="en-US" smtClean="0"/>
              <a:t>2019/5/6</a:t>
            </a:fld>
            <a:endParaRPr lang="en-US" altLang="zh-TW" dirty="0"/>
          </a:p>
        </p:txBody>
      </p:sp>
      <p:sp>
        <p:nvSpPr>
          <p:cNvPr id="8" name="頁尾版面配置區 7"/>
          <p:cNvSpPr>
            <a:spLocks noGrp="1"/>
          </p:cNvSpPr>
          <p:nvPr>
            <p:ph type="ftr" sz="quarter" idx="11"/>
          </p:nvPr>
        </p:nvSpPr>
        <p:spPr/>
        <p:txBody>
          <a:bodyPr/>
          <a:lstStyle/>
          <a:p>
            <a:pPr>
              <a:defRPr/>
            </a:pPr>
            <a:endParaRPr lang="en-US" altLang="zh-TW"/>
          </a:p>
        </p:txBody>
      </p:sp>
      <p:sp>
        <p:nvSpPr>
          <p:cNvPr id="9" name="投影片編號版面配置區 8"/>
          <p:cNvSpPr>
            <a:spLocks noGrp="1"/>
          </p:cNvSpPr>
          <p:nvPr>
            <p:ph type="sldNum" sz="quarter" idx="12"/>
          </p:nvPr>
        </p:nvSpPr>
        <p:spPr/>
        <p:txBody>
          <a:bodyPr/>
          <a:lstStyle/>
          <a:p>
            <a:pPr>
              <a:defRPr/>
            </a:pPr>
            <a:fld id="{AA852AEA-3215-4898-B5C3-21B4F0A6C3E9}"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3808" y="2924944"/>
            <a:ext cx="9156568" cy="576064"/>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4400" b="0">
                <a:ln>
                  <a:noFill/>
                </a:ln>
                <a:solidFill>
                  <a:schemeClr val="tx2"/>
                </a:solidFill>
                <a:effectLst/>
                <a:latin typeface="標楷體" pitchFamily="65" charset="-120"/>
                <a:ea typeface="標楷體" pitchFamily="65" charset="-120"/>
                <a:cs typeface="+mj-cs"/>
              </a:defRPr>
            </a:lvl1pPr>
          </a:lstStyle>
          <a:p>
            <a:r>
              <a:rPr kumimoji="0" lang="zh-TW" altLang="en-US" dirty="0" smtClean="0"/>
              <a:t>按一下以編輯母片標題樣式</a:t>
            </a:r>
            <a:endParaRPr kumimoji="0" lang="en-US" dirty="0"/>
          </a:p>
        </p:txBody>
      </p:sp>
      <p:sp>
        <p:nvSpPr>
          <p:cNvPr id="3" name="日期版面配置區 2"/>
          <p:cNvSpPr>
            <a:spLocks noGrp="1"/>
          </p:cNvSpPr>
          <p:nvPr>
            <p:ph type="dt" sz="half" idx="10"/>
          </p:nvPr>
        </p:nvSpPr>
        <p:spPr/>
        <p:txBody>
          <a:bodyPr/>
          <a:lstStyle/>
          <a:p>
            <a:fld id="{36A19A1E-93FE-4870-88F6-59C6FE078576}" type="datetime1">
              <a:rPr lang="zh-TW" altLang="en-US" smtClean="0"/>
              <a:t>2019/5/6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68E6568-036E-4595-AFFE-3D389BB939E7}" type="slidenum">
              <a:rPr lang="zh-TW" altLang="en-US" smtClean="0"/>
              <a:pPr/>
              <a:t>‹#›</a:t>
            </a:fld>
            <a:endParaRPr lang="zh-TW" altLang="en-US"/>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a:defRPr/>
            </a:pPr>
            <a:fld id="{064C9EFC-1A42-4559-8006-21793A670CB5}" type="datetime1">
              <a:rPr lang="zh-TW" altLang="en-US" smtClean="0"/>
              <a:t>2019/5/6</a:t>
            </a:fld>
            <a:endParaRPr lang="en-US" altLang="zh-TW" dirty="0"/>
          </a:p>
        </p:txBody>
      </p:sp>
      <p:sp>
        <p:nvSpPr>
          <p:cNvPr id="3" name="頁尾版面配置區 2"/>
          <p:cNvSpPr>
            <a:spLocks noGrp="1"/>
          </p:cNvSpPr>
          <p:nvPr>
            <p:ph type="ftr" sz="quarter" idx="11"/>
          </p:nvPr>
        </p:nvSpPr>
        <p:spPr/>
        <p:txBody>
          <a:bodyPr/>
          <a:lstStyle/>
          <a:p>
            <a:pPr>
              <a:defRPr/>
            </a:pPr>
            <a:endParaRPr lang="en-US" altLang="zh-TW"/>
          </a:p>
        </p:txBody>
      </p:sp>
      <p:sp>
        <p:nvSpPr>
          <p:cNvPr id="4" name="投影片編號版面配置區 3"/>
          <p:cNvSpPr>
            <a:spLocks noGrp="1"/>
          </p:cNvSpPr>
          <p:nvPr>
            <p:ph type="sldNum" sz="quarter" idx="12"/>
          </p:nvPr>
        </p:nvSpPr>
        <p:spPr/>
        <p:txBody>
          <a:bodyPr/>
          <a:lstStyle/>
          <a:p>
            <a:pPr>
              <a:defRPr/>
            </a:pPr>
            <a:fld id="{841C9B66-3765-41A5-ABC4-D0E7A4A4EEB6}" type="slidenum">
              <a:rPr lang="en-US" altLang="zh-TW" smtClean="0"/>
              <a:t>‹#›</a:t>
            </a:fld>
            <a:endParaRPr lang="en-US" altLang="zh-TW" dirty="0"/>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756047" y="514352"/>
            <a:ext cx="3024188"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756047" y="1676400"/>
            <a:ext cx="3024188"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941245" y="1676400"/>
            <a:ext cx="5635349"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pPr>
              <a:defRPr/>
            </a:pPr>
            <a:fld id="{50A24B99-1CCC-4A99-9405-D92B55CA20BB}" type="datetime1">
              <a:rPr lang="zh-TW" altLang="en-US" smtClean="0"/>
              <a:t>2019/5/6</a:t>
            </a:fld>
            <a:endParaRPr lang="en-US" altLang="zh-TW" dirty="0"/>
          </a:p>
        </p:txBody>
      </p:sp>
      <p:sp>
        <p:nvSpPr>
          <p:cNvPr id="6" name="頁尾版面配置區 5"/>
          <p:cNvSpPr>
            <a:spLocks noGrp="1"/>
          </p:cNvSpPr>
          <p:nvPr>
            <p:ph type="ftr" sz="quarter" idx="11"/>
          </p:nvPr>
        </p:nvSpPr>
        <p:spPr/>
        <p:txBody>
          <a:bodyPr/>
          <a:lstStyle/>
          <a:p>
            <a:pPr>
              <a:defRPr/>
            </a:pPr>
            <a:endParaRPr lang="en-US" altLang="zh-TW"/>
          </a:p>
        </p:txBody>
      </p:sp>
      <p:sp>
        <p:nvSpPr>
          <p:cNvPr id="7" name="投影片編號版面配置區 6"/>
          <p:cNvSpPr>
            <a:spLocks noGrp="1"/>
          </p:cNvSpPr>
          <p:nvPr>
            <p:ph type="sldNum" sz="quarter" idx="12"/>
          </p:nvPr>
        </p:nvSpPr>
        <p:spPr/>
        <p:txBody>
          <a:bodyPr/>
          <a:lstStyle/>
          <a:p>
            <a:pPr>
              <a:defRPr/>
            </a:pPr>
            <a:fld id="{78CC01ED-D898-4DE6-A31E-C25E27F98363}" type="slidenum">
              <a:rPr lang="en-US" altLang="zh-TW" smtClean="0"/>
              <a:t>‹#›</a:t>
            </a:fld>
            <a:endParaRPr lang="en-US" altLang="zh-TW"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490023" y="1108077"/>
            <a:ext cx="5796359"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824002" y="5359769"/>
            <a:ext cx="171371"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72042" y="1176997"/>
            <a:ext cx="2439511"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72042" y="2828785"/>
            <a:ext cx="2436151"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pPr>
              <a:defRPr/>
            </a:pPr>
            <a:fld id="{E35680E7-A3C8-47AD-BD16-D641C32EB8BA}" type="datetime1">
              <a:rPr lang="zh-TW" altLang="en-US" smtClean="0"/>
              <a:t>2019/5/6</a:t>
            </a:fld>
            <a:endParaRPr lang="en-US" altLang="zh-TW" dirty="0"/>
          </a:p>
        </p:txBody>
      </p:sp>
      <p:sp>
        <p:nvSpPr>
          <p:cNvPr id="6" name="頁尾版面配置區 5"/>
          <p:cNvSpPr>
            <a:spLocks noGrp="1"/>
          </p:cNvSpPr>
          <p:nvPr>
            <p:ph type="ftr" sz="quarter" idx="11"/>
          </p:nvPr>
        </p:nvSpPr>
        <p:spPr/>
        <p:txBody>
          <a:bodyPr/>
          <a:lstStyle/>
          <a:p>
            <a:pPr>
              <a:defRPr/>
            </a:pPr>
            <a:endParaRPr lang="en-US" altLang="zh-TW" dirty="0"/>
          </a:p>
        </p:txBody>
      </p:sp>
      <p:sp>
        <p:nvSpPr>
          <p:cNvPr id="7" name="投影片編號版面配置區 6"/>
          <p:cNvSpPr>
            <a:spLocks noGrp="1"/>
          </p:cNvSpPr>
          <p:nvPr>
            <p:ph type="sldNum" sz="quarter" idx="12"/>
          </p:nvPr>
        </p:nvSpPr>
        <p:spPr>
          <a:xfrm>
            <a:off x="8904552" y="6356351"/>
            <a:ext cx="672042" cy="365125"/>
          </a:xfrm>
        </p:spPr>
        <p:txBody>
          <a:bodyPr/>
          <a:lstStyle/>
          <a:p>
            <a:pPr>
              <a:defRPr/>
            </a:pPr>
            <a:fld id="{B0400565-6F32-4BBE-8E3C-2C6EA7F2ED57}" type="slidenum">
              <a:rPr lang="en-US" altLang="zh-TW" smtClean="0"/>
              <a:t>‹#›</a:t>
            </a:fld>
            <a:endParaRPr lang="en-US" altLang="zh-TW" dirty="0"/>
          </a:p>
        </p:txBody>
      </p:sp>
      <p:sp>
        <p:nvSpPr>
          <p:cNvPr id="3" name="圖片版面配置區 2"/>
          <p:cNvSpPr>
            <a:spLocks noGrp="1"/>
          </p:cNvSpPr>
          <p:nvPr>
            <p:ph type="pic" idx="1"/>
          </p:nvPr>
        </p:nvSpPr>
        <p:spPr>
          <a:xfrm rot="420000">
            <a:off x="3842845" y="1199517"/>
            <a:ext cx="5090716"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19888" y="5816600"/>
            <a:ext cx="10101626"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userDrawn="1"/>
        </p:nvSpPr>
        <p:spPr bwMode="auto">
          <a:xfrm flipV="1">
            <a:off x="4830299" y="6247209"/>
            <a:ext cx="5250326"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4" name="圖片 13" descr="amyvv.png"/>
          <p:cNvPicPr>
            <a:picLocks noChangeAspect="1"/>
          </p:cNvPicPr>
          <p:nvPr userDrawn="1"/>
        </p:nvPicPr>
        <p:blipFill>
          <a:blip r:embed="rId14" cstate="print"/>
          <a:stretch>
            <a:fillRect/>
          </a:stretch>
        </p:blipFill>
        <p:spPr>
          <a:xfrm>
            <a:off x="8263236" y="4869160"/>
            <a:ext cx="1817389" cy="1988840"/>
          </a:xfrm>
          <a:prstGeom prst="rect">
            <a:avLst/>
          </a:prstGeom>
        </p:spPr>
      </p:pic>
      <p:sp>
        <p:nvSpPr>
          <p:cNvPr id="9" name="標題版面配置區 8"/>
          <p:cNvSpPr>
            <a:spLocks noGrp="1"/>
          </p:cNvSpPr>
          <p:nvPr>
            <p:ph type="title"/>
          </p:nvPr>
        </p:nvSpPr>
        <p:spPr>
          <a:xfrm>
            <a:off x="504031" y="704088"/>
            <a:ext cx="9072563" cy="708688"/>
          </a:xfrm>
          <a:prstGeom prst="rect">
            <a:avLst/>
          </a:prstGeom>
        </p:spPr>
        <p:txBody>
          <a:bodyPr vert="horz" lIns="0" rIns="0" bIns="0" anchor="b">
            <a:normAutofit/>
          </a:bodyPr>
          <a:lstStyle/>
          <a:p>
            <a:r>
              <a:rPr kumimoji="0" lang="zh-TW" altLang="en-US" dirty="0" smtClean="0"/>
              <a:t>按一下以編輯母片標題樣式</a:t>
            </a:r>
            <a:endParaRPr kumimoji="0" lang="en-US" dirty="0"/>
          </a:p>
        </p:txBody>
      </p:sp>
      <p:sp>
        <p:nvSpPr>
          <p:cNvPr id="30" name="文字版面配置區 29"/>
          <p:cNvSpPr>
            <a:spLocks noGrp="1"/>
          </p:cNvSpPr>
          <p:nvPr>
            <p:ph type="body" idx="1"/>
          </p:nvPr>
        </p:nvSpPr>
        <p:spPr>
          <a:xfrm>
            <a:off x="504031" y="1556792"/>
            <a:ext cx="9072563" cy="4767808"/>
          </a:xfrm>
          <a:prstGeom prst="rect">
            <a:avLst/>
          </a:prstGeom>
        </p:spPr>
        <p:txBody>
          <a:bodyPr vert="horz">
            <a:normAutofit/>
          </a:bodyPr>
          <a:lstStyle/>
          <a:p>
            <a:pPr lvl="0" eaLnBrk="1" latinLnBrk="0" hangingPunct="1"/>
            <a:r>
              <a:rPr kumimoji="0" lang="zh-TW" altLang="en-US" dirty="0" smtClean="0"/>
              <a:t>按一下以編輯母片文字樣式</a:t>
            </a:r>
          </a:p>
          <a:p>
            <a:pPr lvl="1" eaLnBrk="1" latinLnBrk="0" hangingPunct="1"/>
            <a:r>
              <a:rPr kumimoji="0" lang="zh-TW" altLang="en-US" dirty="0" smtClean="0"/>
              <a:t>第二層</a:t>
            </a:r>
          </a:p>
          <a:p>
            <a:pPr lvl="2" eaLnBrk="1" latinLnBrk="0" hangingPunct="1"/>
            <a:r>
              <a:rPr kumimoji="0" lang="zh-TW" altLang="en-US" dirty="0" smtClean="0"/>
              <a:t>第三層</a:t>
            </a:r>
          </a:p>
          <a:p>
            <a:pPr lvl="3" eaLnBrk="1" latinLnBrk="0" hangingPunct="1"/>
            <a:r>
              <a:rPr kumimoji="0" lang="zh-TW" altLang="en-US" dirty="0" smtClean="0"/>
              <a:t>第四層</a:t>
            </a:r>
          </a:p>
          <a:p>
            <a:pPr lvl="4" eaLnBrk="1" latinLnBrk="0" hangingPunct="1"/>
            <a:r>
              <a:rPr kumimoji="0" lang="zh-TW" altLang="en-US" dirty="0" smtClean="0"/>
              <a:t>第五層</a:t>
            </a:r>
            <a:endParaRPr kumimoji="0" lang="en-US" dirty="0"/>
          </a:p>
        </p:txBody>
      </p:sp>
      <p:sp>
        <p:nvSpPr>
          <p:cNvPr id="10" name="日期版面配置區 9"/>
          <p:cNvSpPr>
            <a:spLocks noGrp="1"/>
          </p:cNvSpPr>
          <p:nvPr>
            <p:ph type="dt" sz="half" idx="2"/>
          </p:nvPr>
        </p:nvSpPr>
        <p:spPr>
          <a:xfrm>
            <a:off x="504031" y="6356351"/>
            <a:ext cx="2352146"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21C2152F-8C86-4192-BF24-692F66B9FA77}" type="datetime1">
              <a:rPr lang="zh-TW" altLang="en-US" smtClean="0"/>
              <a:t>2019/5/6</a:t>
            </a:fld>
            <a:endParaRPr lang="en-US" altLang="zh-TW" dirty="0"/>
          </a:p>
        </p:txBody>
      </p:sp>
      <p:sp>
        <p:nvSpPr>
          <p:cNvPr id="22" name="頁尾版面配置區 21"/>
          <p:cNvSpPr>
            <a:spLocks noGrp="1"/>
          </p:cNvSpPr>
          <p:nvPr>
            <p:ph type="ftr" sz="quarter" idx="3"/>
          </p:nvPr>
        </p:nvSpPr>
        <p:spPr>
          <a:xfrm>
            <a:off x="2940182" y="6356351"/>
            <a:ext cx="3696229"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dirty="0"/>
          </a:p>
        </p:txBody>
      </p:sp>
      <p:sp>
        <p:nvSpPr>
          <p:cNvPr id="18" name="投影片編號版面配置區 17"/>
          <p:cNvSpPr>
            <a:spLocks noGrp="1"/>
          </p:cNvSpPr>
          <p:nvPr>
            <p:ph type="sldNum" sz="quarter" idx="4"/>
          </p:nvPr>
        </p:nvSpPr>
        <p:spPr>
          <a:xfrm>
            <a:off x="8736542" y="6356351"/>
            <a:ext cx="840052"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4227F39-20A3-4770-BBC9-EA6217839870}" type="slidenum">
              <a:rPr lang="en-US" altLang="zh-TW" smtClean="0"/>
              <a:t>‹#›</a:t>
            </a:fld>
            <a:endParaRPr lang="en-US" altLang="zh-TW" dirty="0"/>
          </a:p>
        </p:txBody>
      </p:sp>
      <p:pic>
        <p:nvPicPr>
          <p:cNvPr id="3" name="圖片 2"/>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47" y="-39249"/>
            <a:ext cx="10080872" cy="1091985"/>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56" r:id="rId12"/>
  </p:sldLayoutIdLst>
  <p:transition>
    <p:wipe dir="r"/>
  </p:transition>
  <p:timing>
    <p:tnLst>
      <p:par>
        <p:cTn id="1" dur="indefinite" restart="never" nodeType="tmRoot"/>
      </p:par>
    </p:tnLst>
  </p:timing>
  <p:hf hdr="0" ftr="0" dt="0"/>
  <p:txStyles>
    <p:titleStyle>
      <a:lvl1pPr algn="l" rtl="0" eaLnBrk="1" latinLnBrk="0" hangingPunct="1">
        <a:spcBef>
          <a:spcPct val="0"/>
        </a:spcBef>
        <a:buNone/>
        <a:defRPr kumimoji="0" sz="4000" b="0" kern="1200">
          <a:ln>
            <a:noFill/>
          </a:ln>
          <a:solidFill>
            <a:srgbClr val="CC3300"/>
          </a:solidFill>
          <a:effectLst/>
          <a:latin typeface="標楷體" pitchFamily="65" charset="-120"/>
          <a:ea typeface="標楷體" pitchFamily="65" charset="-120"/>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標楷體" pitchFamily="65" charset="-120"/>
          <a:ea typeface="標楷體" pitchFamily="65" charset="-120"/>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標楷體" pitchFamily="65" charset="-120"/>
          <a:ea typeface="標楷體" pitchFamily="65" charset="-120"/>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標楷體" pitchFamily="65" charset="-120"/>
          <a:ea typeface="標楷體" pitchFamily="65" charset="-120"/>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標楷體" pitchFamily="65" charset="-120"/>
          <a:ea typeface="標楷體" pitchFamily="65" charset="-120"/>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標楷體" pitchFamily="65" charset="-120"/>
          <a:ea typeface="標楷體" pitchFamily="65" charset="-120"/>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sCgWOI4ojp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hyperlink" Target="https://zh.wikipedia.org/wiki/%E4%BA%9A%E9%A9%AC%E9%80%8A%E6%B2%B3" TargetMode="External"/><Relationship Id="rId13" Type="http://schemas.openxmlformats.org/officeDocument/2006/relationships/hyperlink" Target="https://zh.wikipedia.org/wiki/%E5%A2%A8%E8%A5%BF%E5%93%A5" TargetMode="External"/><Relationship Id="rId3" Type="http://schemas.openxmlformats.org/officeDocument/2006/relationships/hyperlink" Target="https://zh.wikipedia.org/wiki/%E7%83%AD%E5%B8%A6" TargetMode="External"/><Relationship Id="rId7" Type="http://schemas.openxmlformats.org/officeDocument/2006/relationships/hyperlink" Target="https://zh.wikipedia.org/wiki/%E5%8D%97%E7%BE%8E%E6%B4%B2" TargetMode="External"/><Relationship Id="rId12" Type="http://schemas.openxmlformats.org/officeDocument/2006/relationships/hyperlink" Target="https://zh.wikipedia.org/wiki/%E4%B8%AD%E7%BE%8E%E6%B4%B2" TargetMode="External"/><Relationship Id="rId17" Type="http://schemas.openxmlformats.org/officeDocument/2006/relationships/hyperlink" Target="https://zh.wikipedia.org/w/index.php?title=%E8%B5%A4%E9%81%93%E4%BD%8E%E5%9C%B0%E5%B8%B8%E7%B6%A0%E9%9B%A8%E6%9E%97&amp;action=edit&amp;redlink=1" TargetMode="External"/><Relationship Id="rId2" Type="http://schemas.openxmlformats.org/officeDocument/2006/relationships/notesSlide" Target="../notesSlides/notesSlide2.xml"/><Relationship Id="rId16" Type="http://schemas.openxmlformats.org/officeDocument/2006/relationships/hyperlink" Target="https://zh.wikipedia.org/w/index.php?title=%E7%86%B1%E5%B8%B6%E6%BF%95%E6%BD%A4%E9%97%8A%E8%91%89%E6%9E%97&amp;action=edit&amp;redlink=1" TargetMode="External"/><Relationship Id="rId1" Type="http://schemas.openxmlformats.org/officeDocument/2006/relationships/slideLayout" Target="../slideLayouts/slideLayout6.xml"/><Relationship Id="rId6" Type="http://schemas.openxmlformats.org/officeDocument/2006/relationships/hyperlink" Target="https://zh.wikipedia.org/wiki/%E6%BE%B3%E5%A4%A7%E5%88%A9%E4%BA%9A" TargetMode="External"/><Relationship Id="rId11" Type="http://schemas.openxmlformats.org/officeDocument/2006/relationships/hyperlink" Target="https://zh.wikipedia.org/wiki/%E5%88%9A%E6%9E%9C%E6%B2%B3" TargetMode="External"/><Relationship Id="rId5" Type="http://schemas.openxmlformats.org/officeDocument/2006/relationships/hyperlink" Target="https://zh.wikipedia.org/wiki/%E4%B8%9C%E5%8D%97%E4%BA%9A" TargetMode="External"/><Relationship Id="rId15" Type="http://schemas.openxmlformats.org/officeDocument/2006/relationships/hyperlink" Target="https://zh.wikipedia.org/wiki/%E4%B8%96%E7%95%8C%E8%87%AA%E7%84%B6%E5%9F%BA%E9%87%91%E4%BC%9A" TargetMode="External"/><Relationship Id="rId10" Type="http://schemas.openxmlformats.org/officeDocument/2006/relationships/hyperlink" Target="https://zh.wikipedia.org/wiki/%E9%9D%9E%E6%B4%B2" TargetMode="External"/><Relationship Id="rId4" Type="http://schemas.openxmlformats.org/officeDocument/2006/relationships/hyperlink" Target="https://zh.wikipedia.org/wiki/%E7%94%9F%E7%89%A9%E7%BE%A4%E7%B3%BB" TargetMode="External"/><Relationship Id="rId9" Type="http://schemas.openxmlformats.org/officeDocument/2006/relationships/hyperlink" Target="https://zh.wikipedia.org/wiki/%E6%B5%81%E5%9F%9F" TargetMode="External"/><Relationship Id="rId14" Type="http://schemas.openxmlformats.org/officeDocument/2006/relationships/hyperlink" Target="https://zh.wikipedia.org/wiki/%E5%A4%AA%E5%B9%B3%E6%B4%8B%E5%B2%9B%E5%B1%B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zh.wikipedia.org/wiki/%E7%B5%9E%E6%AE%BA%E6%A4%8D%E7%89%A9" TargetMode="External"/><Relationship Id="rId3" Type="http://schemas.openxmlformats.org/officeDocument/2006/relationships/hyperlink" Target="https://zh.wikipedia.org/wiki/%E5%B8%B8%E7%B6%A0%E5%96%AC%E6%9C%A8" TargetMode="External"/><Relationship Id="rId7" Type="http://schemas.openxmlformats.org/officeDocument/2006/relationships/hyperlink" Target="https://zh.wikipedia.org/wiki/%E8%97%A4%E6%9C%AC"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https://zh.wikipedia.org/wiki/%E6%B0%A3%E7%94%9F%E6%A0%B9" TargetMode="External"/><Relationship Id="rId5" Type="http://schemas.openxmlformats.org/officeDocument/2006/relationships/hyperlink" Target="https://zh.wikipedia.org/w/index.php?title=%E6%9D%BF%E7%8A%B6%E6%A0%B9&amp;action=edit&amp;redlink=1" TargetMode="External"/><Relationship Id="rId4" Type="http://schemas.openxmlformats.org/officeDocument/2006/relationships/hyperlink" Target="https://zh.wikipedia.org/wiki/%E4%B9%94%E6%9C%A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zh.wikipedia.org/w/index.php?title=%E5%AF%8C%E9%93%9D%E5%8C%96&amp;action=edit&amp;redlink=1"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https://zh.wikipedia.org/w/index.php?title=%E7%A0%96%E7%BA%A2%E5%A3%A4&amp;action=edit&amp;redlink=1" TargetMode="External"/><Relationship Id="rId5" Type="http://schemas.openxmlformats.org/officeDocument/2006/relationships/hyperlink" Target="https://zh.wikipedia.org/wiki/%E9%85%B8%E6%80%A7" TargetMode="External"/><Relationship Id="rId4" Type="http://schemas.openxmlformats.org/officeDocument/2006/relationships/hyperlink" Target="https://zh.wikipedia.org/wiki/%E6%B7%8B%E6%BA%B6%E4%BD%9C%E7%94%A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zh.wikipedia.org/wiki/%E8%B5%A4%E9%81%93"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https://zh.wikipedia.org/wiki/%E5%AF%B9%E6%B5%81%E9%9B%A8" TargetMode="External"/><Relationship Id="rId4" Type="http://schemas.openxmlformats.org/officeDocument/2006/relationships/hyperlink" Target="https://zh.wikipedia.org/w/index.php?title=%E6%B8%A9%E5%B7%AE&amp;action=edit&amp;redlink=1"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zh.wikipedia.org/wiki/%E7%81%8C%E6%9C%A8" TargetMode="External"/><Relationship Id="rId3" Type="http://schemas.openxmlformats.org/officeDocument/2006/relationships/hyperlink" Target="https://zh.wikipedia.org/wiki/%E5%96%AC%E6%9C%A8" TargetMode="External"/><Relationship Id="rId7" Type="http://schemas.openxmlformats.org/officeDocument/2006/relationships/hyperlink" Target="https://zh.wikipedia.org/w/index.php?title=%E5%8F%A2%E6%9C%A8&amp;action=edit&amp;redlink=1"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https://zh.wikipedia.org/wiki/%E8%95%A8" TargetMode="External"/><Relationship Id="rId5" Type="http://schemas.openxmlformats.org/officeDocument/2006/relationships/hyperlink" Target="https://zh.wikipedia.org/wiki/%E8%92%B8%E9%A8%B0%E4%BD%9C%E7%94%A8" TargetMode="External"/><Relationship Id="rId10" Type="http://schemas.openxmlformats.org/officeDocument/2006/relationships/hyperlink" Target="https://zh.wikipedia.org/wiki/%E5%9C%B0%E8%A1%A3" TargetMode="External"/><Relationship Id="rId4" Type="http://schemas.openxmlformats.org/officeDocument/2006/relationships/hyperlink" Target="https://zh.wikipedia.org/wiki/%E6%9D%BF%E6%A0%B9" TargetMode="External"/><Relationship Id="rId9" Type="http://schemas.openxmlformats.org/officeDocument/2006/relationships/hyperlink" Target="https://zh.wikipedia.org/wiki/%E8%8B%94%E8%98%9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mtClean="0"/>
              <a:t> </a:t>
            </a:r>
            <a:r>
              <a:rPr lang="zh-TW" altLang="en-US" smtClean="0"/>
              <a:t> </a:t>
            </a:r>
            <a:endParaRPr lang="zh-TW" altLang="en-US" dirty="0"/>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a:t>
            </a:fld>
            <a:endParaRPr lang="zh-TW" altLang="en-US"/>
          </a:p>
        </p:txBody>
      </p:sp>
      <p:sp>
        <p:nvSpPr>
          <p:cNvPr id="8" name="文字方塊 7"/>
          <p:cNvSpPr txBox="1"/>
          <p:nvPr/>
        </p:nvSpPr>
        <p:spPr>
          <a:xfrm>
            <a:off x="2592040" y="366747"/>
            <a:ext cx="7744025" cy="1446550"/>
          </a:xfrm>
          <a:prstGeom prst="rect">
            <a:avLst/>
          </a:prstGeom>
          <a:noFill/>
        </p:spPr>
        <p:txBody>
          <a:bodyPr wrap="square" rtlCol="0">
            <a:spAutoFit/>
          </a:bodyPr>
          <a:lstStyle/>
          <a:p>
            <a:r>
              <a:rPr lang="zh-TW" altLang="en-US" sz="8800" b="1" dirty="0" smtClean="0">
                <a:solidFill>
                  <a:schemeClr val="accent5">
                    <a:lumMod val="75000"/>
                  </a:schemeClr>
                </a:solidFill>
                <a:latin typeface="教育部標準宋體UN" panose="02010604000101010101" pitchFamily="2" charset="-120"/>
                <a:ea typeface="教育部標準宋體UN" panose="02010604000101010101" pitchFamily="2" charset="-120"/>
              </a:rPr>
              <a:t>自然簡報 </a:t>
            </a:r>
            <a:endParaRPr lang="zh-TW" altLang="en-US" sz="8800" b="1" dirty="0">
              <a:solidFill>
                <a:schemeClr val="accent5">
                  <a:lumMod val="75000"/>
                </a:schemeClr>
              </a:solidFill>
              <a:latin typeface="教育部標準宋體UN" panose="02010604000101010101" pitchFamily="2" charset="-120"/>
              <a:ea typeface="教育部標準宋體UN" panose="02010604000101010101" pitchFamily="2" charset="-120"/>
            </a:endParaRPr>
          </a:p>
        </p:txBody>
      </p:sp>
      <p:sp>
        <p:nvSpPr>
          <p:cNvPr id="4" name="矩形 3"/>
          <p:cNvSpPr/>
          <p:nvPr/>
        </p:nvSpPr>
        <p:spPr>
          <a:xfrm>
            <a:off x="1838411" y="1787079"/>
            <a:ext cx="7200800" cy="3919959"/>
          </a:xfrm>
          <a:prstGeom prst="rect">
            <a:avLst/>
          </a:prstGeom>
          <a:ln>
            <a:solidFill>
              <a:srgbClr val="CE08B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b="1" dirty="0" smtClean="0"/>
              <a:t>題目：熱帶雨林</a:t>
            </a:r>
            <a:endParaRPr lang="en-US" altLang="zh-TW" sz="4800" b="1" dirty="0"/>
          </a:p>
          <a:p>
            <a:r>
              <a:rPr lang="zh-TW" altLang="en-US" sz="4800" b="1" dirty="0" smtClean="0"/>
              <a:t>班級：</a:t>
            </a:r>
            <a:r>
              <a:rPr lang="en-US" altLang="zh-TW" sz="4800" b="1" dirty="0" smtClean="0"/>
              <a:t>601</a:t>
            </a:r>
          </a:p>
          <a:p>
            <a:r>
              <a:rPr lang="zh-TW" altLang="en-US" sz="4800" b="1" dirty="0" smtClean="0"/>
              <a:t>姓名：蔡文媛、史芸瑄</a:t>
            </a:r>
            <a:endParaRPr lang="en-US" altLang="zh-TW" sz="4800" b="1" dirty="0"/>
          </a:p>
          <a:p>
            <a:endParaRPr lang="zh-TW" altLang="en-US" sz="4800" dirty="0"/>
          </a:p>
        </p:txBody>
      </p:sp>
      <p:pic>
        <p:nvPicPr>
          <p:cNvPr id="9" name="圖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40" y="68821"/>
            <a:ext cx="1794837" cy="1794837"/>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54" y="1864019"/>
            <a:ext cx="1794837" cy="1794837"/>
          </a:xfrm>
          <a:prstGeom prst="rect">
            <a:avLst/>
          </a:prstGeom>
        </p:spPr>
      </p:pic>
      <p:pic>
        <p:nvPicPr>
          <p:cNvPr id="11" name="圖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72" y="3556124"/>
            <a:ext cx="1794837" cy="1794837"/>
          </a:xfrm>
          <a:prstGeom prst="rect">
            <a:avLst/>
          </a:prstGeom>
        </p:spPr>
      </p:pic>
      <p:pic>
        <p:nvPicPr>
          <p:cNvPr id="12" name="圖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54" y="5147893"/>
            <a:ext cx="1838410" cy="1838410"/>
          </a:xfrm>
          <a:prstGeom prst="rect">
            <a:avLst/>
          </a:prstGeom>
        </p:spPr>
      </p:pic>
      <p:pic>
        <p:nvPicPr>
          <p:cNvPr id="13" name="圖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05330" y="-18468"/>
            <a:ext cx="1794837" cy="1794837"/>
          </a:xfrm>
          <a:prstGeom prst="rect">
            <a:avLst/>
          </a:prstGeom>
        </p:spPr>
      </p:pic>
      <p:pic>
        <p:nvPicPr>
          <p:cNvPr id="14" name="圖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5773" y="1761287"/>
            <a:ext cx="1794837" cy="1794837"/>
          </a:xfrm>
          <a:prstGeom prst="rect">
            <a:avLst/>
          </a:prstGeom>
        </p:spPr>
      </p:pic>
      <p:pic>
        <p:nvPicPr>
          <p:cNvPr id="15" name="圖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8873" y="3544246"/>
            <a:ext cx="1794837" cy="1794837"/>
          </a:xfrm>
          <a:prstGeom prst="rect">
            <a:avLst/>
          </a:prstGeom>
        </p:spPr>
      </p:pic>
      <p:pic>
        <p:nvPicPr>
          <p:cNvPr id="16" name="圖片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1973" y="5121549"/>
            <a:ext cx="1794837" cy="1794837"/>
          </a:xfrm>
          <a:prstGeom prst="rect">
            <a:avLst/>
          </a:prstGeom>
        </p:spPr>
      </p:pic>
      <p:pic>
        <p:nvPicPr>
          <p:cNvPr id="17" name="圖片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8410" y="5152822"/>
            <a:ext cx="1794837" cy="1794837"/>
          </a:xfrm>
          <a:prstGeom prst="rect">
            <a:avLst/>
          </a:prstGeom>
        </p:spPr>
      </p:pic>
      <p:pic>
        <p:nvPicPr>
          <p:cNvPr id="18" name="圖片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186" y="5147893"/>
            <a:ext cx="1794837" cy="1794837"/>
          </a:xfrm>
          <a:prstGeom prst="rect">
            <a:avLst/>
          </a:prstGeom>
        </p:spPr>
      </p:pic>
      <p:pic>
        <p:nvPicPr>
          <p:cNvPr id="19" name="圖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6414" y="5121549"/>
            <a:ext cx="1794837" cy="1794837"/>
          </a:xfrm>
          <a:prstGeom prst="rect">
            <a:avLst/>
          </a:prstGeom>
        </p:spPr>
      </p:pic>
      <p:pic>
        <p:nvPicPr>
          <p:cNvPr id="20" name="圖片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2770" y="5139371"/>
            <a:ext cx="1794837" cy="1794837"/>
          </a:xfrm>
          <a:prstGeom prst="rect">
            <a:avLst/>
          </a:prstGeom>
        </p:spPr>
      </p:pic>
    </p:spTree>
    <p:extLst>
      <p:ext uri="{BB962C8B-B14F-4D97-AF65-F5344CB8AC3E}">
        <p14:creationId xmlns:p14="http://schemas.microsoft.com/office/powerpoint/2010/main" val="2611046995"/>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10</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endParaRPr lang="zh-TW" altLang="en-US" sz="4400" b="1" dirty="0"/>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864" y="1412775"/>
            <a:ext cx="7488832" cy="4983477"/>
          </a:xfrm>
          <a:prstGeom prst="rect">
            <a:avLst/>
          </a:prstGeom>
        </p:spPr>
      </p:pic>
    </p:spTree>
    <p:extLst>
      <p:ext uri="{BB962C8B-B14F-4D97-AF65-F5344CB8AC3E}">
        <p14:creationId xmlns:p14="http://schemas.microsoft.com/office/powerpoint/2010/main" val="2925655222"/>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11</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endParaRPr lang="zh-TW" altLang="en-US" sz="4400" b="1" dirty="0"/>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330" y="1250966"/>
            <a:ext cx="7439159" cy="5152306"/>
          </a:xfrm>
          <a:prstGeom prst="rect">
            <a:avLst/>
          </a:prstGeom>
        </p:spPr>
      </p:pic>
    </p:spTree>
    <p:extLst>
      <p:ext uri="{BB962C8B-B14F-4D97-AF65-F5344CB8AC3E}">
        <p14:creationId xmlns:p14="http://schemas.microsoft.com/office/powerpoint/2010/main" val="3021423286"/>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12</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endParaRPr lang="zh-TW" altLang="en-US" sz="4400" b="1" dirty="0"/>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006" y="1357590"/>
            <a:ext cx="8938540" cy="5181323"/>
          </a:xfrm>
          <a:prstGeom prst="rect">
            <a:avLst/>
          </a:prstGeom>
        </p:spPr>
      </p:pic>
    </p:spTree>
    <p:extLst>
      <p:ext uri="{BB962C8B-B14F-4D97-AF65-F5344CB8AC3E}">
        <p14:creationId xmlns:p14="http://schemas.microsoft.com/office/powerpoint/2010/main" val="3580945215"/>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13</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endParaRPr lang="zh-TW" altLang="en-US" sz="4400" b="1" dirty="0"/>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394" y="1325453"/>
            <a:ext cx="7820148" cy="5203954"/>
          </a:xfrm>
          <a:prstGeom prst="rect">
            <a:avLst/>
          </a:prstGeom>
        </p:spPr>
      </p:pic>
    </p:spTree>
    <p:extLst>
      <p:ext uri="{BB962C8B-B14F-4D97-AF65-F5344CB8AC3E}">
        <p14:creationId xmlns:p14="http://schemas.microsoft.com/office/powerpoint/2010/main" val="2910515293"/>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來看個影片</a:t>
            </a:r>
            <a:endParaRPr lang="zh-TW" altLang="en-US" dirty="0"/>
          </a:p>
        </p:txBody>
      </p:sp>
      <p:sp>
        <p:nvSpPr>
          <p:cNvPr id="3" name="內容版面配置區 2"/>
          <p:cNvSpPr>
            <a:spLocks noGrp="1"/>
          </p:cNvSpPr>
          <p:nvPr>
            <p:ph idx="1"/>
          </p:nvPr>
        </p:nvSpPr>
        <p:spPr/>
        <p:txBody>
          <a:bodyPr/>
          <a:lstStyle/>
          <a:p>
            <a:r>
              <a:rPr lang="zh-TW" altLang="en-US" dirty="0" smtClean="0">
                <a:hlinkClick r:id="rId2"/>
              </a:rPr>
              <a:t>影片</a:t>
            </a:r>
            <a:endParaRPr lang="zh-TW" altLang="en-US" dirty="0"/>
          </a:p>
        </p:txBody>
      </p:sp>
      <p:sp>
        <p:nvSpPr>
          <p:cNvPr id="4" name="投影片編號版面配置區 3"/>
          <p:cNvSpPr>
            <a:spLocks noGrp="1"/>
          </p:cNvSpPr>
          <p:nvPr>
            <p:ph type="sldNum" sz="quarter" idx="12"/>
          </p:nvPr>
        </p:nvSpPr>
        <p:spPr/>
        <p:txBody>
          <a:bodyPr/>
          <a:lstStyle/>
          <a:p>
            <a:pPr>
              <a:defRPr/>
            </a:pPr>
            <a:fld id="{21767AF1-2CC7-4231-AB85-D4140C3E8545}" type="slidenum">
              <a:rPr lang="en-US" altLang="zh-TW" smtClean="0"/>
              <a:t>14</a:t>
            </a:fld>
            <a:endParaRPr lang="en-US" altLang="zh-TW" dirty="0"/>
          </a:p>
        </p:txBody>
      </p:sp>
    </p:spTree>
    <p:extLst>
      <p:ext uri="{BB962C8B-B14F-4D97-AF65-F5344CB8AC3E}">
        <p14:creationId xmlns:p14="http://schemas.microsoft.com/office/powerpoint/2010/main" val="341790449"/>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圓角矩形 6"/>
          <p:cNvSpPr/>
          <p:nvPr/>
        </p:nvSpPr>
        <p:spPr>
          <a:xfrm>
            <a:off x="2520032" y="2206920"/>
            <a:ext cx="4752528" cy="2232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15</a:t>
            </a:fld>
            <a:endParaRPr lang="zh-TW" alt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800" y="535193"/>
            <a:ext cx="8568952" cy="6088465"/>
          </a:xfrm>
          <a:prstGeom prst="rect">
            <a:avLst/>
          </a:prstGeom>
        </p:spPr>
      </p:pic>
      <p:sp>
        <p:nvSpPr>
          <p:cNvPr id="8" name="文字方塊 7"/>
          <p:cNvSpPr txBox="1"/>
          <p:nvPr/>
        </p:nvSpPr>
        <p:spPr>
          <a:xfrm>
            <a:off x="2087984" y="2708920"/>
            <a:ext cx="6792574" cy="1938992"/>
          </a:xfrm>
          <a:prstGeom prst="rect">
            <a:avLst/>
          </a:prstGeom>
          <a:noFill/>
        </p:spPr>
        <p:txBody>
          <a:bodyPr wrap="square" rtlCol="0">
            <a:spAutoFit/>
          </a:bodyPr>
          <a:lstStyle/>
          <a:p>
            <a:r>
              <a:rPr lang="zh-TW" altLang="en-US" sz="6000" b="1" dirty="0" smtClean="0">
                <a:solidFill>
                  <a:srgbClr val="7030A0"/>
                </a:solidFill>
              </a:rPr>
              <a:t>簡報結束</a:t>
            </a:r>
            <a:endParaRPr lang="en-US" altLang="zh-TW" sz="6000" b="1" dirty="0" smtClean="0">
              <a:solidFill>
                <a:srgbClr val="7030A0"/>
              </a:solidFill>
            </a:endParaRPr>
          </a:p>
          <a:p>
            <a:r>
              <a:rPr lang="zh-TW" altLang="en-US" sz="6000" b="1" dirty="0" smtClean="0">
                <a:solidFill>
                  <a:srgbClr val="7030A0"/>
                </a:solidFill>
              </a:rPr>
              <a:t>謝謝各位同學觀賞</a:t>
            </a:r>
            <a:endParaRPr lang="zh-TW" altLang="en-US" sz="6000" b="1" dirty="0">
              <a:solidFill>
                <a:srgbClr val="7030A0"/>
              </a:solidFill>
            </a:endParaRPr>
          </a:p>
        </p:txBody>
      </p:sp>
    </p:spTree>
    <p:extLst>
      <p:ext uri="{BB962C8B-B14F-4D97-AF65-F5344CB8AC3E}">
        <p14:creationId xmlns:p14="http://schemas.microsoft.com/office/powerpoint/2010/main" val="1646472408"/>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2</a:t>
            </a:fld>
            <a:endParaRPr lang="zh-TW" altLang="en-US"/>
          </a:p>
        </p:txBody>
      </p:sp>
      <p:sp>
        <p:nvSpPr>
          <p:cNvPr id="6" name="文字方塊 5"/>
          <p:cNvSpPr txBox="1"/>
          <p:nvPr/>
        </p:nvSpPr>
        <p:spPr>
          <a:xfrm>
            <a:off x="1223888" y="404664"/>
            <a:ext cx="7344816" cy="769441"/>
          </a:xfrm>
          <a:prstGeom prst="rect">
            <a:avLst/>
          </a:prstGeom>
          <a:noFill/>
        </p:spPr>
        <p:txBody>
          <a:bodyPr wrap="square" rtlCol="0">
            <a:spAutoFit/>
          </a:bodyPr>
          <a:lstStyle/>
          <a:p>
            <a:r>
              <a:rPr lang="zh-TW" altLang="en-US" sz="4400" b="1" dirty="0" smtClean="0"/>
              <a:t>熱帶雨林介紹</a:t>
            </a:r>
            <a:endParaRPr lang="zh-TW" altLang="en-US" sz="4400" b="1" dirty="0"/>
          </a:p>
        </p:txBody>
      </p:sp>
      <p:sp>
        <p:nvSpPr>
          <p:cNvPr id="9" name="圓角矩形 8"/>
          <p:cNvSpPr/>
          <p:nvPr/>
        </p:nvSpPr>
        <p:spPr>
          <a:xfrm>
            <a:off x="431800" y="1174105"/>
            <a:ext cx="9144794" cy="5182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600"/>
              </a:lnSpc>
            </a:pPr>
            <a:r>
              <a:rPr lang="zh-TW" altLang="en-US" sz="2800" b="1" dirty="0" smtClean="0">
                <a:solidFill>
                  <a:schemeClr val="bg1"/>
                </a:solidFill>
                <a:latin typeface="Arial" panose="020B0604020202020204" pitchFamily="34" charset="0"/>
              </a:rPr>
              <a:t>熱帶雨林是地球上一種常見於約北緯</a:t>
            </a:r>
            <a:r>
              <a:rPr lang="en-US" altLang="zh-TW" sz="2800" b="1" dirty="0" smtClean="0">
                <a:solidFill>
                  <a:schemeClr val="bg1"/>
                </a:solidFill>
                <a:latin typeface="Arial" panose="020B0604020202020204" pitchFamily="34" charset="0"/>
              </a:rPr>
              <a:t>10</a:t>
            </a:r>
            <a:r>
              <a:rPr lang="zh-TW" altLang="en-US" sz="2800" b="1" dirty="0" smtClean="0">
                <a:solidFill>
                  <a:schemeClr val="bg1"/>
                </a:solidFill>
                <a:latin typeface="Arial" panose="020B0604020202020204" pitchFamily="34" charset="0"/>
              </a:rPr>
              <a:t>度、南緯</a:t>
            </a:r>
            <a:r>
              <a:rPr lang="en-US" altLang="zh-TW" sz="2800" b="1" dirty="0" smtClean="0">
                <a:solidFill>
                  <a:schemeClr val="bg1"/>
                </a:solidFill>
                <a:latin typeface="Arial" panose="020B0604020202020204" pitchFamily="34" charset="0"/>
              </a:rPr>
              <a:t>10</a:t>
            </a:r>
            <a:r>
              <a:rPr lang="zh-TW" altLang="en-US" sz="2800" b="1" dirty="0" smtClean="0">
                <a:solidFill>
                  <a:schemeClr val="bg1"/>
                </a:solidFill>
                <a:latin typeface="Arial" panose="020B0604020202020204" pitchFamily="34" charset="0"/>
              </a:rPr>
              <a:t>度</a:t>
            </a:r>
            <a:endParaRPr lang="en-US" altLang="zh-TW" sz="2800" b="1" dirty="0" smtClean="0">
              <a:solidFill>
                <a:schemeClr val="bg1"/>
              </a:solidFill>
              <a:latin typeface="Arial" panose="020B0604020202020204" pitchFamily="34" charset="0"/>
            </a:endParaRPr>
          </a:p>
          <a:p>
            <a:pPr algn="ctr">
              <a:lnSpc>
                <a:spcPts val="5600"/>
              </a:lnSpc>
            </a:pPr>
            <a:r>
              <a:rPr lang="zh-TW" altLang="en-US" sz="2800" b="1" dirty="0" smtClean="0">
                <a:solidFill>
                  <a:schemeClr val="bg1"/>
                </a:solidFill>
                <a:latin typeface="Arial" panose="020B0604020202020204" pitchFamily="34" charset="0"/>
              </a:rPr>
              <a:t>之間</a:t>
            </a:r>
            <a:r>
              <a:rPr lang="zh-TW" altLang="en-US" sz="2800" b="1" dirty="0" smtClean="0">
                <a:solidFill>
                  <a:schemeClr val="bg1"/>
                </a:solidFill>
                <a:latin typeface="Arial" panose="020B0604020202020204" pitchFamily="34" charset="0"/>
                <a:hlinkClick r:id="rId3" tooltip="熱帶"/>
              </a:rPr>
              <a:t>熱帶地區</a:t>
            </a:r>
            <a:r>
              <a:rPr lang="zh-TW" altLang="en-US" sz="2800" b="1" dirty="0" smtClean="0">
                <a:solidFill>
                  <a:schemeClr val="bg1"/>
                </a:solidFill>
                <a:latin typeface="Arial" panose="020B0604020202020204" pitchFamily="34" charset="0"/>
              </a:rPr>
              <a:t>的</a:t>
            </a:r>
            <a:r>
              <a:rPr lang="zh-TW" altLang="en-US" sz="2800" b="1" dirty="0" smtClean="0">
                <a:solidFill>
                  <a:schemeClr val="bg1"/>
                </a:solidFill>
                <a:latin typeface="Arial" panose="020B0604020202020204" pitchFamily="34" charset="0"/>
                <a:hlinkClick r:id="rId4" tooltip="生物群系"/>
              </a:rPr>
              <a:t>生物群系</a:t>
            </a:r>
            <a:r>
              <a:rPr lang="zh-TW" altLang="en-US" sz="2800" b="1" dirty="0" smtClean="0">
                <a:solidFill>
                  <a:schemeClr val="bg1"/>
                </a:solidFill>
                <a:latin typeface="Arial" panose="020B0604020202020204" pitchFamily="34" charset="0"/>
              </a:rPr>
              <a:t>，主要分布於</a:t>
            </a:r>
            <a:r>
              <a:rPr lang="zh-TW" altLang="en-US" sz="2800" b="1" dirty="0" smtClean="0">
                <a:solidFill>
                  <a:schemeClr val="bg1"/>
                </a:solidFill>
                <a:latin typeface="Arial" panose="020B0604020202020204" pitchFamily="34" charset="0"/>
                <a:hlinkClick r:id="rId5" tooltip="東南亞"/>
              </a:rPr>
              <a:t>東南亞</a:t>
            </a:r>
            <a:r>
              <a:rPr lang="zh-TW" altLang="en-US" sz="2800" b="1" dirty="0" smtClean="0">
                <a:solidFill>
                  <a:schemeClr val="bg1"/>
                </a:solidFill>
                <a:latin typeface="Arial" panose="020B0604020202020204" pitchFamily="34" charset="0"/>
                <a:hlinkClick r:id="rId6" tooltip="澳大利亞"/>
              </a:rPr>
              <a:t>澳大利亞</a:t>
            </a:r>
            <a:r>
              <a:rPr lang="zh-TW" altLang="en-US" sz="2800" b="1" dirty="0" smtClean="0">
                <a:solidFill>
                  <a:schemeClr val="bg1"/>
                </a:solidFill>
                <a:latin typeface="Arial" panose="020B0604020202020204" pitchFamily="34" charset="0"/>
              </a:rPr>
              <a:t>、</a:t>
            </a:r>
            <a:r>
              <a:rPr lang="zh-TW" altLang="en-US" sz="2800" b="1" dirty="0" smtClean="0">
                <a:solidFill>
                  <a:schemeClr val="bg1"/>
                </a:solidFill>
                <a:latin typeface="Arial" panose="020B0604020202020204" pitchFamily="34" charset="0"/>
                <a:hlinkClick r:id="rId7" tooltip="南美洲"/>
              </a:rPr>
              <a:t>南美洲</a:t>
            </a:r>
            <a:r>
              <a:rPr lang="zh-TW" altLang="en-US" sz="2800" b="1" dirty="0" smtClean="0">
                <a:solidFill>
                  <a:schemeClr val="bg1"/>
                </a:solidFill>
                <a:latin typeface="Arial" panose="020B0604020202020204" pitchFamily="34" charset="0"/>
                <a:hlinkClick r:id="rId8" tooltip="亞馬遜河"/>
              </a:rPr>
              <a:t>亞馬遜河</a:t>
            </a:r>
            <a:r>
              <a:rPr lang="zh-TW" altLang="en-US" sz="2800" b="1" dirty="0" smtClean="0">
                <a:solidFill>
                  <a:schemeClr val="bg1"/>
                </a:solidFill>
                <a:latin typeface="Arial" panose="020B0604020202020204" pitchFamily="34" charset="0"/>
                <a:hlinkClick r:id="rId9" tooltip="流域"/>
              </a:rPr>
              <a:t>流域</a:t>
            </a:r>
            <a:r>
              <a:rPr lang="zh-TW" altLang="en-US" sz="2800" b="1" dirty="0" smtClean="0">
                <a:solidFill>
                  <a:schemeClr val="bg1"/>
                </a:solidFill>
                <a:latin typeface="Arial" panose="020B0604020202020204" pitchFamily="34" charset="0"/>
              </a:rPr>
              <a:t>、</a:t>
            </a:r>
            <a:r>
              <a:rPr lang="zh-TW" altLang="en-US" sz="2800" b="1" dirty="0" smtClean="0">
                <a:solidFill>
                  <a:schemeClr val="bg1"/>
                </a:solidFill>
                <a:latin typeface="Arial" panose="020B0604020202020204" pitchFamily="34" charset="0"/>
                <a:hlinkClick r:id="rId10" tooltip="非洲"/>
              </a:rPr>
              <a:t>非洲</a:t>
            </a:r>
            <a:r>
              <a:rPr lang="zh-TW" altLang="en-US" sz="2800" b="1" dirty="0" smtClean="0">
                <a:solidFill>
                  <a:schemeClr val="bg1"/>
                </a:solidFill>
                <a:latin typeface="Arial" panose="020B0604020202020204" pitchFamily="34" charset="0"/>
                <a:hlinkClick r:id="rId11" tooltip="剛果河"/>
              </a:rPr>
              <a:t>剛果河</a:t>
            </a:r>
            <a:r>
              <a:rPr lang="zh-TW" altLang="en-US" sz="2800" b="1" dirty="0" smtClean="0">
                <a:solidFill>
                  <a:schemeClr val="bg1"/>
                </a:solidFill>
                <a:latin typeface="Arial" panose="020B0604020202020204" pitchFamily="34" charset="0"/>
                <a:hlinkClick r:id="rId9" tooltip="流域"/>
              </a:rPr>
              <a:t>流域</a:t>
            </a:r>
            <a:r>
              <a:rPr lang="zh-TW" altLang="en-US" sz="2800" b="1" dirty="0" smtClean="0">
                <a:solidFill>
                  <a:schemeClr val="bg1"/>
                </a:solidFill>
                <a:latin typeface="Arial" panose="020B0604020202020204" pitchFamily="34" charset="0"/>
              </a:rPr>
              <a:t>、</a:t>
            </a:r>
            <a:r>
              <a:rPr lang="zh-TW" altLang="en-US" sz="2800" b="1" dirty="0" smtClean="0">
                <a:solidFill>
                  <a:schemeClr val="bg1"/>
                </a:solidFill>
                <a:latin typeface="Arial" panose="020B0604020202020204" pitchFamily="34" charset="0"/>
                <a:hlinkClick r:id="rId12" tooltip="中美洲"/>
              </a:rPr>
              <a:t>中美洲</a:t>
            </a:r>
            <a:r>
              <a:rPr lang="zh-TW" altLang="en-US" sz="2800" b="1" dirty="0" smtClean="0">
                <a:solidFill>
                  <a:schemeClr val="bg1"/>
                </a:solidFill>
                <a:latin typeface="Arial" panose="020B0604020202020204" pitchFamily="34" charset="0"/>
              </a:rPr>
              <a:t>、</a:t>
            </a:r>
            <a:r>
              <a:rPr lang="zh-TW" altLang="en-US" sz="2800" b="1" dirty="0" smtClean="0">
                <a:solidFill>
                  <a:schemeClr val="bg1"/>
                </a:solidFill>
                <a:latin typeface="Arial" panose="020B0604020202020204" pitchFamily="34" charset="0"/>
                <a:hlinkClick r:id="rId13" tooltip="墨西哥"/>
              </a:rPr>
              <a:t>墨西哥</a:t>
            </a:r>
            <a:r>
              <a:rPr lang="zh-TW" altLang="en-US" sz="2800" b="1" dirty="0">
                <a:solidFill>
                  <a:schemeClr val="bg1"/>
                </a:solidFill>
                <a:latin typeface="Arial" panose="020B0604020202020204" pitchFamily="34" charset="0"/>
              </a:rPr>
              <a:t>和</a:t>
            </a:r>
            <a:r>
              <a:rPr lang="zh-TW" altLang="en-US" sz="2800" b="1" dirty="0" smtClean="0">
                <a:solidFill>
                  <a:schemeClr val="bg1"/>
                </a:solidFill>
                <a:latin typeface="Arial" panose="020B0604020202020204" pitchFamily="34" charset="0"/>
              </a:rPr>
              <a:t>眾多</a:t>
            </a:r>
            <a:r>
              <a:rPr lang="zh-TW" altLang="en-US" sz="2800" b="1" dirty="0" smtClean="0">
                <a:solidFill>
                  <a:schemeClr val="bg1"/>
                </a:solidFill>
                <a:latin typeface="Arial" panose="020B0604020202020204" pitchFamily="34" charset="0"/>
                <a:hlinkClick r:id="rId14" tooltip="太平洋島嶼"/>
              </a:rPr>
              <a:t>太平洋</a:t>
            </a:r>
            <a:r>
              <a:rPr lang="zh-TW" altLang="en-US" sz="2800" b="1" dirty="0">
                <a:solidFill>
                  <a:schemeClr val="bg1"/>
                </a:solidFill>
                <a:latin typeface="Arial" panose="020B0604020202020204" pitchFamily="34" charset="0"/>
                <a:hlinkClick r:id="rId14" tooltip="太平洋島嶼"/>
              </a:rPr>
              <a:t>島嶼</a:t>
            </a:r>
            <a:r>
              <a:rPr lang="zh-TW" altLang="en-US" sz="2800" b="1" dirty="0">
                <a:solidFill>
                  <a:schemeClr val="bg1"/>
                </a:solidFill>
                <a:latin typeface="Arial" panose="020B0604020202020204" pitchFamily="34" charset="0"/>
              </a:rPr>
              <a:t>。根據</a:t>
            </a:r>
            <a:r>
              <a:rPr lang="zh-TW" altLang="en-US" sz="2800" b="1" dirty="0">
                <a:solidFill>
                  <a:schemeClr val="bg1"/>
                </a:solidFill>
                <a:latin typeface="Arial" panose="020B0604020202020204" pitchFamily="34" charset="0"/>
                <a:hlinkClick r:id="rId15" tooltip="世界自然基金會"/>
              </a:rPr>
              <a:t>世界自然基金會</a:t>
            </a:r>
            <a:r>
              <a:rPr lang="zh-TW" altLang="en-US" sz="2800" b="1" dirty="0">
                <a:solidFill>
                  <a:schemeClr val="bg1"/>
                </a:solidFill>
                <a:latin typeface="Arial" panose="020B0604020202020204" pitchFamily="34" charset="0"/>
              </a:rPr>
              <a:t>對各種生物群落的分類，</a:t>
            </a:r>
            <a:r>
              <a:rPr lang="zh-TW" altLang="en-US" sz="2800" b="1" dirty="0" smtClean="0">
                <a:solidFill>
                  <a:schemeClr val="bg1"/>
                </a:solidFill>
                <a:latin typeface="Arial" panose="020B0604020202020204" pitchFamily="34" charset="0"/>
              </a:rPr>
              <a:t>熱帶雨林</a:t>
            </a:r>
            <a:r>
              <a:rPr lang="zh-TW" altLang="en-US" sz="2800" b="1" dirty="0">
                <a:solidFill>
                  <a:schemeClr val="bg1"/>
                </a:solidFill>
                <a:latin typeface="Arial" panose="020B0604020202020204" pitchFamily="34" charset="0"/>
              </a:rPr>
              <a:t>，或</a:t>
            </a:r>
            <a:r>
              <a:rPr lang="zh-TW" altLang="en-US" sz="2800" b="1" dirty="0">
                <a:solidFill>
                  <a:schemeClr val="bg1"/>
                </a:solidFill>
                <a:latin typeface="Arial" panose="020B0604020202020204" pitchFamily="34" charset="0"/>
                <a:hlinkClick r:id="rId16" tooltip="熱帶濕潤闊葉林（頁面不存在）"/>
              </a:rPr>
              <a:t>熱帶濕潤闊葉林</a:t>
            </a:r>
            <a:r>
              <a:rPr lang="zh-TW" altLang="en-US" sz="2800" b="1" dirty="0" smtClean="0">
                <a:solidFill>
                  <a:schemeClr val="bg1"/>
                </a:solidFill>
                <a:latin typeface="Arial" panose="020B0604020202020204" pitchFamily="34" charset="0"/>
              </a:rPr>
              <a:t>，</a:t>
            </a:r>
            <a:endParaRPr lang="en-US" altLang="zh-TW" sz="2800" b="1" dirty="0" smtClean="0">
              <a:solidFill>
                <a:schemeClr val="bg1"/>
              </a:solidFill>
              <a:latin typeface="Arial" panose="020B0604020202020204" pitchFamily="34" charset="0"/>
            </a:endParaRPr>
          </a:p>
          <a:p>
            <a:pPr>
              <a:lnSpc>
                <a:spcPts val="5600"/>
              </a:lnSpc>
            </a:pPr>
            <a:r>
              <a:rPr lang="zh-TW" altLang="en-US" sz="2800" b="1" dirty="0" smtClean="0">
                <a:solidFill>
                  <a:schemeClr val="bg1"/>
                </a:solidFill>
                <a:latin typeface="Arial" panose="020B0604020202020204" pitchFamily="34" charset="0"/>
              </a:rPr>
              <a:t>亦可</a:t>
            </a:r>
            <a:r>
              <a:rPr lang="zh-TW" altLang="en-US" sz="2800" b="1" dirty="0">
                <a:solidFill>
                  <a:schemeClr val="bg1"/>
                </a:solidFill>
                <a:latin typeface="Arial" panose="020B0604020202020204" pitchFamily="34" charset="0"/>
              </a:rPr>
              <a:t>被歸類為</a:t>
            </a:r>
            <a:r>
              <a:rPr lang="zh-TW" altLang="en-US" sz="2800" b="1" dirty="0" smtClean="0">
                <a:solidFill>
                  <a:schemeClr val="bg1"/>
                </a:solidFill>
                <a:latin typeface="Arial" panose="020B0604020202020204" pitchFamily="34" charset="0"/>
                <a:hlinkClick r:id="rId17" tooltip="赤道低地常綠雨林（頁面不存在）"/>
              </a:rPr>
              <a:t>赤道低地</a:t>
            </a:r>
            <a:r>
              <a:rPr lang="zh-TW" altLang="en-US" sz="2800" b="1" dirty="0">
                <a:solidFill>
                  <a:schemeClr val="bg1"/>
                </a:solidFill>
                <a:latin typeface="Arial" panose="020B0604020202020204" pitchFamily="34" charset="0"/>
                <a:hlinkClick r:id="rId17" tooltip="赤道低地常綠雨林（頁面不存在）"/>
              </a:rPr>
              <a:t>常綠雨林</a:t>
            </a:r>
            <a:r>
              <a:rPr lang="zh-TW" altLang="en-US" sz="2800" b="1" dirty="0" smtClean="0">
                <a:solidFill>
                  <a:schemeClr val="bg1"/>
                </a:solidFill>
                <a:latin typeface="Arial" panose="020B0604020202020204" pitchFamily="34" charset="0"/>
              </a:rPr>
              <a:t>因此熱帶雨林</a:t>
            </a:r>
            <a:r>
              <a:rPr lang="zh-TW" altLang="en-US" sz="2800" b="1" dirty="0">
                <a:solidFill>
                  <a:schemeClr val="bg1"/>
                </a:solidFill>
                <a:latin typeface="Arial" panose="020B0604020202020204" pitchFamily="34" charset="0"/>
              </a:rPr>
              <a:t>又稱赤道雨林</a:t>
            </a:r>
            <a:r>
              <a:rPr lang="zh-TW" altLang="en-US" sz="2800" b="1" dirty="0">
                <a:solidFill>
                  <a:srgbClr val="222222"/>
                </a:solidFill>
                <a:latin typeface="Arial" panose="020B0604020202020204" pitchFamily="34" charset="0"/>
              </a:rPr>
              <a:t>。</a:t>
            </a:r>
            <a:endParaRPr lang="zh-TW" altLang="en-US" sz="2800" b="1" dirty="0"/>
          </a:p>
          <a:p>
            <a:pPr algn="ctr"/>
            <a:endParaRPr lang="zh-TW" altLang="en-US" dirty="0"/>
          </a:p>
        </p:txBody>
      </p:sp>
    </p:spTree>
    <p:extLst>
      <p:ext uri="{BB962C8B-B14F-4D97-AF65-F5344CB8AC3E}">
        <p14:creationId xmlns:p14="http://schemas.microsoft.com/office/powerpoint/2010/main" val="229718577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3</a:t>
            </a:fld>
            <a:endParaRPr lang="zh-TW" altLang="en-US"/>
          </a:p>
        </p:txBody>
      </p:sp>
      <p:sp>
        <p:nvSpPr>
          <p:cNvPr id="6" name="文字方塊 5"/>
          <p:cNvSpPr txBox="1"/>
          <p:nvPr/>
        </p:nvSpPr>
        <p:spPr>
          <a:xfrm>
            <a:off x="1223888" y="404664"/>
            <a:ext cx="7344816" cy="769441"/>
          </a:xfrm>
          <a:prstGeom prst="rect">
            <a:avLst/>
          </a:prstGeom>
          <a:noFill/>
        </p:spPr>
        <p:txBody>
          <a:bodyPr wrap="square" rtlCol="0">
            <a:spAutoFit/>
          </a:bodyPr>
          <a:lstStyle/>
          <a:p>
            <a:r>
              <a:rPr lang="zh-TW" altLang="en-US" sz="4400" b="1" dirty="0" smtClean="0"/>
              <a:t>熱帶雨林基本特徵</a:t>
            </a:r>
            <a:endParaRPr lang="zh-TW" altLang="en-US" sz="4400" b="1" dirty="0"/>
          </a:p>
        </p:txBody>
      </p:sp>
      <p:sp>
        <p:nvSpPr>
          <p:cNvPr id="9" name="圓角矩形 8"/>
          <p:cNvSpPr/>
          <p:nvPr/>
        </p:nvSpPr>
        <p:spPr>
          <a:xfrm>
            <a:off x="445037" y="1208763"/>
            <a:ext cx="9144794" cy="5182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5000"/>
              </a:lnSpc>
            </a:pPr>
            <a:r>
              <a:rPr lang="zh-TW" altLang="en-US" sz="2800" b="1" dirty="0"/>
              <a:t>降雨量高，每年降雨量超過</a:t>
            </a:r>
            <a:r>
              <a:rPr lang="en-US" altLang="zh-TW" sz="2800" b="1" dirty="0"/>
              <a:t>2000</a:t>
            </a:r>
            <a:r>
              <a:rPr lang="zh-TW" altLang="en-US" sz="2800" b="1" dirty="0"/>
              <a:t>毫升（大約每天</a:t>
            </a:r>
            <a:r>
              <a:rPr lang="en-US" altLang="zh-TW" sz="2800" b="1" dirty="0"/>
              <a:t>38</a:t>
            </a:r>
            <a:r>
              <a:rPr lang="zh-TW" altLang="en-US" sz="2800" b="1" dirty="0"/>
              <a:t>毫升）。其氣候穩定，由於陽光充足，因此整年基本上都很熱，同時助長了不同種類的植物。 當中的</a:t>
            </a:r>
            <a:r>
              <a:rPr lang="zh-TW" altLang="en-US" sz="2800" b="1" dirty="0">
                <a:hlinkClick r:id="rId3" tooltip="常綠喬木"/>
              </a:rPr>
              <a:t>常綠喬木</a:t>
            </a:r>
            <a:r>
              <a:rPr lang="zh-TW" altLang="en-US" sz="2800" b="1" dirty="0"/>
              <a:t>，是眾多樹裡最高的，他們組成了最高的一層樹蔭。 </a:t>
            </a:r>
            <a:r>
              <a:rPr lang="zh-TW" altLang="en-US" sz="2800" b="1" dirty="0">
                <a:hlinkClick r:id="rId4" tooltip="喬木"/>
              </a:rPr>
              <a:t>喬木</a:t>
            </a:r>
            <a:r>
              <a:rPr lang="zh-TW" altLang="en-US" sz="2800" b="1" dirty="0"/>
              <a:t>多</a:t>
            </a:r>
            <a:r>
              <a:rPr lang="zh-TW" altLang="en-US" sz="2800" b="1" dirty="0">
                <a:hlinkClick r:id="rId5" tooltip="板狀根（頁面不存在）"/>
              </a:rPr>
              <a:t>板狀根</a:t>
            </a:r>
            <a:r>
              <a:rPr lang="zh-TW" altLang="en-US" sz="2800" b="1" dirty="0"/>
              <a:t>，多</a:t>
            </a:r>
            <a:r>
              <a:rPr lang="zh-TW" altLang="en-US" sz="2800" b="1" dirty="0">
                <a:hlinkClick r:id="rId6" tooltip="氣生根"/>
              </a:rPr>
              <a:t>氣生根</a:t>
            </a:r>
            <a:r>
              <a:rPr lang="zh-TW" altLang="en-US" sz="2800" b="1" dirty="0"/>
              <a:t>植物或</a:t>
            </a:r>
            <a:r>
              <a:rPr lang="zh-TW" altLang="en-US" sz="2800" b="1" dirty="0">
                <a:hlinkClick r:id="rId7" tooltip="藤本"/>
              </a:rPr>
              <a:t>藤本</a:t>
            </a:r>
            <a:r>
              <a:rPr lang="zh-TW" altLang="en-US" sz="2800" b="1" dirty="0"/>
              <a:t>植物等</a:t>
            </a:r>
            <a:r>
              <a:rPr lang="zh-TW" altLang="en-US" sz="2800" b="1" dirty="0">
                <a:hlinkClick r:id="rId8" tooltip="絞殺植物"/>
              </a:rPr>
              <a:t>絞殺植物</a:t>
            </a:r>
            <a:r>
              <a:rPr lang="zh-TW" altLang="en-US" sz="2800" b="1" dirty="0"/>
              <a:t>，系統分層明顯，喬木高大，植物品種豐富；因為天氣長期溫熱，雨量高，所以植物能持續生長，造成樹木生長密集且長綠。</a:t>
            </a:r>
          </a:p>
        </p:txBody>
      </p:sp>
    </p:spTree>
    <p:extLst>
      <p:ext uri="{BB962C8B-B14F-4D97-AF65-F5344CB8AC3E}">
        <p14:creationId xmlns:p14="http://schemas.microsoft.com/office/powerpoint/2010/main" val="50214298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4</a:t>
            </a:fld>
            <a:endParaRPr lang="zh-TW" altLang="en-US"/>
          </a:p>
        </p:txBody>
      </p:sp>
      <p:sp>
        <p:nvSpPr>
          <p:cNvPr id="6" name="文字方塊 5"/>
          <p:cNvSpPr txBox="1"/>
          <p:nvPr/>
        </p:nvSpPr>
        <p:spPr>
          <a:xfrm>
            <a:off x="1223888" y="404664"/>
            <a:ext cx="7344816" cy="769441"/>
          </a:xfrm>
          <a:prstGeom prst="rect">
            <a:avLst/>
          </a:prstGeom>
          <a:noFill/>
        </p:spPr>
        <p:txBody>
          <a:bodyPr wrap="square" rtlCol="0">
            <a:spAutoFit/>
          </a:bodyPr>
          <a:lstStyle/>
          <a:p>
            <a:r>
              <a:rPr lang="zh-TW" altLang="en-US" sz="4400" b="1" dirty="0" smtClean="0"/>
              <a:t>熱帶雨林土壤特徵</a:t>
            </a:r>
            <a:endParaRPr lang="zh-TW" altLang="en-US" sz="4400" b="1" dirty="0"/>
          </a:p>
        </p:txBody>
      </p:sp>
      <p:sp>
        <p:nvSpPr>
          <p:cNvPr id="9" name="圓角矩形 8"/>
          <p:cNvSpPr/>
          <p:nvPr/>
        </p:nvSpPr>
        <p:spPr>
          <a:xfrm>
            <a:off x="445037" y="1208763"/>
            <a:ext cx="9144794" cy="5182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5400"/>
              </a:lnSpc>
            </a:pPr>
            <a:r>
              <a:rPr lang="zh-TW" altLang="en-US" sz="3200" b="1" dirty="0"/>
              <a:t>極</a:t>
            </a:r>
            <a:r>
              <a:rPr lang="zh-TW" altLang="en-US" sz="3200" b="1" dirty="0">
                <a:hlinkClick r:id="rId3" tooltip="富鋁化（頁面不存在）"/>
              </a:rPr>
              <a:t>富鋁化</a:t>
            </a:r>
            <a:r>
              <a:rPr lang="zh-TW" altLang="en-US" sz="3200" b="1" dirty="0"/>
              <a:t>，由於當地</a:t>
            </a:r>
            <a:r>
              <a:rPr lang="zh-TW" altLang="en-US" sz="3200" b="1" dirty="0">
                <a:hlinkClick r:id="rId4" tooltip="淋溶作用"/>
              </a:rPr>
              <a:t>淋溶作用</a:t>
            </a:r>
            <a:r>
              <a:rPr lang="zh-TW" altLang="en-US" sz="3200" b="1" dirty="0"/>
              <a:t>強烈，基鹽如（</a:t>
            </a:r>
            <a:r>
              <a:rPr lang="en-US" altLang="zh-TW" sz="3200" b="1" dirty="0" err="1"/>
              <a:t>Ca,Na,K,Mg</a:t>
            </a:r>
            <a:r>
              <a:rPr lang="zh-TW" altLang="en-US" sz="3200" b="1" dirty="0"/>
              <a:t>）被淋溶沖走，故土壤呈弱酸至</a:t>
            </a:r>
            <a:r>
              <a:rPr lang="zh-TW" altLang="en-US" sz="3200" b="1" dirty="0">
                <a:hlinkClick r:id="rId5" tooltip="酸性"/>
              </a:rPr>
              <a:t>酸性</a:t>
            </a:r>
            <a:r>
              <a:rPr lang="zh-TW" altLang="en-US" sz="3200" b="1" dirty="0"/>
              <a:t>，為</a:t>
            </a:r>
            <a:r>
              <a:rPr lang="zh-TW" altLang="en-US" sz="3200" b="1" dirty="0">
                <a:hlinkClick r:id="rId6" tooltip="磚紅壤（頁面不存在）"/>
              </a:rPr>
              <a:t>磚紅壤</a:t>
            </a:r>
            <a:r>
              <a:rPr lang="zh-TW" altLang="en-US" sz="3200" b="1" dirty="0"/>
              <a:t>或氧化土，顏色呈紅棕或紅黃色，土層深厚。</a:t>
            </a:r>
          </a:p>
          <a:p>
            <a:pPr>
              <a:lnSpc>
                <a:spcPts val="5400"/>
              </a:lnSpc>
            </a:pPr>
            <a:r>
              <a:rPr lang="zh-TW" altLang="en-US" sz="3200" b="1" dirty="0"/>
              <a:t>成土過程很快，因熱帶雨林中，高溫多雨，分解及風化過程迅速，土層不</a:t>
            </a:r>
            <a:r>
              <a:rPr lang="zh-TW" altLang="en-US" sz="3200" b="1" dirty="0" smtClean="0"/>
              <a:t>明顯。</a:t>
            </a:r>
            <a:endParaRPr lang="zh-TW" altLang="en-US" sz="3200" b="1" dirty="0"/>
          </a:p>
        </p:txBody>
      </p:sp>
    </p:spTree>
    <p:extLst>
      <p:ext uri="{BB962C8B-B14F-4D97-AF65-F5344CB8AC3E}">
        <p14:creationId xmlns:p14="http://schemas.microsoft.com/office/powerpoint/2010/main" val="107435281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5</a:t>
            </a:fld>
            <a:endParaRPr lang="zh-TW" altLang="en-US"/>
          </a:p>
        </p:txBody>
      </p:sp>
      <p:sp>
        <p:nvSpPr>
          <p:cNvPr id="6" name="文字方塊 5"/>
          <p:cNvSpPr txBox="1"/>
          <p:nvPr/>
        </p:nvSpPr>
        <p:spPr>
          <a:xfrm>
            <a:off x="1223888" y="404664"/>
            <a:ext cx="7344816" cy="769441"/>
          </a:xfrm>
          <a:prstGeom prst="rect">
            <a:avLst/>
          </a:prstGeom>
          <a:noFill/>
        </p:spPr>
        <p:txBody>
          <a:bodyPr wrap="square" rtlCol="0">
            <a:spAutoFit/>
          </a:bodyPr>
          <a:lstStyle/>
          <a:p>
            <a:r>
              <a:rPr lang="zh-TW" altLang="en-US" sz="4400" b="1" dirty="0" smtClean="0"/>
              <a:t>熱帶雨林氣候特徵</a:t>
            </a:r>
            <a:endParaRPr lang="zh-TW" altLang="en-US" sz="4400" b="1" dirty="0"/>
          </a:p>
        </p:txBody>
      </p:sp>
      <p:sp>
        <p:nvSpPr>
          <p:cNvPr id="9" name="圓角矩形 8"/>
          <p:cNvSpPr/>
          <p:nvPr/>
        </p:nvSpPr>
        <p:spPr>
          <a:xfrm>
            <a:off x="445037" y="1208763"/>
            <a:ext cx="9144794" cy="5182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5400"/>
              </a:lnSpc>
            </a:pPr>
            <a:r>
              <a:rPr lang="zh-TW" altLang="en-US" sz="3200" b="1" dirty="0"/>
              <a:t>因為位於</a:t>
            </a:r>
            <a:r>
              <a:rPr lang="zh-TW" altLang="en-US" sz="3200" b="1" dirty="0">
                <a:hlinkClick r:id="rId3" tooltip="赤道"/>
              </a:rPr>
              <a:t>赤道</a:t>
            </a:r>
            <a:r>
              <a:rPr lang="zh-TW" altLang="en-US" sz="3200" b="1" dirty="0"/>
              <a:t>附近，熱帶雨林受著猛烈的日照，平均溫度為</a:t>
            </a:r>
            <a:r>
              <a:rPr lang="en-US" altLang="zh-TW" sz="3200" b="1" dirty="0"/>
              <a:t>26℃</a:t>
            </a:r>
            <a:r>
              <a:rPr lang="zh-TW" altLang="en-US" sz="3200" b="1" dirty="0"/>
              <a:t>。無四季變化，而且降水年內分配較均勻，溼度高。每日</a:t>
            </a:r>
            <a:r>
              <a:rPr lang="zh-TW" altLang="en-US" sz="3200" b="1" dirty="0">
                <a:hlinkClick r:id="rId4" tooltip="溫差（頁面不存在）"/>
              </a:rPr>
              <a:t>溫差</a:t>
            </a:r>
            <a:r>
              <a:rPr lang="zh-TW" altLang="en-US" sz="3200" b="1" dirty="0"/>
              <a:t>平均不大於</a:t>
            </a:r>
            <a:r>
              <a:rPr lang="en-US" altLang="zh-TW" sz="3200" b="1" dirty="0"/>
              <a:t>6℃</a:t>
            </a:r>
            <a:r>
              <a:rPr lang="zh-TW" altLang="en-US" sz="3200" b="1" dirty="0"/>
              <a:t>，全年平均溫差小於</a:t>
            </a:r>
            <a:r>
              <a:rPr lang="en-US" altLang="zh-TW" sz="3200" b="1" dirty="0"/>
              <a:t>3℃</a:t>
            </a:r>
            <a:r>
              <a:rPr lang="zh-TW" altLang="en-US" sz="3200" b="1" dirty="0"/>
              <a:t>。氣候炎熱，降雨量高（每年平均為</a:t>
            </a:r>
            <a:r>
              <a:rPr lang="en-US" altLang="zh-TW" sz="3200" b="1" dirty="0" err="1"/>
              <a:t>2000mm</a:t>
            </a:r>
            <a:r>
              <a:rPr lang="zh-TW" altLang="en-US" sz="3200" b="1" dirty="0"/>
              <a:t>），經常於午後下</a:t>
            </a:r>
            <a:r>
              <a:rPr lang="zh-TW" altLang="en-US" sz="3200" b="1" dirty="0">
                <a:hlinkClick r:id="rId5" tooltip="對流雨"/>
              </a:rPr>
              <a:t>對流雨</a:t>
            </a:r>
            <a:r>
              <a:rPr lang="zh-TW" altLang="en-US" sz="3200" b="1" dirty="0"/>
              <a:t>。</a:t>
            </a:r>
          </a:p>
        </p:txBody>
      </p:sp>
    </p:spTree>
    <p:extLst>
      <p:ext uri="{BB962C8B-B14F-4D97-AF65-F5344CB8AC3E}">
        <p14:creationId xmlns:p14="http://schemas.microsoft.com/office/powerpoint/2010/main" val="399660429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6</a:t>
            </a:fld>
            <a:endParaRPr lang="zh-TW" altLang="en-US"/>
          </a:p>
        </p:txBody>
      </p:sp>
      <p:sp>
        <p:nvSpPr>
          <p:cNvPr id="6" name="文字方塊 5"/>
          <p:cNvSpPr txBox="1"/>
          <p:nvPr/>
        </p:nvSpPr>
        <p:spPr>
          <a:xfrm>
            <a:off x="1223888" y="404664"/>
            <a:ext cx="7344816" cy="769441"/>
          </a:xfrm>
          <a:prstGeom prst="rect">
            <a:avLst/>
          </a:prstGeom>
          <a:noFill/>
        </p:spPr>
        <p:txBody>
          <a:bodyPr wrap="square" rtlCol="0">
            <a:spAutoFit/>
          </a:bodyPr>
          <a:lstStyle/>
          <a:p>
            <a:r>
              <a:rPr lang="zh-TW" altLang="en-US" sz="4400" b="1" dirty="0" smtClean="0"/>
              <a:t>熱帶雨林組成結構</a:t>
            </a:r>
            <a:endParaRPr lang="zh-TW" altLang="en-US" sz="4400" b="1" dirty="0"/>
          </a:p>
        </p:txBody>
      </p:sp>
      <p:sp>
        <p:nvSpPr>
          <p:cNvPr id="9" name="圓角矩形 8"/>
          <p:cNvSpPr/>
          <p:nvPr/>
        </p:nvSpPr>
        <p:spPr>
          <a:xfrm>
            <a:off x="287783" y="1174104"/>
            <a:ext cx="9792841" cy="5855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5400"/>
              </a:lnSpc>
            </a:pPr>
            <a:endParaRPr lang="zh-TW" altLang="en-US" sz="3200" b="1" dirty="0"/>
          </a:p>
        </p:txBody>
      </p:sp>
      <p:graphicFrame>
        <p:nvGraphicFramePr>
          <p:cNvPr id="4" name="表格 3"/>
          <p:cNvGraphicFramePr>
            <a:graphicFrameLocks noGrp="1"/>
          </p:cNvGraphicFramePr>
          <p:nvPr>
            <p:extLst>
              <p:ext uri="{D42A27DB-BD31-4B8C-83A1-F6EECF244321}">
                <p14:modId xmlns:p14="http://schemas.microsoft.com/office/powerpoint/2010/main" val="2274067030"/>
              </p:ext>
            </p:extLst>
          </p:nvPr>
        </p:nvGraphicFramePr>
        <p:xfrm>
          <a:off x="802322" y="1629649"/>
          <a:ext cx="8484872" cy="4674972"/>
        </p:xfrm>
        <a:graphic>
          <a:graphicData uri="http://schemas.openxmlformats.org/drawingml/2006/table">
            <a:tbl>
              <a:tblPr/>
              <a:tblGrid>
                <a:gridCol w="2121218">
                  <a:extLst>
                    <a:ext uri="{9D8B030D-6E8A-4147-A177-3AD203B41FA5}">
                      <a16:colId xmlns:a16="http://schemas.microsoft.com/office/drawing/2014/main" val="20000"/>
                    </a:ext>
                  </a:extLst>
                </a:gridCol>
                <a:gridCol w="2121218">
                  <a:extLst>
                    <a:ext uri="{9D8B030D-6E8A-4147-A177-3AD203B41FA5}">
                      <a16:colId xmlns:a16="http://schemas.microsoft.com/office/drawing/2014/main" val="20001"/>
                    </a:ext>
                  </a:extLst>
                </a:gridCol>
                <a:gridCol w="2121218">
                  <a:extLst>
                    <a:ext uri="{9D8B030D-6E8A-4147-A177-3AD203B41FA5}">
                      <a16:colId xmlns:a16="http://schemas.microsoft.com/office/drawing/2014/main" val="20002"/>
                    </a:ext>
                  </a:extLst>
                </a:gridCol>
                <a:gridCol w="2121218">
                  <a:extLst>
                    <a:ext uri="{9D8B030D-6E8A-4147-A177-3AD203B41FA5}">
                      <a16:colId xmlns:a16="http://schemas.microsoft.com/office/drawing/2014/main" val="20003"/>
                    </a:ext>
                  </a:extLst>
                </a:gridCol>
              </a:tblGrid>
              <a:tr h="335959">
                <a:tc>
                  <a:txBody>
                    <a:bodyPr/>
                    <a:lstStyle/>
                    <a:p>
                      <a:pPr algn="ctr"/>
                      <a:r>
                        <a:rPr lang="zh-TW" altLang="en-US" sz="1700">
                          <a:effectLst/>
                        </a:rPr>
                        <a:t>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zh-TW" altLang="en-US" sz="1700">
                          <a:effectLst/>
                        </a:rPr>
                        <a:t>高度</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zh-TW" altLang="en-US" sz="1700">
                          <a:effectLst/>
                        </a:rPr>
                        <a:t>主要植物</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zh-TW" altLang="en-US" sz="1700">
                          <a:effectLst/>
                        </a:rPr>
                        <a:t>其他</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0000"/>
                  </a:ext>
                </a:extLst>
              </a:tr>
              <a:tr h="839898">
                <a:tc>
                  <a:txBody>
                    <a:bodyPr/>
                    <a:lstStyle/>
                    <a:p>
                      <a:r>
                        <a:rPr lang="zh-TW" altLang="en-US" sz="1700">
                          <a:effectLst/>
                        </a:rPr>
                        <a:t>露生層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altLang="zh-TW" sz="1700">
                          <a:effectLst/>
                        </a:rPr>
                        <a:t>35</a:t>
                      </a:r>
                      <a:r>
                        <a:rPr lang="zh-TW" altLang="en-US" sz="1700">
                          <a:effectLst/>
                        </a:rPr>
                        <a:t>米或以上</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u="none" strike="noStrike">
                          <a:solidFill>
                            <a:srgbClr val="0B0080"/>
                          </a:solidFill>
                          <a:effectLst/>
                          <a:hlinkClick r:id="rId3" tooltip="喬木"/>
                        </a:rPr>
                        <a:t>喬木</a:t>
                      </a:r>
                      <a:endParaRPr lang="zh-TW" altLang="en-US" sz="1700">
                        <a:effectLst/>
                      </a:endParaRP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單獨生長，較為分散，有</a:t>
                      </a:r>
                      <a:r>
                        <a:rPr lang="zh-TW" altLang="en-US" sz="1700" u="none" strike="noStrike">
                          <a:solidFill>
                            <a:srgbClr val="0B0080"/>
                          </a:solidFill>
                          <a:effectLst/>
                          <a:hlinkClick r:id="rId4" tooltip="板根"/>
                        </a:rPr>
                        <a:t>板根</a:t>
                      </a:r>
                      <a:r>
                        <a:rPr lang="zh-TW" altLang="en-US" sz="1700">
                          <a:effectLst/>
                        </a:rPr>
                        <a:t>支撐，須面對</a:t>
                      </a:r>
                      <a:r>
                        <a:rPr lang="zh-TW" altLang="en-US" sz="1700" u="none" strike="noStrike">
                          <a:solidFill>
                            <a:srgbClr val="0B0080"/>
                          </a:solidFill>
                          <a:effectLst/>
                          <a:hlinkClick r:id="rId5" tooltip="蒸騰作用"/>
                        </a:rPr>
                        <a:t>蒸騰作用</a:t>
                      </a:r>
                      <a:endParaRPr lang="zh-TW" altLang="en-US" sz="1700">
                        <a:effectLst/>
                      </a:endParaRP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1"/>
                  </a:ext>
                </a:extLst>
              </a:tr>
              <a:tr h="1091867">
                <a:tc>
                  <a:txBody>
                    <a:bodyPr/>
                    <a:lstStyle/>
                    <a:p>
                      <a:r>
                        <a:rPr lang="zh-TW" altLang="en-US" sz="1700">
                          <a:effectLst/>
                        </a:rPr>
                        <a:t>樹冠層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altLang="zh-TW" sz="1700">
                          <a:effectLst/>
                        </a:rPr>
                        <a:t>21-35</a:t>
                      </a:r>
                      <a:r>
                        <a:rPr lang="zh-TW" altLang="en-US" sz="1700">
                          <a:effectLst/>
                        </a:rPr>
                        <a:t>米</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喬木</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樹冠橫向生長，形成連續的一層，吸收了雨林中</a:t>
                      </a:r>
                      <a:r>
                        <a:rPr lang="en-US" altLang="zh-TW" sz="1700">
                          <a:effectLst/>
                        </a:rPr>
                        <a:t>7</a:t>
                      </a:r>
                      <a:r>
                        <a:rPr lang="zh-TW" altLang="en-US" sz="1700">
                          <a:effectLst/>
                        </a:rPr>
                        <a:t>成陽光和</a:t>
                      </a:r>
                      <a:r>
                        <a:rPr lang="en-US" altLang="zh-TW" sz="1700">
                          <a:effectLst/>
                        </a:rPr>
                        <a:t>8</a:t>
                      </a:r>
                      <a:r>
                        <a:rPr lang="zh-TW" altLang="en-US" sz="1700">
                          <a:effectLst/>
                        </a:rPr>
                        <a:t>成雨水</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2"/>
                  </a:ext>
                </a:extLst>
              </a:tr>
              <a:tr h="839898">
                <a:tc>
                  <a:txBody>
                    <a:bodyPr/>
                    <a:lstStyle/>
                    <a:p>
                      <a:r>
                        <a:rPr lang="zh-TW" altLang="en-US" sz="1700">
                          <a:effectLst/>
                        </a:rPr>
                        <a:t>幼樹層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altLang="zh-TW" sz="1700">
                          <a:effectLst/>
                        </a:rPr>
                        <a:t>11-20</a:t>
                      </a:r>
                      <a:r>
                        <a:rPr lang="zh-TW" altLang="en-US" sz="1700">
                          <a:effectLst/>
                        </a:rPr>
                        <a:t>米</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年幼樹木</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樹幹較幼，樹冠呈橢圓形；依靠林中少量的陽光生長</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3"/>
                  </a:ext>
                </a:extLst>
              </a:tr>
              <a:tr h="237041">
                <a:tc>
                  <a:txBody>
                    <a:bodyPr/>
                    <a:lstStyle/>
                    <a:p>
                      <a:r>
                        <a:rPr lang="zh-TW" altLang="en-US" sz="1700">
                          <a:effectLst/>
                        </a:rPr>
                        <a:t>灌木層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altLang="zh-TW" sz="1700">
                          <a:effectLst/>
                        </a:rPr>
                        <a:t>6-10</a:t>
                      </a:r>
                      <a:r>
                        <a:rPr lang="zh-TW" altLang="en-US" sz="1700">
                          <a:effectLst/>
                        </a:rPr>
                        <a:t>米</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u="none" strike="noStrike">
                          <a:solidFill>
                            <a:srgbClr val="0B0080"/>
                          </a:solidFill>
                          <a:effectLst/>
                          <a:hlinkClick r:id="rId6" tooltip="蕨"/>
                        </a:rPr>
                        <a:t>蕨</a:t>
                      </a:r>
                      <a:r>
                        <a:rPr lang="zh-TW" altLang="en-US" sz="1700">
                          <a:effectLst/>
                        </a:rPr>
                        <a:t>、</a:t>
                      </a:r>
                      <a:r>
                        <a:rPr lang="zh-TW" altLang="en-US" sz="1700" u="none" strike="noStrike">
                          <a:solidFill>
                            <a:srgbClr val="A55858"/>
                          </a:solidFill>
                          <a:effectLst/>
                          <a:hlinkClick r:id="rId7" tooltip="叢木（頁面不存在）"/>
                        </a:rPr>
                        <a:t>叢木</a:t>
                      </a:r>
                      <a:r>
                        <a:rPr lang="zh-TW" altLang="en-US" sz="1700">
                          <a:effectLst/>
                        </a:rPr>
                        <a:t>、</a:t>
                      </a:r>
                      <a:r>
                        <a:rPr lang="zh-TW" altLang="en-US" sz="1700" u="none" strike="noStrike">
                          <a:solidFill>
                            <a:srgbClr val="0B0080"/>
                          </a:solidFill>
                          <a:effectLst/>
                          <a:hlinkClick r:id="rId8" tooltip="灌木"/>
                        </a:rPr>
                        <a:t>灌木</a:t>
                      </a:r>
                      <a:endParaRPr lang="zh-TW" altLang="en-US" sz="1700">
                        <a:effectLst/>
                      </a:endParaRP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多為耐蔭性植物</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4"/>
                  </a:ext>
                </a:extLst>
              </a:tr>
              <a:tr h="1091867">
                <a:tc>
                  <a:txBody>
                    <a:bodyPr/>
                    <a:lstStyle/>
                    <a:p>
                      <a:r>
                        <a:rPr lang="zh-TW" altLang="en-US" sz="1700">
                          <a:effectLst/>
                        </a:rPr>
                        <a:t>地面層</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en-US" altLang="zh-TW" sz="1700">
                          <a:effectLst/>
                        </a:rPr>
                        <a:t>0-5</a:t>
                      </a:r>
                      <a:r>
                        <a:rPr lang="zh-TW" altLang="en-US" sz="1700">
                          <a:effectLst/>
                        </a:rPr>
                        <a:t>米</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a:effectLst/>
                        </a:rPr>
                        <a:t>小植物如</a:t>
                      </a:r>
                      <a:r>
                        <a:rPr lang="zh-TW" altLang="en-US" sz="1700" u="none" strike="noStrike">
                          <a:solidFill>
                            <a:srgbClr val="0B0080"/>
                          </a:solidFill>
                          <a:effectLst/>
                          <a:hlinkClick r:id="rId9" tooltip="苔蘚"/>
                        </a:rPr>
                        <a:t>苔蘚</a:t>
                      </a:r>
                      <a:r>
                        <a:rPr lang="zh-TW" altLang="en-US" sz="1700">
                          <a:effectLst/>
                        </a:rPr>
                        <a:t>和</a:t>
                      </a:r>
                      <a:r>
                        <a:rPr lang="zh-TW" altLang="en-US" sz="1700" u="none" strike="noStrike">
                          <a:solidFill>
                            <a:srgbClr val="0B0080"/>
                          </a:solidFill>
                          <a:effectLst/>
                          <a:hlinkClick r:id="rId10" tooltip="地衣"/>
                        </a:rPr>
                        <a:t>地衣</a:t>
                      </a:r>
                      <a:endParaRPr lang="zh-TW" altLang="en-US" sz="1700">
                        <a:effectLst/>
                      </a:endParaRP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zh-TW" altLang="en-US" sz="1700" dirty="0">
                          <a:effectLst/>
                        </a:rPr>
                        <a:t>幾乎黑暗一片；不連續和茂盛；只在河邊和林地的邊緣，才會較茂盛</a:t>
                      </a:r>
                    </a:p>
                  </a:txBody>
                  <a:tcPr marL="88283" marR="88283" marT="44141" marB="44141"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42591067"/>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7</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a:t>亞馬遜</a:t>
            </a:r>
            <a:r>
              <a:rPr lang="zh-TW" altLang="en-US" sz="4400" b="1" dirty="0" smtClean="0"/>
              <a:t>熱帶雨照片</a:t>
            </a:r>
            <a:r>
              <a:rPr lang="en-US" altLang="zh-TW" sz="4400" b="1" dirty="0" smtClean="0"/>
              <a:t>-</a:t>
            </a:r>
            <a:r>
              <a:rPr lang="zh-TW" altLang="en-US" sz="4400" b="1" dirty="0" smtClean="0"/>
              <a:t>人臉</a:t>
            </a:r>
            <a:endParaRPr lang="zh-TW" altLang="en-US" sz="4400" b="1" dirty="0"/>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864" y="1551688"/>
            <a:ext cx="7879542" cy="4104456"/>
          </a:xfrm>
          <a:prstGeom prst="rect">
            <a:avLst/>
          </a:prstGeom>
        </p:spPr>
      </p:pic>
    </p:spTree>
    <p:extLst>
      <p:ext uri="{BB962C8B-B14F-4D97-AF65-F5344CB8AC3E}">
        <p14:creationId xmlns:p14="http://schemas.microsoft.com/office/powerpoint/2010/main" val="953913243"/>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8</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endParaRPr lang="zh-TW" altLang="en-US" sz="4400" b="1" dirty="0"/>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856" y="1246113"/>
            <a:ext cx="7128792" cy="5339714"/>
          </a:xfrm>
          <a:prstGeom prst="rect">
            <a:avLst/>
          </a:prstGeom>
        </p:spPr>
      </p:pic>
    </p:spTree>
    <p:extLst>
      <p:ext uri="{BB962C8B-B14F-4D97-AF65-F5344CB8AC3E}">
        <p14:creationId xmlns:p14="http://schemas.microsoft.com/office/powerpoint/2010/main" val="2119073688"/>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0626" y="24046"/>
            <a:ext cx="9156568" cy="569670"/>
          </a:xfrm>
        </p:spPr>
        <p:txBody>
          <a:bodyPr>
            <a:noAutofit/>
          </a:bodyPr>
          <a:lstStyle/>
          <a:p>
            <a:pPr algn="ctr"/>
            <a:r>
              <a:rPr kumimoji="1" lang="en-US" altLang="zh-TW" sz="4000" b="1" dirty="0" smtClean="0">
                <a:solidFill>
                  <a:srgbClr val="990000"/>
                </a:solidFill>
                <a:cs typeface="+mn-cs"/>
              </a:rPr>
              <a:t> </a:t>
            </a:r>
            <a:r>
              <a:rPr kumimoji="1" lang="zh-TW" altLang="en-US" sz="3000" b="1" dirty="0" smtClean="0">
                <a:solidFill>
                  <a:srgbClr val="990000"/>
                </a:solidFill>
                <a:cs typeface="+mn-cs"/>
              </a:rPr>
              <a:t> </a:t>
            </a:r>
            <a:endParaRPr kumimoji="1" lang="zh-TW" altLang="en-US" sz="3000" b="1" dirty="0">
              <a:solidFill>
                <a:srgbClr val="C00000"/>
              </a:solidFill>
              <a:cs typeface="+mn-cs"/>
            </a:endParaRPr>
          </a:p>
        </p:txBody>
      </p:sp>
      <p:sp>
        <p:nvSpPr>
          <p:cNvPr id="3" name="投影片編號版面配置區 2"/>
          <p:cNvSpPr>
            <a:spLocks noGrp="1"/>
          </p:cNvSpPr>
          <p:nvPr>
            <p:ph type="sldNum" sz="quarter" idx="12"/>
          </p:nvPr>
        </p:nvSpPr>
        <p:spPr/>
        <p:txBody>
          <a:bodyPr/>
          <a:lstStyle/>
          <a:p>
            <a:fld id="{C68E6568-036E-4595-AFFE-3D389BB939E7}" type="slidenum">
              <a:rPr lang="zh-TW" altLang="en-US" smtClean="0"/>
              <a:pPr/>
              <a:t>9</a:t>
            </a:fld>
            <a:endParaRPr lang="zh-TW" altLang="en-US"/>
          </a:p>
        </p:txBody>
      </p:sp>
      <p:sp>
        <p:nvSpPr>
          <p:cNvPr id="6" name="文字方塊 5"/>
          <p:cNvSpPr txBox="1"/>
          <p:nvPr/>
        </p:nvSpPr>
        <p:spPr>
          <a:xfrm>
            <a:off x="863848" y="476672"/>
            <a:ext cx="7704856" cy="769441"/>
          </a:xfrm>
          <a:prstGeom prst="rect">
            <a:avLst/>
          </a:prstGeom>
          <a:noFill/>
        </p:spPr>
        <p:txBody>
          <a:bodyPr wrap="square" rtlCol="0">
            <a:spAutoFit/>
          </a:bodyPr>
          <a:lstStyle/>
          <a:p>
            <a:r>
              <a:rPr lang="zh-TW" altLang="en-US" sz="4400" b="1" dirty="0" smtClean="0"/>
              <a:t>熱帶雨照片</a:t>
            </a:r>
            <a:r>
              <a:rPr lang="en-US" altLang="zh-TW" sz="4400" b="1" dirty="0" smtClean="0"/>
              <a:t>-</a:t>
            </a:r>
            <a:r>
              <a:rPr lang="zh-TW" altLang="en-US" sz="4400" b="1" dirty="0" smtClean="0"/>
              <a:t>有腳的樹</a:t>
            </a:r>
            <a:endParaRPr lang="zh-TW" altLang="en-US" sz="4400" b="1" dirty="0"/>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3888" y="1216768"/>
            <a:ext cx="8164275" cy="4732512"/>
          </a:xfrm>
          <a:prstGeom prst="rect">
            <a:avLst/>
          </a:prstGeom>
        </p:spPr>
      </p:pic>
    </p:spTree>
    <p:extLst>
      <p:ext uri="{BB962C8B-B14F-4D97-AF65-F5344CB8AC3E}">
        <p14:creationId xmlns:p14="http://schemas.microsoft.com/office/powerpoint/2010/main" val="2722219659"/>
      </p:ext>
    </p:extLst>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4047</TotalTime>
  <Words>722</Words>
  <Application>Microsoft Office PowerPoint</Application>
  <PresentationFormat>自訂</PresentationFormat>
  <Paragraphs>119</Paragraphs>
  <Slides>15</Slides>
  <Notes>14</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教育部標準宋體UN</vt:lpstr>
      <vt:lpstr>微軟正黑體</vt:lpstr>
      <vt:lpstr>新細明體</vt:lpstr>
      <vt:lpstr>標楷體</vt:lpstr>
      <vt:lpstr>Arial</vt:lpstr>
      <vt:lpstr>Calibri</vt:lpstr>
      <vt:lpstr>Constantia</vt:lpstr>
      <vt:lpstr>Wingdings 2</vt:lpstr>
      <vt:lpstr>流線</vt:lpstr>
      <vt:lpstr>  </vt:lpstr>
      <vt:lpstr>  </vt:lpstr>
      <vt:lpstr>  </vt:lpstr>
      <vt:lpstr>  </vt:lpstr>
      <vt:lpstr>  </vt:lpstr>
      <vt:lpstr>  </vt:lpstr>
      <vt:lpstr>  </vt:lpstr>
      <vt:lpstr>  </vt:lpstr>
      <vt:lpstr>  </vt:lpstr>
      <vt:lpstr>  </vt:lpstr>
      <vt:lpstr>  </vt:lpstr>
      <vt:lpstr>  </vt:lpstr>
      <vt:lpstr>  </vt:lpstr>
      <vt:lpstr>來看個影片</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amy</dc:creator>
  <cp:lastModifiedBy>5a88</cp:lastModifiedBy>
  <cp:revision>358</cp:revision>
  <cp:lastPrinted>2019-05-05T05:25:36Z</cp:lastPrinted>
  <dcterms:created xsi:type="dcterms:W3CDTF">2014-09-09T05:45:09Z</dcterms:created>
  <dcterms:modified xsi:type="dcterms:W3CDTF">2019-05-06T03:22:35Z</dcterms:modified>
</cp:coreProperties>
</file>