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9" r:id="rId4"/>
    <p:sldId id="265" r:id="rId5"/>
    <p:sldId id="262" r:id="rId6"/>
    <p:sldId id="266" r:id="rId7"/>
    <p:sldId id="260" r:id="rId8"/>
    <p:sldId id="261" r:id="rId9"/>
    <p:sldId id="272" r:id="rId10"/>
    <p:sldId id="273" r:id="rId11"/>
    <p:sldId id="264" r:id="rId12"/>
    <p:sldId id="271" r:id="rId13"/>
    <p:sldId id="268" r:id="rId14"/>
    <p:sldId id="269" r:id="rId15"/>
    <p:sldId id="270" r:id="rId16"/>
    <p:sldId id="25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7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90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05-19T14:00:20.1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21,'0'0,"21"0,1 0,-1 0,0 0,21 0,-21 0,22 0,-43 0,21 0,-21 0,42 0,-42 0,21 0,0 0,1 0,-1 0,-21 0,21 0,0 0,0 0,0 0,0 0,1 0,-1 0,0 0,0 0,0 0,0 0,-21 0,21 0,1 0,-1 0,0 0,0 0,0 0,0 0,0 0,22 0,-43 0,42 0,-42 0,21 0,0 0,1 0,20 0,-42 0,21 0,21 0,-21 0,1 0,-22 0,21 0,-21 0,21 0,-21 0,0 0,-21 0,-22 0,1 0,-21 0,-43 0,21 0,1 0,20-19,-20 19,20 0,22 0,21 0,0 0,21 0,-21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05-19T14:00:25.411"/>
    </inkml:context>
    <inkml:brush xml:id="br0">
      <inkml:brushProperty name="width" value="0.08819" units="cm"/>
      <inkml:brushProperty name="height" value="0.35278" units="cm"/>
      <inkml:brushProperty name="color" value="#0C0C0C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4331,'21'21,"21"0,-20 42,41-21,-42-21,0 21,1-20,-1 20,0-42,21 21,-21 21,22-42,-1 0,-21 21,22 0,20-21,1 0,-22 21,21 0,-20-21,-1 0,43 21,-43-21,0 0,22 0,-22 21,1-21,20 0,1 0,-43 0,42 0,-20 0,-1 0,21 0,1 0,-22 0,-21 0,22 0,20-21,1 21,-1-21,1 21,-1 0,1-21,-43 21,21 0,-42 0,-21 0,-42 0,-43 0,-42 0,-22 0,-41 0,20 0,-21 0,43 0,21 0,63 0,43 0,21 0,21 0,0 0,0 0,0 0,0 0,21 0,0 0,64-21,-43 0,-21 0,22 0,-43 21,21 0,-21-21,0 21,21 0,-21-21,21 21,-21-21,0 21,0 0,0-21,21 21,-21 0,0-22,0 22,21 0,-21-21,22 0,-1 21,-21-21,21 21,-21-21,0 21,21 0,-21 0,0-21,0 0,0 21,0-21,0 21,0-21,0 0,0 21,0-21,0 21,0-21,0 21,0-21,0 0,0 21,0-21,0 21,0-21,0 0,0 21,0 0,0-21,0 21,0-21,0 21,0-21,-21 21,21-21,0 21,0 0,0-21,-21 21,21 0,-21 0,21 0,-22-21,-20 21,0-21,21 21,-22 0,43 0,-21 0,21 0,0 0,0 0,-21 42,21-21,0 21,21 42,64-42,63 42,21 0,-42 0,-21-20,-21-43,-22 21,-20-21,-43-21,0 21,21-21,-21 0,0 0,-43-21,-20 0,-1-21,1 21,21 0,-1 0,-41-1,41 1,-20-21,20 21,-20 0,21 0,20 0,-20 21,42 0,-21 0,21-21,-42 21,42 0,-22 0,1 0,0 0,21 0,-21 0,21 0,0-42,0 21,0 0,0 0,0-21,0 0,0 21,0-42,0 42,0 0,0 0,0-1,0 1,0 21,0-21,0 21,0-21,0 0,0 21,0-21,0 21,0 0,0-21,0 21,0-21,0 0,0 21,21-21,-21 21,0-21,21 21,-21 0,0-21,0 0,0 21,0-21,0 21,21-21,-21 0,0 21,0 0,0-21,0 21,22 0,-22-21,0 21,0-21,0 21,0-21,0 21,0-21,21 21,0 0,-21 0,0-21,0 21,21 0,-21-21,21 21,0 0,-21 0,0-21,22 21,-22 0,21 0,-21 0,21 0,0 0,-21 0,21 0,-21 0,21 0,1 0,-22 0,21 0,-21 0,21 0,-21 0,21-21,0 21,-21 0,21 0,-21 0,22 0,-1 0,-21 0,21 0,-21 0,21 0,-21 0,21 0,0 0,-21 0,22 0,-22 0,21 0,0 0,-21 0,21 0,-21 0,21 0,-21 0,21 0,1 0,-22 0,21 0,-21 0,21 0,-21 0,21 0,0 0,0 0,1 0,-1 0,0 0,0 0,-21 0,21 0,-21 0,21 0,1 0,-1 0,-21 0,21 0,0 0,-21 0,21 0,-21 0,0 21,21-21,-21 0,22 0,-1 0,-21 0,21 0,-21 0,21 0,0 0,-21 0,21 0,-21 0,22 0,-22 0,21 0,0 0,-21 0,21 0,-21 0,21 0,-21 0,21 0,1 0,-22 0,21 0,-21 0,21 0,0 0,21 0,-42 0,22 0,-22 0,21 0,-21 0,21 0,0 0,-21 0,21 0,-21 0,21 0,1 0,-22 0,21 0,-21 0,21 0,0 0,0 0,-21 0,21 0,-21 0,22 0,-1 0,-21 0,0 0,21 0,-21 0,21 0,0 0,-21 0,21 21,-21-21,22 0,-22 0,21 0,0 0,-21 0,21 0,-21 0,21 0,-21 0,21 0,-21 21,22-21,-22 0,21 0,-21 0,21 0,0 0,-21 0,21 0,-21 0,21 0,-21 0,22-21,-1 21,-21 0,21-21,-21 21,21 0,0 0,-21-21,0 21,21 0,-21-21,22-1,-22 22,21-21,0 21,-21-21,21 21,0-21,-21 0,21 0,-21 21,0 0,22-21,-22 21,0-21,21 21,-21 0,0-42,21 42,-21 0,0-21,21 21,-21-21,0 0,0 21,0 0,0-21,21 21,-21 0,0-21,0 21,0-21,21 21,1-21,-22 21,0 0,0-21,21 21,-21-21,0 21,21-21,0 21,-21 0,21 0,-21 0,0 0,0 21,0-21,0 0,0 21,0-21,0 0,0 21,0-21,0 21,0 0,0-21,0 0,-42 21,42-21,-21 0,21 21,-21 0,-1-21,22 0,-21 21,21-21,-21 21,0-21,21 21,0-21,0 0,-21 0,21 21,-21-21,21 0,0 21,-22-21,22 0,22 0,20 0,21 0,-20 0,20 0,1 0,-43-21,21 21,-21 0,-21-21,22 21,-22 0,21 0,-21-21,0 21,0-21,21 21,-21 0,0-21,42 21,-42-21,21 0,1 21,-1-21,0 0,-21 0,21 21,0-42,0 42,1-21,-1 21,0-21,0 0,0 21,0 0,1-42,-22 42,21 0,0 0,-21-21,21 21,-21 0,21 0,0 0,-21 0,0 0,22 0,-22 0,21 0,-21 0,21 0,0-22,-21 22,21 0,-21 0,21 0,1-21,-22 21,21 0,-21 0,21 0,-21 0,21 0,0-21,-21 21,21-21,1 21,-1 0,-21-21,21 21,-21 0,0 0,21 0,-21-21,21 21,-21 0,21 0,-21-21,0 21,22 0,-22-21,21 21,0-21,-21 21,0 0,21 0,-21-21,21 21,0 0,-21-21,0 21,22-21,-22 21,0 0,42-21,-42 21,21 0,-21-21,21 21,0-21,-21 0,22 21,-22 0,21-21,-21 21,21-21,0 21,-21-21,0 21,21 0,-21-21,21 21,1 0,-22-21,21 0,-21 21,21 0,-21 0,0-21,21 21,0 0,-21-21,21 21,1-21,-1 21,0-21,0 21,0-22,-21 1,21 21,1 0,-22 0,21 0,-21-21,21 21,0 0,-21 0,21 0,-21 0,21 0,-21 0,22 0,-22 0,21 0,-21 0,0 0,0 21,0 0,0-21,0 22,0-22,0 0,0 21,0-21,0 21,0-21,0 21,-21-21,21 0,-22 21,1 0,0-21,21 0,-21 21,21-21,-42 0,42 0,-22 21,-20-21,21 21,0-21,0 0,-1 0,22 0,-21 0,21 0,-21 0,0 0,21 0,-21 0,21 0,-21 0,21 0,-22 0,22 0,22 0,-1 0,21-21,22 0,-22 21,0-21,1 0,-22 21,0 0,21-21,-42 0,21 21,1 0,-1 0,-21 0,42-21,-42 21,0 0,21 0,0-21,1 21,-22-22,21 22,-21 0,21 0,-21-21,21 21,0 0,-21-21,21 21,-21-21,0 21,43 0,-43-21,0 21,21 0,-21-21,21 0,0 21,-21 0,0 0,0-21,21 21,-21 0,22 0,-22-21,21 21,0-21,-21 21,21 0,-21 0,21 0,0 0,-21-21,22 21,-22 0,21 0,-21 0,21 0,0 0,-21-21,21 21,-21 0,0 0,21 0,1 0,-22 0,21 0,-21 0,21 0,-21-21,0 21,21 0,0 0,-21 0,21-21,22 21,-22 0,21 0,1-21,-1 0,-21 21,0 0,0-21,1 21,-1 0,0 0,-21-21,21 21,-21 0,21 0,0-21,-21 0,0 21,22 0,-22 0,0 0,21 0,-21 0,0-21,21 21,0 0,-21 0,0 0,21 0,-21 0,21-21,1 21,-22 0,0 0,21 0,-21 0,21 0,-21 0,21 0,0-21,0 21,-21 0,22-21,-1 21,21 0,-42 0,21 0,0-21,1 21,-1 0,-21 0,0 0,42-21,-42 21,21 0,-21-22,0 22,0 0,21 0,1 0,-22-21,0 21,21 0,-21 0,0-21,21 21,-21 0,21 0,0-21,-21 21,21 0,-21 0,22-21,-1 21,0 0,0-21,0 21,0-21,1 21,-1 0,-21 0,21 0,0-21,21 21,-42 0,22 0,-22-21,21 21,0 0,-21-21,21 21,0 0,0 0,1 0,-1-21,21 21,-42-21,21 21,-21 0,21 0,-21 0,22 0,-1 0,-21-21,21 21,-21 0,42 0,-42 0,21 0,-21-21,22 21,-1 0,-21 0,21 0,-21 0,42-21,-42 0,21 21,-21 0,22 0,-1 0,21 0,-42-21,21 21,0 0,1-21,20 21,-42 0,42 0,-42 0,21-21,-21 0,22 21,-22 0,21 0,-21 0,21 0,-21 0,21 0,-21-21,0 21,21 0,0-21,22 21,-43 0,0 0,21-21,-21 21,21 0,-21 0,0-21,42 21,-42 0,22 0,-22 0,21 0,0-21,-21 21,21 0,-21 0,21 0,-21-22,0 22,21 0,1 0,-22-21,0 21,21 0,-21 0,21 0,0 0,-21-21,0 21,21 0,-21 0,21 0,-21 0,0-21,22 21,-1 0,-21 0,21 0,-21-21,21 0,0 21,-21 0,21 0,-21 0,22 0,-22-21,21 21,-21 0,21 0,-21 0,0-21,21 21,-21-21,21 21,0 0,-21 0,22 0,-22-21,0 21,21 0,-21 0,0 0,21 0,0 0,-21-21,21 21,-21 0,21 0,1-21,-22 21,21-21,0 21,0 0,-21 0,21 0,-21-21,21 21,-21 0,22 0,-1-21,-21 21,42-21,-21 21,-21-21,43 21,-22 0,0 0,0-21,0 21,22 0,-22-21,0 21,0-21,0 21,0 0,-21 0,22 0,-1 0,21-21,-21 0,0 21,1 0,-1-21,21 21,-21-21,22 21,20-42,43-1,-64 22,43-21,-22 21,-20 0,-1 0,22 21,-22-42,-21 42,21 0,1-21,-43 21,42-21,-42 21,21 0,0-21,1 21,-1 0,0 0,-21 0,21-21,21 21,-42 0,43-21,-22 21,-21 0,21 0,0 0,0 0,1 0,20 0,21 0,43 0,-42 0,20 0,1 0,0 0,-22-21,-20 21,20 0,-42-21,0 21,1 0,-22 0,21 0,-21 0,21 0,-21 0,21 0,-21-21,21 21,0 0,-21-21,22 21,-22 0,21 0,0 0,-21 0,21 0,0-21,0 21,22 0,-22-21,0 21,21 0,-20 0,-1 0,42 0,-42 0,1-21,20 21,0 0,1 0,-1 0,21 0,1-21,-22 21,22 0,-22 0,-21 0,22 0,-22 0,0 0,0 0,0 0,22 0,-22 0,21 0,-21 0,0-21,22 21,-1 0,22 0,-22 0,21 0,-20 0,41 0,-41 0,-1-21,-21 21,0 0,1 0,-1 0,21 0,-21-22,0 22,1 0,-1 0,21 0,0 0,-20 0,-1 0,21-21,-21 21,0 0,22 0,-1 0,-21 0,22 0,-22 0,0 0,21 0,-42 0,21 0,1 0,-1 0,-21 0,21 0,-21 0,42-21,-21 21,1 0,-1 0,21 0,-42 0,42 0,-42 0,22 0,-1 0,0 0,0 0,-21 0,42 0,-42 0,22 0,-1 0,0 0,21 0,-21 0,1 0,20 0,-21 0,0 0,0 0,1 0,20-21,-21 21,-21 0,42 0,-20 0,-1-21,0 21,-21 0,0 0,42 0,-42 0,21 0,1 0,-1 0,21 0,0 0,1 0,-22 0,21 0,-21 0,1-21,-1 21,0 0,0 0,0 0,0 0,-21 0,22 0,20 0,-21 0,0-21,64 21,-43 0,1 0,-1 0,0 0,1 0,-22 0,0 0,21 0,-21 0,22-21,-22 21,21 0,-21 0,1 0,41 0,-63 0,21 0,22 0,-43 0,21-21,0 21,0 0,0 0,-21 0,43 0,-43 0,42 0,-42 0,21 0,21 0,1 0,20 0,-20 0,-1 0,21 0,1 0,-22 0,1 0,-22 0,21 0,-42 0,21 0,0-21,1 21,-1 0,-21-21,42 21,0 0,-20 0,-1 0,0 0,0 0,0 0,0 0,1 0,20 0,-21 0,0 0,22 0,20 0,-21 0,1 0,-22 0,42 0,-41 0,-1 0,0 0,0 0,0 0,0 0,1 0,-22 0,21 0,-21 0,42 0,-21 0,0 0,22 0,20 0,-20 0,20 0,-42 0,22 0,20 0,-21 0,-20 0,-1 0,42 0,-42 0,-21 0,43 0,-43 0,21 0,21 0,-21 0,1 0,20 0,0 0,1 0,-22 0,42 0,-42 0,22 0,-1 0,0 0,1 0,-43 0,42 0,-21 0,-21 0,21 0,1 0,-22 0,21 0,-21 0,42 0,-42 0,21 0,0 0,1 0,-22 0,21 0,21 0,-42 0,42 0,-20 0,20 0,-21 0,21 0,-42 0,22 0,-1 0,0 0,0 0,0 0,0 0,22 0,-22 0,0 0,21 0,-20 0,20 0,0 0,22 0,-22 21,22-21,-22 21,0-21,1 0,-22 0,0 0,0 0,-21 0,21 0,0 0,1 21,-22-21,21 0,0 0,0 21,-21-21,21 0,0 0,1 0,-22 0,21 0,0 0,0 0,-21 21,0-21,21 0,0 0,-21 0,22 0,-22 0,21 0,0 21,-21-21,21 0,0 0,0 0,-21 0,22 0,-1 21,21 0,-21-21,22 0,-1 21,-21-21,21 21,1 1,-1-22,0 21,1 0,-43-21,21 0,-21 0,21 0,-21 21,0 0,21-21,-21 0,0 21,0-21,0 21,0-21,0 21,0 0,0-21,0 0,0 21,-21-21,21 0,-21 0,21 0,0 21,0-21,-21 0,21 21,0-21,0 21,0-21,-21 0,21 21,0-21,-22 0,22 0,-21 0,21 0,0 21,-21-21,0 0,21 21,-21-21,21 0,-21 0,21 0,-22 0,1 0,21 0,-21 0,21 0,-21 0,21 0,-21 0,0 0,21 0,-22 0,22 21,0-21,-21 0,0 0,21 21,0 0,-21-21,21 21,0-21,-21 42,0-42,21 21,0 0,-22 0,22-21,0 22,0-22,0 21,-21-21,0 21,21-21,0 21,0-21,0 21,-21-21,21 21,0 0,0-21,0 21,-21-21,21 21,0 0,0-21,0 21,0-21,0 0,0-21,0 21,0-21,21 21,-21 0,21 0,0 0,-21-21,21 21,-21 0,22 0,-1 0,0 0,-21 0,21 0,0-21,-21 21,21 0,-21-21,0 21,22 0,-1 0,-21 0,0 0,21 0,-21-21,21 21,-21 0,21 0,0 0,-21 0,22 0,-22 0,21 0,-21 0,21-21,0 21,0 0,-21 0,43 0,-43-21,0 21,21 0,-21-21,0 21,-21 0,-22 21,-20-21,-1 21,-20 21,20 0,1-21,-22 21,43-21,-1 0,-20 21,20-21,22 0,0-21,0 21,0-21,21 0,0 21,-21-21,21 0,21 0,21 0,43 0,21 0,-1-21,1 0,-21 0,-22 21,-20-21,-1 21,-42 0,42-21,-42 0,22 21,-22 0,-64 0,-84 0,-85 0,0 0,-21 0,21 0,22 0,105 0,42 0,43 0,21 0,85-21,148 0,105 0,1-42,-43 63,-105-21,-64 21,-42 0,-1 0,22 0,0 0,-43 0,1 0,-64 21,21-21,-21 0,-42 0,-64 0,-63 0,-85 0,-64 0,1 0,-1 21,22-21,-22 21,1 0,-1 0,43 0,-21 42,-1-21,43 21,43 0,20 0,64-20,64-1,-1-42,22 21,0 21,20-42,1 0,0 0,0 21,-21-21,20 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11.87773" units="1/cm"/>
          <inkml:channelProperty channel="Y" name="resolution" value="11.81538" units="1/cm"/>
          <inkml:channelProperty channel="T" name="resolution" value="1" units="1/dev"/>
        </inkml:channelProperties>
      </inkml:inkSource>
      <inkml:timestamp xml:id="ts0" timeString="2019-05-20T05:37:39.2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3212 7620 0,'0'-24'62,"-25"24"16,-24 0-62,-76-25-1,50 25 1,1-25 0,24 25-1,25 0 1,0 0 0,50 0 202,124 25-171,-49 24-31,-50-24-1,-75-25 126,-25 0-110,0 0-15,25 25 0,25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11.87773" units="1/cm"/>
          <inkml:channelProperty channel="Y" name="resolution" value="11.81538" units="1/cm"/>
          <inkml:channelProperty channel="T" name="resolution" value="1" units="1/dev"/>
        </inkml:channelProperties>
      </inkml:inkSource>
      <inkml:timestamp xml:id="ts0" timeString="2019-05-20T05:37:54.841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2615 7820 0,'0'-25'15,"25"25"126,49 0-110,-49 0 172,100 0-156,-100 0-31,0 0 15,-1 0-15,1 0 124,0 0 173,-25 25-157,25 0-109,0-25-31,-25 24-1,25-24 1,0 0 0,0 0-1,0 0 1,24 0-1,-24 0 1,25 0 0,25 0-1,24 0 1,-74 0 0,-25-24 77,0-1-30,0 50 62,75-25 15,373 124-93,-423-124-47,0 0 16,-25-25 31,-25 25-16,-74-75 0,-76 1-15,-49-26 0,-75-49 15,274 124-16,1 25 1,-1 0 15,25-25 141,-449 0-141,325 25 1,99 0-17,0 0 79,50 0 31,1096-324-94,-698 100 1,-398 199-17,-50 25 95,-299 0-95,-149 0 1,124 50-1,150-25 1,75 0 0,49 25-1,25-1 1,-25 26 0,1 25-1,24-25 1,50-51-1,75 1 48,49 0-47,349 0-1,-273-25-15,73 0 16,-98-50-16,-51 1 0,-49-26 15,-25 25 1,-25 50 0,-50 0 31,-125 0-32,-273 75 1,-175 99-1,26-25 1,148 1 0,300-26-1,99-124 1,50-25 31,50 1-32,74-1-15,349-125 16,-249 51 0,0-1-16,174-124 15,-248 124 1,-1 1-16,100-26 16,-299 125 62,-174 0-63,-324 50 1,-150 25 0,151 49-1,422-24 1,50-50-1,75-50 32,0 0-31,398 74 0,-124-49-1,249 75 1,-473-100-1,-1 0 1,-24 25 0,-50 0 31,-75 74-32,-124 100 1,50-49-1,-299 348 1,323-374 0,1 26-1,99-150 1,50-25 31,-1-25-47,26-25 15,50-49-15,24-26 16,-24 1-16,274-374 31,-150 224-15,-125 125 0,-74 99-1,-25 25 1,-25 50 46,-25-49-46,-149 49 0,0-50-1,50 50 1,74 0-1,50 0 64,-25 99-48,0-49 0,25 0-15,25-25-1,50-25 48,75 0-48,124-50 17,-150-49-17,-74 24 1,0 75 0,-25-25 77,-25 25-46,-24-25-31,-1 0-1,0 0 1,-25 0 0,-49 25-1,49-49 1,25 49 0,25 0-16,-25 0 15,26-25 1,-1 25 62,50-50 31,99-174-62,-24 124-31,-100 50-1,25 50 1,-25-25 0,25 25 15,-25-24 0,24 24 94,1 0-94,0 24-15,25 1 0,25 0-1,-1 25 1,-49-50 0,0 25-1,0-25 173,50 0-141,-25 25-16,-1-25 0,1 25-15,-25-25-1,0 0 1,0 0 0,0 0-1,0 0 16,25 0-15,-26 0 0,1 0-1,0 0 1,0 0 140,0 0-93,-25-25-32,25 25-31,0 0 16,0 0-1,-25-25 1,25 25-1,0 0 189,74 0-158,-74 0-14,25 0-17,-25 0-15,25 0 16,-25 0 0,-1 0 30,1 0 33,0 0-64,0 0 126,0 0-94,25 0-32,-25 0 1,0-25 0,24 25 15,-24 0-16,25 0 1,-25 0 0,0 0-1,0 0 1,0 0 46,0 0-15,0 0 16,24 0-48,26 0-15,274 0 16,-200 0 0,-74 0-1,-125 0 142,-548-199-111,150 99-30,274 75 0,24 0-1,51 25 1,49-24 0,0 24-16,0-25 15,-24 25-15,24 0 0,50 25 141,0 24-94,50 26-16,-25-50-15,-25 0 30,0 0-30,0 0 0,0 0-1,-50 24 1,25 1 0,-25 50-16,-25 24 15,1 1 1,49-51-1,75-74 64,448 75-48,-200-75 0,1-25-15,-149-25-1,-1 26 1,-24 24-16,148 0 16,-173-25-16,-25 0 15,0 25 1,-51 0 15,-48-25 94,-375-199-78,324 199-31,50 0-1,1 25 1,24-25 78,647-149-63,-224-1 0,-298 101-31,-1 49 16,-99 25-1,0-25 1,-75 25 125,-348-75-110,149 50-16,75 25 1,49 50 0,75 25-1,0-25 1,50-25 0,50-25 46,174 24-46,598-148 15,-149-100-15,-51-100-1,-572 274 1,-100 50 93,-224-50-78,25 1 1,75 98-17,74 51 1,26 0 0,-1-1-1,50-49 1,0-25-16,0 50 15,50-50 79,149-1-47,-99-24-31,74-74-1,-124 49 1,-25 0 0,-25 25 62,-248 0-47,48 149 0,101 1-15,24-26-1,75-74-15,-24 25 16,24-25-16,0-25 16,25-1-1,-25-24 1,25-24 125,124-201-95,-124 176-30,25 49 15,-25-25 1,0 0 14,0 0-14,25 25-17,-25-25 1,25 0-16,-25 0 16,50-25-1,-25 1 1,-25 24-1,25 0 1,0 25 0,-25-25 15,0 0 16,0 0-32,0 0 1,24-50 0,1 1-1,-25-26 1,25 25 0,-25 1-1,0 49 32,-25 50 328,-448 249-344,174-150 1,100-49-17,0 0 1,149-75-1,50 24 1,25-24 78,199 0-63,-149 0-15,0-24-1,-26 24 1,1-50-16,25 0 16,49 0-16,-74-25 15,50 51-15,74-126 16,-124 125-1,149-99 1,0-1 0,-149 75-1,-25 50 1,-25-24 31,25 24-32,0 0-15,0-25 16,0 0 0,25 25-1,-1-25 1,26 25 0,348 0-1,598 25 1,150 0-16,-748 0 15,-448-25 64,-25 0-48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11.87773" units="1/cm"/>
          <inkml:channelProperty channel="Y" name="resolution" value="11.81538" units="1/cm"/>
          <inkml:channelProperty channel="T" name="resolution" value="1" units="1/dev"/>
        </inkml:channelProperties>
      </inkml:inkSource>
      <inkml:timestamp xml:id="ts0" timeString="2019-05-20T05:38:07.93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7321 5105 0,'25'0'297,"249"0"-265,-174 0-17,-51 0 1,-24 0 15,0 0-31,0 0 16,0 0-1,0 0 1,25 0 0,-50-25-1,25 25-15,24-24 16,1-1-1,-25 25 1,0-25-16,25 0 16,-50 0-1,25 0 1,25 0 0,-26 0-1,-24 0-15,25 0 16,-25 1 140,125-51-109,-1 0-31,-99 50-1,50 0 1,-50-25-1,0 50 1,0 0 0,-25-24-1,25 24 32,-25-25-47,24 25 31,-24-25-15,0 0 0,50 25-16,-50-25 15,25 25 1,0 0 0,0-25-16,0 25 15,0-25 1,0 0-1,0 25 1,0-25 0,-1 25-1,1-25 1,0 25 0,25-24-16,-25-1 15,0 25 1,0 0-1,0 0 1,0-25 0,24 0-1,-24 25 1,0 0 0,0-25-1,0 25 1,0 0-1,0 0-15,0-25 16,49 25 0,-49 0-1,25 0 1,0 0 0,-25-25-16,0 25 15,49 0-15,-49-25 0,25 25 16,-25 0-1,0 0 48,0 0-32,-25-25-15,25 25-1,0-25 1,24 25 0,1-24-1,-25 24 1,25 0-16,-50-25 16,75 0-1,-50 0 1,-1 25-1,-24-25 1,50 25 0,-25 0-1,0-25-15,0 25 16,0-25-16,25 25 16,-25 0-16,-1 0 15,1 0 1,0 0-1,25-25 1,0 25 0,-25 0-1,25 0 1,-26 0 0,1 0-1,25-25 1,50 0-1,-1 25-15,-74 0 16,100-24 0,-51 24-16,-49-25 15,25 25-15,0-25 16,0 25-16,-25 0 16,0 0-16,24-25 15,-24 25-15,0-25 16,0 25-16,25 0 15,-25 0 1,-25-25 0,25 25-1,0 0 1,0 0 0,24-50-1,1 50 1,-25 0-16,0 0 31,-25-25-31,50 25 16,0-25-1,-50 1 1,74 24 0,1-50-1,-25 50 1,0-25-16,24 0 15,-24 25 1,0-25 0,25 0-1,-51 25-15,1-25 16,0 25 0,0 0-1,0 0 16,0 0-15,-25-25 0,25 25-1,0 0 17,0 0-17,0 0 1,0-25-1,24 25 1,-24 0 0,25 0-16,0 0 15,0-25-15,-1 25 0,26-24 16,75 24 0,-26 0-1,-74 0 1,25-25-16,-26 25 15,-24 0-15,25-25 16,-25 25 0,0 0-1,0 0-15,25-25 16,74 0 0,-49 25-1,99 0 1,0-25-1,1 25 1,-51-25 0,-49 25-1,-50-25 1,0 25 0,25-25-16,-1 25 15,-24 0 1,0 0-1,0 0 1,0-25 15,0 25-15,0 0 0,0 0-1,0 0-15,24 0 31,-24-24-31,0 24 16,75-25 0,-1 25-1,26 0 1,24 0 0,26 0-16,-76 0 15,-49 0 1,0 0-1,-25 0 1,0 0 0,0 0 15,-1 0-15,1 0-1,0 0 1,0 0 15,0 0-31,0 0 16,75 0-1,-1 0 1,51 0 0,74 0-1,-100 0 1,26-25-1,-101 25 1,26 0 0,-50 0-16,0 0 15,0 0 1,0 0 31,0 0 0,0 0-16,-1 0-15,1 0-1,0 0 16,0 0 1,0 0-17,0 0-15,0 0 16,0 0 0,0 0-1,0-25 1,-1 25-1,1 0-15,25 0 16,0-25 0,50 25-1,-51-25 1,-24 25 0,0 0-1,0 0 1,0 0 62,25-25-31,-25 25-16,0 0-15,0 0-1,-1 0 1,1 0-16,0 0 31,0 0 0,25 0-15,-25 0 15,0 0 16,0 0 0,0 0 0,-1 0-16,1 0-31,0 0 31,0 0-31,25 0 16,0 0-16,-25 0 16,0 0-16,24 0 15,-24 0 1,25 0-16,-25 0 16,0 0-16,0 0 15,0 0-15,0 0 16,-1 0-1,1 0 32,-25 25-31,50-25 15,-25 0-15,0 0-16,50 25 15,-1-25 1,-24 0 0,0 25-16,50-25 15,-75 0 1,-1 0-16,-24 25 16,50-25-16,0 0 15,0 0-15,124 0 16,-99 25-1,99-25 1,-74 0 0,-50 0-1,-26 0 1,26 0 0,-25 0 15,0 0-16,0 0 17,0 0-17,0 0 1,0 0 0,0 0-16,0 0 15,-1 0 1,1 0-1,0-25 1,0 25 31,0 0-16,0 0-15,25 0 15,0 0-15,49 0-1,1 0 1,-75 25 0,0-25-16,-1 0 15,1 0 1,0 0-1,0 0 32,0 25-31,25-25-16,-25 0 31,0 0-31,-25 24 63,25-24-63,-1 0 15,26 25 1,0-25 0,-25 0-1,0 0 1,-25 25-1,25-25 1,0 0 0,0 0-1,-1 0 1,1 0 0,0 0-1,0 0 16,25 25-15,25 0 0,-1-25-1,-24 0 1,-50 25 0,25-25 15,0 0-16,-25 25 1,25-25 0,0 25 15,0-25-31,0 25 16,0-25-1,-25 25 16,24-25-31,1 0 16,0 24 0,0-24-1,0 25 1,25-25 0,-25 25-1,0 0 1,0-25 93,-1 0-62,1 0 16,0 0 77,-25 25-77,25-25-32,-25 25 16,25-25 0,-25 25 218,25 25-218,-25-25-31,0 0-1,0-1 17,0 1-1,0 0 141,-25-25-63,0 50-93,25-25-1,-50 0 1,50 0 0,-25-25-1,25 25 1,-24-25 0,24 25-1,-25-25 1,0 0-1,25 24 1,-25-24-16,25 25 16,-25-25-1,0 0 1,25 25 0,-50 0-1,25-25 16,25 25-31,-25-25 16,1 25 15,-1-25-31,0 0 16,25 25 0,-25-25-1,25 25 1,-25-25-1,0 25 1,0-25 0,0 0-1,25 25 1,-25-25 15,0 0 0,1 0-15,-1 24 0,0-24-1,25 25 1,-25-25 0,0 0-1,-25 25 1,0 0-1,25 0 1,-24 0 0,-1 0-1,0 0 1,0 0 0,25 24-16,-25-49 15,1 25 1,24 0-1,-25 25-15,25-50 16,-25 25-16,-24 0 16,-26 25-1,50-50 1,25 25 0,0-1 77,-1145 300-61,-175-224-1,623-100-16,50 50 1,273-50 0,200 0-1,99 0 1,51 0 0,24 0-1,0 0 16,-25 0-15,0 0 0,-149 0-1,-125 0 1,1 0 0,-51-25-1,-24 0 1,-1 0-16,200 25 15,99 0 1,-174-25 0,75-25-1,-100 25 1,25-49 0,-49-1-1,99 25 1,74 25-1,125 25 1,0 0-16,1 0 16,-1 0-1,0 0 1,-50 0-16,0 0 16,-24 0-16,-76-25 0,1 0 15,-299 25 1,-75 0-1,-50 0 1,26 0 0,323 0-1,-200 0 1,225 0-16,-25 0 16,-25-25-1,-199 1 1,299-1-1,49 0 1,26 25-16,24-25 16,0 25-16,100 0 125,150 75-78,-101-26-32,-49-49 1,0 0 15,-25 25-15,25-25-1,0 0 1,25 0 0,-25 0-1,0 0-15,-1 0 16,-24-25-1,100 0-15,0 1 16,24-26 0,1 25-1,49 0 1,-99 0 0,99 25-1,274 0 1,100 0-1,50 0 1,-26 0 0,-372 0-1,24 0-15,-199 0 16,-50 25 109,-399 99-94,-397 101-15,173-126 15,225-74-31,49 0 16,51-25-16,74 0 15,0 0 1,224 0 0,50 0 46,124-75-15,50 1-16,-124 24-31,199-75 16,-150 75-1,399-49 1,50 24 0,-25 25-1,-299 1 1,-25 49-16,-50 0 16,-74 0-16,-50 0 0,-25 0 15,-25 24 95,-1021 400-64,-399-175-14,623-199-17,648-50 1,149-25 62,149-75-47,-24 1-15,448-126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o19uSAVhZ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9C%9F%E5%A3%A4" TargetMode="External"/><Relationship Id="rId2" Type="http://schemas.openxmlformats.org/officeDocument/2006/relationships/hyperlink" Target="https://zh.wikipedia.org/wiki/%E9%85%B8%E9%9B%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9%86%AB%E7%99%82" TargetMode="External"/><Relationship Id="rId5" Type="http://schemas.openxmlformats.org/officeDocument/2006/relationships/hyperlink" Target="https://zh.wikipedia.org/wiki/%E6%B1%A1%E6%9F%93" TargetMode="External"/><Relationship Id="rId4" Type="http://schemas.openxmlformats.org/officeDocument/2006/relationships/hyperlink" Target="https://zh.wikipedia.org/wiki/%E4%BA%A4%E9%80%9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621140-6026-4FEB-A615-6AFC7BC86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98015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6700" dirty="0">
                <a:solidFill>
                  <a:srgbClr val="FFFF00"/>
                </a:solidFill>
              </a:rPr>
              <a:t>空氣污染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82D4E20D-86CC-4261-B6C5-1A4B508F1379}"/>
              </a:ext>
            </a:extLst>
          </p:cNvPr>
          <p:cNvSpPr txBox="1">
            <a:spLocks/>
          </p:cNvSpPr>
          <p:nvPr/>
        </p:nvSpPr>
        <p:spPr>
          <a:xfrm>
            <a:off x="2042487" y="4245084"/>
            <a:ext cx="1968039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組員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726B5C8-F229-472F-ACF0-9A407081D4C9}"/>
              </a:ext>
            </a:extLst>
          </p:cNvPr>
          <p:cNvSpPr txBox="1">
            <a:spLocks/>
          </p:cNvSpPr>
          <p:nvPr/>
        </p:nvSpPr>
        <p:spPr>
          <a:xfrm>
            <a:off x="4247149" y="4750684"/>
            <a:ext cx="5426242" cy="7874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i="1" dirty="0" smtClean="0">
                <a:solidFill>
                  <a:srgbClr val="00B0F0"/>
                </a:solidFill>
              </a:rPr>
              <a:t>許君愷、許崇宥</a:t>
            </a:r>
            <a:endParaRPr lang="en-US" altLang="zh-TW" sz="5400" i="1" dirty="0" smtClean="0">
              <a:solidFill>
                <a:srgbClr val="00B0F0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94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862-16110GT9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716" y="2382828"/>
            <a:ext cx="7527851" cy="392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FF5667-0C63-4990-9A7F-751A94F43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hlinkClick r:id="rId2"/>
              </a:rPr>
              <a:t>https://www.youtube.com/watch?v=6o19uSAVhZs</a:t>
            </a:r>
            <a:endParaRPr lang="zh-TW" altLang="en-US" sz="2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FB8E88E-EE82-4C42-A5EE-AA97E1083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5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7171" y="2237091"/>
            <a:ext cx="9890051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5400" dirty="0" smtClean="0">
                <a:solidFill>
                  <a:srgbClr val="00B0F0"/>
                </a:solidFill>
              </a:rPr>
              <a:t>如何保持空氣的清新</a:t>
            </a:r>
            <a:r>
              <a:rPr lang="zh-TW" altLang="en-US" sz="4800" dirty="0" smtClean="0">
                <a:solidFill>
                  <a:srgbClr val="00B0F0"/>
                </a:solidFill>
                <a:latin typeface="新細明體"/>
              </a:rPr>
              <a:t>？</a:t>
            </a:r>
            <a:endParaRPr lang="en-US" altLang="zh-TW" sz="4800" dirty="0" smtClean="0">
              <a:solidFill>
                <a:srgbClr val="00B0F0"/>
              </a:solidFill>
              <a:latin typeface="新細明體"/>
              <a:ea typeface="新細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/>
              <a:t>（</a:t>
            </a:r>
            <a:r>
              <a:rPr lang="en-US" altLang="zh-TW" sz="4000" dirty="0" smtClean="0"/>
              <a:t>1</a:t>
            </a:r>
            <a:r>
              <a:rPr lang="zh-TW" altLang="en-US" sz="4000" dirty="0" smtClean="0"/>
              <a:t>）拜拜時線香少點些，金紙、銀紙也一樣，盡量避免煙灰和微粒。（</a:t>
            </a:r>
            <a:r>
              <a:rPr lang="en-US" altLang="zh-TW" sz="4000" dirty="0" smtClean="0"/>
              <a:t>2</a:t>
            </a:r>
            <a:r>
              <a:rPr lang="zh-TW" altLang="en-US" sz="4000" dirty="0" smtClean="0"/>
              <a:t>）少抽煙，減少二手煙的危害。（</a:t>
            </a:r>
            <a:r>
              <a:rPr lang="en-US" altLang="zh-TW" sz="4000" dirty="0" smtClean="0"/>
              <a:t>3</a:t>
            </a:r>
            <a:r>
              <a:rPr lang="zh-TW" altLang="en-US" sz="4000" dirty="0" smtClean="0"/>
              <a:t>）防止瓦斯外洩，定期做檢查。（</a:t>
            </a:r>
            <a:r>
              <a:rPr lang="en-US" altLang="zh-TW" sz="4000" dirty="0" smtClean="0"/>
              <a:t>4</a:t>
            </a:r>
            <a:r>
              <a:rPr lang="zh-TW" altLang="en-US" sz="4000" dirty="0" smtClean="0"/>
              <a:t>）衛浴設備要多沖洗，以防臭氣。（</a:t>
            </a:r>
            <a:r>
              <a:rPr lang="en-US" altLang="zh-TW" sz="4000" dirty="0" smtClean="0"/>
              <a:t>5</a:t>
            </a:r>
            <a:r>
              <a:rPr lang="zh-TW" altLang="en-US" sz="4000" dirty="0" smtClean="0"/>
              <a:t>）冷氣機、抽油煙機常清洗，以防油煙污染並保持空氣清潔</a:t>
            </a:r>
            <a:r>
              <a:rPr lang="en-US" altLang="zh-TW" sz="4000" dirty="0" smtClean="0">
                <a:latin typeface="新細明體"/>
                <a:ea typeface="新細明體"/>
              </a:rPr>
              <a:t>。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/>
              <a:t>（ </a:t>
            </a:r>
            <a:r>
              <a:rPr lang="en-US" altLang="zh-TW" sz="4000" dirty="0" smtClean="0"/>
              <a:t>1</a:t>
            </a:r>
            <a:r>
              <a:rPr lang="zh-TW" altLang="en-US" sz="4000" dirty="0" smtClean="0"/>
              <a:t>）多種樹木，淨化空氣，打開門窗保持空氣流通。（</a:t>
            </a:r>
            <a:r>
              <a:rPr lang="en-US" altLang="zh-TW" sz="4000" dirty="0" smtClean="0"/>
              <a:t>2</a:t>
            </a:r>
            <a:r>
              <a:rPr lang="zh-TW" altLang="en-US" sz="4000" dirty="0" smtClean="0"/>
              <a:t>）廁所、水溝、垃圾桶、垃圾場要常打掃，以防惡臭。（</a:t>
            </a:r>
            <a:r>
              <a:rPr lang="en-US" altLang="zh-TW" sz="4000" dirty="0" smtClean="0"/>
              <a:t>3</a:t>
            </a:r>
            <a:r>
              <a:rPr lang="zh-TW" altLang="en-US" sz="4000" dirty="0" smtClean="0"/>
              <a:t>）勿燃燒垃圾，多使用白板，掃地前先灑水</a:t>
            </a:r>
            <a:r>
              <a:rPr lang="en-US" altLang="zh-TW" sz="4000" dirty="0" smtClean="0"/>
              <a:t>…</a:t>
            </a:r>
            <a:r>
              <a:rPr lang="zh-TW" altLang="en-US" sz="4000" dirty="0" smtClean="0"/>
              <a:t>等。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679312"/>
            <a:ext cx="6875721" cy="1293028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多種樹木，可淨化空氣。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內容版面配置區 3" descr="6-14-4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288" y="3255943"/>
            <a:ext cx="4241210" cy="3483851"/>
          </a:xfrm>
        </p:spPr>
      </p:pic>
      <p:cxnSp>
        <p:nvCxnSpPr>
          <p:cNvPr id="11" name="直線單箭頭接點 10"/>
          <p:cNvCxnSpPr/>
          <p:nvPr/>
        </p:nvCxnSpPr>
        <p:spPr>
          <a:xfrm rot="16200000" flipH="1">
            <a:off x="5258592" y="2419702"/>
            <a:ext cx="1275118" cy="9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B2AFE0-3549-4D51-8DF3-69F1693C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>
                <a:solidFill>
                  <a:schemeClr val="accent2">
                    <a:lumMod val="50000"/>
                  </a:schemeClr>
                </a:solidFill>
              </a:rPr>
              <a:t>謝謝大家</a:t>
            </a:r>
          </a:p>
        </p:txBody>
      </p:sp>
      <p:pic>
        <p:nvPicPr>
          <p:cNvPr id="4" name="內容版面配置區 3" descr="ART1312160717-82594-Ic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627" y="1938744"/>
            <a:ext cx="4731489" cy="4449675"/>
          </a:xfrm>
        </p:spPr>
      </p:pic>
      <p:pic>
        <p:nvPicPr>
          <p:cNvPr id="2050" name="Picture 2" descr="ãå³èªªå°æ±º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89" y="1932770"/>
            <a:ext cx="5501137" cy="458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請大家拍拍手</a:t>
            </a:r>
            <a:endParaRPr lang="zh-TW" alt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59" y="2194560"/>
            <a:ext cx="4581525" cy="39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9301" y="1622268"/>
            <a:ext cx="9574619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7200" dirty="0" smtClean="0">
                <a:solidFill>
                  <a:srgbClr val="FF0000"/>
                </a:solidFill>
              </a:rPr>
              <a:t>「空氣污染</a:t>
            </a:r>
            <a:r>
              <a:rPr lang="zh-TW" altLang="en-US" sz="7200" dirty="0" smtClean="0">
                <a:solidFill>
                  <a:srgbClr val="FF0000"/>
                </a:solidFill>
                <a:latin typeface="新細明體"/>
              </a:rPr>
              <a:t>」</a:t>
            </a:r>
            <a:r>
              <a:rPr lang="zh-TW" altLang="en-US" sz="6600" dirty="0" smtClean="0">
                <a:latin typeface="新細明體"/>
              </a:rPr>
              <a:t>，</a:t>
            </a:r>
            <a:r>
              <a:rPr lang="zh-TW" altLang="en-US" sz="6600" dirty="0" smtClean="0"/>
              <a:t>指一些危害人體健康及周邊環境的物質對大氣層所造成的污染。</a:t>
            </a:r>
            <a:endParaRPr lang="zh-TW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D5FCDDF-E9EB-4340-A3F3-33A6BE5C2590}"/>
              </a:ext>
            </a:extLst>
          </p:cNvPr>
          <p:cNvSpPr/>
          <p:nvPr/>
        </p:nvSpPr>
        <p:spPr>
          <a:xfrm>
            <a:off x="1743739" y="2679152"/>
            <a:ext cx="7676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 </a:t>
            </a:r>
            <a:r>
              <a:rPr lang="zh-TW" altLang="en-US" sz="2400" dirty="0">
                <a:latin typeface="+mj-ea"/>
                <a:ea typeface="+mj-ea"/>
              </a:rPr>
              <a:t/>
            </a:r>
            <a:br>
              <a:rPr lang="zh-TW" altLang="en-US" sz="2400" dirty="0">
                <a:latin typeface="+mj-ea"/>
                <a:ea typeface="+mj-ea"/>
              </a:rPr>
            </a:br>
            <a:r>
              <a:rPr lang="zh-TW" altLang="en-US" sz="2400" dirty="0">
                <a:latin typeface="+mj-ea"/>
                <a:ea typeface="+mj-ea"/>
              </a:rPr>
              <a:t> </a:t>
            </a:r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CF520421-0669-4601-9C1D-081BAD4A2131}"/>
              </a:ext>
            </a:extLst>
          </p:cNvPr>
          <p:cNvSpPr/>
          <p:nvPr/>
        </p:nvSpPr>
        <p:spPr>
          <a:xfrm>
            <a:off x="924283" y="1031317"/>
            <a:ext cx="7099591" cy="1769033"/>
          </a:xfrm>
          <a:custGeom>
            <a:avLst/>
            <a:gdLst>
              <a:gd name="connsiteX0" fmla="*/ 218717 w 7099591"/>
              <a:gd name="connsiteY0" fmla="*/ 1769033 h 1769033"/>
              <a:gd name="connsiteX1" fmla="*/ 94892 w 7099591"/>
              <a:gd name="connsiteY1" fmla="*/ 1597583 h 1769033"/>
              <a:gd name="connsiteX2" fmla="*/ 37742 w 7099591"/>
              <a:gd name="connsiteY2" fmla="*/ 1264208 h 1769033"/>
              <a:gd name="connsiteX3" fmla="*/ 694967 w 7099591"/>
              <a:gd name="connsiteY3" fmla="*/ 1302308 h 1769033"/>
              <a:gd name="connsiteX4" fmla="*/ 694967 w 7099591"/>
              <a:gd name="connsiteY4" fmla="*/ 1302308 h 1769033"/>
              <a:gd name="connsiteX5" fmla="*/ 3552467 w 7099591"/>
              <a:gd name="connsiteY5" fmla="*/ 187883 h 1769033"/>
              <a:gd name="connsiteX6" fmla="*/ 6924317 w 7099591"/>
              <a:gd name="connsiteY6" fmla="*/ 406958 h 176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9591" h="1769033">
                <a:moveTo>
                  <a:pt x="218717" y="1769033"/>
                </a:moveTo>
                <a:cubicBezTo>
                  <a:pt x="171885" y="1725376"/>
                  <a:pt x="125054" y="1681720"/>
                  <a:pt x="94892" y="1597583"/>
                </a:cubicBezTo>
                <a:cubicBezTo>
                  <a:pt x="64730" y="1513446"/>
                  <a:pt x="-62270" y="1313420"/>
                  <a:pt x="37742" y="1264208"/>
                </a:cubicBezTo>
                <a:cubicBezTo>
                  <a:pt x="137754" y="1214996"/>
                  <a:pt x="694967" y="1302308"/>
                  <a:pt x="694967" y="1302308"/>
                </a:cubicBezTo>
                <a:lnTo>
                  <a:pt x="694967" y="1302308"/>
                </a:lnTo>
                <a:cubicBezTo>
                  <a:pt x="1171217" y="1116570"/>
                  <a:pt x="2514242" y="337108"/>
                  <a:pt x="3552467" y="187883"/>
                </a:cubicBezTo>
                <a:cubicBezTo>
                  <a:pt x="4590692" y="38658"/>
                  <a:pt x="7891105" y="-235980"/>
                  <a:pt x="6924317" y="4069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2773363"/>
              <a:ext cx="388938" cy="7937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354" y="2712628"/>
                <a:ext cx="420629" cy="129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" y="1020763"/>
              <a:ext cx="7551738" cy="1722437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960" y="957396"/>
                <a:ext cx="7583418" cy="1849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筆跡 5"/>
              <p14:cNvContentPartPr/>
              <p14:nvPr/>
            </p14:nvContentPartPr>
            <p14:xfrm>
              <a:off x="995040" y="2716560"/>
              <a:ext cx="161640" cy="54000"/>
            </p14:xfrm>
          </p:contentPart>
        </mc:Choice>
        <mc:Fallback xmlns="">
          <p:pic>
            <p:nvPicPr>
              <p:cNvPr id="6" name="筆跡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9200" y="2652840"/>
                <a:ext cx="1933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筆跡 6"/>
              <p14:cNvContentPartPr/>
              <p14:nvPr/>
            </p14:nvContentPartPr>
            <p14:xfrm>
              <a:off x="555840" y="1793160"/>
              <a:ext cx="3003480" cy="1371960"/>
            </p14:xfrm>
          </p:contentPart>
        </mc:Choice>
        <mc:Fallback xmlns="">
          <p:pic>
            <p:nvPicPr>
              <p:cNvPr id="7" name="筆跡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000" y="1729440"/>
                <a:ext cx="3035160" cy="14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筆跡 7"/>
              <p14:cNvContentPartPr/>
              <p14:nvPr/>
            </p14:nvContentPartPr>
            <p14:xfrm>
              <a:off x="2339640" y="1031040"/>
              <a:ext cx="5711040" cy="807120"/>
            </p14:xfrm>
          </p:contentPart>
        </mc:Choice>
        <mc:Fallback xmlns="">
          <p:pic>
            <p:nvPicPr>
              <p:cNvPr id="8" name="筆跡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23800" y="967680"/>
                <a:ext cx="5742720" cy="9342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矩形 8"/>
          <p:cNvSpPr/>
          <p:nvPr/>
        </p:nvSpPr>
        <p:spPr>
          <a:xfrm>
            <a:off x="625474" y="1702766"/>
            <a:ext cx="110210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latin typeface="Helvetica Neue"/>
              </a:rPr>
              <a:t>在</a:t>
            </a:r>
            <a:r>
              <a:rPr lang="zh-TW" altLang="en-US" sz="5400" dirty="0">
                <a:latin typeface="+mj-ea"/>
                <a:ea typeface="+mj-ea"/>
              </a:rPr>
              <a:t>我們生活的環境中</a:t>
            </a:r>
            <a:r>
              <a:rPr lang="en-US" altLang="zh-TW" sz="5400" dirty="0">
                <a:latin typeface="+mj-ea"/>
                <a:ea typeface="+mj-ea"/>
              </a:rPr>
              <a:t>,</a:t>
            </a:r>
            <a:r>
              <a:rPr lang="zh-TW" altLang="en-US" sz="5400" dirty="0">
                <a:latin typeface="+mj-ea"/>
                <a:ea typeface="+mj-ea"/>
              </a:rPr>
              <a:t>空氣污染是個非常嚴重的問題</a:t>
            </a:r>
            <a:r>
              <a:rPr lang="en-US" altLang="zh-TW" sz="5400" dirty="0">
                <a:latin typeface="+mj-ea"/>
                <a:ea typeface="+mj-ea"/>
              </a:rPr>
              <a:t>,</a:t>
            </a:r>
            <a:r>
              <a:rPr lang="zh-TW" altLang="en-US" sz="5400" dirty="0">
                <a:latin typeface="+mj-ea"/>
                <a:ea typeface="+mj-ea"/>
              </a:rPr>
              <a:t>它在</a:t>
            </a:r>
            <a:r>
              <a:rPr lang="zh-TW" altLang="en-US" sz="5400" dirty="0">
                <a:solidFill>
                  <a:srgbClr val="FFFF00"/>
                </a:solidFill>
                <a:latin typeface="+mj-ea"/>
                <a:ea typeface="+mj-ea"/>
              </a:rPr>
              <a:t>無形、無聲、無息</a:t>
            </a:r>
            <a:r>
              <a:rPr lang="zh-TW" altLang="en-US" sz="5400" dirty="0">
                <a:latin typeface="+mj-ea"/>
                <a:ea typeface="+mj-ea"/>
              </a:rPr>
              <a:t>之中</a:t>
            </a:r>
            <a:r>
              <a:rPr lang="en-US" altLang="zh-TW" sz="5400" dirty="0">
                <a:latin typeface="+mj-ea"/>
                <a:ea typeface="+mj-ea"/>
              </a:rPr>
              <a:t>,</a:t>
            </a:r>
            <a:r>
              <a:rPr lang="zh-TW" altLang="en-US" sz="5400" dirty="0">
                <a:latin typeface="+mj-ea"/>
                <a:ea typeface="+mj-ea"/>
              </a:rPr>
              <a:t>逐漸侵入你的肺部和你身體上各種的組織</a:t>
            </a:r>
            <a:r>
              <a:rPr lang="en-US" altLang="zh-TW" sz="5400" dirty="0">
                <a:latin typeface="+mj-ea"/>
                <a:ea typeface="+mj-ea"/>
              </a:rPr>
              <a:t>,</a:t>
            </a:r>
            <a:r>
              <a:rPr lang="zh-TW" altLang="en-US" sz="5400" dirty="0">
                <a:latin typeface="+mj-ea"/>
                <a:ea typeface="+mj-ea"/>
              </a:rPr>
              <a:t>所以空氣污染所帶來的影響是非常可怕的。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087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7326" y="369900"/>
            <a:ext cx="9609221" cy="30515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6000" dirty="0" smtClean="0">
                <a:latin typeface="+mj-ea"/>
              </a:rPr>
              <a:t>空氣污染源分為： </a:t>
            </a:r>
            <a:br>
              <a:rPr lang="zh-TW" altLang="en-US" sz="6000" dirty="0" smtClean="0">
                <a:latin typeface="+mj-ea"/>
              </a:rPr>
            </a:br>
            <a:r>
              <a:rPr lang="en-US" altLang="zh-TW" sz="6000" dirty="0" smtClean="0">
                <a:latin typeface="+mj-ea"/>
              </a:rPr>
              <a:t>(1)</a:t>
            </a:r>
            <a:r>
              <a:rPr lang="zh-TW" altLang="en-US" sz="6000" dirty="0" smtClean="0">
                <a:latin typeface="+mj-ea"/>
              </a:rPr>
              <a:t>工業污染 </a:t>
            </a:r>
            <a:br>
              <a:rPr lang="zh-TW" altLang="en-US" sz="6000" dirty="0" smtClean="0">
                <a:latin typeface="+mj-ea"/>
              </a:rPr>
            </a:br>
            <a:r>
              <a:rPr lang="en-US" altLang="zh-TW" sz="6000" dirty="0" smtClean="0">
                <a:latin typeface="+mj-ea"/>
              </a:rPr>
              <a:t>(2)</a:t>
            </a:r>
            <a:r>
              <a:rPr lang="zh-TW" altLang="en-US" sz="6000" dirty="0" smtClean="0">
                <a:latin typeface="+mj-ea"/>
              </a:rPr>
              <a:t>交通運輸的污染 </a:t>
            </a:r>
            <a:br>
              <a:rPr lang="zh-TW" altLang="en-US" sz="6000" dirty="0" smtClean="0">
                <a:latin typeface="+mj-ea"/>
              </a:rPr>
            </a:br>
            <a:r>
              <a:rPr lang="en-US" altLang="zh-TW" sz="6000" dirty="0" smtClean="0">
                <a:latin typeface="+mj-ea"/>
              </a:rPr>
              <a:t>(3)</a:t>
            </a:r>
            <a:r>
              <a:rPr lang="zh-TW" altLang="en-US" sz="6000" dirty="0" smtClean="0">
                <a:latin typeface="+mj-ea"/>
              </a:rPr>
              <a:t>生活上的污染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5A224D-0368-418E-A45E-7EA06DF6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工廠大量排放廢氣，導致空氣品質不佳，造成空汙。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DE3C16A-1427-4DC6-BA95-F949E8A7E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人們</a:t>
            </a:r>
            <a:r>
              <a:rPr lang="zh-TW" altLang="en-US" sz="3200" dirty="0"/>
              <a:t>大量吸入二氧化碳</a:t>
            </a:r>
            <a:r>
              <a:rPr lang="zh-TW" altLang="en-US" sz="3200" dirty="0" smtClean="0"/>
              <a:t>，造成身體</a:t>
            </a:r>
            <a:r>
              <a:rPr lang="zh-TW" altLang="en-US" sz="3200" dirty="0"/>
              <a:t>不適。</a:t>
            </a:r>
            <a:endParaRPr lang="en-US" altLang="zh-TW" sz="3200" dirty="0"/>
          </a:p>
          <a:p>
            <a:endParaRPr lang="zh-TW" altLang="en-US" sz="3200" dirty="0"/>
          </a:p>
        </p:txBody>
      </p:sp>
      <p:pic>
        <p:nvPicPr>
          <p:cNvPr id="5122" name="Picture 2" descr="ãç©ºæ°£æ±æãçåçæå°çµæ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7799" r="2779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3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1" b="25851"/>
          <a:stretch>
            <a:fillRect/>
          </a:stretch>
        </p:blipFill>
        <p:spPr>
          <a:xfrm>
            <a:off x="681727" y="941439"/>
            <a:ext cx="10821840" cy="52772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3903F7-BCD8-4FAE-B5B1-E32007AE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http://www.epochtimes.com/i6/5020401031012.jpg">
            <a:extLst>
              <a:ext uri="{FF2B5EF4-FFF2-40B4-BE49-F238E27FC236}">
                <a16:creationId xmlns:a16="http://schemas.microsoft.com/office/drawing/2014/main" id="{4AA635A9-8604-45C0-ABD5-485CE995A5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9" y="497304"/>
            <a:ext cx="11565090" cy="62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F3E6E2-C449-4E73-8AA5-A8942B49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69BF225-7E27-458C-9F0F-D77105B2C9F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60C73EB-E755-4F24-8790-116766E6A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http://www.51wendang.com/pic/3f4f8502a102e4802c12675e/6-810-jpg_6-1080-0-0-1080.jpg">
            <a:extLst>
              <a:ext uri="{FF2B5EF4-FFF2-40B4-BE49-F238E27FC236}">
                <a16:creationId xmlns:a16="http://schemas.microsoft.com/office/drawing/2014/main" id="{111841F2-EC0A-4086-B032-CD0F9394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48" y="751241"/>
            <a:ext cx="10419908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3074" y="401053"/>
            <a:ext cx="4823637" cy="129302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社會</a:t>
            </a:r>
            <a:r>
              <a:rPr lang="zh-TW" altLang="en-US" b="1" dirty="0" smtClean="0"/>
              <a:t/>
            </a:r>
            <a:br>
              <a:rPr lang="zh-TW" altLang="en-US" b="1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6853" y="1410887"/>
            <a:ext cx="10820400" cy="59138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4400" dirty="0" smtClean="0"/>
              <a:t>空氣污染導致的</a:t>
            </a:r>
            <a:r>
              <a:rPr lang="zh-TW" altLang="en-US" sz="4400" dirty="0" smtClean="0">
                <a:hlinkClick r:id="rId2" tooltip="酸雨"/>
              </a:rPr>
              <a:t>酸雨</a:t>
            </a:r>
            <a:r>
              <a:rPr lang="zh-TW" altLang="en-US" sz="4400" dirty="0" smtClean="0"/>
              <a:t>侵蝕金屬及大理石建築、雕像，毀壞戶外文物、藝術品。降低</a:t>
            </a:r>
            <a:r>
              <a:rPr lang="zh-TW" altLang="en-US" sz="4400" dirty="0" smtClean="0">
                <a:hlinkClick r:id="rId3" tooltip="土壤"/>
              </a:rPr>
              <a:t>土壤</a:t>
            </a:r>
            <a:r>
              <a:rPr lang="zh-TW" altLang="en-US" sz="4400" dirty="0" smtClean="0"/>
              <a:t>酸鹼度，降低農產品收成。光化學煙霧降低能見度，影響旅遊業及對空中</a:t>
            </a:r>
            <a:r>
              <a:rPr lang="zh-TW" altLang="en-US" sz="4400" dirty="0" smtClean="0">
                <a:hlinkClick r:id="rId4" tooltip="交通"/>
              </a:rPr>
              <a:t>交通</a:t>
            </a:r>
            <a:r>
              <a:rPr lang="zh-TW" altLang="en-US" sz="4400" dirty="0" smtClean="0"/>
              <a:t>造成危險。因空氣</a:t>
            </a:r>
            <a:r>
              <a:rPr lang="zh-TW" altLang="en-US" sz="4400" dirty="0" smtClean="0">
                <a:hlinkClick r:id="rId5" tooltip="污染"/>
              </a:rPr>
              <a:t>污染</a:t>
            </a:r>
            <a:r>
              <a:rPr lang="zh-TW" altLang="en-US" sz="4400" dirty="0" smtClean="0"/>
              <a:t>而致病的人口造成</a:t>
            </a:r>
            <a:r>
              <a:rPr lang="zh-TW" altLang="en-US" sz="4400" dirty="0" smtClean="0">
                <a:hlinkClick r:id="rId6" tooltip="醫療"/>
              </a:rPr>
              <a:t>醫療</a:t>
            </a:r>
            <a:r>
              <a:rPr lang="zh-TW" altLang="en-US" sz="4400" dirty="0" smtClean="0"/>
              <a:t>負擔。令能見度下降，遊客減少，經濟倒退。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242</TotalTime>
  <Words>326</Words>
  <Application>Microsoft Office PowerPoint</Application>
  <PresentationFormat>寬螢幕</PresentationFormat>
  <Paragraphs>20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Helvetica Neue</vt:lpstr>
      <vt:lpstr>新細明體</vt:lpstr>
      <vt:lpstr>Arial</vt:lpstr>
      <vt:lpstr>Century Gothic</vt:lpstr>
      <vt:lpstr>飛機雲</vt:lpstr>
      <vt:lpstr>空氣污染 </vt:lpstr>
      <vt:lpstr>PowerPoint 簡報</vt:lpstr>
      <vt:lpstr>PowerPoint 簡報</vt:lpstr>
      <vt:lpstr>PowerPoint 簡報</vt:lpstr>
      <vt:lpstr>工廠大量排放廢氣，導致空氣品質不佳，造成空汙。</vt:lpstr>
      <vt:lpstr>PowerPoint 簡報</vt:lpstr>
      <vt:lpstr>PowerPoint 簡報</vt:lpstr>
      <vt:lpstr>PowerPoint 簡報</vt:lpstr>
      <vt:lpstr>社會 </vt:lpstr>
      <vt:lpstr>PowerPoint 簡報</vt:lpstr>
      <vt:lpstr>https://www.youtube.com/watch?v=6o19uSAVhZs</vt:lpstr>
      <vt:lpstr>PowerPoint 簡報</vt:lpstr>
      <vt:lpstr>PowerPoint 簡報</vt:lpstr>
      <vt:lpstr>PowerPoint 簡報</vt:lpstr>
      <vt:lpstr>多種樹木，可淨化空氣。</vt:lpstr>
      <vt:lpstr>謝謝大家</vt:lpstr>
      <vt:lpstr>請大家拍拍手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空氣污染</dc:title>
  <dc:creator>順興</dc:creator>
  <cp:lastModifiedBy>user</cp:lastModifiedBy>
  <cp:revision>23</cp:revision>
  <dcterms:created xsi:type="dcterms:W3CDTF">2019-05-18T04:21:03Z</dcterms:created>
  <dcterms:modified xsi:type="dcterms:W3CDTF">2019-05-20T06:34:06Z</dcterms:modified>
</cp:coreProperties>
</file>