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5" r:id="rId20"/>
    <p:sldId id="276" r:id="rId21"/>
    <p:sldId id="274" r:id="rId22"/>
    <p:sldId id="278" r:id="rId23"/>
    <p:sldId id="280" r:id="rId24"/>
    <p:sldId id="281" r:id="rId25"/>
    <p:sldId id="282" r:id="rId26"/>
    <p:sldId id="283" r:id="rId27"/>
    <p:sldId id="284" r:id="rId28"/>
    <p:sldId id="285" r:id="rId29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預設章節" id="{FFB8FA8A-65F9-4778-9851-B14090C6E6C5}">
          <p14:sldIdLst>
            <p14:sldId id="256"/>
            <p14:sldId id="257"/>
            <p14:sldId id="259"/>
            <p14:sldId id="258"/>
            <p14:sldId id="260"/>
            <p14:sldId id="261"/>
            <p14:sldId id="262"/>
            <p14:sldId id="263"/>
            <p14:sldId id="264"/>
            <p14:sldId id="265"/>
            <p14:sldId id="266"/>
            <p14:sldId id="267"/>
            <p14:sldId id="268"/>
            <p14:sldId id="269"/>
            <p14:sldId id="270"/>
            <p14:sldId id="271"/>
            <p14:sldId id="272"/>
            <p14:sldId id="273"/>
            <p14:sldId id="275"/>
            <p14:sldId id="276"/>
            <p14:sldId id="274"/>
            <p14:sldId id="278"/>
            <p14:sldId id="280"/>
            <p14:sldId id="281"/>
            <p14:sldId id="282"/>
            <p14:sldId id="283"/>
            <p14:sldId id="284"/>
          </p14:sldIdLst>
        </p14:section>
        <p14:section name="未命名的章節" id="{1C2A63A9-387A-4576-8C03-7933B492F865}">
          <p14:sldIdLst>
            <p14:sldId id="28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B1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4" d="100"/>
          <a:sy n="64" d="100"/>
        </p:scale>
        <p:origin x="78" y="2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2B20D-4AD4-4D04-AC32-50D9700D94C5}" type="datetimeFigureOut">
              <a:rPr lang="zh-TW" altLang="en-US" smtClean="0"/>
              <a:t>2019/5/10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904A6-E495-4294-8B08-96B47F4D66E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249263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2B20D-4AD4-4D04-AC32-50D9700D94C5}" type="datetimeFigureOut">
              <a:rPr lang="zh-TW" altLang="en-US" smtClean="0"/>
              <a:t>2019/5/10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904A6-E495-4294-8B08-96B47F4D66E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872637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2B20D-4AD4-4D04-AC32-50D9700D94C5}" type="datetimeFigureOut">
              <a:rPr lang="zh-TW" altLang="en-US" smtClean="0"/>
              <a:t>2019/5/10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904A6-E495-4294-8B08-96B47F4D66E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623617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2B20D-4AD4-4D04-AC32-50D9700D94C5}" type="datetimeFigureOut">
              <a:rPr lang="zh-TW" altLang="en-US" smtClean="0"/>
              <a:t>2019/5/10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904A6-E495-4294-8B08-96B47F4D66E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391722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2B20D-4AD4-4D04-AC32-50D9700D94C5}" type="datetimeFigureOut">
              <a:rPr lang="zh-TW" altLang="en-US" smtClean="0"/>
              <a:t>2019/5/10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904A6-E495-4294-8B08-96B47F4D66E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315313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2B20D-4AD4-4D04-AC32-50D9700D94C5}" type="datetimeFigureOut">
              <a:rPr lang="zh-TW" altLang="en-US" smtClean="0"/>
              <a:t>2019/5/10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904A6-E495-4294-8B08-96B47F4D66E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17745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2B20D-4AD4-4D04-AC32-50D9700D94C5}" type="datetimeFigureOut">
              <a:rPr lang="zh-TW" altLang="en-US" smtClean="0"/>
              <a:t>2019/5/10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904A6-E495-4294-8B08-96B47F4D66E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30027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2B20D-4AD4-4D04-AC32-50D9700D94C5}" type="datetimeFigureOut">
              <a:rPr lang="zh-TW" altLang="en-US" smtClean="0"/>
              <a:t>2019/5/10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904A6-E495-4294-8B08-96B47F4D66E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072921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2B20D-4AD4-4D04-AC32-50D9700D94C5}" type="datetimeFigureOut">
              <a:rPr lang="zh-TW" altLang="en-US" smtClean="0"/>
              <a:t>2019/5/10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904A6-E495-4294-8B08-96B47F4D66E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47036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2B20D-4AD4-4D04-AC32-50D9700D94C5}" type="datetimeFigureOut">
              <a:rPr lang="zh-TW" altLang="en-US" smtClean="0"/>
              <a:t>2019/5/10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904A6-E495-4294-8B08-96B47F4D66E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137836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2B20D-4AD4-4D04-AC32-50D9700D94C5}" type="datetimeFigureOut">
              <a:rPr lang="zh-TW" altLang="en-US" smtClean="0"/>
              <a:t>2019/5/10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904A6-E495-4294-8B08-96B47F4D66E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077233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52B20D-4AD4-4D04-AC32-50D9700D94C5}" type="datetimeFigureOut">
              <a:rPr lang="zh-TW" altLang="en-US" smtClean="0"/>
              <a:t>2019/5/10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D904A6-E495-4294-8B08-96B47F4D66E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46366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 smtClean="0"/>
              <a:t>自然</a:t>
            </a:r>
            <a:r>
              <a:rPr lang="en-US" altLang="zh-TW" dirty="0" smtClean="0"/>
              <a:t>PPT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zh-TW" altLang="en-US" sz="7200" dirty="0" smtClean="0">
                <a:solidFill>
                  <a:srgbClr val="FF0000"/>
                </a:solidFill>
              </a:rPr>
              <a:t>陽明山國家公</a:t>
            </a:r>
            <a:r>
              <a:rPr lang="zh-TW" altLang="en-US" sz="7200" dirty="0">
                <a:solidFill>
                  <a:srgbClr val="FF0000"/>
                </a:solidFill>
              </a:rPr>
              <a:t>園</a:t>
            </a:r>
          </a:p>
        </p:txBody>
      </p:sp>
    </p:spTree>
    <p:extLst>
      <p:ext uri="{BB962C8B-B14F-4D97-AF65-F5344CB8AC3E}">
        <p14:creationId xmlns:p14="http://schemas.microsoft.com/office/powerpoint/2010/main" val="30608541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1205345"/>
            <a:ext cx="10515600" cy="485343"/>
          </a:xfrm>
        </p:spPr>
        <p:txBody>
          <a:bodyPr>
            <a:noAutofit/>
          </a:bodyPr>
          <a:lstStyle/>
          <a:p>
            <a:pPr algn="ctr"/>
            <a:r>
              <a:rPr lang="zh-TW" altLang="en-US" sz="9600" dirty="0" smtClean="0"/>
              <a:t>特有種植物</a:t>
            </a:r>
            <a:r>
              <a:rPr lang="en-US" altLang="zh-TW" sz="9600" dirty="0" smtClean="0"/>
              <a:t>3</a:t>
            </a:r>
            <a:br>
              <a:rPr lang="en-US" altLang="zh-TW" sz="9600" dirty="0" smtClean="0"/>
            </a:br>
            <a:endParaRPr lang="zh-TW" altLang="en-US" sz="96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71946" y="169068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zh-TW" altLang="en-US" dirty="0" smtClean="0"/>
              <a:t>銳葉楊梅</a:t>
            </a: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0926" y="1904062"/>
            <a:ext cx="6915150" cy="4610100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897775" y="3059084"/>
            <a:ext cx="38072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/>
              <a:t>分佈於台灣海拔 </a:t>
            </a:r>
            <a:r>
              <a:rPr lang="en-US" altLang="zh-TW"/>
              <a:t>300~1500 </a:t>
            </a:r>
            <a:r>
              <a:rPr lang="zh-TW" altLang="en-US"/>
              <a:t>公尺之山麓。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2106553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4681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2626822" y="2227811"/>
            <a:ext cx="606829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7200" dirty="0" smtClean="0"/>
              <a:t>特有種動物</a:t>
            </a:r>
            <a:endParaRPr lang="en-US" altLang="zh-TW" sz="7200" dirty="0" smtClean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7701119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1047" y="2966056"/>
            <a:ext cx="4748568" cy="3561426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zh-TW" altLang="en-US" sz="5400" dirty="0"/>
              <a:t>特有種</a:t>
            </a:r>
            <a:r>
              <a:rPr lang="zh-TW" altLang="en-US" sz="5400" dirty="0" smtClean="0"/>
              <a:t>動物</a:t>
            </a:r>
            <a:r>
              <a:rPr lang="en-US" altLang="zh-TW" sz="5400" dirty="0" smtClean="0"/>
              <a:t>1</a:t>
            </a:r>
            <a:r>
              <a:rPr lang="en-US" altLang="zh-TW" dirty="0"/>
              <a:t/>
            </a:r>
            <a:br>
              <a:rPr lang="en-US" altLang="zh-TW" dirty="0"/>
            </a:b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280862"/>
          </a:xfrm>
        </p:spPr>
        <p:txBody>
          <a:bodyPr/>
          <a:lstStyle/>
          <a:p>
            <a:pPr marL="0" indent="0">
              <a:buNone/>
            </a:pPr>
            <a:r>
              <a:rPr lang="zh-TW" altLang="en-US" dirty="0" smtClean="0"/>
              <a:t>赤腹松鼠</a:t>
            </a:r>
            <a:endParaRPr lang="en-US" altLang="zh-TW" dirty="0" smtClean="0"/>
          </a:p>
          <a:p>
            <a:pPr marL="0" indent="0">
              <a:buNone/>
            </a:pPr>
            <a:r>
              <a:rPr lang="zh-TW" altLang="en-US" dirty="0" smtClean="0"/>
              <a:t>由於</a:t>
            </a:r>
            <a:r>
              <a:rPr lang="zh-TW" altLang="en-US" dirty="0"/>
              <a:t>赤腹松鼠極能適應人類干擾後的環境</a:t>
            </a:r>
            <a:r>
              <a:rPr lang="zh-TW" altLang="en-US" dirty="0" smtClean="0"/>
              <a:t>，很多地方都</a:t>
            </a:r>
            <a:r>
              <a:rPr lang="zh-TW" altLang="en-US" dirty="0"/>
              <a:t>可以發現赤腹松鼠的蹤跡。</a:t>
            </a:r>
          </a:p>
          <a:p>
            <a:pPr marL="0" indent="0">
              <a:buNone/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3317727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1312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特有種</a:t>
            </a:r>
            <a:r>
              <a:rPr lang="zh-TW" altLang="en-US" dirty="0" smtClean="0"/>
              <a:t>動物</a:t>
            </a:r>
            <a:r>
              <a:rPr lang="en-US" altLang="zh-TW" dirty="0" smtClean="0"/>
              <a:t>2</a:t>
            </a:r>
            <a:r>
              <a:rPr lang="en-US" altLang="zh-TW" dirty="0"/>
              <a:t/>
            </a:r>
            <a:br>
              <a:rPr lang="en-US" altLang="zh-TW" dirty="0"/>
            </a:b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TW" altLang="en-US" dirty="0" smtClean="0"/>
              <a:t>台灣藍鵲</a:t>
            </a:r>
            <a:endParaRPr lang="en-US" altLang="zh-TW" dirty="0" smtClean="0"/>
          </a:p>
          <a:p>
            <a:pPr marL="0" indent="0">
              <a:buNone/>
            </a:pPr>
            <a:r>
              <a:rPr lang="zh-TW" altLang="en-US" dirty="0" smtClean="0"/>
              <a:t>分佈</a:t>
            </a:r>
            <a:r>
              <a:rPr lang="zh-TW" altLang="en-US" dirty="0"/>
              <a:t>於</a:t>
            </a:r>
            <a:r>
              <a:rPr lang="zh-TW" altLang="en-US" dirty="0" smtClean="0"/>
              <a:t>台灣</a:t>
            </a:r>
            <a:r>
              <a:rPr lang="zh-TW" altLang="en-US" dirty="0"/>
              <a:t>低海拔闊葉林</a:t>
            </a:r>
          </a:p>
          <a:p>
            <a:pPr marL="0" indent="0">
              <a:buNone/>
            </a:pP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0966" y="2966626"/>
            <a:ext cx="5610745" cy="3733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4920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0236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1477" y="2535382"/>
            <a:ext cx="6497463" cy="4322618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特有種動物</a:t>
            </a:r>
            <a:r>
              <a:rPr lang="en-US" altLang="zh-TW" dirty="0" smtClean="0"/>
              <a:t>3</a:t>
            </a:r>
            <a:r>
              <a:rPr lang="en-US" altLang="zh-TW" dirty="0"/>
              <a:t/>
            </a:r>
            <a:br>
              <a:rPr lang="en-US" altLang="zh-TW" dirty="0"/>
            </a:b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71698" y="1750810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zh-TW" altLang="en-US" dirty="0" smtClean="0"/>
              <a:t>台北樹蛙</a:t>
            </a:r>
            <a:endParaRPr lang="en-US" altLang="zh-TW" dirty="0" smtClean="0"/>
          </a:p>
          <a:p>
            <a:pPr marL="0" indent="0">
              <a:buNone/>
            </a:pPr>
            <a:r>
              <a:rPr lang="zh-TW" altLang="en-US" dirty="0" smtClean="0"/>
              <a:t>分佈於丘陵</a:t>
            </a:r>
            <a:r>
              <a:rPr lang="zh-TW" altLang="en-US" dirty="0"/>
              <a:t>、山坡地及山區周邊農田、泥沼溼地。</a:t>
            </a:r>
          </a:p>
          <a:p>
            <a:pPr marL="0" indent="0">
              <a:buNone/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9178890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579629" cy="6799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0321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特有種</a:t>
            </a:r>
            <a:r>
              <a:rPr lang="zh-TW" altLang="en-US" dirty="0" smtClean="0"/>
              <a:t>動物</a:t>
            </a:r>
            <a:r>
              <a:rPr lang="en-US" altLang="zh-TW" dirty="0" smtClean="0"/>
              <a:t>4</a:t>
            </a:r>
            <a:endParaRPr lang="zh-TW" altLang="en-US" dirty="0"/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>
          <a:xfrm>
            <a:off x="426308" y="1545539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zh-TW" altLang="en-US" dirty="0" smtClean="0"/>
              <a:t>五色鳥分佈</a:t>
            </a:r>
            <a:r>
              <a:rPr lang="zh-TW" altLang="en-US" dirty="0"/>
              <a:t>於台灣平地至</a:t>
            </a:r>
            <a:r>
              <a:rPr lang="en-US" altLang="zh-TW" dirty="0"/>
              <a:t>2500</a:t>
            </a:r>
            <a:r>
              <a:rPr lang="zh-TW" altLang="en-US" dirty="0"/>
              <a:t>公尺</a:t>
            </a:r>
            <a:r>
              <a:rPr lang="zh-TW" altLang="en-US" dirty="0" smtClean="0"/>
              <a:t>山區。</a:t>
            </a:r>
            <a:endParaRPr lang="zh-TW" altLang="en-US" dirty="0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2326" y="2199503"/>
            <a:ext cx="5702643" cy="3801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0804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sz="6000" dirty="0" smtClean="0"/>
              <a:t>地形介紹</a:t>
            </a:r>
            <a:endParaRPr lang="zh-TW" altLang="en-US" sz="6000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91592" y="1690688"/>
            <a:ext cx="5943600" cy="4732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1061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9908"/>
            <a:ext cx="12192000" cy="6877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5505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sz="7200" dirty="0" smtClean="0"/>
              <a:t>岩石礦物</a:t>
            </a:r>
            <a:endParaRPr lang="zh-TW" altLang="en-US" sz="7200" dirty="0"/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TW" altLang="en-US" sz="4000" dirty="0"/>
              <a:t>陽明山</a:t>
            </a:r>
            <a:r>
              <a:rPr lang="zh-TW" altLang="en-US" sz="4000" dirty="0" smtClean="0"/>
              <a:t>地區因火山爆發，只有少數為玄武岩層安山岩，它們屬於一種中性的火成岩，至於</a:t>
            </a:r>
            <a:r>
              <a:rPr lang="zh-TW" altLang="en-US" sz="4000" dirty="0"/>
              <a:t>礦產</a:t>
            </a:r>
            <a:r>
              <a:rPr lang="zh-TW" altLang="en-US" sz="4000" dirty="0" smtClean="0"/>
              <a:t>方面，</a:t>
            </a:r>
            <a:r>
              <a:rPr lang="zh-TW" altLang="en-US" sz="4000" dirty="0"/>
              <a:t>僅餘少數幾家維持小規模的硫磺與瓷土之開採。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8974400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425145" y="1620459"/>
            <a:ext cx="860030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dirty="0" smtClean="0"/>
              <a:t>陽明山國家公園，</a:t>
            </a:r>
            <a:r>
              <a:rPr lang="zh-TW" altLang="en-US" sz="3600" dirty="0"/>
              <a:t>夏季受到西南季風影響，多為晴朗，午後有雷陣雨的天氣，冬季則因東北季風南下而變得潮濕多</a:t>
            </a:r>
            <a:r>
              <a:rPr lang="zh-TW" altLang="en-US" sz="3600" dirty="0" smtClean="0"/>
              <a:t>雨。</a:t>
            </a:r>
            <a:endParaRPr lang="zh-TW" altLang="en-US" sz="3600" dirty="0"/>
          </a:p>
          <a:p>
            <a:r>
              <a:rPr lang="zh-TW" altLang="en-US" sz="3600" dirty="0"/>
              <a:t>由於地勢較高</a:t>
            </a:r>
            <a:r>
              <a:rPr lang="zh-TW" altLang="en-US" sz="3600" dirty="0" smtClean="0"/>
              <a:t>，呈現</a:t>
            </a:r>
            <a:r>
              <a:rPr lang="zh-TW" altLang="en-US" sz="3600" dirty="0"/>
              <a:t>冬冷夏涼的季節</a:t>
            </a:r>
            <a:r>
              <a:rPr lang="zh-TW" altLang="en-US" sz="3600" dirty="0" smtClean="0"/>
              <a:t>特性</a:t>
            </a:r>
            <a:r>
              <a:rPr lang="zh-TW" altLang="en-US" sz="3600" dirty="0"/>
              <a:t>。</a:t>
            </a:r>
          </a:p>
          <a:p>
            <a:r>
              <a:rPr lang="zh-TW" altLang="en-US" sz="3600" dirty="0"/>
              <a:t>山中水氣的豐富成為本區一大特色</a:t>
            </a:r>
            <a:r>
              <a:rPr lang="zh-TW" altLang="en-US" sz="3600" dirty="0" smtClean="0"/>
              <a:t>。</a:t>
            </a:r>
            <a:endParaRPr lang="zh-TW" altLang="en-US" sz="3600" dirty="0"/>
          </a:p>
          <a:p>
            <a:endParaRPr lang="zh-TW" altLang="en-US" sz="3600" dirty="0"/>
          </a:p>
        </p:txBody>
      </p:sp>
      <p:sp>
        <p:nvSpPr>
          <p:cNvPr id="3" name="文字方塊 2"/>
          <p:cNvSpPr txBox="1"/>
          <p:nvPr/>
        </p:nvSpPr>
        <p:spPr>
          <a:xfrm>
            <a:off x="3278660" y="420130"/>
            <a:ext cx="45225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7200" dirty="0" smtClean="0"/>
              <a:t>氣象景觀</a:t>
            </a:r>
            <a:endParaRPr lang="zh-TW" altLang="en-US" sz="7200" dirty="0"/>
          </a:p>
        </p:txBody>
      </p:sp>
    </p:spTree>
    <p:extLst>
      <p:ext uri="{BB962C8B-B14F-4D97-AF65-F5344CB8AC3E}">
        <p14:creationId xmlns:p14="http://schemas.microsoft.com/office/powerpoint/2010/main" val="5381322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2636108" y="2240693"/>
            <a:ext cx="64172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9600" dirty="0" smtClean="0">
                <a:solidFill>
                  <a:schemeClr val="accent1">
                    <a:lumMod val="75000"/>
                  </a:schemeClr>
                </a:solidFill>
              </a:rPr>
              <a:t>圖片欣賞</a:t>
            </a:r>
            <a:endParaRPr lang="zh-TW" altLang="en-US" sz="96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91230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005751" cy="6857862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11005751" y="1433384"/>
            <a:ext cx="1107996" cy="353403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6000" dirty="0">
                <a:solidFill>
                  <a:schemeClr val="accent1">
                    <a:lumMod val="75000"/>
                  </a:schemeClr>
                </a:solidFill>
              </a:rPr>
              <a:t>七星雲彩</a:t>
            </a:r>
          </a:p>
        </p:txBody>
      </p:sp>
    </p:spTree>
    <p:extLst>
      <p:ext uri="{BB962C8B-B14F-4D97-AF65-F5344CB8AC3E}">
        <p14:creationId xmlns:p14="http://schemas.microsoft.com/office/powerpoint/2010/main" val="20451036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1022228" cy="6858000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11093959" y="1194486"/>
            <a:ext cx="1015663" cy="434957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5400" dirty="0">
                <a:solidFill>
                  <a:schemeClr val="accent1">
                    <a:lumMod val="75000"/>
                  </a:schemeClr>
                </a:solidFill>
              </a:rPr>
              <a:t>大屯主峰步道</a:t>
            </a:r>
          </a:p>
        </p:txBody>
      </p:sp>
    </p:spTree>
    <p:extLst>
      <p:ext uri="{BB962C8B-B14F-4D97-AF65-F5344CB8AC3E}">
        <p14:creationId xmlns:p14="http://schemas.microsoft.com/office/powerpoint/2010/main" val="6801299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1038703" cy="6858000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10957003" y="1688757"/>
            <a:ext cx="1292662" cy="329513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7200" dirty="0" smtClean="0">
                <a:solidFill>
                  <a:schemeClr val="accent1">
                    <a:lumMod val="75000"/>
                  </a:schemeClr>
                </a:solidFill>
              </a:rPr>
              <a:t>硫磺谷</a:t>
            </a:r>
            <a:endParaRPr lang="zh-TW" altLang="en-US" sz="72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9325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方塊 6"/>
          <p:cNvSpPr txBox="1"/>
          <p:nvPr/>
        </p:nvSpPr>
        <p:spPr>
          <a:xfrm>
            <a:off x="296561" y="848497"/>
            <a:ext cx="653260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000" dirty="0">
                <a:solidFill>
                  <a:schemeClr val="accent5"/>
                </a:solidFill>
              </a:rPr>
              <a:t>組員名單</a:t>
            </a:r>
            <a:r>
              <a:rPr lang="en-US" altLang="zh-TW" sz="6000" dirty="0">
                <a:solidFill>
                  <a:schemeClr val="accent5"/>
                </a:solidFill>
              </a:rPr>
              <a:t/>
            </a:r>
            <a:br>
              <a:rPr lang="en-US" altLang="zh-TW" sz="6000" dirty="0">
                <a:solidFill>
                  <a:schemeClr val="accent5"/>
                </a:solidFill>
              </a:rPr>
            </a:br>
            <a:r>
              <a:rPr lang="zh-TW" altLang="en-US" sz="6000" dirty="0">
                <a:solidFill>
                  <a:schemeClr val="accent5"/>
                </a:solidFill>
              </a:rPr>
              <a:t>張菀玲</a:t>
            </a:r>
            <a:r>
              <a:rPr lang="en-US" altLang="zh-TW" sz="6000" dirty="0">
                <a:solidFill>
                  <a:schemeClr val="accent5"/>
                </a:solidFill>
              </a:rPr>
              <a:t/>
            </a:r>
            <a:br>
              <a:rPr lang="en-US" altLang="zh-TW" sz="6000" dirty="0">
                <a:solidFill>
                  <a:schemeClr val="accent5"/>
                </a:solidFill>
              </a:rPr>
            </a:br>
            <a:r>
              <a:rPr lang="zh-TW" altLang="en-US" sz="6000" dirty="0">
                <a:solidFill>
                  <a:schemeClr val="accent5"/>
                </a:solidFill>
              </a:rPr>
              <a:t>許元馨</a:t>
            </a:r>
            <a:r>
              <a:rPr lang="en-US" altLang="zh-TW" sz="6000" dirty="0">
                <a:solidFill>
                  <a:schemeClr val="accent5"/>
                </a:solidFill>
              </a:rPr>
              <a:t/>
            </a:r>
            <a:br>
              <a:rPr lang="en-US" altLang="zh-TW" sz="6000" dirty="0">
                <a:solidFill>
                  <a:schemeClr val="accent5"/>
                </a:solidFill>
              </a:rPr>
            </a:br>
            <a:r>
              <a:rPr lang="zh-TW" altLang="en-US" sz="6000" dirty="0">
                <a:solidFill>
                  <a:schemeClr val="accent5"/>
                </a:solidFill>
              </a:rPr>
              <a:t>許詩昀</a:t>
            </a:r>
            <a:r>
              <a:rPr lang="en-US" altLang="zh-TW" sz="6000" dirty="0">
                <a:solidFill>
                  <a:schemeClr val="accent5"/>
                </a:solidFill>
              </a:rPr>
              <a:t/>
            </a:r>
            <a:br>
              <a:rPr lang="en-US" altLang="zh-TW" sz="6000" dirty="0">
                <a:solidFill>
                  <a:schemeClr val="accent5"/>
                </a:solidFill>
              </a:rPr>
            </a:br>
            <a:r>
              <a:rPr lang="zh-TW" altLang="en-US" sz="6000" dirty="0">
                <a:solidFill>
                  <a:schemeClr val="accent5"/>
                </a:solidFill>
              </a:rPr>
              <a:t>陳姵縈</a:t>
            </a:r>
            <a:r>
              <a:rPr lang="en-US" altLang="zh-TW" sz="6000" dirty="0"/>
              <a:t/>
            </a:r>
            <a:br>
              <a:rPr lang="en-US" altLang="zh-TW" sz="6000" dirty="0"/>
            </a:br>
            <a:endParaRPr lang="zh-TW" altLang="en-US" sz="6000" dirty="0"/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7010" y="271848"/>
            <a:ext cx="5551692" cy="5231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5480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0" y="4549218"/>
            <a:ext cx="7150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9600" dirty="0" smtClean="0">
                <a:solidFill>
                  <a:schemeClr val="accent5">
                    <a:lumMod val="50000"/>
                  </a:schemeClr>
                </a:solidFill>
              </a:rPr>
              <a:t>謝謝大家</a:t>
            </a:r>
            <a:endParaRPr lang="zh-TW" altLang="en-US" sz="96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2303" y="331820"/>
            <a:ext cx="4578178" cy="4217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9897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2019994" y="2103120"/>
            <a:ext cx="81630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9600" dirty="0" smtClean="0">
                <a:solidFill>
                  <a:schemeClr val="accent6"/>
                </a:solidFill>
              </a:rPr>
              <a:t>特有種植物</a:t>
            </a:r>
            <a:endParaRPr lang="zh-TW" altLang="en-US" sz="96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94977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773798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zh-TW" altLang="en-US" sz="7200" dirty="0" smtClean="0"/>
              <a:t>特有種植物</a:t>
            </a:r>
            <a:r>
              <a:rPr lang="en-US" altLang="zh-TW" sz="7200" dirty="0" smtClean="0"/>
              <a:t>1</a:t>
            </a:r>
            <a:r>
              <a:rPr lang="zh-TW" altLang="en-US" sz="7200" dirty="0" smtClean="0"/>
              <a:t/>
            </a:r>
            <a:br>
              <a:rPr lang="zh-TW" altLang="en-US" sz="7200" dirty="0" smtClean="0"/>
            </a:br>
            <a:endParaRPr lang="zh-TW" altLang="en-US" sz="72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zh-TW" altLang="en-US" sz="5400" dirty="0" smtClean="0"/>
              <a:t>變葉懸鉤子</a:t>
            </a:r>
          </a:p>
          <a:p>
            <a:endParaRPr lang="zh-TW" altLang="en-US" dirty="0" smtClean="0"/>
          </a:p>
          <a:p>
            <a:pPr marL="0" indent="0">
              <a:buNone/>
            </a:pP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3054135"/>
            <a:ext cx="5713961" cy="380386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838200" y="2551023"/>
            <a:ext cx="505939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dirty="0" smtClean="0"/>
              <a:t>分布在台灣全島低、中海拔山區</a:t>
            </a:r>
            <a:endParaRPr lang="zh-TW" altLang="en-US" sz="3600" dirty="0"/>
          </a:p>
        </p:txBody>
      </p:sp>
    </p:spTree>
    <p:extLst>
      <p:ext uri="{BB962C8B-B14F-4D97-AF65-F5344CB8AC3E}">
        <p14:creationId xmlns:p14="http://schemas.microsoft.com/office/powerpoint/2010/main" val="10059623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371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30134" y="631768"/>
            <a:ext cx="10515600" cy="1695796"/>
          </a:xfrm>
        </p:spPr>
        <p:txBody>
          <a:bodyPr>
            <a:noAutofit/>
          </a:bodyPr>
          <a:lstStyle/>
          <a:p>
            <a:pPr algn="ctr"/>
            <a:r>
              <a:rPr lang="zh-TW" altLang="en-US" sz="8000" dirty="0" smtClean="0"/>
              <a:t>特有種植物</a:t>
            </a:r>
            <a:r>
              <a:rPr lang="en-US" altLang="zh-TW" sz="8000" dirty="0"/>
              <a:t>2</a:t>
            </a:r>
            <a:r>
              <a:rPr lang="en-US" altLang="zh-TW" sz="8000" dirty="0" smtClean="0"/>
              <a:t/>
            </a:r>
            <a:br>
              <a:rPr lang="en-US" altLang="zh-TW" sz="8000" dirty="0" smtClean="0"/>
            </a:br>
            <a:endParaRPr lang="zh-TW" altLang="en-US" sz="80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TW" altLang="en-US" sz="3600" dirty="0" smtClean="0"/>
              <a:t>墨點櫻桃分佈：	台北、苗栗、南投、花蓮，海拔 </a:t>
            </a:r>
            <a:r>
              <a:rPr lang="en-US" altLang="zh-TW" sz="3600" dirty="0" smtClean="0"/>
              <a:t>500~2,000 </a:t>
            </a:r>
            <a:r>
              <a:rPr lang="zh-TW" altLang="en-US" sz="3600" dirty="0" smtClean="0"/>
              <a:t>公尺的山區，甚普遍。</a:t>
            </a:r>
            <a:endParaRPr lang="zh-TW" altLang="en-US" sz="3600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3234" y="2971872"/>
            <a:ext cx="4762500" cy="357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6191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1921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04702" y="996892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zh-TW" altLang="en-US" sz="9600" dirty="0" smtClean="0"/>
              <a:t>特有種植物</a:t>
            </a:r>
            <a:r>
              <a:rPr lang="en-US" altLang="zh-TW" sz="9600" dirty="0"/>
              <a:t>3</a:t>
            </a:r>
            <a:r>
              <a:rPr lang="en-US" altLang="zh-TW" sz="9600" dirty="0" smtClean="0"/>
              <a:t/>
            </a:r>
            <a:br>
              <a:rPr lang="en-US" altLang="zh-TW" sz="9600" dirty="0" smtClean="0"/>
            </a:br>
            <a:endParaRPr lang="zh-TW" altLang="en-US" sz="96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98431" y="1807460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6000" smtClean="0"/>
              <a:t>鼠</a:t>
            </a:r>
            <a:r>
              <a:rPr lang="zh-TW" altLang="en-US" sz="6000" smtClean="0"/>
              <a:t>麴草</a:t>
            </a:r>
            <a:endParaRPr lang="zh-TW" altLang="en-US" sz="6000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2655" y="1825625"/>
            <a:ext cx="4056525" cy="4369291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598431" y="2607072"/>
            <a:ext cx="4547147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dirty="0" smtClean="0"/>
              <a:t>分佈於海濱至海</a:t>
            </a:r>
            <a:r>
              <a:rPr lang="en-US" altLang="zh-TW" sz="3600" dirty="0" smtClean="0"/>
              <a:t>2,700 </a:t>
            </a:r>
            <a:r>
              <a:rPr lang="zh-TW" altLang="en-US" sz="3600" dirty="0" smtClean="0"/>
              <a:t>公尺以下之果園、菜圃、庭園與荒地之開闊地區，花期三至八月</a:t>
            </a:r>
            <a:r>
              <a:rPr lang="zh-TW" altLang="en-US" sz="4000" dirty="0" smtClean="0"/>
              <a:t>。</a:t>
            </a:r>
            <a:endParaRPr lang="zh-TW" altLang="en-US" sz="4000" dirty="0"/>
          </a:p>
        </p:txBody>
      </p:sp>
    </p:spTree>
    <p:extLst>
      <p:ext uri="{BB962C8B-B14F-4D97-AF65-F5344CB8AC3E}">
        <p14:creationId xmlns:p14="http://schemas.microsoft.com/office/powerpoint/2010/main" val="9546126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0877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282</Words>
  <Application>Microsoft Office PowerPoint</Application>
  <PresentationFormat>寬螢幕</PresentationFormat>
  <Paragraphs>39</Paragraphs>
  <Slides>28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28</vt:i4>
      </vt:variant>
    </vt:vector>
  </HeadingPairs>
  <TitlesOfParts>
    <vt:vector size="33" baseType="lpstr">
      <vt:lpstr>新細明體</vt:lpstr>
      <vt:lpstr>Arial</vt:lpstr>
      <vt:lpstr>Calibri</vt:lpstr>
      <vt:lpstr>Calibri Light</vt:lpstr>
      <vt:lpstr>Office 佈景主題</vt:lpstr>
      <vt:lpstr>自然PPT</vt:lpstr>
      <vt:lpstr>地形介紹</vt:lpstr>
      <vt:lpstr>PowerPoint 簡報</vt:lpstr>
      <vt:lpstr>特有種植物1 </vt:lpstr>
      <vt:lpstr>PowerPoint 簡報</vt:lpstr>
      <vt:lpstr>特有種植物2 </vt:lpstr>
      <vt:lpstr>PowerPoint 簡報</vt:lpstr>
      <vt:lpstr>特有種植物3 </vt:lpstr>
      <vt:lpstr>PowerPoint 簡報</vt:lpstr>
      <vt:lpstr>特有種植物3 </vt:lpstr>
      <vt:lpstr>PowerPoint 簡報</vt:lpstr>
      <vt:lpstr>PowerPoint 簡報</vt:lpstr>
      <vt:lpstr>特有種動物1 </vt:lpstr>
      <vt:lpstr>PowerPoint 簡報</vt:lpstr>
      <vt:lpstr>特有種動物2 </vt:lpstr>
      <vt:lpstr>PowerPoint 簡報</vt:lpstr>
      <vt:lpstr>特有種動物3 </vt:lpstr>
      <vt:lpstr>PowerPoint 簡報</vt:lpstr>
      <vt:lpstr>特有種動物4</vt:lpstr>
      <vt:lpstr>PowerPoint 簡報</vt:lpstr>
      <vt:lpstr>岩石礦物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自然PPT</dc:title>
  <dc:creator>5a88</dc:creator>
  <cp:lastModifiedBy>user</cp:lastModifiedBy>
  <cp:revision>13</cp:revision>
  <dcterms:created xsi:type="dcterms:W3CDTF">2019-05-08T00:12:23Z</dcterms:created>
  <dcterms:modified xsi:type="dcterms:W3CDTF">2019-05-10T03:35:13Z</dcterms:modified>
</cp:coreProperties>
</file>