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63" r:id="rId6"/>
    <p:sldId id="270" r:id="rId7"/>
    <p:sldId id="269" r:id="rId8"/>
    <p:sldId id="268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8" r:id="rId24"/>
    <p:sldId id="287" r:id="rId25"/>
    <p:sldId id="289" r:id="rId26"/>
    <p:sldId id="290" r:id="rId27"/>
    <p:sldId id="291" r:id="rId28"/>
    <p:sldId id="292" r:id="rId29"/>
    <p:sldId id="271" r:id="rId30"/>
    <p:sldId id="293" r:id="rId31"/>
  </p:sldIdLst>
  <p:sldSz cx="9144000" cy="6858000" type="screen4x3"/>
  <p:notesSz cx="6858000" cy="9144000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55" autoAdjust="0"/>
  </p:normalViewPr>
  <p:slideViewPr>
    <p:cSldViewPr>
      <p:cViewPr varScale="1">
        <p:scale>
          <a:sx n="115" d="100"/>
          <a:sy n="115" d="100"/>
        </p:scale>
        <p:origin x="1476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DFEFB9-D06E-4F52-B27F-C544E826B73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00016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B1BB1A-90BE-4417-B648-99534CFB7B3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36127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C543ED-8573-4DA3-A316-DE0455FE46C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323866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8BBC9F-09CF-40F1-975B-9170BBD4F7A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770596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024B70-EAEC-4C50-B83D-CFCE279B8694}" type="datetimeFigureOut">
              <a:rPr lang="zh-TW" altLang="en-US"/>
              <a:pPr>
                <a:defRPr/>
              </a:pPr>
              <a:t>2019/5/6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ACB338-FE3E-48C1-8939-E306C4A4B9A8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6603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83B765-A571-4CDA-B9EA-AF46B554AFA5}" type="datetimeFigureOut">
              <a:rPr lang="zh-TW" altLang="en-US"/>
              <a:pPr>
                <a:defRPr/>
              </a:pPr>
              <a:t>2019/5/6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DB3D14-81EF-4200-BD2D-01EDB0A3B502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81766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21CB00-C963-4ED5-B241-56DFF2BF028E}" type="datetimeFigureOut">
              <a:rPr lang="zh-TW" altLang="en-US"/>
              <a:pPr>
                <a:defRPr/>
              </a:pPr>
              <a:t>2019/5/6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C673A7-7187-4967-A4C2-C802AB65CA56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545081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FAB04F-010E-4F39-8552-DE5427919674}" type="datetimeFigureOut">
              <a:rPr lang="zh-TW" altLang="en-US"/>
              <a:pPr>
                <a:defRPr/>
              </a:pPr>
              <a:t>2019/5/6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94C24E-ABA4-45B7-9A1C-89308BBA7A28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659402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F7B26-8834-4B7B-B9D8-A5955EB460D8}" type="datetimeFigureOut">
              <a:rPr lang="zh-TW" altLang="en-US"/>
              <a:pPr>
                <a:defRPr/>
              </a:pPr>
              <a:t>2019/5/6</a:t>
            </a:fld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C2716A-36FF-4877-B1A1-1670CF8EE3D8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546857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6CDE5B-3903-40F4-8E59-B27EB7EB522A}" type="datetimeFigureOut">
              <a:rPr lang="zh-TW" altLang="en-US"/>
              <a:pPr>
                <a:defRPr/>
              </a:pPr>
              <a:t>2019/5/6</a:t>
            </a:fld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2DD54D-EBEC-464A-AF07-5C9C4FC62DD6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474926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C44535-DFE9-4CFE-897B-F14B46872AA0}" type="datetimeFigureOut">
              <a:rPr lang="zh-TW" altLang="en-US"/>
              <a:pPr>
                <a:defRPr/>
              </a:pPr>
              <a:t>2019/5/6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7D6F7F-37F8-4CB8-B49D-E87362338AA9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6024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1C62B6-7FB5-488E-8316-123281326E6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850859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F4217D-143D-4E44-BAF7-CEEC1DD45B80}" type="datetimeFigureOut">
              <a:rPr lang="zh-TW" altLang="en-US"/>
              <a:pPr>
                <a:defRPr/>
              </a:pPr>
              <a:t>2019/5/6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C3D832-7698-4384-A1D3-2EC6976476AF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196271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BC92BE-0065-4338-A3FD-99E1B7D6AEF1}" type="datetimeFigureOut">
              <a:rPr lang="zh-TW" altLang="en-US"/>
              <a:pPr>
                <a:defRPr/>
              </a:pPr>
              <a:t>2019/5/6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900BE9-73B6-41FD-92F8-9D7C8E42F944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191069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C35440-44B6-4107-A9EB-C88D64282F7C}" type="datetimeFigureOut">
              <a:rPr lang="zh-TW" altLang="en-US"/>
              <a:pPr>
                <a:defRPr/>
              </a:pPr>
              <a:t>2019/5/6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8ED519-6BA1-49DF-988F-15614921E692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047356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FDE060-7ED3-4384-86B6-C9DC4118F80D}" type="datetimeFigureOut">
              <a:rPr lang="zh-TW" altLang="en-US"/>
              <a:pPr>
                <a:defRPr/>
              </a:pPr>
              <a:t>2019/5/6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51CE81-FEC2-4505-BE06-D91FDBA92257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24041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9AC038-BA44-4883-BA6E-89E00BA2DCB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7242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7B7755-E282-46A8-B5E3-7F6E832604F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56504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F62042-D9E8-4322-95FB-2F6155D4A09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83267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935EA2-0EB8-49D0-A784-B13E46D0E66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53302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EB46F8-5FBF-42F3-BB6A-1070634A94A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85937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F235A2-60C8-4EB9-A126-F467ADE021A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54528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9906AC-20AB-48CA-9C8F-60DC988399F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39224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ACAF09FF-B385-4941-B311-A8D18535702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pic>
        <p:nvPicPr>
          <p:cNvPr id="1031" name="Picture 8" descr="untitled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FA03E6A-E4D6-4081-819A-E10743844B8B}" type="datetimeFigureOut">
              <a:rPr lang="zh-TW" altLang="en-US"/>
              <a:pPr>
                <a:defRPr/>
              </a:pPr>
              <a:t>2019/5/6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kumimoji="0" sz="1200">
                <a:solidFill>
                  <a:srgbClr val="898989"/>
                </a:solidFill>
              </a:defRPr>
            </a:lvl1pPr>
          </a:lstStyle>
          <a:p>
            <a:fld id="{0598B079-301F-452A-BE82-AAAFF5034476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00189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slide" Target="slide3.xml"/><Relationship Id="rId7" Type="http://schemas.openxmlformats.org/officeDocument/2006/relationships/slide" Target="slide8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10" Type="http://schemas.openxmlformats.org/officeDocument/2006/relationships/image" Target="../media/image3.jpeg"/><Relationship Id="rId4" Type="http://schemas.openxmlformats.org/officeDocument/2006/relationships/slide" Target="slide28.xml"/><Relationship Id="rId9" Type="http://schemas.openxmlformats.org/officeDocument/2006/relationships/slide" Target="slide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N2Hzv8O2UOk" TargetMode="External"/><Relationship Id="rId2" Type="http://schemas.openxmlformats.org/officeDocument/2006/relationships/hyperlink" Target="https://www.youtube.com/watch?v=Hf7gI2K7jew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youtu.be/N2Hzv8O2UOk" TargetMode="Externa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Relationship Id="rId6" Type="http://schemas.openxmlformats.org/officeDocument/2006/relationships/slide" Target="slide12.xml"/><Relationship Id="rId5" Type="http://schemas.openxmlformats.org/officeDocument/2006/relationships/slide" Target="slide28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pPr eaLnBrk="1" hangingPunct="1"/>
            <a:r>
              <a:rPr lang="zh-TW" altLang="en-US" sz="6600" b="1" smtClean="0">
                <a:ea typeface="標楷體" panose="03000509000000000000" pitchFamily="65" charset="-120"/>
              </a:rPr>
              <a:t>綠色能源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332656"/>
            <a:ext cx="7728857" cy="5796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731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476672"/>
            <a:ext cx="7896876" cy="5922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78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908720"/>
            <a:ext cx="6789372" cy="5092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421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728699"/>
            <a:ext cx="7128792" cy="5346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553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782705"/>
            <a:ext cx="6957392" cy="5218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466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674693"/>
            <a:ext cx="7200800" cy="5400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289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331640" y="836712"/>
            <a:ext cx="6858000" cy="23876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620687"/>
            <a:ext cx="7173416" cy="5380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4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458669"/>
            <a:ext cx="7992888" cy="5994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325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566681"/>
            <a:ext cx="7560840" cy="5670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171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728699"/>
            <a:ext cx="7344816" cy="5508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224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>
                <a:ea typeface="標楷體" panose="03000509000000000000" pitchFamily="65" charset="-120"/>
              </a:rPr>
              <a:t>目錄</a:t>
            </a:r>
          </a:p>
        </p:txBody>
      </p:sp>
      <p:sp>
        <p:nvSpPr>
          <p:cNvPr id="3075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492125" y="1512888"/>
            <a:ext cx="4038600" cy="3700462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en-US" altLang="zh-TW" sz="2400" dirty="0" smtClean="0">
              <a:latin typeface="新細明體" panose="02020500000000000000" pitchFamily="18" charset="-120"/>
            </a:endParaRPr>
          </a:p>
          <a:p>
            <a:pPr eaLnBrk="1" hangingPunct="1">
              <a:lnSpc>
                <a:spcPct val="90000"/>
              </a:lnSpc>
              <a:buFontTx/>
              <a:buBlip>
                <a:blip r:embed="rId2"/>
              </a:buBlip>
              <a:defRPr/>
            </a:pPr>
            <a:r>
              <a:rPr lang="zh-TW" altLang="en-US" sz="2400" dirty="0" smtClean="0">
                <a:latin typeface="新細明體" panose="02020500000000000000" pitchFamily="18" charset="-120"/>
                <a:hlinkClick r:id="rId3" action="ppaction://hlinksldjump"/>
              </a:rPr>
              <a:t>綠色能源是什麼</a:t>
            </a:r>
            <a:r>
              <a:rPr lang="en-US" altLang="zh-TW" sz="2400" dirty="0" smtClean="0">
                <a:latin typeface="新細明體" panose="02020500000000000000" pitchFamily="18" charset="-120"/>
                <a:hlinkClick r:id="rId3" action="ppaction://hlinksldjump"/>
              </a:rPr>
              <a:t>?</a:t>
            </a:r>
            <a:endParaRPr lang="en-US" altLang="zh-TW" sz="2400" dirty="0" smtClean="0">
              <a:latin typeface="新細明體" panose="02020500000000000000" pitchFamily="18" charset="-120"/>
            </a:endParaRPr>
          </a:p>
          <a:p>
            <a:pPr eaLnBrk="1" hangingPunct="1">
              <a:lnSpc>
                <a:spcPct val="90000"/>
              </a:lnSpc>
              <a:buFontTx/>
              <a:buBlip>
                <a:blip r:embed="rId2"/>
              </a:buBlip>
              <a:defRPr/>
            </a:pPr>
            <a:r>
              <a:rPr lang="zh-TW" altLang="en-US" sz="2400" dirty="0" smtClean="0">
                <a:hlinkClick r:id="rId4" action="ppaction://hlinksldjump"/>
              </a:rPr>
              <a:t>綠色能源取代核能的可能性</a:t>
            </a:r>
            <a:endParaRPr lang="zh-TW" altLang="en-US" sz="2400" dirty="0" smtClean="0">
              <a:latin typeface="新細明體" panose="02020500000000000000" pitchFamily="18" charset="-120"/>
            </a:endParaRPr>
          </a:p>
          <a:p>
            <a:pPr eaLnBrk="1" hangingPunct="1">
              <a:lnSpc>
                <a:spcPct val="90000"/>
              </a:lnSpc>
              <a:buFontTx/>
              <a:buBlip>
                <a:blip r:embed="rId2"/>
              </a:buBlip>
              <a:defRPr/>
            </a:pPr>
            <a:r>
              <a:rPr lang="zh-TW" altLang="en-US" sz="2400" dirty="0" smtClean="0">
                <a:latin typeface="新細明體" panose="02020500000000000000" pitchFamily="18" charset="-120"/>
                <a:hlinkClick r:id="rId5" action="ppaction://hlinksldjump"/>
              </a:rPr>
              <a:t>常聽到的綠色能源</a:t>
            </a:r>
            <a:endParaRPr lang="zh-TW" altLang="en-US" sz="2400" dirty="0" smtClean="0">
              <a:latin typeface="新細明體" panose="02020500000000000000" pitchFamily="18" charset="-120"/>
            </a:endParaRPr>
          </a:p>
          <a:p>
            <a:pPr eaLnBrk="1" hangingPunct="1">
              <a:lnSpc>
                <a:spcPct val="90000"/>
              </a:lnSpc>
              <a:buFontTx/>
              <a:buBlip>
                <a:blip r:embed="rId2"/>
              </a:buBlip>
              <a:defRPr/>
            </a:pPr>
            <a:r>
              <a:rPr lang="zh-TW" altLang="en-US" sz="2400" dirty="0" smtClean="0">
                <a:latin typeface="新細明體" panose="02020500000000000000" pitchFamily="18" charset="-120"/>
                <a:hlinkClick r:id="rId6" action="ppaction://hlinksldjump"/>
              </a:rPr>
              <a:t>綠色能源的未來</a:t>
            </a:r>
            <a:endParaRPr lang="zh-TW" altLang="en-US" sz="2400" dirty="0" smtClean="0">
              <a:latin typeface="新細明體" panose="02020500000000000000" pitchFamily="18" charset="-120"/>
            </a:endParaRPr>
          </a:p>
          <a:p>
            <a:pPr eaLnBrk="1" hangingPunct="1">
              <a:lnSpc>
                <a:spcPct val="90000"/>
              </a:lnSpc>
              <a:buFontTx/>
              <a:buBlip>
                <a:blip r:embed="rId2"/>
              </a:buBlip>
              <a:defRPr/>
            </a:pPr>
            <a:r>
              <a:rPr lang="zh-TW" altLang="en-US" sz="2400" dirty="0" smtClean="0">
                <a:latin typeface="新細明體" panose="02020500000000000000" pitchFamily="18" charset="-120"/>
                <a:hlinkClick r:id="rId7" action="ppaction://hlinksldjump"/>
              </a:rPr>
              <a:t>綠色能源的預期</a:t>
            </a:r>
            <a:endParaRPr lang="zh-TW" altLang="en-US" sz="2400" dirty="0" smtClean="0">
              <a:latin typeface="新細明體" panose="02020500000000000000" pitchFamily="18" charset="-120"/>
            </a:endParaRPr>
          </a:p>
          <a:p>
            <a:pPr eaLnBrk="1" hangingPunct="1">
              <a:lnSpc>
                <a:spcPct val="90000"/>
              </a:lnSpc>
              <a:buFontTx/>
              <a:buBlip>
                <a:blip r:embed="rId2"/>
              </a:buBlip>
              <a:defRPr/>
            </a:pPr>
            <a:r>
              <a:rPr lang="zh-TW" altLang="en-US" sz="2400" dirty="0" smtClean="0">
                <a:latin typeface="新細明體" panose="02020500000000000000" pitchFamily="18" charset="-120"/>
                <a:hlinkClick r:id="rId8" action="ppaction://hlinksldjump"/>
              </a:rPr>
              <a:t>目前台灣發電的方法</a:t>
            </a:r>
            <a:endParaRPr lang="zh-TW" altLang="en-US" sz="2400" dirty="0" smtClean="0">
              <a:latin typeface="新細明體" panose="02020500000000000000" pitchFamily="18" charset="-120"/>
            </a:endParaRPr>
          </a:p>
          <a:p>
            <a:pPr eaLnBrk="1" hangingPunct="1">
              <a:lnSpc>
                <a:spcPct val="90000"/>
              </a:lnSpc>
              <a:buFontTx/>
              <a:buBlip>
                <a:blip r:embed="rId2"/>
              </a:buBlip>
              <a:defRPr/>
            </a:pPr>
            <a:r>
              <a:rPr lang="zh-TW" altLang="en-US" sz="2400" dirty="0" smtClean="0">
                <a:latin typeface="新細明體" panose="02020500000000000000" pitchFamily="18" charset="-120"/>
                <a:hlinkClick r:id="rId9" action="ppaction://hlinksldjump"/>
              </a:rPr>
              <a:t>適合台灣的綠色能源</a:t>
            </a:r>
            <a:endParaRPr lang="zh-TW" altLang="en-US" sz="2400" dirty="0" smtClean="0">
              <a:latin typeface="新細明體" panose="02020500000000000000" pitchFamily="18" charset="-120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zh-TW" altLang="en-US" sz="2400" dirty="0" smtClean="0">
              <a:latin typeface="新細明體" panose="02020500000000000000" pitchFamily="18" charset="-120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zh-TW" altLang="en-US" sz="2400" dirty="0" smtClean="0">
              <a:latin typeface="新細明體" panose="02020500000000000000" pitchFamily="18" charset="-120"/>
            </a:endParaRPr>
          </a:p>
        </p:txBody>
      </p:sp>
      <p:pic>
        <p:nvPicPr>
          <p:cNvPr id="3076" name="Picture 10" descr="090122_idc_dcfx_lvsj_1"/>
          <p:cNvPicPr>
            <a:picLocks noGrp="1" noChangeAspect="1" noChangeArrowheads="1"/>
          </p:cNvPicPr>
          <p:nvPr>
            <p:ph sz="half" idx="2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517775"/>
            <a:ext cx="4038600" cy="2689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782705"/>
            <a:ext cx="7128792" cy="5346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747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1143000" y="1122363"/>
            <a:ext cx="674136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000" dirty="0" smtClean="0"/>
              <a:t>非再生能源</a:t>
            </a:r>
          </a:p>
          <a:p>
            <a:r>
              <a:rPr lang="zh-TW" altLang="en-US" sz="4000" dirty="0" smtClean="0"/>
              <a:t>煤、石油、天然氣、核能</a:t>
            </a:r>
          </a:p>
          <a:p>
            <a:r>
              <a:rPr lang="zh-TW" altLang="en-US" sz="4000" dirty="0" smtClean="0"/>
              <a:t>再生能源</a:t>
            </a:r>
          </a:p>
          <a:p>
            <a:r>
              <a:rPr lang="zh-TW" altLang="en-US" sz="4000" dirty="0" smtClean="0"/>
              <a:t>太陽能、風能、水力能、地熱能、</a:t>
            </a:r>
          </a:p>
          <a:p>
            <a:r>
              <a:rPr lang="zh-TW" altLang="en-US" sz="4000" dirty="0" smtClean="0"/>
              <a:t>生質能、海洋能</a:t>
            </a:r>
            <a:endParaRPr lang="zh-TW" altLang="en-US" sz="4000" dirty="0"/>
          </a:p>
        </p:txBody>
      </p:sp>
    </p:spTree>
    <p:extLst>
      <p:ext uri="{BB962C8B-B14F-4D97-AF65-F5344CB8AC3E}">
        <p14:creationId xmlns:p14="http://schemas.microsoft.com/office/powerpoint/2010/main" val="4127195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1043608" y="1616879"/>
            <a:ext cx="6858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600" dirty="0" smtClean="0"/>
              <a:t>非再生能源</a:t>
            </a:r>
          </a:p>
          <a:p>
            <a:r>
              <a:rPr lang="zh-TW" altLang="en-US" sz="3600" dirty="0" smtClean="0"/>
              <a:t>天然氣</a:t>
            </a:r>
          </a:p>
          <a:p>
            <a:r>
              <a:rPr lang="zh-TW" altLang="en-US" sz="3600" dirty="0" smtClean="0"/>
              <a:t>天然氣是一種碳氫化合物多是在礦區開採原油時伴隨而出。</a:t>
            </a:r>
          </a:p>
          <a:p>
            <a:r>
              <a:rPr lang="zh-TW" altLang="en-US" sz="3600" dirty="0" smtClean="0"/>
              <a:t>依不同的蘊藏狀態，又區分為構造性天然氣、水溶性天然氣、煤礦天然氣等三種。</a:t>
            </a:r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308542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1143000" y="1196752"/>
            <a:ext cx="6858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600" dirty="0" smtClean="0"/>
              <a:t>核能</a:t>
            </a:r>
          </a:p>
          <a:p>
            <a:r>
              <a:rPr lang="zh-TW" altLang="en-US" sz="3600" dirty="0" smtClean="0"/>
              <a:t>核能發電，是利用核分裂產生巨大的能量，製造高溫高壓的蒸氣或氣體，驅動發電機組發電</a:t>
            </a:r>
          </a:p>
          <a:p>
            <a:endParaRPr lang="zh-TW" altLang="en-US" sz="3600" dirty="0" smtClean="0"/>
          </a:p>
          <a:p>
            <a:r>
              <a:rPr lang="zh-TW" altLang="en-US" sz="3600" dirty="0" smtClean="0"/>
              <a:t>核能所用的燃料，乃是可分裂或融合的放射性物質</a:t>
            </a:r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300197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1143000" y="693807"/>
            <a:ext cx="695739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600" dirty="0" smtClean="0"/>
              <a:t>再生能源</a:t>
            </a:r>
          </a:p>
          <a:p>
            <a:r>
              <a:rPr lang="zh-TW" altLang="en-US" sz="3600" dirty="0" smtClean="0"/>
              <a:t>太陽能</a:t>
            </a:r>
          </a:p>
          <a:p>
            <a:r>
              <a:rPr lang="zh-TW" altLang="en-US" sz="3600" dirty="0" smtClean="0"/>
              <a:t>太陽能的供應源源不斷，是一種非常清潔的能源，亦不會耗盡自然資源或導致全球溫室效應。 </a:t>
            </a:r>
          </a:p>
          <a:p>
            <a:r>
              <a:rPr lang="zh-TW" altLang="en-US" sz="3600" dirty="0" smtClean="0"/>
              <a:t>風能</a:t>
            </a:r>
          </a:p>
          <a:p>
            <a:r>
              <a:rPr lang="zh-TW" altLang="en-US" sz="3600" dirty="0" smtClean="0"/>
              <a:t>風力發電的原理，是利用風力帶動風車葉片旋轉，透過增速機將旋轉的速度提升，來促使發電機發電。</a:t>
            </a:r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7762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1121296" y="980728"/>
            <a:ext cx="6858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600" dirty="0" smtClean="0"/>
              <a:t>水力能</a:t>
            </a:r>
          </a:p>
          <a:p>
            <a:r>
              <a:rPr lang="zh-TW" altLang="en-US" sz="3600" dirty="0" smtClean="0"/>
              <a:t>水力發電是以人工方法，引導水流以高速衝擊水輪機，帶動水輪機和發電機的旋轉，從而產生電力。  </a:t>
            </a:r>
          </a:p>
          <a:p>
            <a:r>
              <a:rPr lang="zh-TW" altLang="en-US" sz="3600" dirty="0" smtClean="0"/>
              <a:t>地熱能</a:t>
            </a:r>
          </a:p>
          <a:p>
            <a:r>
              <a:rPr lang="zh-TW" altLang="en-US" sz="3600" dirty="0" smtClean="0"/>
              <a:t>地熱是來自地球深處的可再生熱能。這種熱能的儲量相當大，但是開發不易，且受地質條件的限制</a:t>
            </a:r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177128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1143000" y="1196752"/>
            <a:ext cx="6858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600" dirty="0" smtClean="0"/>
              <a:t>生質能</a:t>
            </a:r>
          </a:p>
          <a:p>
            <a:r>
              <a:rPr lang="zh-TW" altLang="en-US" sz="3600" dirty="0" smtClean="0"/>
              <a:t>生質能資源，主要是農業廢棄物及農林產品加工業廢棄物、薪柴、人畜糞便、城鎮生活垃圾等四個方面。目前生物能的開發應用主要在三方面：</a:t>
            </a:r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297100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1143000" y="1122363"/>
            <a:ext cx="6858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600" dirty="0" smtClean="0"/>
              <a:t>海洋能</a:t>
            </a:r>
          </a:p>
          <a:p>
            <a:r>
              <a:rPr lang="zh-TW" altLang="en-US" sz="3600" dirty="0" smtClean="0"/>
              <a:t>運用漲、退潮時海水經由閘門流進蓄水池，並推動水輪機發電；波浪發電，是將波浪之動能轉換成電能。</a:t>
            </a:r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018599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~</a:t>
            </a:r>
            <a:r>
              <a:rPr lang="zh-TW" altLang="en-US" smtClean="0"/>
              <a:t>相關影片</a:t>
            </a:r>
            <a:r>
              <a:rPr lang="en-US" altLang="zh-TW" smtClean="0"/>
              <a:t>~</a:t>
            </a:r>
            <a:endParaRPr lang="zh-TW" altLang="en-US" smtClean="0"/>
          </a:p>
        </p:txBody>
      </p:sp>
      <p:sp>
        <p:nvSpPr>
          <p:cNvPr id="9219" name="內容版面配置區 2"/>
          <p:cNvSpPr>
            <a:spLocks noGrp="1"/>
          </p:cNvSpPr>
          <p:nvPr>
            <p:ph idx="1"/>
          </p:nvPr>
        </p:nvSpPr>
        <p:spPr>
          <a:xfrm>
            <a:off x="684213" y="1435100"/>
            <a:ext cx="8229600" cy="4525963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zh-TW" dirty="0">
                <a:hlinkClick r:id="rId2"/>
              </a:rPr>
              <a:t>https://www.youtube.com/watch?v=Hf7gI2K7jew</a:t>
            </a:r>
            <a:endParaRPr lang="en-US" altLang="zh-TW" dirty="0" smtClean="0"/>
          </a:p>
          <a:p>
            <a:pPr marL="0" indent="0">
              <a:buFontTx/>
              <a:buNone/>
            </a:pPr>
            <a:r>
              <a:rPr lang="en-US" altLang="zh-TW" dirty="0">
                <a:hlinkClick r:id="rId3"/>
              </a:rPr>
              <a:t>https://www.youtube.com/watch?v=dIMwxr0Tfxg</a:t>
            </a:r>
            <a:endParaRPr lang="zh-TW" altLang="en-US" dirty="0" smtClean="0">
              <a:hlinkClick r:id="rId3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043608" y="476672"/>
            <a:ext cx="6858000" cy="2387600"/>
          </a:xfrm>
        </p:spPr>
        <p:txBody>
          <a:bodyPr/>
          <a:lstStyle/>
          <a:p>
            <a:r>
              <a:rPr lang="zh-TW" altLang="en-US" dirty="0" smtClean="0"/>
              <a:t>謝謝大家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sz="3600" dirty="0" smtClean="0"/>
              <a:t>林子皓 蔡旻蓁 林佳葳</a:t>
            </a:r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905335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 descr="M-底圖~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750" y="3636963"/>
            <a:ext cx="4749800" cy="318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>
                <a:latin typeface="標楷體" panose="03000509000000000000" pitchFamily="65" charset="-120"/>
                <a:ea typeface="標楷體" panose="03000509000000000000" pitchFamily="65" charset="-120"/>
              </a:rPr>
              <a:t>綠色能源是什麼</a:t>
            </a:r>
            <a:r>
              <a:rPr lang="en-US" altLang="zh-TW" smtClean="0">
                <a:latin typeface="標楷體" panose="03000509000000000000" pitchFamily="65" charset="-120"/>
                <a:ea typeface="標楷體" panose="03000509000000000000" pitchFamily="65" charset="-120"/>
              </a:rPr>
              <a:t>? 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buFontTx/>
              <a:buBlip>
                <a:blip r:embed="rId3"/>
              </a:buBlip>
            </a:pPr>
            <a:r>
              <a:rPr lang="zh-TW" altLang="en-US" smtClean="0">
                <a:latin typeface="新細明體" panose="02020500000000000000" pitchFamily="18" charset="-120"/>
              </a:rPr>
              <a:t>指</a:t>
            </a:r>
            <a:r>
              <a:rPr lang="zh-TW" altLang="en-US" smtClean="0">
                <a:solidFill>
                  <a:srgbClr val="FF00FF"/>
                </a:solidFill>
                <a:latin typeface="新細明體" panose="02020500000000000000" pitchFamily="18" charset="-120"/>
              </a:rPr>
              <a:t>能夠藉由自然界的循環以產生</a:t>
            </a:r>
            <a:r>
              <a:rPr lang="zh-TW" altLang="en-US" smtClean="0">
                <a:latin typeface="新細明體" panose="02020500000000000000" pitchFamily="18" charset="-120"/>
              </a:rPr>
              <a:t>源源不絕且</a:t>
            </a:r>
            <a:r>
              <a:rPr lang="zh-TW" altLang="en-US" smtClean="0">
                <a:solidFill>
                  <a:srgbClr val="FF00FF"/>
                </a:solidFill>
                <a:latin typeface="新細明體" panose="02020500000000000000" pitchFamily="18" charset="-120"/>
              </a:rPr>
              <a:t>不會造成環境污染的能源</a:t>
            </a:r>
            <a:r>
              <a:rPr lang="zh-TW" altLang="en-US" smtClean="0">
                <a:latin typeface="新細明體" panose="02020500000000000000" pitchFamily="18" charset="-120"/>
              </a:rPr>
              <a:t>，一般而言，綠色能源包括太陽能、水力能、風力能、海洋能、地熱能、生質能，也有人稱之為再生能源。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9" descr="2713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308858">
            <a:off x="406400" y="5087938"/>
            <a:ext cx="1865313" cy="157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468313" y="1557338"/>
            <a:ext cx="8229600" cy="4525962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Blip>
                <a:blip r:embed="rId3"/>
              </a:buBlip>
            </a:pPr>
            <a:r>
              <a:rPr lang="zh-TW" altLang="en-US" sz="2400" i="1" smtClean="0">
                <a:solidFill>
                  <a:srgbClr val="FF00FF"/>
                </a:solidFill>
                <a:latin typeface="新細明體" panose="02020500000000000000" pitchFamily="18" charset="-120"/>
              </a:rPr>
              <a:t>風能</a:t>
            </a:r>
            <a:r>
              <a:rPr lang="zh-TW" altLang="en-US" sz="2400" smtClean="0">
                <a:latin typeface="新細明體" panose="02020500000000000000" pitchFamily="18" charset="-120"/>
              </a:rPr>
              <a:t>：</a:t>
            </a:r>
            <a:r>
              <a:rPr lang="zh-TW" altLang="en-US" sz="2400" smtClean="0">
                <a:solidFill>
                  <a:srgbClr val="FF00FF"/>
                </a:solidFill>
                <a:latin typeface="新細明體" panose="02020500000000000000" pitchFamily="18" charset="-120"/>
              </a:rPr>
              <a:t>用風車把風的動能</a:t>
            </a:r>
            <a:r>
              <a:rPr lang="zh-TW" altLang="en-US" sz="2400" smtClean="0">
                <a:latin typeface="新細明體" panose="02020500000000000000" pitchFamily="18" charset="-120"/>
              </a:rPr>
              <a:t>轉化為旋轉的動作去</a:t>
            </a:r>
            <a:r>
              <a:rPr lang="zh-TW" altLang="en-US" sz="2400" smtClean="0">
                <a:solidFill>
                  <a:srgbClr val="FF00FF"/>
                </a:solidFill>
                <a:latin typeface="新細明體" panose="02020500000000000000" pitchFamily="18" charset="-120"/>
              </a:rPr>
              <a:t>推動發電機</a:t>
            </a:r>
            <a:r>
              <a:rPr lang="zh-TW" altLang="en-US" sz="2400" smtClean="0">
                <a:latin typeface="新細明體" panose="02020500000000000000" pitchFamily="18" charset="-120"/>
              </a:rPr>
              <a:t>，以</a:t>
            </a:r>
            <a:r>
              <a:rPr lang="zh-TW" altLang="en-US" sz="2400" smtClean="0">
                <a:solidFill>
                  <a:srgbClr val="FF00FF"/>
                </a:solidFill>
                <a:latin typeface="新細明體" panose="02020500000000000000" pitchFamily="18" charset="-120"/>
              </a:rPr>
              <a:t>產生電力</a:t>
            </a:r>
            <a:r>
              <a:rPr lang="zh-TW" altLang="en-US" sz="2400" smtClean="0">
                <a:latin typeface="新細明體" panose="02020500000000000000" pitchFamily="18" charset="-120"/>
              </a:rPr>
              <a:t>。</a:t>
            </a:r>
          </a:p>
          <a:p>
            <a:pPr eaLnBrk="1" hangingPunct="1">
              <a:lnSpc>
                <a:spcPct val="90000"/>
              </a:lnSpc>
              <a:buFontTx/>
              <a:buBlip>
                <a:blip r:embed="rId3"/>
              </a:buBlip>
            </a:pPr>
            <a:r>
              <a:rPr lang="zh-TW" altLang="en-US" sz="2400" i="1" smtClean="0">
                <a:solidFill>
                  <a:srgbClr val="FF00FF"/>
                </a:solidFill>
                <a:latin typeface="新細明體" panose="02020500000000000000" pitchFamily="18" charset="-120"/>
              </a:rPr>
              <a:t>太陽能</a:t>
            </a:r>
            <a:r>
              <a:rPr lang="zh-TW" altLang="en-US" sz="2400" smtClean="0">
                <a:latin typeface="新細明體" panose="02020500000000000000" pitchFamily="18" charset="-120"/>
              </a:rPr>
              <a:t>：在一片很薄的矽片下放一塊更薄的浸過硼的矽片，就構成電池，可以</a:t>
            </a:r>
            <a:r>
              <a:rPr lang="zh-TW" altLang="en-US" sz="2400" smtClean="0">
                <a:solidFill>
                  <a:srgbClr val="FF00FF"/>
                </a:solidFill>
                <a:latin typeface="新細明體" panose="02020500000000000000" pitchFamily="18" charset="-120"/>
              </a:rPr>
              <a:t>將陽光直接變成電能</a:t>
            </a:r>
            <a:r>
              <a:rPr lang="zh-TW" altLang="en-US" sz="2400" smtClean="0">
                <a:latin typeface="新細明體" panose="02020500000000000000" pitchFamily="18" charset="-120"/>
              </a:rPr>
              <a:t>。</a:t>
            </a:r>
          </a:p>
          <a:p>
            <a:pPr eaLnBrk="1" hangingPunct="1">
              <a:lnSpc>
                <a:spcPct val="90000"/>
              </a:lnSpc>
              <a:buFontTx/>
              <a:buBlip>
                <a:blip r:embed="rId3"/>
              </a:buBlip>
            </a:pPr>
            <a:r>
              <a:rPr kumimoji="0" lang="zh-TW" altLang="en-US" sz="2400" i="1" smtClean="0">
                <a:solidFill>
                  <a:srgbClr val="FF00FF"/>
                </a:solidFill>
                <a:latin typeface="新細明體" panose="02020500000000000000" pitchFamily="18" charset="-120"/>
              </a:rPr>
              <a:t>海洋能</a:t>
            </a:r>
            <a:r>
              <a:rPr kumimoji="0" lang="zh-TW" altLang="en-US" sz="2400" smtClean="0">
                <a:latin typeface="新細明體" panose="02020500000000000000" pitchFamily="18" charset="-120"/>
              </a:rPr>
              <a:t>：海洋能就是蘊藏在海洋中的能源。通常是</a:t>
            </a:r>
            <a:r>
              <a:rPr kumimoji="0" lang="zh-TW" altLang="en-US" sz="2400" smtClean="0">
                <a:solidFill>
                  <a:srgbClr val="FF00FF"/>
                </a:solidFill>
                <a:latin typeface="新細明體" panose="02020500000000000000" pitchFamily="18" charset="-120"/>
              </a:rPr>
              <a:t>利用海洋的溫度差</a:t>
            </a:r>
            <a:r>
              <a:rPr kumimoji="0" lang="zh-TW" altLang="en-US" sz="2400" smtClean="0">
                <a:latin typeface="新細明體" panose="02020500000000000000" pitchFamily="18" charset="-120"/>
              </a:rPr>
              <a:t>、</a:t>
            </a:r>
            <a:r>
              <a:rPr kumimoji="0" lang="zh-TW" altLang="en-US" sz="2400" smtClean="0">
                <a:solidFill>
                  <a:srgbClr val="FF00FF"/>
                </a:solidFill>
                <a:latin typeface="新細明體" panose="02020500000000000000" pitchFamily="18" charset="-120"/>
              </a:rPr>
              <a:t>潮汐</a:t>
            </a:r>
            <a:r>
              <a:rPr kumimoji="0" lang="zh-TW" altLang="en-US" sz="2400" smtClean="0">
                <a:latin typeface="新細明體" panose="02020500000000000000" pitchFamily="18" charset="-120"/>
              </a:rPr>
              <a:t>，及</a:t>
            </a:r>
            <a:r>
              <a:rPr kumimoji="0" lang="zh-TW" altLang="en-US" sz="2400" smtClean="0">
                <a:solidFill>
                  <a:srgbClr val="FF00FF"/>
                </a:solidFill>
                <a:latin typeface="新細明體" panose="02020500000000000000" pitchFamily="18" charset="-120"/>
              </a:rPr>
              <a:t>波浪來發電</a:t>
            </a:r>
            <a:r>
              <a:rPr kumimoji="0" lang="zh-TW" altLang="en-US" sz="2400" smtClean="0">
                <a:latin typeface="新細明體" panose="02020500000000000000" pitchFamily="18" charset="-120"/>
              </a:rPr>
              <a:t>以供應用。</a:t>
            </a:r>
          </a:p>
          <a:p>
            <a:pPr eaLnBrk="1" hangingPunct="1">
              <a:lnSpc>
                <a:spcPct val="90000"/>
              </a:lnSpc>
              <a:buFontTx/>
              <a:buBlip>
                <a:blip r:embed="rId3"/>
              </a:buBlip>
            </a:pPr>
            <a:r>
              <a:rPr lang="zh-TW" altLang="en-US" sz="2400" i="1" smtClean="0">
                <a:solidFill>
                  <a:srgbClr val="FF00FF"/>
                </a:solidFill>
                <a:latin typeface="新細明體" panose="02020500000000000000" pitchFamily="18" charset="-120"/>
              </a:rPr>
              <a:t>地熱能</a:t>
            </a:r>
            <a:r>
              <a:rPr lang="zh-TW" altLang="en-US" sz="2400" smtClean="0">
                <a:latin typeface="新細明體" panose="02020500000000000000" pitchFamily="18" charset="-120"/>
              </a:rPr>
              <a:t>：地熱能是</a:t>
            </a:r>
            <a:r>
              <a:rPr lang="zh-TW" altLang="en-US" sz="2400" smtClean="0">
                <a:solidFill>
                  <a:srgbClr val="FF00FF"/>
                </a:solidFill>
                <a:latin typeface="新細明體" panose="02020500000000000000" pitchFamily="18" charset="-120"/>
              </a:rPr>
              <a:t>由地殼抽取的天然熱能</a:t>
            </a:r>
            <a:r>
              <a:rPr lang="zh-TW" altLang="en-US" sz="2400" smtClean="0">
                <a:latin typeface="新細明體" panose="02020500000000000000" pitchFamily="18" charset="-120"/>
              </a:rPr>
              <a:t>，來自地球內部的熔岩，以熱力形式存在，是引致火山爆發及地震的能量。 </a:t>
            </a:r>
          </a:p>
          <a:p>
            <a:pPr eaLnBrk="1" hangingPunct="1">
              <a:lnSpc>
                <a:spcPct val="90000"/>
              </a:lnSpc>
              <a:buFontTx/>
              <a:buBlip>
                <a:blip r:embed="rId3"/>
              </a:buBlip>
            </a:pPr>
            <a:endParaRPr lang="zh-TW" altLang="en-US" sz="2400" smtClean="0">
              <a:latin typeface="新細明體" panose="02020500000000000000" pitchFamily="18" charset="-120"/>
            </a:endParaRPr>
          </a:p>
        </p:txBody>
      </p:sp>
      <p:pic>
        <p:nvPicPr>
          <p:cNvPr id="5124" name="Picture 12" descr="wat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35143">
            <a:off x="7178675" y="5133975"/>
            <a:ext cx="171450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>
                <a:ea typeface="標楷體" panose="03000509000000000000" pitchFamily="65" charset="-120"/>
              </a:rPr>
              <a:t>常聽到的綠色能源</a:t>
            </a:r>
          </a:p>
        </p:txBody>
      </p:sp>
      <p:pic>
        <p:nvPicPr>
          <p:cNvPr id="5126" name="Picture 11" descr="energy-photovoltai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47033">
            <a:off x="7451725" y="0"/>
            <a:ext cx="1865313" cy="127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 descr="pt_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163" y="1989138"/>
            <a:ext cx="4414837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4" descr="20090705-Earth-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296" b="26999"/>
          <a:stretch>
            <a:fillRect/>
          </a:stretch>
        </p:blipFill>
        <p:spPr bwMode="auto">
          <a:xfrm>
            <a:off x="7092950" y="-603250"/>
            <a:ext cx="2808288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>
                <a:ea typeface="標楷體" panose="03000509000000000000" pitchFamily="65" charset="-120"/>
              </a:rPr>
              <a:t>目前台灣發電的方法</a:t>
            </a:r>
          </a:p>
        </p:txBody>
      </p:sp>
      <p:sp>
        <p:nvSpPr>
          <p:cNvPr id="614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Blip>
                <a:blip r:embed="rId4"/>
              </a:buBlip>
            </a:pPr>
            <a:r>
              <a:rPr lang="zh-TW" altLang="en-US" sz="2800" b="1" smtClean="0">
                <a:solidFill>
                  <a:srgbClr val="FF00FF"/>
                </a:solidFill>
                <a:latin typeface="新細明體" panose="02020500000000000000" pitchFamily="18" charset="-120"/>
              </a:rPr>
              <a:t>目前台灣以火力發電佔發電量的最大比例</a:t>
            </a:r>
            <a:r>
              <a:rPr lang="zh-TW" altLang="en-US" sz="2800" b="1" smtClean="0">
                <a:latin typeface="新細明體" panose="02020500000000000000" pitchFamily="18" charset="-120"/>
              </a:rPr>
              <a:t>，約為</a:t>
            </a:r>
            <a:r>
              <a:rPr lang="en-US" altLang="zh-TW" sz="2800" b="1" smtClean="0">
                <a:latin typeface="新細明體" panose="02020500000000000000" pitchFamily="18" charset="-120"/>
              </a:rPr>
              <a:t>78.6%</a:t>
            </a:r>
            <a:r>
              <a:rPr lang="zh-TW" altLang="en-US" sz="2800" b="1" smtClean="0">
                <a:latin typeface="新細明體" panose="02020500000000000000" pitchFamily="18" charset="-120"/>
              </a:rPr>
              <a:t>。</a:t>
            </a:r>
          </a:p>
          <a:p>
            <a:pPr eaLnBrk="1" hangingPunct="1">
              <a:lnSpc>
                <a:spcPct val="90000"/>
              </a:lnSpc>
              <a:buFontTx/>
              <a:buBlip>
                <a:blip r:embed="rId4"/>
              </a:buBlip>
            </a:pPr>
            <a:r>
              <a:rPr lang="zh-TW" altLang="en-US" sz="2800" b="1" smtClean="0">
                <a:latin typeface="新細明體" panose="02020500000000000000" pitchFamily="18" charset="-120"/>
              </a:rPr>
              <a:t>火力：</a:t>
            </a:r>
            <a:r>
              <a:rPr lang="en-US" altLang="zh-TW" sz="2800" b="1" smtClean="0">
                <a:latin typeface="新細明體" panose="02020500000000000000" pitchFamily="18" charset="-120"/>
              </a:rPr>
              <a:t>27,618 (73.2%) </a:t>
            </a:r>
          </a:p>
          <a:p>
            <a:pPr eaLnBrk="1" hangingPunct="1">
              <a:lnSpc>
                <a:spcPct val="90000"/>
              </a:lnSpc>
              <a:buFontTx/>
              <a:buBlip>
                <a:blip r:embed="rId4"/>
              </a:buBlip>
            </a:pPr>
            <a:r>
              <a:rPr lang="zh-TW" altLang="en-US" sz="2800" b="1" smtClean="0">
                <a:latin typeface="新細明體" panose="02020500000000000000" pitchFamily="18" charset="-120"/>
              </a:rPr>
              <a:t>核能：</a:t>
            </a:r>
            <a:r>
              <a:rPr lang="en-US" altLang="zh-TW" sz="2800" b="1" smtClean="0">
                <a:latin typeface="新細明體" panose="02020500000000000000" pitchFamily="18" charset="-120"/>
              </a:rPr>
              <a:t>5,144 (14.2%) </a:t>
            </a:r>
          </a:p>
          <a:p>
            <a:pPr eaLnBrk="1" hangingPunct="1">
              <a:lnSpc>
                <a:spcPct val="90000"/>
              </a:lnSpc>
              <a:buFontTx/>
              <a:buBlip>
                <a:blip r:embed="rId4"/>
              </a:buBlip>
            </a:pPr>
            <a:r>
              <a:rPr lang="zh-TW" altLang="en-US" sz="2800" b="1" smtClean="0">
                <a:latin typeface="新細明體" panose="02020500000000000000" pitchFamily="18" charset="-120"/>
              </a:rPr>
              <a:t>抽蓄水力：</a:t>
            </a:r>
            <a:r>
              <a:rPr lang="en-US" altLang="zh-TW" sz="2800" b="1" smtClean="0">
                <a:latin typeface="新細明體" panose="02020500000000000000" pitchFamily="18" charset="-120"/>
              </a:rPr>
              <a:t>2,602 (7.2%) </a:t>
            </a:r>
          </a:p>
          <a:p>
            <a:pPr eaLnBrk="1" hangingPunct="1">
              <a:lnSpc>
                <a:spcPct val="90000"/>
              </a:lnSpc>
              <a:buFontTx/>
              <a:buBlip>
                <a:blip r:embed="rId4"/>
              </a:buBlip>
            </a:pPr>
            <a:r>
              <a:rPr lang="zh-TW" altLang="en-US" sz="2800" b="1" smtClean="0">
                <a:latin typeface="新細明體" panose="02020500000000000000" pitchFamily="18" charset="-120"/>
              </a:rPr>
              <a:t>再生能源：</a:t>
            </a:r>
            <a:r>
              <a:rPr lang="en-US" altLang="zh-TW" sz="2800" b="1" smtClean="0">
                <a:latin typeface="新細明體" panose="02020500000000000000" pitchFamily="18" charset="-120"/>
              </a:rPr>
              <a:t>2,007 (5.3%) </a:t>
            </a:r>
          </a:p>
          <a:p>
            <a:pPr eaLnBrk="1" hangingPunct="1">
              <a:lnSpc>
                <a:spcPct val="90000"/>
              </a:lnSpc>
              <a:buFontTx/>
              <a:buBlip>
                <a:blip r:embed="rId4"/>
              </a:buBlip>
            </a:pPr>
            <a:r>
              <a:rPr lang="en-US" altLang="zh-TW" sz="2800" b="1" smtClean="0">
                <a:latin typeface="新細明體" panose="02020500000000000000" pitchFamily="18" charset="-120"/>
              </a:rPr>
              <a:t>[</a:t>
            </a:r>
            <a:r>
              <a:rPr lang="zh-TW" altLang="en-US" sz="2800" b="1" smtClean="0">
                <a:latin typeface="新細明體" panose="02020500000000000000" pitchFamily="18" charset="-120"/>
                <a:hlinkClick r:id="rId5"/>
              </a:rPr>
              <a:t>再生能源</a:t>
            </a:r>
            <a:r>
              <a:rPr lang="zh-TW" altLang="en-US" sz="2800" b="1" smtClean="0">
                <a:latin typeface="新細明體" panose="02020500000000000000" pitchFamily="18" charset="-120"/>
              </a:rPr>
              <a:t>含風力 </a:t>
            </a:r>
            <a:r>
              <a:rPr lang="en-US" altLang="zh-TW" sz="2800" b="1" smtClean="0">
                <a:latin typeface="新細明體" panose="02020500000000000000" pitchFamily="18" charset="-120"/>
              </a:rPr>
              <a:t>97 (0.1%)</a:t>
            </a:r>
            <a:r>
              <a:rPr lang="zh-TW" altLang="en-US" sz="2800" b="1" smtClean="0">
                <a:latin typeface="新細明體" panose="02020500000000000000" pitchFamily="18" charset="-120"/>
              </a:rPr>
              <a:t>、慣常水力 </a:t>
            </a:r>
            <a:r>
              <a:rPr lang="en-US" altLang="zh-TW" sz="2800" b="1" smtClean="0">
                <a:latin typeface="新細明體" panose="02020500000000000000" pitchFamily="18" charset="-120"/>
              </a:rPr>
              <a:t>1,910 (5.2%) ]</a:t>
            </a:r>
            <a:br>
              <a:rPr lang="en-US" altLang="zh-TW" sz="2800" b="1" smtClean="0">
                <a:latin typeface="新細明體" panose="02020500000000000000" pitchFamily="18" charset="-120"/>
              </a:rPr>
            </a:br>
            <a:endParaRPr lang="en-US" altLang="zh-TW" sz="2800" b="1" smtClean="0">
              <a:latin typeface="新細明體" panose="02020500000000000000" pitchFamily="18" charset="-120"/>
            </a:endParaRPr>
          </a:p>
          <a:p>
            <a:pPr eaLnBrk="1" hangingPunct="1">
              <a:lnSpc>
                <a:spcPct val="90000"/>
              </a:lnSpc>
              <a:buFontTx/>
              <a:buBlip>
                <a:blip r:embed="rId4"/>
              </a:buBlip>
            </a:pPr>
            <a:r>
              <a:rPr lang="zh-TW" altLang="en-US" sz="2800" b="1" smtClean="0">
                <a:latin typeface="新細明體" panose="02020500000000000000" pitchFamily="18" charset="-120"/>
              </a:rPr>
              <a:t>總計 </a:t>
            </a:r>
            <a:r>
              <a:rPr lang="en-US" altLang="zh-TW" sz="2800" b="1" smtClean="0">
                <a:latin typeface="新細明體" panose="02020500000000000000" pitchFamily="18" charset="-120"/>
              </a:rPr>
              <a:t>37,371</a:t>
            </a:r>
            <a:r>
              <a:rPr lang="en-US" altLang="zh-TW" sz="2800" smtClean="0">
                <a:latin typeface="新細明體" panose="02020500000000000000" pitchFamily="18" charset="-12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風力發~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9150" y="4629150"/>
            <a:ext cx="3189288" cy="225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>
                <a:ea typeface="標楷體" panose="03000509000000000000" pitchFamily="65" charset="-120"/>
              </a:rPr>
              <a:t>適合台灣的綠色能源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557338"/>
            <a:ext cx="8229600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Blip>
                <a:blip r:embed="rId3"/>
              </a:buBlip>
            </a:pPr>
            <a:r>
              <a:rPr lang="zh-TW" altLang="en-US" sz="2500" b="1" smtClean="0">
                <a:solidFill>
                  <a:srgbClr val="FF00FF"/>
                </a:solidFill>
                <a:latin typeface="新細明體" panose="02020500000000000000" pitchFamily="18" charset="-120"/>
              </a:rPr>
              <a:t>風力發電</a:t>
            </a:r>
            <a:r>
              <a:rPr lang="zh-TW" altLang="en-US" sz="2500" b="1" smtClean="0">
                <a:latin typeface="新細明體" panose="02020500000000000000" pitchFamily="18" charset="-120"/>
              </a:rPr>
              <a:t>：</a:t>
            </a:r>
            <a:r>
              <a:rPr lang="en-US" altLang="zh-TW" sz="2500" b="1" smtClean="0">
                <a:latin typeface="新細明體" panose="02020500000000000000" pitchFamily="18" charset="-120"/>
              </a:rPr>
              <a:t>2007</a:t>
            </a:r>
            <a:r>
              <a:rPr lang="zh-TW" altLang="en-US" sz="2500" b="1" smtClean="0">
                <a:latin typeface="新細明體" panose="02020500000000000000" pitchFamily="18" charset="-120"/>
              </a:rPr>
              <a:t>年時我國風力發電新增裝置容量</a:t>
            </a:r>
            <a:r>
              <a:rPr lang="en-US" altLang="zh-TW" sz="2500" b="1" smtClean="0">
                <a:latin typeface="新細明體" panose="02020500000000000000" pitchFamily="18" charset="-120"/>
              </a:rPr>
              <a:t>93.4MW</a:t>
            </a:r>
            <a:r>
              <a:rPr lang="zh-TW" altLang="en-US" sz="2500" b="1" smtClean="0">
                <a:latin typeface="新細明體" panose="02020500000000000000" pitchFamily="18" charset="-120"/>
              </a:rPr>
              <a:t>，累計裝置容量為</a:t>
            </a:r>
            <a:r>
              <a:rPr lang="en-US" altLang="zh-TW" sz="2500" b="1" smtClean="0">
                <a:latin typeface="新細明體" panose="02020500000000000000" pitchFamily="18" charset="-120"/>
              </a:rPr>
              <a:t>281. 6MW</a:t>
            </a:r>
            <a:r>
              <a:rPr lang="zh-TW" altLang="en-US" sz="2500" b="1" smtClean="0">
                <a:latin typeface="新細明體" panose="02020500000000000000" pitchFamily="18" charset="-120"/>
              </a:rPr>
              <a:t>。於全球排名第</a:t>
            </a:r>
            <a:r>
              <a:rPr lang="en-US" altLang="zh-TW" sz="2500" b="1" smtClean="0">
                <a:latin typeface="新細明體" panose="02020500000000000000" pitchFamily="18" charset="-120"/>
              </a:rPr>
              <a:t>23</a:t>
            </a:r>
            <a:r>
              <a:rPr lang="zh-TW" altLang="en-US" sz="2500" b="1" smtClean="0">
                <a:latin typeface="新細明體" panose="02020500000000000000" pitchFamily="18" charset="-120"/>
              </a:rPr>
              <a:t>名。</a:t>
            </a:r>
          </a:p>
          <a:p>
            <a:pPr eaLnBrk="1" hangingPunct="1">
              <a:lnSpc>
                <a:spcPct val="90000"/>
              </a:lnSpc>
              <a:buFontTx/>
              <a:buBlip>
                <a:blip r:embed="rId3"/>
              </a:buBlip>
            </a:pPr>
            <a:r>
              <a:rPr lang="zh-TW" altLang="en-US" sz="2500" b="1" smtClean="0">
                <a:solidFill>
                  <a:srgbClr val="FF00FF"/>
                </a:solidFill>
                <a:latin typeface="新細明體" panose="02020500000000000000" pitchFamily="18" charset="-120"/>
              </a:rPr>
              <a:t>太陽能發電</a:t>
            </a:r>
            <a:r>
              <a:rPr lang="zh-TW" altLang="en-US" sz="2500" b="1" smtClean="0">
                <a:latin typeface="新細明體" panose="02020500000000000000" pitchFamily="18" charset="-120"/>
              </a:rPr>
              <a:t>：能源局規劃每一山地鄉及離島地區補助設置最少一套太陽光電系統，除了作為緊急防災之用外，平時亦可發揮太陽能清潔能源的效益。 </a:t>
            </a:r>
          </a:p>
          <a:p>
            <a:pPr eaLnBrk="1" hangingPunct="1">
              <a:lnSpc>
                <a:spcPct val="90000"/>
              </a:lnSpc>
              <a:buFontTx/>
              <a:buBlip>
                <a:blip r:embed="rId3"/>
              </a:buBlip>
            </a:pPr>
            <a:r>
              <a:rPr lang="zh-TW" altLang="en-US" sz="2500" b="1" smtClean="0">
                <a:solidFill>
                  <a:srgbClr val="FF00FF"/>
                </a:solidFill>
                <a:latin typeface="新細明體" panose="02020500000000000000" pitchFamily="18" charset="-120"/>
              </a:rPr>
              <a:t>水力</a:t>
            </a:r>
            <a:r>
              <a:rPr lang="zh-TW" altLang="en-US" sz="2500" b="1" smtClean="0">
                <a:latin typeface="新細明體" panose="02020500000000000000" pitchFamily="18" charset="-120"/>
              </a:rPr>
              <a:t>發電：共</a:t>
            </a:r>
            <a:r>
              <a:rPr lang="en-US" altLang="zh-TW" sz="2500" b="1" smtClean="0">
                <a:latin typeface="新細明體" panose="02020500000000000000" pitchFamily="18" charset="-120"/>
              </a:rPr>
              <a:t>6</a:t>
            </a:r>
            <a:r>
              <a:rPr lang="zh-TW" altLang="en-US" sz="2500" b="1" smtClean="0">
                <a:latin typeface="新細明體" panose="02020500000000000000" pitchFamily="18" charset="-120"/>
              </a:rPr>
              <a:t>座在有水力發電的主力</a:t>
            </a:r>
            <a:br>
              <a:rPr lang="zh-TW" altLang="en-US" sz="2500" b="1" smtClean="0">
                <a:latin typeface="新細明體" panose="02020500000000000000" pitchFamily="18" charset="-120"/>
              </a:rPr>
            </a:br>
            <a:r>
              <a:rPr lang="zh-TW" altLang="en-US" sz="2500" b="1" smtClean="0">
                <a:latin typeface="新細明體" panose="02020500000000000000" pitchFamily="18" charset="-120"/>
              </a:rPr>
              <a:t>台灣許多大型的水庫如：翡翠水庫、石門水庫、德基水庫、日月潭水庫、曾文水庫、烏山頭水庫等。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>
                <a:latin typeface="標楷體" panose="03000509000000000000" pitchFamily="65" charset="-120"/>
                <a:ea typeface="標楷體" panose="03000509000000000000" pitchFamily="65" charset="-120"/>
              </a:rPr>
              <a:t>綠色能源的未來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TW" altLang="en-US" sz="2800" b="1" smtClean="0">
                <a:latin typeface="新細明體" panose="02020500000000000000" pitchFamily="18" charset="-120"/>
              </a:rPr>
              <a:t>綠色能源是全球趨勢進入綠色能源等新事業，事實上這是</a:t>
            </a:r>
            <a:r>
              <a:rPr lang="zh-TW" altLang="en-US" sz="2800" b="1" smtClean="0">
                <a:solidFill>
                  <a:srgbClr val="FF00FF"/>
                </a:solidFill>
                <a:latin typeface="新細明體" panose="02020500000000000000" pitchFamily="18" charset="-120"/>
              </a:rPr>
              <a:t>全球</a:t>
            </a:r>
            <a:r>
              <a:rPr lang="zh-TW" altLang="en-US" sz="2800" b="1" smtClean="0">
                <a:latin typeface="新細明體" panose="02020500000000000000" pitchFamily="18" charset="-120"/>
              </a:rPr>
              <a:t>許多政府包括英國、德國、</a:t>
            </a:r>
            <a:r>
              <a:rPr lang="zh-TW" altLang="en-US" sz="2800" b="1" u="sng" smtClean="0">
                <a:latin typeface="新細明體" panose="02020500000000000000" pitchFamily="18" charset="-120"/>
              </a:rPr>
              <a:t>美國</a:t>
            </a:r>
            <a:r>
              <a:rPr lang="zh-TW" altLang="en-US" sz="2800" b="1" smtClean="0">
                <a:latin typeface="新細明體" panose="02020500000000000000" pitchFamily="18" charset="-120"/>
              </a:rPr>
              <a:t>、</a:t>
            </a:r>
            <a:r>
              <a:rPr lang="zh-TW" altLang="en-US" sz="2800" b="1" u="sng" smtClean="0">
                <a:latin typeface="新細明體" panose="02020500000000000000" pitchFamily="18" charset="-120"/>
              </a:rPr>
              <a:t>日本</a:t>
            </a:r>
            <a:r>
              <a:rPr lang="zh-TW" altLang="en-US" sz="2800" b="1" smtClean="0">
                <a:latin typeface="新細明體" panose="02020500000000000000" pitchFamily="18" charset="-120"/>
              </a:rPr>
              <a:t>等都在</a:t>
            </a:r>
            <a:r>
              <a:rPr lang="zh-TW" altLang="en-US" sz="2800" b="1" smtClean="0">
                <a:solidFill>
                  <a:srgbClr val="FF00FF"/>
                </a:solidFill>
                <a:latin typeface="新細明體" panose="02020500000000000000" pitchFamily="18" charset="-120"/>
              </a:rPr>
              <a:t>推動的產業</a:t>
            </a:r>
            <a:r>
              <a:rPr lang="zh-TW" altLang="en-US" sz="2800" b="1" smtClean="0">
                <a:latin typeface="新細明體" panose="02020500000000000000" pitchFamily="18" charset="-120"/>
              </a:rPr>
              <a:t>，綠色技術，是未來幾</a:t>
            </a:r>
            <a:r>
              <a:rPr lang="en-US" altLang="zh-TW" sz="2800" b="1" smtClean="0">
                <a:latin typeface="新細明體" panose="02020500000000000000" pitchFamily="18" charset="-120"/>
              </a:rPr>
              <a:t>10</a:t>
            </a:r>
            <a:r>
              <a:rPr lang="zh-TW" altLang="en-US" sz="2800" b="1" smtClean="0">
                <a:latin typeface="新細明體" panose="02020500000000000000" pitchFamily="18" charset="-120"/>
              </a:rPr>
              <a:t>年一個發展相當大的領域。</a:t>
            </a:r>
          </a:p>
        </p:txBody>
      </p:sp>
      <p:pic>
        <p:nvPicPr>
          <p:cNvPr id="8196" name="Picture 4" descr="458-2-2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0463" y="3590925"/>
            <a:ext cx="2438400" cy="325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8" descr="D:\ppt case\龍騰\瘋電學-動態簡報\2電磁波\未命名-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群組 9"/>
          <p:cNvGrpSpPr/>
          <p:nvPr/>
        </p:nvGrpSpPr>
        <p:grpSpPr>
          <a:xfrm>
            <a:off x="1835721" y="-1266011"/>
            <a:ext cx="9721080" cy="9721080"/>
            <a:chOff x="-8281428" y="-973547"/>
            <a:chExt cx="9721080" cy="9721080"/>
          </a:xfrm>
          <a:noFill/>
        </p:grpSpPr>
        <p:sp>
          <p:nvSpPr>
            <p:cNvPr id="2" name="橢圓 1"/>
            <p:cNvSpPr/>
            <p:nvPr/>
          </p:nvSpPr>
          <p:spPr>
            <a:xfrm>
              <a:off x="-8281428" y="-973547"/>
              <a:ext cx="9721080" cy="972108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endParaRPr>
            </a:p>
          </p:txBody>
        </p:sp>
        <p:pic>
          <p:nvPicPr>
            <p:cNvPr id="3075" name="Picture 6" descr="D:\ppt case\龍騰\瘋電學-動態簡報\5綠色能源\FD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0764"/>
            <a:stretch>
              <a:fillRect/>
            </a:stretch>
          </p:blipFill>
          <p:spPr bwMode="auto">
            <a:xfrm>
              <a:off x="-6558003" y="301887"/>
              <a:ext cx="6483350" cy="61928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xtLst/>
          </p:spPr>
        </p:pic>
      </p:grpSp>
      <p:sp>
        <p:nvSpPr>
          <p:cNvPr id="3076" name="內容版面配置區 2"/>
          <p:cNvSpPr>
            <a:spLocks noGrp="1"/>
          </p:cNvSpPr>
          <p:nvPr>
            <p:ph idx="1"/>
          </p:nvPr>
        </p:nvSpPr>
        <p:spPr>
          <a:xfrm>
            <a:off x="960438" y="2205038"/>
            <a:ext cx="3683000" cy="2133600"/>
          </a:xfrm>
        </p:spPr>
        <p:txBody>
          <a:bodyPr/>
          <a:lstStyle/>
          <a:p>
            <a:pPr eaLnBrk="1" hangingPunct="1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又名清潔能源</a:t>
            </a:r>
          </a:p>
          <a:p>
            <a:pPr eaLnBrk="1" hangingPunct="1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不排放污染物 </a:t>
            </a:r>
          </a:p>
          <a:p>
            <a:pPr eaLnBrk="1" hangingPunct="1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分為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endPara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Picture 6" descr="D:\ppt case\龍騰\瘋電學-動態簡報\5綠色能源\FD.png"/>
          <p:cNvPicPr>
            <a:picLocks noChangeAspect="1" noChangeArrowheads="1"/>
          </p:cNvPicPr>
          <p:nvPr/>
        </p:nvPicPr>
        <p:blipFill rotWithShape="1">
          <a:blip r:embed="rId4"/>
          <a:srcRect l="63705" t="32108" r="18148" b="32835"/>
          <a:stretch/>
        </p:blipFill>
        <p:spPr bwMode="auto">
          <a:xfrm>
            <a:off x="814388" y="3935413"/>
            <a:ext cx="1584325" cy="17319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92" name="文字方塊 1"/>
          <p:cNvSpPr txBox="1">
            <a:spLocks noChangeArrowheads="1"/>
          </p:cNvSpPr>
          <p:nvPr/>
        </p:nvSpPr>
        <p:spPr bwMode="auto">
          <a:xfrm>
            <a:off x="884238" y="5667375"/>
            <a:ext cx="141605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可再生</a:t>
            </a:r>
            <a:endParaRPr kumimoji="1" lang="en-US" altLang="zh-TW" sz="3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能源</a:t>
            </a:r>
          </a:p>
        </p:txBody>
      </p:sp>
      <p:pic>
        <p:nvPicPr>
          <p:cNvPr id="9" name="Picture 6" descr="D:\ppt case\龍騰\瘋電學-動態簡報\5綠色能源\FD.png"/>
          <p:cNvPicPr>
            <a:picLocks noChangeAspect="1" noChangeArrowheads="1"/>
          </p:cNvPicPr>
          <p:nvPr/>
        </p:nvPicPr>
        <p:blipFill rotWithShape="1">
          <a:blip r:embed="rId4"/>
          <a:srcRect l="83455" t="32108" b="28097"/>
          <a:stretch/>
        </p:blipFill>
        <p:spPr bwMode="auto">
          <a:xfrm>
            <a:off x="2484438" y="3778250"/>
            <a:ext cx="1444625" cy="19669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90" name="文字方塊 10"/>
          <p:cNvSpPr txBox="1">
            <a:spLocks noChangeArrowheads="1"/>
          </p:cNvSpPr>
          <p:nvPr/>
        </p:nvSpPr>
        <p:spPr bwMode="auto">
          <a:xfrm>
            <a:off x="2592388" y="5715000"/>
            <a:ext cx="1825625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不可再生</a:t>
            </a:r>
            <a:endParaRPr kumimoji="1" lang="en-US" altLang="zh-TW" sz="3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能源</a:t>
            </a:r>
          </a:p>
        </p:txBody>
      </p:sp>
      <p:sp>
        <p:nvSpPr>
          <p:cNvPr id="5" name="矩形 4">
            <a:hlinkClick r:id="rId5" action="ppaction://hlinksldjump"/>
          </p:cNvPr>
          <p:cNvSpPr/>
          <p:nvPr/>
        </p:nvSpPr>
        <p:spPr>
          <a:xfrm>
            <a:off x="795338" y="3824288"/>
            <a:ext cx="1576387" cy="281146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5" name="矩形 14">
            <a:hlinkClick r:id="rId6" action="ppaction://hlinksldjump"/>
          </p:cNvPr>
          <p:cNvSpPr/>
          <p:nvPr/>
        </p:nvSpPr>
        <p:spPr>
          <a:xfrm>
            <a:off x="2705100" y="3778250"/>
            <a:ext cx="1576388" cy="2922588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6" name="手繪多邊形 15"/>
          <p:cNvSpPr/>
          <p:nvPr/>
        </p:nvSpPr>
        <p:spPr>
          <a:xfrm rot="19622403">
            <a:off x="1755952" y="5853667"/>
            <a:ext cx="620713" cy="804863"/>
          </a:xfrm>
          <a:custGeom>
            <a:avLst/>
            <a:gdLst>
              <a:gd name="connsiteX0" fmla="*/ 262647 w 817124"/>
              <a:gd name="connsiteY0" fmla="*/ 1006813 h 1016541"/>
              <a:gd name="connsiteX1" fmla="*/ 77821 w 817124"/>
              <a:gd name="connsiteY1" fmla="*/ 651753 h 1016541"/>
              <a:gd name="connsiteX2" fmla="*/ 0 w 817124"/>
              <a:gd name="connsiteY2" fmla="*/ 539885 h 1016541"/>
              <a:gd name="connsiteX3" fmla="*/ 4864 w 817124"/>
              <a:gd name="connsiteY3" fmla="*/ 389107 h 1016541"/>
              <a:gd name="connsiteX4" fmla="*/ 160507 w 817124"/>
              <a:gd name="connsiteY4" fmla="*/ 452336 h 1016541"/>
              <a:gd name="connsiteX5" fmla="*/ 179962 w 817124"/>
              <a:gd name="connsiteY5" fmla="*/ 598251 h 1016541"/>
              <a:gd name="connsiteX6" fmla="*/ 175098 w 817124"/>
              <a:gd name="connsiteY6" fmla="*/ 0 h 1016541"/>
              <a:gd name="connsiteX7" fmla="*/ 355060 w 817124"/>
              <a:gd name="connsiteY7" fmla="*/ 0 h 1016541"/>
              <a:gd name="connsiteX8" fmla="*/ 345332 w 817124"/>
              <a:gd name="connsiteY8" fmla="*/ 403698 h 1016541"/>
              <a:gd name="connsiteX9" fmla="*/ 350196 w 817124"/>
              <a:gd name="connsiteY9" fmla="*/ 228600 h 1016541"/>
              <a:gd name="connsiteX10" fmla="*/ 510702 w 817124"/>
              <a:gd name="connsiteY10" fmla="*/ 252919 h 1016541"/>
              <a:gd name="connsiteX11" fmla="*/ 515566 w 817124"/>
              <a:gd name="connsiteY11" fmla="*/ 408562 h 1016541"/>
              <a:gd name="connsiteX12" fmla="*/ 515566 w 817124"/>
              <a:gd name="connsiteY12" fmla="*/ 272375 h 1016541"/>
              <a:gd name="connsiteX13" fmla="*/ 671209 w 817124"/>
              <a:gd name="connsiteY13" fmla="*/ 282102 h 1016541"/>
              <a:gd name="connsiteX14" fmla="*/ 666345 w 817124"/>
              <a:gd name="connsiteY14" fmla="*/ 462064 h 1016541"/>
              <a:gd name="connsiteX15" fmla="*/ 661481 w 817124"/>
              <a:gd name="connsiteY15" fmla="*/ 345332 h 1016541"/>
              <a:gd name="connsiteX16" fmla="*/ 817124 w 817124"/>
              <a:gd name="connsiteY16" fmla="*/ 374515 h 1016541"/>
              <a:gd name="connsiteX17" fmla="*/ 812260 w 817124"/>
              <a:gd name="connsiteY17" fmla="*/ 666345 h 1016541"/>
              <a:gd name="connsiteX18" fmla="*/ 710119 w 817124"/>
              <a:gd name="connsiteY18" fmla="*/ 1016541 h 1016541"/>
              <a:gd name="connsiteX19" fmla="*/ 262647 w 817124"/>
              <a:gd name="connsiteY19" fmla="*/ 1006813 h 1016541"/>
              <a:gd name="connsiteX0" fmla="*/ 262647 w 817124"/>
              <a:gd name="connsiteY0" fmla="*/ 1034329 h 1044057"/>
              <a:gd name="connsiteX1" fmla="*/ 77821 w 817124"/>
              <a:gd name="connsiteY1" fmla="*/ 679269 h 1044057"/>
              <a:gd name="connsiteX2" fmla="*/ 0 w 817124"/>
              <a:gd name="connsiteY2" fmla="*/ 567401 h 1044057"/>
              <a:gd name="connsiteX3" fmla="*/ 4864 w 817124"/>
              <a:gd name="connsiteY3" fmla="*/ 416623 h 1044057"/>
              <a:gd name="connsiteX4" fmla="*/ 160507 w 817124"/>
              <a:gd name="connsiteY4" fmla="*/ 479852 h 1044057"/>
              <a:gd name="connsiteX5" fmla="*/ 179962 w 817124"/>
              <a:gd name="connsiteY5" fmla="*/ 625767 h 1044057"/>
              <a:gd name="connsiteX6" fmla="*/ 175098 w 817124"/>
              <a:gd name="connsiteY6" fmla="*/ 27516 h 1044057"/>
              <a:gd name="connsiteX7" fmla="*/ 355060 w 817124"/>
              <a:gd name="connsiteY7" fmla="*/ 27516 h 1044057"/>
              <a:gd name="connsiteX8" fmla="*/ 345332 w 817124"/>
              <a:gd name="connsiteY8" fmla="*/ 431214 h 1044057"/>
              <a:gd name="connsiteX9" fmla="*/ 350196 w 817124"/>
              <a:gd name="connsiteY9" fmla="*/ 256116 h 1044057"/>
              <a:gd name="connsiteX10" fmla="*/ 510702 w 817124"/>
              <a:gd name="connsiteY10" fmla="*/ 280435 h 1044057"/>
              <a:gd name="connsiteX11" fmla="*/ 515566 w 817124"/>
              <a:gd name="connsiteY11" fmla="*/ 436078 h 1044057"/>
              <a:gd name="connsiteX12" fmla="*/ 515566 w 817124"/>
              <a:gd name="connsiteY12" fmla="*/ 299891 h 1044057"/>
              <a:gd name="connsiteX13" fmla="*/ 671209 w 817124"/>
              <a:gd name="connsiteY13" fmla="*/ 309618 h 1044057"/>
              <a:gd name="connsiteX14" fmla="*/ 666345 w 817124"/>
              <a:gd name="connsiteY14" fmla="*/ 489580 h 1044057"/>
              <a:gd name="connsiteX15" fmla="*/ 661481 w 817124"/>
              <a:gd name="connsiteY15" fmla="*/ 372848 h 1044057"/>
              <a:gd name="connsiteX16" fmla="*/ 817124 w 817124"/>
              <a:gd name="connsiteY16" fmla="*/ 402031 h 1044057"/>
              <a:gd name="connsiteX17" fmla="*/ 812260 w 817124"/>
              <a:gd name="connsiteY17" fmla="*/ 693861 h 1044057"/>
              <a:gd name="connsiteX18" fmla="*/ 710119 w 817124"/>
              <a:gd name="connsiteY18" fmla="*/ 1044057 h 1044057"/>
              <a:gd name="connsiteX19" fmla="*/ 262647 w 817124"/>
              <a:gd name="connsiteY19" fmla="*/ 1034329 h 1044057"/>
              <a:gd name="connsiteX0" fmla="*/ 262647 w 817124"/>
              <a:gd name="connsiteY0" fmla="*/ 1034329 h 1044057"/>
              <a:gd name="connsiteX1" fmla="*/ 77821 w 817124"/>
              <a:gd name="connsiteY1" fmla="*/ 679269 h 1044057"/>
              <a:gd name="connsiteX2" fmla="*/ 0 w 817124"/>
              <a:gd name="connsiteY2" fmla="*/ 567401 h 1044057"/>
              <a:gd name="connsiteX3" fmla="*/ 4864 w 817124"/>
              <a:gd name="connsiteY3" fmla="*/ 416623 h 1044057"/>
              <a:gd name="connsiteX4" fmla="*/ 160507 w 817124"/>
              <a:gd name="connsiteY4" fmla="*/ 479852 h 1044057"/>
              <a:gd name="connsiteX5" fmla="*/ 179962 w 817124"/>
              <a:gd name="connsiteY5" fmla="*/ 625767 h 1044057"/>
              <a:gd name="connsiteX6" fmla="*/ 175098 w 817124"/>
              <a:gd name="connsiteY6" fmla="*/ 27516 h 1044057"/>
              <a:gd name="connsiteX7" fmla="*/ 340773 w 817124"/>
              <a:gd name="connsiteY7" fmla="*/ 27516 h 1044057"/>
              <a:gd name="connsiteX8" fmla="*/ 345332 w 817124"/>
              <a:gd name="connsiteY8" fmla="*/ 431214 h 1044057"/>
              <a:gd name="connsiteX9" fmla="*/ 350196 w 817124"/>
              <a:gd name="connsiteY9" fmla="*/ 256116 h 1044057"/>
              <a:gd name="connsiteX10" fmla="*/ 510702 w 817124"/>
              <a:gd name="connsiteY10" fmla="*/ 280435 h 1044057"/>
              <a:gd name="connsiteX11" fmla="*/ 515566 w 817124"/>
              <a:gd name="connsiteY11" fmla="*/ 436078 h 1044057"/>
              <a:gd name="connsiteX12" fmla="*/ 515566 w 817124"/>
              <a:gd name="connsiteY12" fmla="*/ 299891 h 1044057"/>
              <a:gd name="connsiteX13" fmla="*/ 671209 w 817124"/>
              <a:gd name="connsiteY13" fmla="*/ 309618 h 1044057"/>
              <a:gd name="connsiteX14" fmla="*/ 666345 w 817124"/>
              <a:gd name="connsiteY14" fmla="*/ 489580 h 1044057"/>
              <a:gd name="connsiteX15" fmla="*/ 661481 w 817124"/>
              <a:gd name="connsiteY15" fmla="*/ 372848 h 1044057"/>
              <a:gd name="connsiteX16" fmla="*/ 817124 w 817124"/>
              <a:gd name="connsiteY16" fmla="*/ 402031 h 1044057"/>
              <a:gd name="connsiteX17" fmla="*/ 812260 w 817124"/>
              <a:gd name="connsiteY17" fmla="*/ 693861 h 1044057"/>
              <a:gd name="connsiteX18" fmla="*/ 710119 w 817124"/>
              <a:gd name="connsiteY18" fmla="*/ 1044057 h 1044057"/>
              <a:gd name="connsiteX19" fmla="*/ 262647 w 817124"/>
              <a:gd name="connsiteY19" fmla="*/ 1034329 h 1044057"/>
              <a:gd name="connsiteX0" fmla="*/ 262647 w 817124"/>
              <a:gd name="connsiteY0" fmla="*/ 1059682 h 1069410"/>
              <a:gd name="connsiteX1" fmla="*/ 77821 w 817124"/>
              <a:gd name="connsiteY1" fmla="*/ 704622 h 1069410"/>
              <a:gd name="connsiteX2" fmla="*/ 0 w 817124"/>
              <a:gd name="connsiteY2" fmla="*/ 592754 h 1069410"/>
              <a:gd name="connsiteX3" fmla="*/ 4864 w 817124"/>
              <a:gd name="connsiteY3" fmla="*/ 441976 h 1069410"/>
              <a:gd name="connsiteX4" fmla="*/ 160507 w 817124"/>
              <a:gd name="connsiteY4" fmla="*/ 505205 h 1069410"/>
              <a:gd name="connsiteX5" fmla="*/ 179962 w 817124"/>
              <a:gd name="connsiteY5" fmla="*/ 651120 h 1069410"/>
              <a:gd name="connsiteX6" fmla="*/ 175098 w 817124"/>
              <a:gd name="connsiteY6" fmla="*/ 52869 h 1069410"/>
              <a:gd name="connsiteX7" fmla="*/ 340773 w 817124"/>
              <a:gd name="connsiteY7" fmla="*/ 52869 h 1069410"/>
              <a:gd name="connsiteX8" fmla="*/ 345332 w 817124"/>
              <a:gd name="connsiteY8" fmla="*/ 456567 h 1069410"/>
              <a:gd name="connsiteX9" fmla="*/ 350196 w 817124"/>
              <a:gd name="connsiteY9" fmla="*/ 281469 h 1069410"/>
              <a:gd name="connsiteX10" fmla="*/ 510702 w 817124"/>
              <a:gd name="connsiteY10" fmla="*/ 305788 h 1069410"/>
              <a:gd name="connsiteX11" fmla="*/ 515566 w 817124"/>
              <a:gd name="connsiteY11" fmla="*/ 461431 h 1069410"/>
              <a:gd name="connsiteX12" fmla="*/ 515566 w 817124"/>
              <a:gd name="connsiteY12" fmla="*/ 325244 h 1069410"/>
              <a:gd name="connsiteX13" fmla="*/ 671209 w 817124"/>
              <a:gd name="connsiteY13" fmla="*/ 334971 h 1069410"/>
              <a:gd name="connsiteX14" fmla="*/ 666345 w 817124"/>
              <a:gd name="connsiteY14" fmla="*/ 514933 h 1069410"/>
              <a:gd name="connsiteX15" fmla="*/ 661481 w 817124"/>
              <a:gd name="connsiteY15" fmla="*/ 398201 h 1069410"/>
              <a:gd name="connsiteX16" fmla="*/ 817124 w 817124"/>
              <a:gd name="connsiteY16" fmla="*/ 427384 h 1069410"/>
              <a:gd name="connsiteX17" fmla="*/ 812260 w 817124"/>
              <a:gd name="connsiteY17" fmla="*/ 719214 h 1069410"/>
              <a:gd name="connsiteX18" fmla="*/ 710119 w 817124"/>
              <a:gd name="connsiteY18" fmla="*/ 1069410 h 1069410"/>
              <a:gd name="connsiteX19" fmla="*/ 262647 w 817124"/>
              <a:gd name="connsiteY19" fmla="*/ 1059682 h 1069410"/>
              <a:gd name="connsiteX0" fmla="*/ 262647 w 817124"/>
              <a:gd name="connsiteY0" fmla="*/ 1065425 h 1075153"/>
              <a:gd name="connsiteX1" fmla="*/ 77821 w 817124"/>
              <a:gd name="connsiteY1" fmla="*/ 710365 h 1075153"/>
              <a:gd name="connsiteX2" fmla="*/ 0 w 817124"/>
              <a:gd name="connsiteY2" fmla="*/ 598497 h 1075153"/>
              <a:gd name="connsiteX3" fmla="*/ 4864 w 817124"/>
              <a:gd name="connsiteY3" fmla="*/ 447719 h 1075153"/>
              <a:gd name="connsiteX4" fmla="*/ 160507 w 817124"/>
              <a:gd name="connsiteY4" fmla="*/ 510948 h 1075153"/>
              <a:gd name="connsiteX5" fmla="*/ 179962 w 817124"/>
              <a:gd name="connsiteY5" fmla="*/ 656863 h 1075153"/>
              <a:gd name="connsiteX6" fmla="*/ 175098 w 817124"/>
              <a:gd name="connsiteY6" fmla="*/ 58612 h 1075153"/>
              <a:gd name="connsiteX7" fmla="*/ 340773 w 817124"/>
              <a:gd name="connsiteY7" fmla="*/ 58612 h 1075153"/>
              <a:gd name="connsiteX8" fmla="*/ 345332 w 817124"/>
              <a:gd name="connsiteY8" fmla="*/ 462310 h 1075153"/>
              <a:gd name="connsiteX9" fmla="*/ 350196 w 817124"/>
              <a:gd name="connsiteY9" fmla="*/ 287212 h 1075153"/>
              <a:gd name="connsiteX10" fmla="*/ 510702 w 817124"/>
              <a:gd name="connsiteY10" fmla="*/ 311531 h 1075153"/>
              <a:gd name="connsiteX11" fmla="*/ 515566 w 817124"/>
              <a:gd name="connsiteY11" fmla="*/ 467174 h 1075153"/>
              <a:gd name="connsiteX12" fmla="*/ 515566 w 817124"/>
              <a:gd name="connsiteY12" fmla="*/ 330987 h 1075153"/>
              <a:gd name="connsiteX13" fmla="*/ 671209 w 817124"/>
              <a:gd name="connsiteY13" fmla="*/ 340714 h 1075153"/>
              <a:gd name="connsiteX14" fmla="*/ 666345 w 817124"/>
              <a:gd name="connsiteY14" fmla="*/ 520676 h 1075153"/>
              <a:gd name="connsiteX15" fmla="*/ 661481 w 817124"/>
              <a:gd name="connsiteY15" fmla="*/ 403944 h 1075153"/>
              <a:gd name="connsiteX16" fmla="*/ 817124 w 817124"/>
              <a:gd name="connsiteY16" fmla="*/ 433127 h 1075153"/>
              <a:gd name="connsiteX17" fmla="*/ 812260 w 817124"/>
              <a:gd name="connsiteY17" fmla="*/ 724957 h 1075153"/>
              <a:gd name="connsiteX18" fmla="*/ 710119 w 817124"/>
              <a:gd name="connsiteY18" fmla="*/ 1075153 h 1075153"/>
              <a:gd name="connsiteX19" fmla="*/ 262647 w 817124"/>
              <a:gd name="connsiteY19" fmla="*/ 1065425 h 1075153"/>
              <a:gd name="connsiteX0" fmla="*/ 262647 w 817124"/>
              <a:gd name="connsiteY0" fmla="*/ 1060646 h 1070374"/>
              <a:gd name="connsiteX1" fmla="*/ 77821 w 817124"/>
              <a:gd name="connsiteY1" fmla="*/ 705586 h 1070374"/>
              <a:gd name="connsiteX2" fmla="*/ 0 w 817124"/>
              <a:gd name="connsiteY2" fmla="*/ 593718 h 1070374"/>
              <a:gd name="connsiteX3" fmla="*/ 4864 w 817124"/>
              <a:gd name="connsiteY3" fmla="*/ 442940 h 1070374"/>
              <a:gd name="connsiteX4" fmla="*/ 160507 w 817124"/>
              <a:gd name="connsiteY4" fmla="*/ 506169 h 1070374"/>
              <a:gd name="connsiteX5" fmla="*/ 179962 w 817124"/>
              <a:gd name="connsiteY5" fmla="*/ 652084 h 1070374"/>
              <a:gd name="connsiteX6" fmla="*/ 177479 w 817124"/>
              <a:gd name="connsiteY6" fmla="*/ 65739 h 1070374"/>
              <a:gd name="connsiteX7" fmla="*/ 340773 w 817124"/>
              <a:gd name="connsiteY7" fmla="*/ 53833 h 1070374"/>
              <a:gd name="connsiteX8" fmla="*/ 345332 w 817124"/>
              <a:gd name="connsiteY8" fmla="*/ 457531 h 1070374"/>
              <a:gd name="connsiteX9" fmla="*/ 350196 w 817124"/>
              <a:gd name="connsiteY9" fmla="*/ 282433 h 1070374"/>
              <a:gd name="connsiteX10" fmla="*/ 510702 w 817124"/>
              <a:gd name="connsiteY10" fmla="*/ 306752 h 1070374"/>
              <a:gd name="connsiteX11" fmla="*/ 515566 w 817124"/>
              <a:gd name="connsiteY11" fmla="*/ 462395 h 1070374"/>
              <a:gd name="connsiteX12" fmla="*/ 515566 w 817124"/>
              <a:gd name="connsiteY12" fmla="*/ 326208 h 1070374"/>
              <a:gd name="connsiteX13" fmla="*/ 671209 w 817124"/>
              <a:gd name="connsiteY13" fmla="*/ 335935 h 1070374"/>
              <a:gd name="connsiteX14" fmla="*/ 666345 w 817124"/>
              <a:gd name="connsiteY14" fmla="*/ 515897 h 1070374"/>
              <a:gd name="connsiteX15" fmla="*/ 661481 w 817124"/>
              <a:gd name="connsiteY15" fmla="*/ 399165 h 1070374"/>
              <a:gd name="connsiteX16" fmla="*/ 817124 w 817124"/>
              <a:gd name="connsiteY16" fmla="*/ 428348 h 1070374"/>
              <a:gd name="connsiteX17" fmla="*/ 812260 w 817124"/>
              <a:gd name="connsiteY17" fmla="*/ 720178 h 1070374"/>
              <a:gd name="connsiteX18" fmla="*/ 710119 w 817124"/>
              <a:gd name="connsiteY18" fmla="*/ 1070374 h 1070374"/>
              <a:gd name="connsiteX19" fmla="*/ 262647 w 817124"/>
              <a:gd name="connsiteY19" fmla="*/ 1060646 h 1070374"/>
              <a:gd name="connsiteX0" fmla="*/ 262647 w 817124"/>
              <a:gd name="connsiteY0" fmla="*/ 1066726 h 1076454"/>
              <a:gd name="connsiteX1" fmla="*/ 77821 w 817124"/>
              <a:gd name="connsiteY1" fmla="*/ 711666 h 1076454"/>
              <a:gd name="connsiteX2" fmla="*/ 0 w 817124"/>
              <a:gd name="connsiteY2" fmla="*/ 599798 h 1076454"/>
              <a:gd name="connsiteX3" fmla="*/ 4864 w 817124"/>
              <a:gd name="connsiteY3" fmla="*/ 449020 h 1076454"/>
              <a:gd name="connsiteX4" fmla="*/ 160507 w 817124"/>
              <a:gd name="connsiteY4" fmla="*/ 512249 h 1076454"/>
              <a:gd name="connsiteX5" fmla="*/ 179962 w 817124"/>
              <a:gd name="connsiteY5" fmla="*/ 658164 h 1076454"/>
              <a:gd name="connsiteX6" fmla="*/ 177479 w 817124"/>
              <a:gd name="connsiteY6" fmla="*/ 71819 h 1076454"/>
              <a:gd name="connsiteX7" fmla="*/ 340773 w 817124"/>
              <a:gd name="connsiteY7" fmla="*/ 59913 h 1076454"/>
              <a:gd name="connsiteX8" fmla="*/ 345332 w 817124"/>
              <a:gd name="connsiteY8" fmla="*/ 463611 h 1076454"/>
              <a:gd name="connsiteX9" fmla="*/ 350196 w 817124"/>
              <a:gd name="connsiteY9" fmla="*/ 288513 h 1076454"/>
              <a:gd name="connsiteX10" fmla="*/ 510702 w 817124"/>
              <a:gd name="connsiteY10" fmla="*/ 312832 h 1076454"/>
              <a:gd name="connsiteX11" fmla="*/ 515566 w 817124"/>
              <a:gd name="connsiteY11" fmla="*/ 468475 h 1076454"/>
              <a:gd name="connsiteX12" fmla="*/ 515566 w 817124"/>
              <a:gd name="connsiteY12" fmla="*/ 332288 h 1076454"/>
              <a:gd name="connsiteX13" fmla="*/ 671209 w 817124"/>
              <a:gd name="connsiteY13" fmla="*/ 342015 h 1076454"/>
              <a:gd name="connsiteX14" fmla="*/ 666345 w 817124"/>
              <a:gd name="connsiteY14" fmla="*/ 521977 h 1076454"/>
              <a:gd name="connsiteX15" fmla="*/ 661481 w 817124"/>
              <a:gd name="connsiteY15" fmla="*/ 405245 h 1076454"/>
              <a:gd name="connsiteX16" fmla="*/ 817124 w 817124"/>
              <a:gd name="connsiteY16" fmla="*/ 434428 h 1076454"/>
              <a:gd name="connsiteX17" fmla="*/ 812260 w 817124"/>
              <a:gd name="connsiteY17" fmla="*/ 726258 h 1076454"/>
              <a:gd name="connsiteX18" fmla="*/ 710119 w 817124"/>
              <a:gd name="connsiteY18" fmla="*/ 1076454 h 1076454"/>
              <a:gd name="connsiteX19" fmla="*/ 262647 w 817124"/>
              <a:gd name="connsiteY19" fmla="*/ 1066726 h 1076454"/>
              <a:gd name="connsiteX0" fmla="*/ 262647 w 817124"/>
              <a:gd name="connsiteY0" fmla="*/ 1058931 h 1068659"/>
              <a:gd name="connsiteX1" fmla="*/ 77821 w 817124"/>
              <a:gd name="connsiteY1" fmla="*/ 703871 h 1068659"/>
              <a:gd name="connsiteX2" fmla="*/ 0 w 817124"/>
              <a:gd name="connsiteY2" fmla="*/ 592003 h 1068659"/>
              <a:gd name="connsiteX3" fmla="*/ 4864 w 817124"/>
              <a:gd name="connsiteY3" fmla="*/ 441225 h 1068659"/>
              <a:gd name="connsiteX4" fmla="*/ 160507 w 817124"/>
              <a:gd name="connsiteY4" fmla="*/ 504454 h 1068659"/>
              <a:gd name="connsiteX5" fmla="*/ 179962 w 817124"/>
              <a:gd name="connsiteY5" fmla="*/ 650369 h 1068659"/>
              <a:gd name="connsiteX6" fmla="*/ 177479 w 817124"/>
              <a:gd name="connsiteY6" fmla="*/ 64024 h 1068659"/>
              <a:gd name="connsiteX7" fmla="*/ 345535 w 817124"/>
              <a:gd name="connsiteY7" fmla="*/ 66405 h 1068659"/>
              <a:gd name="connsiteX8" fmla="*/ 345332 w 817124"/>
              <a:gd name="connsiteY8" fmla="*/ 455816 h 1068659"/>
              <a:gd name="connsiteX9" fmla="*/ 350196 w 817124"/>
              <a:gd name="connsiteY9" fmla="*/ 280718 h 1068659"/>
              <a:gd name="connsiteX10" fmla="*/ 510702 w 817124"/>
              <a:gd name="connsiteY10" fmla="*/ 305037 h 1068659"/>
              <a:gd name="connsiteX11" fmla="*/ 515566 w 817124"/>
              <a:gd name="connsiteY11" fmla="*/ 460680 h 1068659"/>
              <a:gd name="connsiteX12" fmla="*/ 515566 w 817124"/>
              <a:gd name="connsiteY12" fmla="*/ 324493 h 1068659"/>
              <a:gd name="connsiteX13" fmla="*/ 671209 w 817124"/>
              <a:gd name="connsiteY13" fmla="*/ 334220 h 1068659"/>
              <a:gd name="connsiteX14" fmla="*/ 666345 w 817124"/>
              <a:gd name="connsiteY14" fmla="*/ 514182 h 1068659"/>
              <a:gd name="connsiteX15" fmla="*/ 661481 w 817124"/>
              <a:gd name="connsiteY15" fmla="*/ 397450 h 1068659"/>
              <a:gd name="connsiteX16" fmla="*/ 817124 w 817124"/>
              <a:gd name="connsiteY16" fmla="*/ 426633 h 1068659"/>
              <a:gd name="connsiteX17" fmla="*/ 812260 w 817124"/>
              <a:gd name="connsiteY17" fmla="*/ 718463 h 1068659"/>
              <a:gd name="connsiteX18" fmla="*/ 710119 w 817124"/>
              <a:gd name="connsiteY18" fmla="*/ 1068659 h 1068659"/>
              <a:gd name="connsiteX19" fmla="*/ 262647 w 817124"/>
              <a:gd name="connsiteY19" fmla="*/ 1058931 h 1068659"/>
              <a:gd name="connsiteX0" fmla="*/ 262647 w 817124"/>
              <a:gd name="connsiteY0" fmla="*/ 1058931 h 1068659"/>
              <a:gd name="connsiteX1" fmla="*/ 77821 w 817124"/>
              <a:gd name="connsiteY1" fmla="*/ 703871 h 1068659"/>
              <a:gd name="connsiteX2" fmla="*/ 0 w 817124"/>
              <a:gd name="connsiteY2" fmla="*/ 592003 h 1068659"/>
              <a:gd name="connsiteX3" fmla="*/ 4864 w 817124"/>
              <a:gd name="connsiteY3" fmla="*/ 441225 h 1068659"/>
              <a:gd name="connsiteX4" fmla="*/ 160507 w 817124"/>
              <a:gd name="connsiteY4" fmla="*/ 504454 h 1068659"/>
              <a:gd name="connsiteX5" fmla="*/ 179962 w 817124"/>
              <a:gd name="connsiteY5" fmla="*/ 650369 h 1068659"/>
              <a:gd name="connsiteX6" fmla="*/ 177479 w 817124"/>
              <a:gd name="connsiteY6" fmla="*/ 64024 h 1068659"/>
              <a:gd name="connsiteX7" fmla="*/ 345535 w 817124"/>
              <a:gd name="connsiteY7" fmla="*/ 66405 h 1068659"/>
              <a:gd name="connsiteX8" fmla="*/ 345332 w 817124"/>
              <a:gd name="connsiteY8" fmla="*/ 455816 h 1068659"/>
              <a:gd name="connsiteX9" fmla="*/ 343052 w 817124"/>
              <a:gd name="connsiteY9" fmla="*/ 287862 h 1068659"/>
              <a:gd name="connsiteX10" fmla="*/ 510702 w 817124"/>
              <a:gd name="connsiteY10" fmla="*/ 305037 h 1068659"/>
              <a:gd name="connsiteX11" fmla="*/ 515566 w 817124"/>
              <a:gd name="connsiteY11" fmla="*/ 460680 h 1068659"/>
              <a:gd name="connsiteX12" fmla="*/ 515566 w 817124"/>
              <a:gd name="connsiteY12" fmla="*/ 324493 h 1068659"/>
              <a:gd name="connsiteX13" fmla="*/ 671209 w 817124"/>
              <a:gd name="connsiteY13" fmla="*/ 334220 h 1068659"/>
              <a:gd name="connsiteX14" fmla="*/ 666345 w 817124"/>
              <a:gd name="connsiteY14" fmla="*/ 514182 h 1068659"/>
              <a:gd name="connsiteX15" fmla="*/ 661481 w 817124"/>
              <a:gd name="connsiteY15" fmla="*/ 397450 h 1068659"/>
              <a:gd name="connsiteX16" fmla="*/ 817124 w 817124"/>
              <a:gd name="connsiteY16" fmla="*/ 426633 h 1068659"/>
              <a:gd name="connsiteX17" fmla="*/ 812260 w 817124"/>
              <a:gd name="connsiteY17" fmla="*/ 718463 h 1068659"/>
              <a:gd name="connsiteX18" fmla="*/ 710119 w 817124"/>
              <a:gd name="connsiteY18" fmla="*/ 1068659 h 1068659"/>
              <a:gd name="connsiteX19" fmla="*/ 262647 w 817124"/>
              <a:gd name="connsiteY19" fmla="*/ 1058931 h 1068659"/>
              <a:gd name="connsiteX0" fmla="*/ 262647 w 817124"/>
              <a:gd name="connsiteY0" fmla="*/ 1058931 h 1068659"/>
              <a:gd name="connsiteX1" fmla="*/ 77821 w 817124"/>
              <a:gd name="connsiteY1" fmla="*/ 703871 h 1068659"/>
              <a:gd name="connsiteX2" fmla="*/ 0 w 817124"/>
              <a:gd name="connsiteY2" fmla="*/ 592003 h 1068659"/>
              <a:gd name="connsiteX3" fmla="*/ 4864 w 817124"/>
              <a:gd name="connsiteY3" fmla="*/ 441225 h 1068659"/>
              <a:gd name="connsiteX4" fmla="*/ 160507 w 817124"/>
              <a:gd name="connsiteY4" fmla="*/ 504454 h 1068659"/>
              <a:gd name="connsiteX5" fmla="*/ 179962 w 817124"/>
              <a:gd name="connsiteY5" fmla="*/ 650369 h 1068659"/>
              <a:gd name="connsiteX6" fmla="*/ 177479 w 817124"/>
              <a:gd name="connsiteY6" fmla="*/ 64024 h 1068659"/>
              <a:gd name="connsiteX7" fmla="*/ 345535 w 817124"/>
              <a:gd name="connsiteY7" fmla="*/ 66405 h 1068659"/>
              <a:gd name="connsiteX8" fmla="*/ 345332 w 817124"/>
              <a:gd name="connsiteY8" fmla="*/ 455816 h 1068659"/>
              <a:gd name="connsiteX9" fmla="*/ 343052 w 817124"/>
              <a:gd name="connsiteY9" fmla="*/ 287862 h 1068659"/>
              <a:gd name="connsiteX10" fmla="*/ 510702 w 817124"/>
              <a:gd name="connsiteY10" fmla="*/ 305037 h 1068659"/>
              <a:gd name="connsiteX11" fmla="*/ 515566 w 817124"/>
              <a:gd name="connsiteY11" fmla="*/ 460680 h 1068659"/>
              <a:gd name="connsiteX12" fmla="*/ 515566 w 817124"/>
              <a:gd name="connsiteY12" fmla="*/ 324493 h 1068659"/>
              <a:gd name="connsiteX13" fmla="*/ 671209 w 817124"/>
              <a:gd name="connsiteY13" fmla="*/ 334220 h 1068659"/>
              <a:gd name="connsiteX14" fmla="*/ 666345 w 817124"/>
              <a:gd name="connsiteY14" fmla="*/ 514182 h 1068659"/>
              <a:gd name="connsiteX15" fmla="*/ 661481 w 817124"/>
              <a:gd name="connsiteY15" fmla="*/ 397450 h 1068659"/>
              <a:gd name="connsiteX16" fmla="*/ 817124 w 817124"/>
              <a:gd name="connsiteY16" fmla="*/ 426633 h 1068659"/>
              <a:gd name="connsiteX17" fmla="*/ 812260 w 817124"/>
              <a:gd name="connsiteY17" fmla="*/ 718463 h 1068659"/>
              <a:gd name="connsiteX18" fmla="*/ 710119 w 817124"/>
              <a:gd name="connsiteY18" fmla="*/ 1068659 h 1068659"/>
              <a:gd name="connsiteX19" fmla="*/ 262647 w 817124"/>
              <a:gd name="connsiteY19" fmla="*/ 1058931 h 1068659"/>
              <a:gd name="connsiteX0" fmla="*/ 262647 w 817124"/>
              <a:gd name="connsiteY0" fmla="*/ 1058931 h 1068659"/>
              <a:gd name="connsiteX1" fmla="*/ 77821 w 817124"/>
              <a:gd name="connsiteY1" fmla="*/ 703871 h 1068659"/>
              <a:gd name="connsiteX2" fmla="*/ 0 w 817124"/>
              <a:gd name="connsiteY2" fmla="*/ 592003 h 1068659"/>
              <a:gd name="connsiteX3" fmla="*/ 4864 w 817124"/>
              <a:gd name="connsiteY3" fmla="*/ 441225 h 1068659"/>
              <a:gd name="connsiteX4" fmla="*/ 160507 w 817124"/>
              <a:gd name="connsiteY4" fmla="*/ 504454 h 1068659"/>
              <a:gd name="connsiteX5" fmla="*/ 179962 w 817124"/>
              <a:gd name="connsiteY5" fmla="*/ 650369 h 1068659"/>
              <a:gd name="connsiteX6" fmla="*/ 177479 w 817124"/>
              <a:gd name="connsiteY6" fmla="*/ 64024 h 1068659"/>
              <a:gd name="connsiteX7" fmla="*/ 345535 w 817124"/>
              <a:gd name="connsiteY7" fmla="*/ 66405 h 1068659"/>
              <a:gd name="connsiteX8" fmla="*/ 345332 w 817124"/>
              <a:gd name="connsiteY8" fmla="*/ 455816 h 1068659"/>
              <a:gd name="connsiteX9" fmla="*/ 343052 w 817124"/>
              <a:gd name="connsiteY9" fmla="*/ 287862 h 1068659"/>
              <a:gd name="connsiteX10" fmla="*/ 510702 w 817124"/>
              <a:gd name="connsiteY10" fmla="*/ 305037 h 1068659"/>
              <a:gd name="connsiteX11" fmla="*/ 515566 w 817124"/>
              <a:gd name="connsiteY11" fmla="*/ 460680 h 1068659"/>
              <a:gd name="connsiteX12" fmla="*/ 515566 w 817124"/>
              <a:gd name="connsiteY12" fmla="*/ 324493 h 1068659"/>
              <a:gd name="connsiteX13" fmla="*/ 671209 w 817124"/>
              <a:gd name="connsiteY13" fmla="*/ 334220 h 1068659"/>
              <a:gd name="connsiteX14" fmla="*/ 666345 w 817124"/>
              <a:gd name="connsiteY14" fmla="*/ 514182 h 1068659"/>
              <a:gd name="connsiteX15" fmla="*/ 661481 w 817124"/>
              <a:gd name="connsiteY15" fmla="*/ 397450 h 1068659"/>
              <a:gd name="connsiteX16" fmla="*/ 817124 w 817124"/>
              <a:gd name="connsiteY16" fmla="*/ 426633 h 1068659"/>
              <a:gd name="connsiteX17" fmla="*/ 812260 w 817124"/>
              <a:gd name="connsiteY17" fmla="*/ 718463 h 1068659"/>
              <a:gd name="connsiteX18" fmla="*/ 710119 w 817124"/>
              <a:gd name="connsiteY18" fmla="*/ 1068659 h 1068659"/>
              <a:gd name="connsiteX19" fmla="*/ 262647 w 817124"/>
              <a:gd name="connsiteY19" fmla="*/ 1058931 h 1068659"/>
              <a:gd name="connsiteX0" fmla="*/ 262647 w 817124"/>
              <a:gd name="connsiteY0" fmla="*/ 1058931 h 1068659"/>
              <a:gd name="connsiteX1" fmla="*/ 77821 w 817124"/>
              <a:gd name="connsiteY1" fmla="*/ 703871 h 1068659"/>
              <a:gd name="connsiteX2" fmla="*/ 0 w 817124"/>
              <a:gd name="connsiteY2" fmla="*/ 592003 h 1068659"/>
              <a:gd name="connsiteX3" fmla="*/ 4864 w 817124"/>
              <a:gd name="connsiteY3" fmla="*/ 441225 h 1068659"/>
              <a:gd name="connsiteX4" fmla="*/ 160507 w 817124"/>
              <a:gd name="connsiteY4" fmla="*/ 504454 h 1068659"/>
              <a:gd name="connsiteX5" fmla="*/ 179962 w 817124"/>
              <a:gd name="connsiteY5" fmla="*/ 650369 h 1068659"/>
              <a:gd name="connsiteX6" fmla="*/ 177479 w 817124"/>
              <a:gd name="connsiteY6" fmla="*/ 64024 h 1068659"/>
              <a:gd name="connsiteX7" fmla="*/ 345535 w 817124"/>
              <a:gd name="connsiteY7" fmla="*/ 66405 h 1068659"/>
              <a:gd name="connsiteX8" fmla="*/ 345332 w 817124"/>
              <a:gd name="connsiteY8" fmla="*/ 455816 h 1068659"/>
              <a:gd name="connsiteX9" fmla="*/ 343052 w 817124"/>
              <a:gd name="connsiteY9" fmla="*/ 287862 h 1068659"/>
              <a:gd name="connsiteX10" fmla="*/ 510702 w 817124"/>
              <a:gd name="connsiteY10" fmla="*/ 305037 h 1068659"/>
              <a:gd name="connsiteX11" fmla="*/ 510804 w 817124"/>
              <a:gd name="connsiteY11" fmla="*/ 489255 h 1068659"/>
              <a:gd name="connsiteX12" fmla="*/ 515566 w 817124"/>
              <a:gd name="connsiteY12" fmla="*/ 324493 h 1068659"/>
              <a:gd name="connsiteX13" fmla="*/ 671209 w 817124"/>
              <a:gd name="connsiteY13" fmla="*/ 334220 h 1068659"/>
              <a:gd name="connsiteX14" fmla="*/ 666345 w 817124"/>
              <a:gd name="connsiteY14" fmla="*/ 514182 h 1068659"/>
              <a:gd name="connsiteX15" fmla="*/ 661481 w 817124"/>
              <a:gd name="connsiteY15" fmla="*/ 397450 h 1068659"/>
              <a:gd name="connsiteX16" fmla="*/ 817124 w 817124"/>
              <a:gd name="connsiteY16" fmla="*/ 426633 h 1068659"/>
              <a:gd name="connsiteX17" fmla="*/ 812260 w 817124"/>
              <a:gd name="connsiteY17" fmla="*/ 718463 h 1068659"/>
              <a:gd name="connsiteX18" fmla="*/ 710119 w 817124"/>
              <a:gd name="connsiteY18" fmla="*/ 1068659 h 1068659"/>
              <a:gd name="connsiteX19" fmla="*/ 262647 w 817124"/>
              <a:gd name="connsiteY19" fmla="*/ 1058931 h 1068659"/>
              <a:gd name="connsiteX0" fmla="*/ 262647 w 817124"/>
              <a:gd name="connsiteY0" fmla="*/ 1058931 h 1068659"/>
              <a:gd name="connsiteX1" fmla="*/ 77821 w 817124"/>
              <a:gd name="connsiteY1" fmla="*/ 703871 h 1068659"/>
              <a:gd name="connsiteX2" fmla="*/ 0 w 817124"/>
              <a:gd name="connsiteY2" fmla="*/ 592003 h 1068659"/>
              <a:gd name="connsiteX3" fmla="*/ 4864 w 817124"/>
              <a:gd name="connsiteY3" fmla="*/ 441225 h 1068659"/>
              <a:gd name="connsiteX4" fmla="*/ 160507 w 817124"/>
              <a:gd name="connsiteY4" fmla="*/ 504454 h 1068659"/>
              <a:gd name="connsiteX5" fmla="*/ 179962 w 817124"/>
              <a:gd name="connsiteY5" fmla="*/ 650369 h 1068659"/>
              <a:gd name="connsiteX6" fmla="*/ 177479 w 817124"/>
              <a:gd name="connsiteY6" fmla="*/ 64024 h 1068659"/>
              <a:gd name="connsiteX7" fmla="*/ 345535 w 817124"/>
              <a:gd name="connsiteY7" fmla="*/ 66405 h 1068659"/>
              <a:gd name="connsiteX8" fmla="*/ 345332 w 817124"/>
              <a:gd name="connsiteY8" fmla="*/ 455816 h 1068659"/>
              <a:gd name="connsiteX9" fmla="*/ 343052 w 817124"/>
              <a:gd name="connsiteY9" fmla="*/ 287862 h 1068659"/>
              <a:gd name="connsiteX10" fmla="*/ 510702 w 817124"/>
              <a:gd name="connsiteY10" fmla="*/ 305037 h 1068659"/>
              <a:gd name="connsiteX11" fmla="*/ 510804 w 817124"/>
              <a:gd name="connsiteY11" fmla="*/ 489255 h 1068659"/>
              <a:gd name="connsiteX12" fmla="*/ 515566 w 817124"/>
              <a:gd name="connsiteY12" fmla="*/ 324493 h 1068659"/>
              <a:gd name="connsiteX13" fmla="*/ 671209 w 817124"/>
              <a:gd name="connsiteY13" fmla="*/ 334220 h 1068659"/>
              <a:gd name="connsiteX14" fmla="*/ 663964 w 817124"/>
              <a:gd name="connsiteY14" fmla="*/ 509419 h 1068659"/>
              <a:gd name="connsiteX15" fmla="*/ 661481 w 817124"/>
              <a:gd name="connsiteY15" fmla="*/ 397450 h 1068659"/>
              <a:gd name="connsiteX16" fmla="*/ 817124 w 817124"/>
              <a:gd name="connsiteY16" fmla="*/ 426633 h 1068659"/>
              <a:gd name="connsiteX17" fmla="*/ 812260 w 817124"/>
              <a:gd name="connsiteY17" fmla="*/ 718463 h 1068659"/>
              <a:gd name="connsiteX18" fmla="*/ 710119 w 817124"/>
              <a:gd name="connsiteY18" fmla="*/ 1068659 h 1068659"/>
              <a:gd name="connsiteX19" fmla="*/ 262647 w 817124"/>
              <a:gd name="connsiteY19" fmla="*/ 1058931 h 1068659"/>
              <a:gd name="connsiteX0" fmla="*/ 262647 w 817124"/>
              <a:gd name="connsiteY0" fmla="*/ 1058931 h 1068659"/>
              <a:gd name="connsiteX1" fmla="*/ 77821 w 817124"/>
              <a:gd name="connsiteY1" fmla="*/ 703871 h 1068659"/>
              <a:gd name="connsiteX2" fmla="*/ 0 w 817124"/>
              <a:gd name="connsiteY2" fmla="*/ 592003 h 1068659"/>
              <a:gd name="connsiteX3" fmla="*/ 4864 w 817124"/>
              <a:gd name="connsiteY3" fmla="*/ 441225 h 1068659"/>
              <a:gd name="connsiteX4" fmla="*/ 160507 w 817124"/>
              <a:gd name="connsiteY4" fmla="*/ 504454 h 1068659"/>
              <a:gd name="connsiteX5" fmla="*/ 179962 w 817124"/>
              <a:gd name="connsiteY5" fmla="*/ 650369 h 1068659"/>
              <a:gd name="connsiteX6" fmla="*/ 177479 w 817124"/>
              <a:gd name="connsiteY6" fmla="*/ 64024 h 1068659"/>
              <a:gd name="connsiteX7" fmla="*/ 345535 w 817124"/>
              <a:gd name="connsiteY7" fmla="*/ 66405 h 1068659"/>
              <a:gd name="connsiteX8" fmla="*/ 345332 w 817124"/>
              <a:gd name="connsiteY8" fmla="*/ 455816 h 1068659"/>
              <a:gd name="connsiteX9" fmla="*/ 343052 w 817124"/>
              <a:gd name="connsiteY9" fmla="*/ 287862 h 1068659"/>
              <a:gd name="connsiteX10" fmla="*/ 510702 w 817124"/>
              <a:gd name="connsiteY10" fmla="*/ 305037 h 1068659"/>
              <a:gd name="connsiteX11" fmla="*/ 510804 w 817124"/>
              <a:gd name="connsiteY11" fmla="*/ 489255 h 1068659"/>
              <a:gd name="connsiteX12" fmla="*/ 515566 w 817124"/>
              <a:gd name="connsiteY12" fmla="*/ 324493 h 1068659"/>
              <a:gd name="connsiteX13" fmla="*/ 656922 w 817124"/>
              <a:gd name="connsiteY13" fmla="*/ 341364 h 1068659"/>
              <a:gd name="connsiteX14" fmla="*/ 663964 w 817124"/>
              <a:gd name="connsiteY14" fmla="*/ 509419 h 1068659"/>
              <a:gd name="connsiteX15" fmla="*/ 661481 w 817124"/>
              <a:gd name="connsiteY15" fmla="*/ 397450 h 1068659"/>
              <a:gd name="connsiteX16" fmla="*/ 817124 w 817124"/>
              <a:gd name="connsiteY16" fmla="*/ 426633 h 1068659"/>
              <a:gd name="connsiteX17" fmla="*/ 812260 w 817124"/>
              <a:gd name="connsiteY17" fmla="*/ 718463 h 1068659"/>
              <a:gd name="connsiteX18" fmla="*/ 710119 w 817124"/>
              <a:gd name="connsiteY18" fmla="*/ 1068659 h 1068659"/>
              <a:gd name="connsiteX19" fmla="*/ 262647 w 817124"/>
              <a:gd name="connsiteY19" fmla="*/ 1058931 h 1068659"/>
              <a:gd name="connsiteX0" fmla="*/ 262647 w 817124"/>
              <a:gd name="connsiteY0" fmla="*/ 1058931 h 1068659"/>
              <a:gd name="connsiteX1" fmla="*/ 77821 w 817124"/>
              <a:gd name="connsiteY1" fmla="*/ 703871 h 1068659"/>
              <a:gd name="connsiteX2" fmla="*/ 0 w 817124"/>
              <a:gd name="connsiteY2" fmla="*/ 592003 h 1068659"/>
              <a:gd name="connsiteX3" fmla="*/ 4864 w 817124"/>
              <a:gd name="connsiteY3" fmla="*/ 441225 h 1068659"/>
              <a:gd name="connsiteX4" fmla="*/ 160507 w 817124"/>
              <a:gd name="connsiteY4" fmla="*/ 504454 h 1068659"/>
              <a:gd name="connsiteX5" fmla="*/ 179962 w 817124"/>
              <a:gd name="connsiteY5" fmla="*/ 650369 h 1068659"/>
              <a:gd name="connsiteX6" fmla="*/ 177479 w 817124"/>
              <a:gd name="connsiteY6" fmla="*/ 64024 h 1068659"/>
              <a:gd name="connsiteX7" fmla="*/ 345535 w 817124"/>
              <a:gd name="connsiteY7" fmla="*/ 66405 h 1068659"/>
              <a:gd name="connsiteX8" fmla="*/ 345332 w 817124"/>
              <a:gd name="connsiteY8" fmla="*/ 455816 h 1068659"/>
              <a:gd name="connsiteX9" fmla="*/ 343052 w 817124"/>
              <a:gd name="connsiteY9" fmla="*/ 287862 h 1068659"/>
              <a:gd name="connsiteX10" fmla="*/ 510702 w 817124"/>
              <a:gd name="connsiteY10" fmla="*/ 305037 h 1068659"/>
              <a:gd name="connsiteX11" fmla="*/ 510804 w 817124"/>
              <a:gd name="connsiteY11" fmla="*/ 489255 h 1068659"/>
              <a:gd name="connsiteX12" fmla="*/ 515566 w 817124"/>
              <a:gd name="connsiteY12" fmla="*/ 324493 h 1068659"/>
              <a:gd name="connsiteX13" fmla="*/ 656922 w 817124"/>
              <a:gd name="connsiteY13" fmla="*/ 341364 h 1068659"/>
              <a:gd name="connsiteX14" fmla="*/ 663964 w 817124"/>
              <a:gd name="connsiteY14" fmla="*/ 509419 h 1068659"/>
              <a:gd name="connsiteX15" fmla="*/ 661481 w 817124"/>
              <a:gd name="connsiteY15" fmla="*/ 397450 h 1068659"/>
              <a:gd name="connsiteX16" fmla="*/ 817124 w 817124"/>
              <a:gd name="connsiteY16" fmla="*/ 426633 h 1068659"/>
              <a:gd name="connsiteX17" fmla="*/ 812260 w 817124"/>
              <a:gd name="connsiteY17" fmla="*/ 718463 h 1068659"/>
              <a:gd name="connsiteX18" fmla="*/ 710119 w 817124"/>
              <a:gd name="connsiteY18" fmla="*/ 1068659 h 1068659"/>
              <a:gd name="connsiteX19" fmla="*/ 262647 w 817124"/>
              <a:gd name="connsiteY19" fmla="*/ 1058931 h 1068659"/>
              <a:gd name="connsiteX0" fmla="*/ 262647 w 817124"/>
              <a:gd name="connsiteY0" fmla="*/ 1058931 h 1068659"/>
              <a:gd name="connsiteX1" fmla="*/ 77821 w 817124"/>
              <a:gd name="connsiteY1" fmla="*/ 703871 h 1068659"/>
              <a:gd name="connsiteX2" fmla="*/ 0 w 817124"/>
              <a:gd name="connsiteY2" fmla="*/ 592003 h 1068659"/>
              <a:gd name="connsiteX3" fmla="*/ 4864 w 817124"/>
              <a:gd name="connsiteY3" fmla="*/ 441225 h 1068659"/>
              <a:gd name="connsiteX4" fmla="*/ 160507 w 817124"/>
              <a:gd name="connsiteY4" fmla="*/ 504454 h 1068659"/>
              <a:gd name="connsiteX5" fmla="*/ 179962 w 817124"/>
              <a:gd name="connsiteY5" fmla="*/ 650369 h 1068659"/>
              <a:gd name="connsiteX6" fmla="*/ 177479 w 817124"/>
              <a:gd name="connsiteY6" fmla="*/ 64024 h 1068659"/>
              <a:gd name="connsiteX7" fmla="*/ 345535 w 817124"/>
              <a:gd name="connsiteY7" fmla="*/ 66405 h 1068659"/>
              <a:gd name="connsiteX8" fmla="*/ 345332 w 817124"/>
              <a:gd name="connsiteY8" fmla="*/ 455816 h 1068659"/>
              <a:gd name="connsiteX9" fmla="*/ 343052 w 817124"/>
              <a:gd name="connsiteY9" fmla="*/ 287862 h 1068659"/>
              <a:gd name="connsiteX10" fmla="*/ 510702 w 817124"/>
              <a:gd name="connsiteY10" fmla="*/ 305037 h 1068659"/>
              <a:gd name="connsiteX11" fmla="*/ 510804 w 817124"/>
              <a:gd name="connsiteY11" fmla="*/ 489255 h 1068659"/>
              <a:gd name="connsiteX12" fmla="*/ 515566 w 817124"/>
              <a:gd name="connsiteY12" fmla="*/ 324493 h 1068659"/>
              <a:gd name="connsiteX13" fmla="*/ 656922 w 817124"/>
              <a:gd name="connsiteY13" fmla="*/ 341364 h 1068659"/>
              <a:gd name="connsiteX14" fmla="*/ 663964 w 817124"/>
              <a:gd name="connsiteY14" fmla="*/ 509419 h 1068659"/>
              <a:gd name="connsiteX15" fmla="*/ 661481 w 817124"/>
              <a:gd name="connsiteY15" fmla="*/ 397450 h 1068659"/>
              <a:gd name="connsiteX16" fmla="*/ 817124 w 817124"/>
              <a:gd name="connsiteY16" fmla="*/ 426633 h 1068659"/>
              <a:gd name="connsiteX17" fmla="*/ 812260 w 817124"/>
              <a:gd name="connsiteY17" fmla="*/ 718463 h 1068659"/>
              <a:gd name="connsiteX18" fmla="*/ 710119 w 817124"/>
              <a:gd name="connsiteY18" fmla="*/ 1068659 h 1068659"/>
              <a:gd name="connsiteX19" fmla="*/ 262647 w 817124"/>
              <a:gd name="connsiteY19" fmla="*/ 1058931 h 1068659"/>
              <a:gd name="connsiteX0" fmla="*/ 262647 w 817124"/>
              <a:gd name="connsiteY0" fmla="*/ 1058931 h 1068659"/>
              <a:gd name="connsiteX1" fmla="*/ 77821 w 817124"/>
              <a:gd name="connsiteY1" fmla="*/ 703871 h 1068659"/>
              <a:gd name="connsiteX2" fmla="*/ 0 w 817124"/>
              <a:gd name="connsiteY2" fmla="*/ 592003 h 1068659"/>
              <a:gd name="connsiteX3" fmla="*/ 4864 w 817124"/>
              <a:gd name="connsiteY3" fmla="*/ 441225 h 1068659"/>
              <a:gd name="connsiteX4" fmla="*/ 160507 w 817124"/>
              <a:gd name="connsiteY4" fmla="*/ 504454 h 1068659"/>
              <a:gd name="connsiteX5" fmla="*/ 179962 w 817124"/>
              <a:gd name="connsiteY5" fmla="*/ 650369 h 1068659"/>
              <a:gd name="connsiteX6" fmla="*/ 177479 w 817124"/>
              <a:gd name="connsiteY6" fmla="*/ 64024 h 1068659"/>
              <a:gd name="connsiteX7" fmla="*/ 345535 w 817124"/>
              <a:gd name="connsiteY7" fmla="*/ 66405 h 1068659"/>
              <a:gd name="connsiteX8" fmla="*/ 345332 w 817124"/>
              <a:gd name="connsiteY8" fmla="*/ 455816 h 1068659"/>
              <a:gd name="connsiteX9" fmla="*/ 343052 w 817124"/>
              <a:gd name="connsiteY9" fmla="*/ 287862 h 1068659"/>
              <a:gd name="connsiteX10" fmla="*/ 510702 w 817124"/>
              <a:gd name="connsiteY10" fmla="*/ 305037 h 1068659"/>
              <a:gd name="connsiteX11" fmla="*/ 510804 w 817124"/>
              <a:gd name="connsiteY11" fmla="*/ 489255 h 1068659"/>
              <a:gd name="connsiteX12" fmla="*/ 515566 w 817124"/>
              <a:gd name="connsiteY12" fmla="*/ 341162 h 1068659"/>
              <a:gd name="connsiteX13" fmla="*/ 656922 w 817124"/>
              <a:gd name="connsiteY13" fmla="*/ 341364 h 1068659"/>
              <a:gd name="connsiteX14" fmla="*/ 663964 w 817124"/>
              <a:gd name="connsiteY14" fmla="*/ 509419 h 1068659"/>
              <a:gd name="connsiteX15" fmla="*/ 661481 w 817124"/>
              <a:gd name="connsiteY15" fmla="*/ 397450 h 1068659"/>
              <a:gd name="connsiteX16" fmla="*/ 817124 w 817124"/>
              <a:gd name="connsiteY16" fmla="*/ 426633 h 1068659"/>
              <a:gd name="connsiteX17" fmla="*/ 812260 w 817124"/>
              <a:gd name="connsiteY17" fmla="*/ 718463 h 1068659"/>
              <a:gd name="connsiteX18" fmla="*/ 710119 w 817124"/>
              <a:gd name="connsiteY18" fmla="*/ 1068659 h 1068659"/>
              <a:gd name="connsiteX19" fmla="*/ 262647 w 817124"/>
              <a:gd name="connsiteY19" fmla="*/ 1058931 h 1068659"/>
              <a:gd name="connsiteX0" fmla="*/ 262647 w 817124"/>
              <a:gd name="connsiteY0" fmla="*/ 1058931 h 1068659"/>
              <a:gd name="connsiteX1" fmla="*/ 77821 w 817124"/>
              <a:gd name="connsiteY1" fmla="*/ 703871 h 1068659"/>
              <a:gd name="connsiteX2" fmla="*/ 0 w 817124"/>
              <a:gd name="connsiteY2" fmla="*/ 592003 h 1068659"/>
              <a:gd name="connsiteX3" fmla="*/ 4864 w 817124"/>
              <a:gd name="connsiteY3" fmla="*/ 441225 h 1068659"/>
              <a:gd name="connsiteX4" fmla="*/ 160507 w 817124"/>
              <a:gd name="connsiteY4" fmla="*/ 504454 h 1068659"/>
              <a:gd name="connsiteX5" fmla="*/ 179962 w 817124"/>
              <a:gd name="connsiteY5" fmla="*/ 650369 h 1068659"/>
              <a:gd name="connsiteX6" fmla="*/ 177479 w 817124"/>
              <a:gd name="connsiteY6" fmla="*/ 64024 h 1068659"/>
              <a:gd name="connsiteX7" fmla="*/ 345535 w 817124"/>
              <a:gd name="connsiteY7" fmla="*/ 66405 h 1068659"/>
              <a:gd name="connsiteX8" fmla="*/ 345332 w 817124"/>
              <a:gd name="connsiteY8" fmla="*/ 455816 h 1068659"/>
              <a:gd name="connsiteX9" fmla="*/ 343052 w 817124"/>
              <a:gd name="connsiteY9" fmla="*/ 287862 h 1068659"/>
              <a:gd name="connsiteX10" fmla="*/ 510702 w 817124"/>
              <a:gd name="connsiteY10" fmla="*/ 305037 h 1068659"/>
              <a:gd name="connsiteX11" fmla="*/ 510804 w 817124"/>
              <a:gd name="connsiteY11" fmla="*/ 489255 h 1068659"/>
              <a:gd name="connsiteX12" fmla="*/ 515566 w 817124"/>
              <a:gd name="connsiteY12" fmla="*/ 341162 h 1068659"/>
              <a:gd name="connsiteX13" fmla="*/ 668828 w 817124"/>
              <a:gd name="connsiteY13" fmla="*/ 358033 h 1068659"/>
              <a:gd name="connsiteX14" fmla="*/ 663964 w 817124"/>
              <a:gd name="connsiteY14" fmla="*/ 509419 h 1068659"/>
              <a:gd name="connsiteX15" fmla="*/ 661481 w 817124"/>
              <a:gd name="connsiteY15" fmla="*/ 397450 h 1068659"/>
              <a:gd name="connsiteX16" fmla="*/ 817124 w 817124"/>
              <a:gd name="connsiteY16" fmla="*/ 426633 h 1068659"/>
              <a:gd name="connsiteX17" fmla="*/ 812260 w 817124"/>
              <a:gd name="connsiteY17" fmla="*/ 718463 h 1068659"/>
              <a:gd name="connsiteX18" fmla="*/ 710119 w 817124"/>
              <a:gd name="connsiteY18" fmla="*/ 1068659 h 1068659"/>
              <a:gd name="connsiteX19" fmla="*/ 262647 w 817124"/>
              <a:gd name="connsiteY19" fmla="*/ 1058931 h 1068659"/>
              <a:gd name="connsiteX0" fmla="*/ 262647 w 817124"/>
              <a:gd name="connsiteY0" fmla="*/ 1058931 h 1068659"/>
              <a:gd name="connsiteX1" fmla="*/ 77821 w 817124"/>
              <a:gd name="connsiteY1" fmla="*/ 703871 h 1068659"/>
              <a:gd name="connsiteX2" fmla="*/ 0 w 817124"/>
              <a:gd name="connsiteY2" fmla="*/ 592003 h 1068659"/>
              <a:gd name="connsiteX3" fmla="*/ 4864 w 817124"/>
              <a:gd name="connsiteY3" fmla="*/ 441225 h 1068659"/>
              <a:gd name="connsiteX4" fmla="*/ 160507 w 817124"/>
              <a:gd name="connsiteY4" fmla="*/ 504454 h 1068659"/>
              <a:gd name="connsiteX5" fmla="*/ 179962 w 817124"/>
              <a:gd name="connsiteY5" fmla="*/ 650369 h 1068659"/>
              <a:gd name="connsiteX6" fmla="*/ 177479 w 817124"/>
              <a:gd name="connsiteY6" fmla="*/ 64024 h 1068659"/>
              <a:gd name="connsiteX7" fmla="*/ 345535 w 817124"/>
              <a:gd name="connsiteY7" fmla="*/ 66405 h 1068659"/>
              <a:gd name="connsiteX8" fmla="*/ 345332 w 817124"/>
              <a:gd name="connsiteY8" fmla="*/ 455816 h 1068659"/>
              <a:gd name="connsiteX9" fmla="*/ 343052 w 817124"/>
              <a:gd name="connsiteY9" fmla="*/ 287862 h 1068659"/>
              <a:gd name="connsiteX10" fmla="*/ 510702 w 817124"/>
              <a:gd name="connsiteY10" fmla="*/ 305037 h 1068659"/>
              <a:gd name="connsiteX11" fmla="*/ 510804 w 817124"/>
              <a:gd name="connsiteY11" fmla="*/ 489255 h 1068659"/>
              <a:gd name="connsiteX12" fmla="*/ 515566 w 817124"/>
              <a:gd name="connsiteY12" fmla="*/ 341162 h 1068659"/>
              <a:gd name="connsiteX13" fmla="*/ 668828 w 817124"/>
              <a:gd name="connsiteY13" fmla="*/ 358033 h 1068659"/>
              <a:gd name="connsiteX14" fmla="*/ 663964 w 817124"/>
              <a:gd name="connsiteY14" fmla="*/ 509419 h 1068659"/>
              <a:gd name="connsiteX15" fmla="*/ 661481 w 817124"/>
              <a:gd name="connsiteY15" fmla="*/ 397450 h 1068659"/>
              <a:gd name="connsiteX16" fmla="*/ 817124 w 817124"/>
              <a:gd name="connsiteY16" fmla="*/ 426633 h 1068659"/>
              <a:gd name="connsiteX17" fmla="*/ 812260 w 817124"/>
              <a:gd name="connsiteY17" fmla="*/ 718463 h 1068659"/>
              <a:gd name="connsiteX18" fmla="*/ 710119 w 817124"/>
              <a:gd name="connsiteY18" fmla="*/ 1068659 h 1068659"/>
              <a:gd name="connsiteX19" fmla="*/ 262647 w 817124"/>
              <a:gd name="connsiteY19" fmla="*/ 1058931 h 1068659"/>
              <a:gd name="connsiteX0" fmla="*/ 262647 w 817124"/>
              <a:gd name="connsiteY0" fmla="*/ 1058931 h 1068659"/>
              <a:gd name="connsiteX1" fmla="*/ 77821 w 817124"/>
              <a:gd name="connsiteY1" fmla="*/ 703871 h 1068659"/>
              <a:gd name="connsiteX2" fmla="*/ 0 w 817124"/>
              <a:gd name="connsiteY2" fmla="*/ 592003 h 1068659"/>
              <a:gd name="connsiteX3" fmla="*/ 4864 w 817124"/>
              <a:gd name="connsiteY3" fmla="*/ 441225 h 1068659"/>
              <a:gd name="connsiteX4" fmla="*/ 160507 w 817124"/>
              <a:gd name="connsiteY4" fmla="*/ 504454 h 1068659"/>
              <a:gd name="connsiteX5" fmla="*/ 179962 w 817124"/>
              <a:gd name="connsiteY5" fmla="*/ 650369 h 1068659"/>
              <a:gd name="connsiteX6" fmla="*/ 177479 w 817124"/>
              <a:gd name="connsiteY6" fmla="*/ 64024 h 1068659"/>
              <a:gd name="connsiteX7" fmla="*/ 345535 w 817124"/>
              <a:gd name="connsiteY7" fmla="*/ 66405 h 1068659"/>
              <a:gd name="connsiteX8" fmla="*/ 345332 w 817124"/>
              <a:gd name="connsiteY8" fmla="*/ 455816 h 1068659"/>
              <a:gd name="connsiteX9" fmla="*/ 343052 w 817124"/>
              <a:gd name="connsiteY9" fmla="*/ 287862 h 1068659"/>
              <a:gd name="connsiteX10" fmla="*/ 510702 w 817124"/>
              <a:gd name="connsiteY10" fmla="*/ 305037 h 1068659"/>
              <a:gd name="connsiteX11" fmla="*/ 510804 w 817124"/>
              <a:gd name="connsiteY11" fmla="*/ 489255 h 1068659"/>
              <a:gd name="connsiteX12" fmla="*/ 515566 w 817124"/>
              <a:gd name="connsiteY12" fmla="*/ 341162 h 1068659"/>
              <a:gd name="connsiteX13" fmla="*/ 668828 w 817124"/>
              <a:gd name="connsiteY13" fmla="*/ 358033 h 1068659"/>
              <a:gd name="connsiteX14" fmla="*/ 663964 w 817124"/>
              <a:gd name="connsiteY14" fmla="*/ 509419 h 1068659"/>
              <a:gd name="connsiteX15" fmla="*/ 661481 w 817124"/>
              <a:gd name="connsiteY15" fmla="*/ 397450 h 1068659"/>
              <a:gd name="connsiteX16" fmla="*/ 817124 w 817124"/>
              <a:gd name="connsiteY16" fmla="*/ 426633 h 1068659"/>
              <a:gd name="connsiteX17" fmla="*/ 812260 w 817124"/>
              <a:gd name="connsiteY17" fmla="*/ 718463 h 1068659"/>
              <a:gd name="connsiteX18" fmla="*/ 710119 w 817124"/>
              <a:gd name="connsiteY18" fmla="*/ 1068659 h 1068659"/>
              <a:gd name="connsiteX19" fmla="*/ 262647 w 817124"/>
              <a:gd name="connsiteY19" fmla="*/ 1058931 h 1068659"/>
              <a:gd name="connsiteX0" fmla="*/ 262647 w 817124"/>
              <a:gd name="connsiteY0" fmla="*/ 1058931 h 1068659"/>
              <a:gd name="connsiteX1" fmla="*/ 77821 w 817124"/>
              <a:gd name="connsiteY1" fmla="*/ 703871 h 1068659"/>
              <a:gd name="connsiteX2" fmla="*/ 0 w 817124"/>
              <a:gd name="connsiteY2" fmla="*/ 592003 h 1068659"/>
              <a:gd name="connsiteX3" fmla="*/ 4864 w 817124"/>
              <a:gd name="connsiteY3" fmla="*/ 441225 h 1068659"/>
              <a:gd name="connsiteX4" fmla="*/ 160507 w 817124"/>
              <a:gd name="connsiteY4" fmla="*/ 504454 h 1068659"/>
              <a:gd name="connsiteX5" fmla="*/ 179962 w 817124"/>
              <a:gd name="connsiteY5" fmla="*/ 650369 h 1068659"/>
              <a:gd name="connsiteX6" fmla="*/ 177479 w 817124"/>
              <a:gd name="connsiteY6" fmla="*/ 64024 h 1068659"/>
              <a:gd name="connsiteX7" fmla="*/ 345535 w 817124"/>
              <a:gd name="connsiteY7" fmla="*/ 66405 h 1068659"/>
              <a:gd name="connsiteX8" fmla="*/ 345332 w 817124"/>
              <a:gd name="connsiteY8" fmla="*/ 455816 h 1068659"/>
              <a:gd name="connsiteX9" fmla="*/ 343052 w 817124"/>
              <a:gd name="connsiteY9" fmla="*/ 287862 h 1068659"/>
              <a:gd name="connsiteX10" fmla="*/ 510702 w 817124"/>
              <a:gd name="connsiteY10" fmla="*/ 305037 h 1068659"/>
              <a:gd name="connsiteX11" fmla="*/ 510804 w 817124"/>
              <a:gd name="connsiteY11" fmla="*/ 489255 h 1068659"/>
              <a:gd name="connsiteX12" fmla="*/ 515566 w 817124"/>
              <a:gd name="connsiteY12" fmla="*/ 341162 h 1068659"/>
              <a:gd name="connsiteX13" fmla="*/ 668828 w 817124"/>
              <a:gd name="connsiteY13" fmla="*/ 358033 h 1068659"/>
              <a:gd name="connsiteX14" fmla="*/ 663964 w 817124"/>
              <a:gd name="connsiteY14" fmla="*/ 509419 h 1068659"/>
              <a:gd name="connsiteX15" fmla="*/ 661481 w 817124"/>
              <a:gd name="connsiteY15" fmla="*/ 397450 h 1068659"/>
              <a:gd name="connsiteX16" fmla="*/ 817124 w 817124"/>
              <a:gd name="connsiteY16" fmla="*/ 426633 h 1068659"/>
              <a:gd name="connsiteX17" fmla="*/ 812260 w 817124"/>
              <a:gd name="connsiteY17" fmla="*/ 718463 h 1068659"/>
              <a:gd name="connsiteX18" fmla="*/ 710119 w 817124"/>
              <a:gd name="connsiteY18" fmla="*/ 1068659 h 1068659"/>
              <a:gd name="connsiteX19" fmla="*/ 262647 w 817124"/>
              <a:gd name="connsiteY19" fmla="*/ 1058931 h 1068659"/>
              <a:gd name="connsiteX0" fmla="*/ 262647 w 817124"/>
              <a:gd name="connsiteY0" fmla="*/ 1058931 h 1068659"/>
              <a:gd name="connsiteX1" fmla="*/ 77821 w 817124"/>
              <a:gd name="connsiteY1" fmla="*/ 703871 h 1068659"/>
              <a:gd name="connsiteX2" fmla="*/ 0 w 817124"/>
              <a:gd name="connsiteY2" fmla="*/ 592003 h 1068659"/>
              <a:gd name="connsiteX3" fmla="*/ 4864 w 817124"/>
              <a:gd name="connsiteY3" fmla="*/ 441225 h 1068659"/>
              <a:gd name="connsiteX4" fmla="*/ 160507 w 817124"/>
              <a:gd name="connsiteY4" fmla="*/ 504454 h 1068659"/>
              <a:gd name="connsiteX5" fmla="*/ 179962 w 817124"/>
              <a:gd name="connsiteY5" fmla="*/ 650369 h 1068659"/>
              <a:gd name="connsiteX6" fmla="*/ 177479 w 817124"/>
              <a:gd name="connsiteY6" fmla="*/ 64024 h 1068659"/>
              <a:gd name="connsiteX7" fmla="*/ 345535 w 817124"/>
              <a:gd name="connsiteY7" fmla="*/ 66405 h 1068659"/>
              <a:gd name="connsiteX8" fmla="*/ 345332 w 817124"/>
              <a:gd name="connsiteY8" fmla="*/ 455816 h 1068659"/>
              <a:gd name="connsiteX9" fmla="*/ 343052 w 817124"/>
              <a:gd name="connsiteY9" fmla="*/ 287862 h 1068659"/>
              <a:gd name="connsiteX10" fmla="*/ 510702 w 817124"/>
              <a:gd name="connsiteY10" fmla="*/ 305037 h 1068659"/>
              <a:gd name="connsiteX11" fmla="*/ 510804 w 817124"/>
              <a:gd name="connsiteY11" fmla="*/ 489255 h 1068659"/>
              <a:gd name="connsiteX12" fmla="*/ 515566 w 817124"/>
              <a:gd name="connsiteY12" fmla="*/ 341162 h 1068659"/>
              <a:gd name="connsiteX13" fmla="*/ 668828 w 817124"/>
              <a:gd name="connsiteY13" fmla="*/ 358033 h 1068659"/>
              <a:gd name="connsiteX14" fmla="*/ 663964 w 817124"/>
              <a:gd name="connsiteY14" fmla="*/ 509419 h 1068659"/>
              <a:gd name="connsiteX15" fmla="*/ 704343 w 817124"/>
              <a:gd name="connsiteY15" fmla="*/ 409356 h 1068659"/>
              <a:gd name="connsiteX16" fmla="*/ 817124 w 817124"/>
              <a:gd name="connsiteY16" fmla="*/ 426633 h 1068659"/>
              <a:gd name="connsiteX17" fmla="*/ 812260 w 817124"/>
              <a:gd name="connsiteY17" fmla="*/ 718463 h 1068659"/>
              <a:gd name="connsiteX18" fmla="*/ 710119 w 817124"/>
              <a:gd name="connsiteY18" fmla="*/ 1068659 h 1068659"/>
              <a:gd name="connsiteX19" fmla="*/ 262647 w 817124"/>
              <a:gd name="connsiteY19" fmla="*/ 1058931 h 1068659"/>
              <a:gd name="connsiteX0" fmla="*/ 262647 w 817124"/>
              <a:gd name="connsiteY0" fmla="*/ 1058931 h 1068659"/>
              <a:gd name="connsiteX1" fmla="*/ 77821 w 817124"/>
              <a:gd name="connsiteY1" fmla="*/ 703871 h 1068659"/>
              <a:gd name="connsiteX2" fmla="*/ 0 w 817124"/>
              <a:gd name="connsiteY2" fmla="*/ 592003 h 1068659"/>
              <a:gd name="connsiteX3" fmla="*/ 4864 w 817124"/>
              <a:gd name="connsiteY3" fmla="*/ 441225 h 1068659"/>
              <a:gd name="connsiteX4" fmla="*/ 160507 w 817124"/>
              <a:gd name="connsiteY4" fmla="*/ 504454 h 1068659"/>
              <a:gd name="connsiteX5" fmla="*/ 179962 w 817124"/>
              <a:gd name="connsiteY5" fmla="*/ 650369 h 1068659"/>
              <a:gd name="connsiteX6" fmla="*/ 177479 w 817124"/>
              <a:gd name="connsiteY6" fmla="*/ 64024 h 1068659"/>
              <a:gd name="connsiteX7" fmla="*/ 345535 w 817124"/>
              <a:gd name="connsiteY7" fmla="*/ 66405 h 1068659"/>
              <a:gd name="connsiteX8" fmla="*/ 345332 w 817124"/>
              <a:gd name="connsiteY8" fmla="*/ 455816 h 1068659"/>
              <a:gd name="connsiteX9" fmla="*/ 343052 w 817124"/>
              <a:gd name="connsiteY9" fmla="*/ 287862 h 1068659"/>
              <a:gd name="connsiteX10" fmla="*/ 510702 w 817124"/>
              <a:gd name="connsiteY10" fmla="*/ 305037 h 1068659"/>
              <a:gd name="connsiteX11" fmla="*/ 510804 w 817124"/>
              <a:gd name="connsiteY11" fmla="*/ 489255 h 1068659"/>
              <a:gd name="connsiteX12" fmla="*/ 515566 w 817124"/>
              <a:gd name="connsiteY12" fmla="*/ 341162 h 1068659"/>
              <a:gd name="connsiteX13" fmla="*/ 664066 w 817124"/>
              <a:gd name="connsiteY13" fmla="*/ 358033 h 1068659"/>
              <a:gd name="connsiteX14" fmla="*/ 663964 w 817124"/>
              <a:gd name="connsiteY14" fmla="*/ 509419 h 1068659"/>
              <a:gd name="connsiteX15" fmla="*/ 704343 w 817124"/>
              <a:gd name="connsiteY15" fmla="*/ 409356 h 1068659"/>
              <a:gd name="connsiteX16" fmla="*/ 817124 w 817124"/>
              <a:gd name="connsiteY16" fmla="*/ 426633 h 1068659"/>
              <a:gd name="connsiteX17" fmla="*/ 812260 w 817124"/>
              <a:gd name="connsiteY17" fmla="*/ 718463 h 1068659"/>
              <a:gd name="connsiteX18" fmla="*/ 710119 w 817124"/>
              <a:gd name="connsiteY18" fmla="*/ 1068659 h 1068659"/>
              <a:gd name="connsiteX19" fmla="*/ 262647 w 817124"/>
              <a:gd name="connsiteY19" fmla="*/ 1058931 h 1068659"/>
              <a:gd name="connsiteX0" fmla="*/ 262647 w 817124"/>
              <a:gd name="connsiteY0" fmla="*/ 1058931 h 1068659"/>
              <a:gd name="connsiteX1" fmla="*/ 77821 w 817124"/>
              <a:gd name="connsiteY1" fmla="*/ 703871 h 1068659"/>
              <a:gd name="connsiteX2" fmla="*/ 0 w 817124"/>
              <a:gd name="connsiteY2" fmla="*/ 592003 h 1068659"/>
              <a:gd name="connsiteX3" fmla="*/ 4864 w 817124"/>
              <a:gd name="connsiteY3" fmla="*/ 441225 h 1068659"/>
              <a:gd name="connsiteX4" fmla="*/ 160507 w 817124"/>
              <a:gd name="connsiteY4" fmla="*/ 504454 h 1068659"/>
              <a:gd name="connsiteX5" fmla="*/ 179962 w 817124"/>
              <a:gd name="connsiteY5" fmla="*/ 650369 h 1068659"/>
              <a:gd name="connsiteX6" fmla="*/ 177479 w 817124"/>
              <a:gd name="connsiteY6" fmla="*/ 64024 h 1068659"/>
              <a:gd name="connsiteX7" fmla="*/ 345535 w 817124"/>
              <a:gd name="connsiteY7" fmla="*/ 66405 h 1068659"/>
              <a:gd name="connsiteX8" fmla="*/ 345332 w 817124"/>
              <a:gd name="connsiteY8" fmla="*/ 455816 h 1068659"/>
              <a:gd name="connsiteX9" fmla="*/ 343052 w 817124"/>
              <a:gd name="connsiteY9" fmla="*/ 287862 h 1068659"/>
              <a:gd name="connsiteX10" fmla="*/ 510702 w 817124"/>
              <a:gd name="connsiteY10" fmla="*/ 305037 h 1068659"/>
              <a:gd name="connsiteX11" fmla="*/ 510804 w 817124"/>
              <a:gd name="connsiteY11" fmla="*/ 489255 h 1068659"/>
              <a:gd name="connsiteX12" fmla="*/ 515566 w 817124"/>
              <a:gd name="connsiteY12" fmla="*/ 341162 h 1068659"/>
              <a:gd name="connsiteX13" fmla="*/ 664066 w 817124"/>
              <a:gd name="connsiteY13" fmla="*/ 358033 h 1068659"/>
              <a:gd name="connsiteX14" fmla="*/ 659201 w 817124"/>
              <a:gd name="connsiteY14" fmla="*/ 523706 h 1068659"/>
              <a:gd name="connsiteX15" fmla="*/ 704343 w 817124"/>
              <a:gd name="connsiteY15" fmla="*/ 409356 h 1068659"/>
              <a:gd name="connsiteX16" fmla="*/ 817124 w 817124"/>
              <a:gd name="connsiteY16" fmla="*/ 426633 h 1068659"/>
              <a:gd name="connsiteX17" fmla="*/ 812260 w 817124"/>
              <a:gd name="connsiteY17" fmla="*/ 718463 h 1068659"/>
              <a:gd name="connsiteX18" fmla="*/ 710119 w 817124"/>
              <a:gd name="connsiteY18" fmla="*/ 1068659 h 1068659"/>
              <a:gd name="connsiteX19" fmla="*/ 262647 w 817124"/>
              <a:gd name="connsiteY19" fmla="*/ 1058931 h 1068659"/>
              <a:gd name="connsiteX0" fmla="*/ 262647 w 817124"/>
              <a:gd name="connsiteY0" fmla="*/ 1058931 h 1068659"/>
              <a:gd name="connsiteX1" fmla="*/ 77821 w 817124"/>
              <a:gd name="connsiteY1" fmla="*/ 703871 h 1068659"/>
              <a:gd name="connsiteX2" fmla="*/ 0 w 817124"/>
              <a:gd name="connsiteY2" fmla="*/ 592003 h 1068659"/>
              <a:gd name="connsiteX3" fmla="*/ 4864 w 817124"/>
              <a:gd name="connsiteY3" fmla="*/ 441225 h 1068659"/>
              <a:gd name="connsiteX4" fmla="*/ 160507 w 817124"/>
              <a:gd name="connsiteY4" fmla="*/ 504454 h 1068659"/>
              <a:gd name="connsiteX5" fmla="*/ 179962 w 817124"/>
              <a:gd name="connsiteY5" fmla="*/ 650369 h 1068659"/>
              <a:gd name="connsiteX6" fmla="*/ 177479 w 817124"/>
              <a:gd name="connsiteY6" fmla="*/ 64024 h 1068659"/>
              <a:gd name="connsiteX7" fmla="*/ 345535 w 817124"/>
              <a:gd name="connsiteY7" fmla="*/ 66405 h 1068659"/>
              <a:gd name="connsiteX8" fmla="*/ 345332 w 817124"/>
              <a:gd name="connsiteY8" fmla="*/ 455816 h 1068659"/>
              <a:gd name="connsiteX9" fmla="*/ 343052 w 817124"/>
              <a:gd name="connsiteY9" fmla="*/ 287862 h 1068659"/>
              <a:gd name="connsiteX10" fmla="*/ 510702 w 817124"/>
              <a:gd name="connsiteY10" fmla="*/ 305037 h 1068659"/>
              <a:gd name="connsiteX11" fmla="*/ 510804 w 817124"/>
              <a:gd name="connsiteY11" fmla="*/ 489255 h 1068659"/>
              <a:gd name="connsiteX12" fmla="*/ 515566 w 817124"/>
              <a:gd name="connsiteY12" fmla="*/ 341162 h 1068659"/>
              <a:gd name="connsiteX13" fmla="*/ 661685 w 817124"/>
              <a:gd name="connsiteY13" fmla="*/ 355652 h 1068659"/>
              <a:gd name="connsiteX14" fmla="*/ 659201 w 817124"/>
              <a:gd name="connsiteY14" fmla="*/ 523706 h 1068659"/>
              <a:gd name="connsiteX15" fmla="*/ 704343 w 817124"/>
              <a:gd name="connsiteY15" fmla="*/ 409356 h 1068659"/>
              <a:gd name="connsiteX16" fmla="*/ 817124 w 817124"/>
              <a:gd name="connsiteY16" fmla="*/ 426633 h 1068659"/>
              <a:gd name="connsiteX17" fmla="*/ 812260 w 817124"/>
              <a:gd name="connsiteY17" fmla="*/ 718463 h 1068659"/>
              <a:gd name="connsiteX18" fmla="*/ 710119 w 817124"/>
              <a:gd name="connsiteY18" fmla="*/ 1068659 h 1068659"/>
              <a:gd name="connsiteX19" fmla="*/ 262647 w 817124"/>
              <a:gd name="connsiteY19" fmla="*/ 1058931 h 1068659"/>
              <a:gd name="connsiteX0" fmla="*/ 262647 w 817124"/>
              <a:gd name="connsiteY0" fmla="*/ 1058931 h 1068659"/>
              <a:gd name="connsiteX1" fmla="*/ 77821 w 817124"/>
              <a:gd name="connsiteY1" fmla="*/ 703871 h 1068659"/>
              <a:gd name="connsiteX2" fmla="*/ 0 w 817124"/>
              <a:gd name="connsiteY2" fmla="*/ 592003 h 1068659"/>
              <a:gd name="connsiteX3" fmla="*/ 4864 w 817124"/>
              <a:gd name="connsiteY3" fmla="*/ 441225 h 1068659"/>
              <a:gd name="connsiteX4" fmla="*/ 160507 w 817124"/>
              <a:gd name="connsiteY4" fmla="*/ 504454 h 1068659"/>
              <a:gd name="connsiteX5" fmla="*/ 179962 w 817124"/>
              <a:gd name="connsiteY5" fmla="*/ 650369 h 1068659"/>
              <a:gd name="connsiteX6" fmla="*/ 177479 w 817124"/>
              <a:gd name="connsiteY6" fmla="*/ 64024 h 1068659"/>
              <a:gd name="connsiteX7" fmla="*/ 345535 w 817124"/>
              <a:gd name="connsiteY7" fmla="*/ 66405 h 1068659"/>
              <a:gd name="connsiteX8" fmla="*/ 345332 w 817124"/>
              <a:gd name="connsiteY8" fmla="*/ 455816 h 1068659"/>
              <a:gd name="connsiteX9" fmla="*/ 343052 w 817124"/>
              <a:gd name="connsiteY9" fmla="*/ 287862 h 1068659"/>
              <a:gd name="connsiteX10" fmla="*/ 510702 w 817124"/>
              <a:gd name="connsiteY10" fmla="*/ 305037 h 1068659"/>
              <a:gd name="connsiteX11" fmla="*/ 510804 w 817124"/>
              <a:gd name="connsiteY11" fmla="*/ 489255 h 1068659"/>
              <a:gd name="connsiteX12" fmla="*/ 515566 w 817124"/>
              <a:gd name="connsiteY12" fmla="*/ 341162 h 1068659"/>
              <a:gd name="connsiteX13" fmla="*/ 661685 w 817124"/>
              <a:gd name="connsiteY13" fmla="*/ 355652 h 1068659"/>
              <a:gd name="connsiteX14" fmla="*/ 659201 w 817124"/>
              <a:gd name="connsiteY14" fmla="*/ 523706 h 1068659"/>
              <a:gd name="connsiteX15" fmla="*/ 704343 w 817124"/>
              <a:gd name="connsiteY15" fmla="*/ 409356 h 1068659"/>
              <a:gd name="connsiteX16" fmla="*/ 817124 w 817124"/>
              <a:gd name="connsiteY16" fmla="*/ 426633 h 1068659"/>
              <a:gd name="connsiteX17" fmla="*/ 812260 w 817124"/>
              <a:gd name="connsiteY17" fmla="*/ 718463 h 1068659"/>
              <a:gd name="connsiteX18" fmla="*/ 710119 w 817124"/>
              <a:gd name="connsiteY18" fmla="*/ 1068659 h 1068659"/>
              <a:gd name="connsiteX19" fmla="*/ 262647 w 817124"/>
              <a:gd name="connsiteY19" fmla="*/ 1058931 h 1068659"/>
              <a:gd name="connsiteX0" fmla="*/ 262647 w 817124"/>
              <a:gd name="connsiteY0" fmla="*/ 1058931 h 1068659"/>
              <a:gd name="connsiteX1" fmla="*/ 77821 w 817124"/>
              <a:gd name="connsiteY1" fmla="*/ 703871 h 1068659"/>
              <a:gd name="connsiteX2" fmla="*/ 0 w 817124"/>
              <a:gd name="connsiteY2" fmla="*/ 592003 h 1068659"/>
              <a:gd name="connsiteX3" fmla="*/ 4864 w 817124"/>
              <a:gd name="connsiteY3" fmla="*/ 441225 h 1068659"/>
              <a:gd name="connsiteX4" fmla="*/ 160507 w 817124"/>
              <a:gd name="connsiteY4" fmla="*/ 504454 h 1068659"/>
              <a:gd name="connsiteX5" fmla="*/ 179962 w 817124"/>
              <a:gd name="connsiteY5" fmla="*/ 650369 h 1068659"/>
              <a:gd name="connsiteX6" fmla="*/ 177479 w 817124"/>
              <a:gd name="connsiteY6" fmla="*/ 64024 h 1068659"/>
              <a:gd name="connsiteX7" fmla="*/ 345535 w 817124"/>
              <a:gd name="connsiteY7" fmla="*/ 66405 h 1068659"/>
              <a:gd name="connsiteX8" fmla="*/ 345332 w 817124"/>
              <a:gd name="connsiteY8" fmla="*/ 455816 h 1068659"/>
              <a:gd name="connsiteX9" fmla="*/ 343052 w 817124"/>
              <a:gd name="connsiteY9" fmla="*/ 287862 h 1068659"/>
              <a:gd name="connsiteX10" fmla="*/ 510702 w 817124"/>
              <a:gd name="connsiteY10" fmla="*/ 305037 h 1068659"/>
              <a:gd name="connsiteX11" fmla="*/ 510804 w 817124"/>
              <a:gd name="connsiteY11" fmla="*/ 489255 h 1068659"/>
              <a:gd name="connsiteX12" fmla="*/ 515566 w 817124"/>
              <a:gd name="connsiteY12" fmla="*/ 341162 h 1068659"/>
              <a:gd name="connsiteX13" fmla="*/ 661685 w 817124"/>
              <a:gd name="connsiteY13" fmla="*/ 355652 h 1068659"/>
              <a:gd name="connsiteX14" fmla="*/ 659201 w 817124"/>
              <a:gd name="connsiteY14" fmla="*/ 523706 h 1068659"/>
              <a:gd name="connsiteX15" fmla="*/ 704343 w 817124"/>
              <a:gd name="connsiteY15" fmla="*/ 409356 h 1068659"/>
              <a:gd name="connsiteX16" fmla="*/ 817124 w 817124"/>
              <a:gd name="connsiteY16" fmla="*/ 426633 h 1068659"/>
              <a:gd name="connsiteX17" fmla="*/ 812260 w 817124"/>
              <a:gd name="connsiteY17" fmla="*/ 718463 h 1068659"/>
              <a:gd name="connsiteX18" fmla="*/ 710119 w 817124"/>
              <a:gd name="connsiteY18" fmla="*/ 1068659 h 1068659"/>
              <a:gd name="connsiteX19" fmla="*/ 262647 w 817124"/>
              <a:gd name="connsiteY19" fmla="*/ 1058931 h 1068659"/>
              <a:gd name="connsiteX0" fmla="*/ 262647 w 817124"/>
              <a:gd name="connsiteY0" fmla="*/ 1058931 h 1068659"/>
              <a:gd name="connsiteX1" fmla="*/ 77821 w 817124"/>
              <a:gd name="connsiteY1" fmla="*/ 703871 h 1068659"/>
              <a:gd name="connsiteX2" fmla="*/ 0 w 817124"/>
              <a:gd name="connsiteY2" fmla="*/ 592003 h 1068659"/>
              <a:gd name="connsiteX3" fmla="*/ 4864 w 817124"/>
              <a:gd name="connsiteY3" fmla="*/ 441225 h 1068659"/>
              <a:gd name="connsiteX4" fmla="*/ 160507 w 817124"/>
              <a:gd name="connsiteY4" fmla="*/ 504454 h 1068659"/>
              <a:gd name="connsiteX5" fmla="*/ 179962 w 817124"/>
              <a:gd name="connsiteY5" fmla="*/ 650369 h 1068659"/>
              <a:gd name="connsiteX6" fmla="*/ 177479 w 817124"/>
              <a:gd name="connsiteY6" fmla="*/ 64024 h 1068659"/>
              <a:gd name="connsiteX7" fmla="*/ 345535 w 817124"/>
              <a:gd name="connsiteY7" fmla="*/ 66405 h 1068659"/>
              <a:gd name="connsiteX8" fmla="*/ 345332 w 817124"/>
              <a:gd name="connsiteY8" fmla="*/ 455816 h 1068659"/>
              <a:gd name="connsiteX9" fmla="*/ 343052 w 817124"/>
              <a:gd name="connsiteY9" fmla="*/ 287862 h 1068659"/>
              <a:gd name="connsiteX10" fmla="*/ 510702 w 817124"/>
              <a:gd name="connsiteY10" fmla="*/ 305037 h 1068659"/>
              <a:gd name="connsiteX11" fmla="*/ 510804 w 817124"/>
              <a:gd name="connsiteY11" fmla="*/ 489255 h 1068659"/>
              <a:gd name="connsiteX12" fmla="*/ 515566 w 817124"/>
              <a:gd name="connsiteY12" fmla="*/ 341162 h 1068659"/>
              <a:gd name="connsiteX13" fmla="*/ 661685 w 817124"/>
              <a:gd name="connsiteY13" fmla="*/ 355652 h 1068659"/>
              <a:gd name="connsiteX14" fmla="*/ 659201 w 817124"/>
              <a:gd name="connsiteY14" fmla="*/ 523706 h 1068659"/>
              <a:gd name="connsiteX15" fmla="*/ 704343 w 817124"/>
              <a:gd name="connsiteY15" fmla="*/ 409356 h 1068659"/>
              <a:gd name="connsiteX16" fmla="*/ 817124 w 817124"/>
              <a:gd name="connsiteY16" fmla="*/ 426633 h 1068659"/>
              <a:gd name="connsiteX17" fmla="*/ 812260 w 817124"/>
              <a:gd name="connsiteY17" fmla="*/ 718463 h 1068659"/>
              <a:gd name="connsiteX18" fmla="*/ 710119 w 817124"/>
              <a:gd name="connsiteY18" fmla="*/ 1068659 h 1068659"/>
              <a:gd name="connsiteX19" fmla="*/ 262647 w 817124"/>
              <a:gd name="connsiteY19" fmla="*/ 1058931 h 1068659"/>
              <a:gd name="connsiteX0" fmla="*/ 262647 w 817124"/>
              <a:gd name="connsiteY0" fmla="*/ 1058931 h 1068659"/>
              <a:gd name="connsiteX1" fmla="*/ 77821 w 817124"/>
              <a:gd name="connsiteY1" fmla="*/ 703871 h 1068659"/>
              <a:gd name="connsiteX2" fmla="*/ 0 w 817124"/>
              <a:gd name="connsiteY2" fmla="*/ 592003 h 1068659"/>
              <a:gd name="connsiteX3" fmla="*/ 4864 w 817124"/>
              <a:gd name="connsiteY3" fmla="*/ 441225 h 1068659"/>
              <a:gd name="connsiteX4" fmla="*/ 160507 w 817124"/>
              <a:gd name="connsiteY4" fmla="*/ 504454 h 1068659"/>
              <a:gd name="connsiteX5" fmla="*/ 179962 w 817124"/>
              <a:gd name="connsiteY5" fmla="*/ 650369 h 1068659"/>
              <a:gd name="connsiteX6" fmla="*/ 177479 w 817124"/>
              <a:gd name="connsiteY6" fmla="*/ 64024 h 1068659"/>
              <a:gd name="connsiteX7" fmla="*/ 345535 w 817124"/>
              <a:gd name="connsiteY7" fmla="*/ 66405 h 1068659"/>
              <a:gd name="connsiteX8" fmla="*/ 345332 w 817124"/>
              <a:gd name="connsiteY8" fmla="*/ 455816 h 1068659"/>
              <a:gd name="connsiteX9" fmla="*/ 343052 w 817124"/>
              <a:gd name="connsiteY9" fmla="*/ 287862 h 1068659"/>
              <a:gd name="connsiteX10" fmla="*/ 510702 w 817124"/>
              <a:gd name="connsiteY10" fmla="*/ 305037 h 1068659"/>
              <a:gd name="connsiteX11" fmla="*/ 510804 w 817124"/>
              <a:gd name="connsiteY11" fmla="*/ 489255 h 1068659"/>
              <a:gd name="connsiteX12" fmla="*/ 515566 w 817124"/>
              <a:gd name="connsiteY12" fmla="*/ 341162 h 1068659"/>
              <a:gd name="connsiteX13" fmla="*/ 661685 w 817124"/>
              <a:gd name="connsiteY13" fmla="*/ 355652 h 1068659"/>
              <a:gd name="connsiteX14" fmla="*/ 659201 w 817124"/>
              <a:gd name="connsiteY14" fmla="*/ 523706 h 1068659"/>
              <a:gd name="connsiteX15" fmla="*/ 659099 w 817124"/>
              <a:gd name="connsiteY15" fmla="*/ 397450 h 1068659"/>
              <a:gd name="connsiteX16" fmla="*/ 817124 w 817124"/>
              <a:gd name="connsiteY16" fmla="*/ 426633 h 1068659"/>
              <a:gd name="connsiteX17" fmla="*/ 812260 w 817124"/>
              <a:gd name="connsiteY17" fmla="*/ 718463 h 1068659"/>
              <a:gd name="connsiteX18" fmla="*/ 710119 w 817124"/>
              <a:gd name="connsiteY18" fmla="*/ 1068659 h 1068659"/>
              <a:gd name="connsiteX19" fmla="*/ 262647 w 817124"/>
              <a:gd name="connsiteY19" fmla="*/ 1058931 h 1068659"/>
              <a:gd name="connsiteX0" fmla="*/ 262647 w 817124"/>
              <a:gd name="connsiteY0" fmla="*/ 1058931 h 1068659"/>
              <a:gd name="connsiteX1" fmla="*/ 77821 w 817124"/>
              <a:gd name="connsiteY1" fmla="*/ 703871 h 1068659"/>
              <a:gd name="connsiteX2" fmla="*/ 0 w 817124"/>
              <a:gd name="connsiteY2" fmla="*/ 592003 h 1068659"/>
              <a:gd name="connsiteX3" fmla="*/ 4864 w 817124"/>
              <a:gd name="connsiteY3" fmla="*/ 441225 h 1068659"/>
              <a:gd name="connsiteX4" fmla="*/ 160507 w 817124"/>
              <a:gd name="connsiteY4" fmla="*/ 504454 h 1068659"/>
              <a:gd name="connsiteX5" fmla="*/ 179962 w 817124"/>
              <a:gd name="connsiteY5" fmla="*/ 650369 h 1068659"/>
              <a:gd name="connsiteX6" fmla="*/ 177479 w 817124"/>
              <a:gd name="connsiteY6" fmla="*/ 64024 h 1068659"/>
              <a:gd name="connsiteX7" fmla="*/ 345535 w 817124"/>
              <a:gd name="connsiteY7" fmla="*/ 66405 h 1068659"/>
              <a:gd name="connsiteX8" fmla="*/ 345332 w 817124"/>
              <a:gd name="connsiteY8" fmla="*/ 455816 h 1068659"/>
              <a:gd name="connsiteX9" fmla="*/ 343052 w 817124"/>
              <a:gd name="connsiteY9" fmla="*/ 287862 h 1068659"/>
              <a:gd name="connsiteX10" fmla="*/ 510702 w 817124"/>
              <a:gd name="connsiteY10" fmla="*/ 305037 h 1068659"/>
              <a:gd name="connsiteX11" fmla="*/ 510804 w 817124"/>
              <a:gd name="connsiteY11" fmla="*/ 489255 h 1068659"/>
              <a:gd name="connsiteX12" fmla="*/ 515566 w 817124"/>
              <a:gd name="connsiteY12" fmla="*/ 341162 h 1068659"/>
              <a:gd name="connsiteX13" fmla="*/ 661685 w 817124"/>
              <a:gd name="connsiteY13" fmla="*/ 355652 h 1068659"/>
              <a:gd name="connsiteX14" fmla="*/ 659201 w 817124"/>
              <a:gd name="connsiteY14" fmla="*/ 523706 h 1068659"/>
              <a:gd name="connsiteX15" fmla="*/ 659099 w 817124"/>
              <a:gd name="connsiteY15" fmla="*/ 397450 h 1068659"/>
              <a:gd name="connsiteX16" fmla="*/ 817124 w 817124"/>
              <a:gd name="connsiteY16" fmla="*/ 426633 h 1068659"/>
              <a:gd name="connsiteX17" fmla="*/ 812260 w 817124"/>
              <a:gd name="connsiteY17" fmla="*/ 718463 h 1068659"/>
              <a:gd name="connsiteX18" fmla="*/ 710119 w 817124"/>
              <a:gd name="connsiteY18" fmla="*/ 1068659 h 1068659"/>
              <a:gd name="connsiteX19" fmla="*/ 262647 w 817124"/>
              <a:gd name="connsiteY19" fmla="*/ 1058931 h 1068659"/>
              <a:gd name="connsiteX0" fmla="*/ 262647 w 812740"/>
              <a:gd name="connsiteY0" fmla="*/ 1058931 h 1068659"/>
              <a:gd name="connsiteX1" fmla="*/ 77821 w 812740"/>
              <a:gd name="connsiteY1" fmla="*/ 703871 h 1068659"/>
              <a:gd name="connsiteX2" fmla="*/ 0 w 812740"/>
              <a:gd name="connsiteY2" fmla="*/ 592003 h 1068659"/>
              <a:gd name="connsiteX3" fmla="*/ 4864 w 812740"/>
              <a:gd name="connsiteY3" fmla="*/ 441225 h 1068659"/>
              <a:gd name="connsiteX4" fmla="*/ 160507 w 812740"/>
              <a:gd name="connsiteY4" fmla="*/ 504454 h 1068659"/>
              <a:gd name="connsiteX5" fmla="*/ 179962 w 812740"/>
              <a:gd name="connsiteY5" fmla="*/ 650369 h 1068659"/>
              <a:gd name="connsiteX6" fmla="*/ 177479 w 812740"/>
              <a:gd name="connsiteY6" fmla="*/ 64024 h 1068659"/>
              <a:gd name="connsiteX7" fmla="*/ 345535 w 812740"/>
              <a:gd name="connsiteY7" fmla="*/ 66405 h 1068659"/>
              <a:gd name="connsiteX8" fmla="*/ 345332 w 812740"/>
              <a:gd name="connsiteY8" fmla="*/ 455816 h 1068659"/>
              <a:gd name="connsiteX9" fmla="*/ 343052 w 812740"/>
              <a:gd name="connsiteY9" fmla="*/ 287862 h 1068659"/>
              <a:gd name="connsiteX10" fmla="*/ 510702 w 812740"/>
              <a:gd name="connsiteY10" fmla="*/ 305037 h 1068659"/>
              <a:gd name="connsiteX11" fmla="*/ 510804 w 812740"/>
              <a:gd name="connsiteY11" fmla="*/ 489255 h 1068659"/>
              <a:gd name="connsiteX12" fmla="*/ 515566 w 812740"/>
              <a:gd name="connsiteY12" fmla="*/ 341162 h 1068659"/>
              <a:gd name="connsiteX13" fmla="*/ 661685 w 812740"/>
              <a:gd name="connsiteY13" fmla="*/ 355652 h 1068659"/>
              <a:gd name="connsiteX14" fmla="*/ 659201 w 812740"/>
              <a:gd name="connsiteY14" fmla="*/ 523706 h 1068659"/>
              <a:gd name="connsiteX15" fmla="*/ 659099 w 812740"/>
              <a:gd name="connsiteY15" fmla="*/ 397450 h 1068659"/>
              <a:gd name="connsiteX16" fmla="*/ 812362 w 812740"/>
              <a:gd name="connsiteY16" fmla="*/ 462352 h 1068659"/>
              <a:gd name="connsiteX17" fmla="*/ 812260 w 812740"/>
              <a:gd name="connsiteY17" fmla="*/ 718463 h 1068659"/>
              <a:gd name="connsiteX18" fmla="*/ 710119 w 812740"/>
              <a:gd name="connsiteY18" fmla="*/ 1068659 h 1068659"/>
              <a:gd name="connsiteX19" fmla="*/ 262647 w 812740"/>
              <a:gd name="connsiteY19" fmla="*/ 1058931 h 1068659"/>
              <a:gd name="connsiteX0" fmla="*/ 262647 w 812740"/>
              <a:gd name="connsiteY0" fmla="*/ 1058931 h 1068659"/>
              <a:gd name="connsiteX1" fmla="*/ 77821 w 812740"/>
              <a:gd name="connsiteY1" fmla="*/ 703871 h 1068659"/>
              <a:gd name="connsiteX2" fmla="*/ 0 w 812740"/>
              <a:gd name="connsiteY2" fmla="*/ 592003 h 1068659"/>
              <a:gd name="connsiteX3" fmla="*/ 4864 w 812740"/>
              <a:gd name="connsiteY3" fmla="*/ 441225 h 1068659"/>
              <a:gd name="connsiteX4" fmla="*/ 160507 w 812740"/>
              <a:gd name="connsiteY4" fmla="*/ 504454 h 1068659"/>
              <a:gd name="connsiteX5" fmla="*/ 179962 w 812740"/>
              <a:gd name="connsiteY5" fmla="*/ 650369 h 1068659"/>
              <a:gd name="connsiteX6" fmla="*/ 177479 w 812740"/>
              <a:gd name="connsiteY6" fmla="*/ 64024 h 1068659"/>
              <a:gd name="connsiteX7" fmla="*/ 345535 w 812740"/>
              <a:gd name="connsiteY7" fmla="*/ 66405 h 1068659"/>
              <a:gd name="connsiteX8" fmla="*/ 345332 w 812740"/>
              <a:gd name="connsiteY8" fmla="*/ 455816 h 1068659"/>
              <a:gd name="connsiteX9" fmla="*/ 343052 w 812740"/>
              <a:gd name="connsiteY9" fmla="*/ 287862 h 1068659"/>
              <a:gd name="connsiteX10" fmla="*/ 510702 w 812740"/>
              <a:gd name="connsiteY10" fmla="*/ 305037 h 1068659"/>
              <a:gd name="connsiteX11" fmla="*/ 510804 w 812740"/>
              <a:gd name="connsiteY11" fmla="*/ 489255 h 1068659"/>
              <a:gd name="connsiteX12" fmla="*/ 515566 w 812740"/>
              <a:gd name="connsiteY12" fmla="*/ 341162 h 1068659"/>
              <a:gd name="connsiteX13" fmla="*/ 661685 w 812740"/>
              <a:gd name="connsiteY13" fmla="*/ 355652 h 1068659"/>
              <a:gd name="connsiteX14" fmla="*/ 659201 w 812740"/>
              <a:gd name="connsiteY14" fmla="*/ 523706 h 1068659"/>
              <a:gd name="connsiteX15" fmla="*/ 659099 w 812740"/>
              <a:gd name="connsiteY15" fmla="*/ 397450 h 1068659"/>
              <a:gd name="connsiteX16" fmla="*/ 812362 w 812740"/>
              <a:gd name="connsiteY16" fmla="*/ 462352 h 1068659"/>
              <a:gd name="connsiteX17" fmla="*/ 812260 w 812740"/>
              <a:gd name="connsiteY17" fmla="*/ 718463 h 1068659"/>
              <a:gd name="connsiteX18" fmla="*/ 710119 w 812740"/>
              <a:gd name="connsiteY18" fmla="*/ 1068659 h 1068659"/>
              <a:gd name="connsiteX19" fmla="*/ 262647 w 812740"/>
              <a:gd name="connsiteY19" fmla="*/ 1058931 h 1068659"/>
              <a:gd name="connsiteX0" fmla="*/ 262647 w 821122"/>
              <a:gd name="connsiteY0" fmla="*/ 1058931 h 1068659"/>
              <a:gd name="connsiteX1" fmla="*/ 77821 w 821122"/>
              <a:gd name="connsiteY1" fmla="*/ 703871 h 1068659"/>
              <a:gd name="connsiteX2" fmla="*/ 0 w 821122"/>
              <a:gd name="connsiteY2" fmla="*/ 592003 h 1068659"/>
              <a:gd name="connsiteX3" fmla="*/ 4864 w 821122"/>
              <a:gd name="connsiteY3" fmla="*/ 441225 h 1068659"/>
              <a:gd name="connsiteX4" fmla="*/ 160507 w 821122"/>
              <a:gd name="connsiteY4" fmla="*/ 504454 h 1068659"/>
              <a:gd name="connsiteX5" fmla="*/ 179962 w 821122"/>
              <a:gd name="connsiteY5" fmla="*/ 650369 h 1068659"/>
              <a:gd name="connsiteX6" fmla="*/ 177479 w 821122"/>
              <a:gd name="connsiteY6" fmla="*/ 64024 h 1068659"/>
              <a:gd name="connsiteX7" fmla="*/ 345535 w 821122"/>
              <a:gd name="connsiteY7" fmla="*/ 66405 h 1068659"/>
              <a:gd name="connsiteX8" fmla="*/ 345332 w 821122"/>
              <a:gd name="connsiteY8" fmla="*/ 455816 h 1068659"/>
              <a:gd name="connsiteX9" fmla="*/ 343052 w 821122"/>
              <a:gd name="connsiteY9" fmla="*/ 287862 h 1068659"/>
              <a:gd name="connsiteX10" fmla="*/ 510702 w 821122"/>
              <a:gd name="connsiteY10" fmla="*/ 305037 h 1068659"/>
              <a:gd name="connsiteX11" fmla="*/ 510804 w 821122"/>
              <a:gd name="connsiteY11" fmla="*/ 489255 h 1068659"/>
              <a:gd name="connsiteX12" fmla="*/ 515566 w 821122"/>
              <a:gd name="connsiteY12" fmla="*/ 341162 h 1068659"/>
              <a:gd name="connsiteX13" fmla="*/ 661685 w 821122"/>
              <a:gd name="connsiteY13" fmla="*/ 355652 h 1068659"/>
              <a:gd name="connsiteX14" fmla="*/ 659201 w 821122"/>
              <a:gd name="connsiteY14" fmla="*/ 523706 h 1068659"/>
              <a:gd name="connsiteX15" fmla="*/ 659099 w 821122"/>
              <a:gd name="connsiteY15" fmla="*/ 397450 h 1068659"/>
              <a:gd name="connsiteX16" fmla="*/ 812362 w 821122"/>
              <a:gd name="connsiteY16" fmla="*/ 462352 h 1068659"/>
              <a:gd name="connsiteX17" fmla="*/ 812260 w 821122"/>
              <a:gd name="connsiteY17" fmla="*/ 718463 h 1068659"/>
              <a:gd name="connsiteX18" fmla="*/ 710119 w 821122"/>
              <a:gd name="connsiteY18" fmla="*/ 1068659 h 1068659"/>
              <a:gd name="connsiteX19" fmla="*/ 262647 w 821122"/>
              <a:gd name="connsiteY19" fmla="*/ 1058931 h 1068659"/>
              <a:gd name="connsiteX0" fmla="*/ 262647 w 822834"/>
              <a:gd name="connsiteY0" fmla="*/ 1058931 h 1068659"/>
              <a:gd name="connsiteX1" fmla="*/ 77821 w 822834"/>
              <a:gd name="connsiteY1" fmla="*/ 703871 h 1068659"/>
              <a:gd name="connsiteX2" fmla="*/ 0 w 822834"/>
              <a:gd name="connsiteY2" fmla="*/ 592003 h 1068659"/>
              <a:gd name="connsiteX3" fmla="*/ 4864 w 822834"/>
              <a:gd name="connsiteY3" fmla="*/ 441225 h 1068659"/>
              <a:gd name="connsiteX4" fmla="*/ 160507 w 822834"/>
              <a:gd name="connsiteY4" fmla="*/ 504454 h 1068659"/>
              <a:gd name="connsiteX5" fmla="*/ 179962 w 822834"/>
              <a:gd name="connsiteY5" fmla="*/ 650369 h 1068659"/>
              <a:gd name="connsiteX6" fmla="*/ 177479 w 822834"/>
              <a:gd name="connsiteY6" fmla="*/ 64024 h 1068659"/>
              <a:gd name="connsiteX7" fmla="*/ 345535 w 822834"/>
              <a:gd name="connsiteY7" fmla="*/ 66405 h 1068659"/>
              <a:gd name="connsiteX8" fmla="*/ 345332 w 822834"/>
              <a:gd name="connsiteY8" fmla="*/ 455816 h 1068659"/>
              <a:gd name="connsiteX9" fmla="*/ 343052 w 822834"/>
              <a:gd name="connsiteY9" fmla="*/ 287862 h 1068659"/>
              <a:gd name="connsiteX10" fmla="*/ 510702 w 822834"/>
              <a:gd name="connsiteY10" fmla="*/ 305037 h 1068659"/>
              <a:gd name="connsiteX11" fmla="*/ 510804 w 822834"/>
              <a:gd name="connsiteY11" fmla="*/ 489255 h 1068659"/>
              <a:gd name="connsiteX12" fmla="*/ 515566 w 822834"/>
              <a:gd name="connsiteY12" fmla="*/ 341162 h 1068659"/>
              <a:gd name="connsiteX13" fmla="*/ 661685 w 822834"/>
              <a:gd name="connsiteY13" fmla="*/ 355652 h 1068659"/>
              <a:gd name="connsiteX14" fmla="*/ 659201 w 822834"/>
              <a:gd name="connsiteY14" fmla="*/ 523706 h 1068659"/>
              <a:gd name="connsiteX15" fmla="*/ 659099 w 822834"/>
              <a:gd name="connsiteY15" fmla="*/ 397450 h 1068659"/>
              <a:gd name="connsiteX16" fmla="*/ 812362 w 822834"/>
              <a:gd name="connsiteY16" fmla="*/ 462352 h 1068659"/>
              <a:gd name="connsiteX17" fmla="*/ 812260 w 822834"/>
              <a:gd name="connsiteY17" fmla="*/ 718463 h 1068659"/>
              <a:gd name="connsiteX18" fmla="*/ 710119 w 822834"/>
              <a:gd name="connsiteY18" fmla="*/ 1068659 h 1068659"/>
              <a:gd name="connsiteX19" fmla="*/ 262647 w 822834"/>
              <a:gd name="connsiteY19" fmla="*/ 1058931 h 1068659"/>
              <a:gd name="connsiteX0" fmla="*/ 262647 w 818562"/>
              <a:gd name="connsiteY0" fmla="*/ 1058931 h 1068659"/>
              <a:gd name="connsiteX1" fmla="*/ 77821 w 818562"/>
              <a:gd name="connsiteY1" fmla="*/ 703871 h 1068659"/>
              <a:gd name="connsiteX2" fmla="*/ 0 w 818562"/>
              <a:gd name="connsiteY2" fmla="*/ 592003 h 1068659"/>
              <a:gd name="connsiteX3" fmla="*/ 4864 w 818562"/>
              <a:gd name="connsiteY3" fmla="*/ 441225 h 1068659"/>
              <a:gd name="connsiteX4" fmla="*/ 160507 w 818562"/>
              <a:gd name="connsiteY4" fmla="*/ 504454 h 1068659"/>
              <a:gd name="connsiteX5" fmla="*/ 179962 w 818562"/>
              <a:gd name="connsiteY5" fmla="*/ 650369 h 1068659"/>
              <a:gd name="connsiteX6" fmla="*/ 177479 w 818562"/>
              <a:gd name="connsiteY6" fmla="*/ 64024 h 1068659"/>
              <a:gd name="connsiteX7" fmla="*/ 345535 w 818562"/>
              <a:gd name="connsiteY7" fmla="*/ 66405 h 1068659"/>
              <a:gd name="connsiteX8" fmla="*/ 345332 w 818562"/>
              <a:gd name="connsiteY8" fmla="*/ 455816 h 1068659"/>
              <a:gd name="connsiteX9" fmla="*/ 343052 w 818562"/>
              <a:gd name="connsiteY9" fmla="*/ 287862 h 1068659"/>
              <a:gd name="connsiteX10" fmla="*/ 510702 w 818562"/>
              <a:gd name="connsiteY10" fmla="*/ 305037 h 1068659"/>
              <a:gd name="connsiteX11" fmla="*/ 510804 w 818562"/>
              <a:gd name="connsiteY11" fmla="*/ 489255 h 1068659"/>
              <a:gd name="connsiteX12" fmla="*/ 515566 w 818562"/>
              <a:gd name="connsiteY12" fmla="*/ 341162 h 1068659"/>
              <a:gd name="connsiteX13" fmla="*/ 661685 w 818562"/>
              <a:gd name="connsiteY13" fmla="*/ 355652 h 1068659"/>
              <a:gd name="connsiteX14" fmla="*/ 659201 w 818562"/>
              <a:gd name="connsiteY14" fmla="*/ 523706 h 1068659"/>
              <a:gd name="connsiteX15" fmla="*/ 659099 w 818562"/>
              <a:gd name="connsiteY15" fmla="*/ 397450 h 1068659"/>
              <a:gd name="connsiteX16" fmla="*/ 812362 w 818562"/>
              <a:gd name="connsiteY16" fmla="*/ 462352 h 1068659"/>
              <a:gd name="connsiteX17" fmla="*/ 805116 w 818562"/>
              <a:gd name="connsiteY17" fmla="*/ 732750 h 1068659"/>
              <a:gd name="connsiteX18" fmla="*/ 710119 w 818562"/>
              <a:gd name="connsiteY18" fmla="*/ 1068659 h 1068659"/>
              <a:gd name="connsiteX19" fmla="*/ 262647 w 818562"/>
              <a:gd name="connsiteY19" fmla="*/ 1058931 h 1068659"/>
              <a:gd name="connsiteX0" fmla="*/ 262647 w 814893"/>
              <a:gd name="connsiteY0" fmla="*/ 1058931 h 1068659"/>
              <a:gd name="connsiteX1" fmla="*/ 77821 w 814893"/>
              <a:gd name="connsiteY1" fmla="*/ 703871 h 1068659"/>
              <a:gd name="connsiteX2" fmla="*/ 0 w 814893"/>
              <a:gd name="connsiteY2" fmla="*/ 592003 h 1068659"/>
              <a:gd name="connsiteX3" fmla="*/ 4864 w 814893"/>
              <a:gd name="connsiteY3" fmla="*/ 441225 h 1068659"/>
              <a:gd name="connsiteX4" fmla="*/ 160507 w 814893"/>
              <a:gd name="connsiteY4" fmla="*/ 504454 h 1068659"/>
              <a:gd name="connsiteX5" fmla="*/ 179962 w 814893"/>
              <a:gd name="connsiteY5" fmla="*/ 650369 h 1068659"/>
              <a:gd name="connsiteX6" fmla="*/ 177479 w 814893"/>
              <a:gd name="connsiteY6" fmla="*/ 64024 h 1068659"/>
              <a:gd name="connsiteX7" fmla="*/ 345535 w 814893"/>
              <a:gd name="connsiteY7" fmla="*/ 66405 h 1068659"/>
              <a:gd name="connsiteX8" fmla="*/ 345332 w 814893"/>
              <a:gd name="connsiteY8" fmla="*/ 455816 h 1068659"/>
              <a:gd name="connsiteX9" fmla="*/ 343052 w 814893"/>
              <a:gd name="connsiteY9" fmla="*/ 287862 h 1068659"/>
              <a:gd name="connsiteX10" fmla="*/ 510702 w 814893"/>
              <a:gd name="connsiteY10" fmla="*/ 305037 h 1068659"/>
              <a:gd name="connsiteX11" fmla="*/ 510804 w 814893"/>
              <a:gd name="connsiteY11" fmla="*/ 489255 h 1068659"/>
              <a:gd name="connsiteX12" fmla="*/ 515566 w 814893"/>
              <a:gd name="connsiteY12" fmla="*/ 341162 h 1068659"/>
              <a:gd name="connsiteX13" fmla="*/ 661685 w 814893"/>
              <a:gd name="connsiteY13" fmla="*/ 355652 h 1068659"/>
              <a:gd name="connsiteX14" fmla="*/ 659201 w 814893"/>
              <a:gd name="connsiteY14" fmla="*/ 523706 h 1068659"/>
              <a:gd name="connsiteX15" fmla="*/ 659099 w 814893"/>
              <a:gd name="connsiteY15" fmla="*/ 397450 h 1068659"/>
              <a:gd name="connsiteX16" fmla="*/ 812362 w 814893"/>
              <a:gd name="connsiteY16" fmla="*/ 462352 h 1068659"/>
              <a:gd name="connsiteX17" fmla="*/ 805116 w 814893"/>
              <a:gd name="connsiteY17" fmla="*/ 732750 h 1068659"/>
              <a:gd name="connsiteX18" fmla="*/ 710119 w 814893"/>
              <a:gd name="connsiteY18" fmla="*/ 1068659 h 1068659"/>
              <a:gd name="connsiteX19" fmla="*/ 262647 w 814893"/>
              <a:gd name="connsiteY19" fmla="*/ 1058931 h 1068659"/>
              <a:gd name="connsiteX0" fmla="*/ 262647 w 814893"/>
              <a:gd name="connsiteY0" fmla="*/ 1058931 h 1068659"/>
              <a:gd name="connsiteX1" fmla="*/ 77821 w 814893"/>
              <a:gd name="connsiteY1" fmla="*/ 703871 h 1068659"/>
              <a:gd name="connsiteX2" fmla="*/ 0 w 814893"/>
              <a:gd name="connsiteY2" fmla="*/ 592003 h 1068659"/>
              <a:gd name="connsiteX3" fmla="*/ 4864 w 814893"/>
              <a:gd name="connsiteY3" fmla="*/ 441225 h 1068659"/>
              <a:gd name="connsiteX4" fmla="*/ 160507 w 814893"/>
              <a:gd name="connsiteY4" fmla="*/ 504454 h 1068659"/>
              <a:gd name="connsiteX5" fmla="*/ 179962 w 814893"/>
              <a:gd name="connsiteY5" fmla="*/ 650369 h 1068659"/>
              <a:gd name="connsiteX6" fmla="*/ 177479 w 814893"/>
              <a:gd name="connsiteY6" fmla="*/ 64024 h 1068659"/>
              <a:gd name="connsiteX7" fmla="*/ 345535 w 814893"/>
              <a:gd name="connsiteY7" fmla="*/ 66405 h 1068659"/>
              <a:gd name="connsiteX8" fmla="*/ 345332 w 814893"/>
              <a:gd name="connsiteY8" fmla="*/ 455816 h 1068659"/>
              <a:gd name="connsiteX9" fmla="*/ 343052 w 814893"/>
              <a:gd name="connsiteY9" fmla="*/ 287862 h 1068659"/>
              <a:gd name="connsiteX10" fmla="*/ 510702 w 814893"/>
              <a:gd name="connsiteY10" fmla="*/ 305037 h 1068659"/>
              <a:gd name="connsiteX11" fmla="*/ 510804 w 814893"/>
              <a:gd name="connsiteY11" fmla="*/ 489255 h 1068659"/>
              <a:gd name="connsiteX12" fmla="*/ 515566 w 814893"/>
              <a:gd name="connsiteY12" fmla="*/ 341162 h 1068659"/>
              <a:gd name="connsiteX13" fmla="*/ 661685 w 814893"/>
              <a:gd name="connsiteY13" fmla="*/ 355652 h 1068659"/>
              <a:gd name="connsiteX14" fmla="*/ 659201 w 814893"/>
              <a:gd name="connsiteY14" fmla="*/ 523706 h 1068659"/>
              <a:gd name="connsiteX15" fmla="*/ 659099 w 814893"/>
              <a:gd name="connsiteY15" fmla="*/ 397450 h 1068659"/>
              <a:gd name="connsiteX16" fmla="*/ 812362 w 814893"/>
              <a:gd name="connsiteY16" fmla="*/ 462352 h 1068659"/>
              <a:gd name="connsiteX17" fmla="*/ 805116 w 814893"/>
              <a:gd name="connsiteY17" fmla="*/ 732750 h 1068659"/>
              <a:gd name="connsiteX18" fmla="*/ 710119 w 814893"/>
              <a:gd name="connsiteY18" fmla="*/ 1068659 h 1068659"/>
              <a:gd name="connsiteX19" fmla="*/ 262647 w 814893"/>
              <a:gd name="connsiteY19" fmla="*/ 1058931 h 1068659"/>
              <a:gd name="connsiteX0" fmla="*/ 262647 w 814893"/>
              <a:gd name="connsiteY0" fmla="*/ 1058931 h 1071040"/>
              <a:gd name="connsiteX1" fmla="*/ 77821 w 814893"/>
              <a:gd name="connsiteY1" fmla="*/ 703871 h 1071040"/>
              <a:gd name="connsiteX2" fmla="*/ 0 w 814893"/>
              <a:gd name="connsiteY2" fmla="*/ 592003 h 1071040"/>
              <a:gd name="connsiteX3" fmla="*/ 4864 w 814893"/>
              <a:gd name="connsiteY3" fmla="*/ 441225 h 1071040"/>
              <a:gd name="connsiteX4" fmla="*/ 160507 w 814893"/>
              <a:gd name="connsiteY4" fmla="*/ 504454 h 1071040"/>
              <a:gd name="connsiteX5" fmla="*/ 179962 w 814893"/>
              <a:gd name="connsiteY5" fmla="*/ 650369 h 1071040"/>
              <a:gd name="connsiteX6" fmla="*/ 177479 w 814893"/>
              <a:gd name="connsiteY6" fmla="*/ 64024 h 1071040"/>
              <a:gd name="connsiteX7" fmla="*/ 345535 w 814893"/>
              <a:gd name="connsiteY7" fmla="*/ 66405 h 1071040"/>
              <a:gd name="connsiteX8" fmla="*/ 345332 w 814893"/>
              <a:gd name="connsiteY8" fmla="*/ 455816 h 1071040"/>
              <a:gd name="connsiteX9" fmla="*/ 343052 w 814893"/>
              <a:gd name="connsiteY9" fmla="*/ 287862 h 1071040"/>
              <a:gd name="connsiteX10" fmla="*/ 510702 w 814893"/>
              <a:gd name="connsiteY10" fmla="*/ 305037 h 1071040"/>
              <a:gd name="connsiteX11" fmla="*/ 510804 w 814893"/>
              <a:gd name="connsiteY11" fmla="*/ 489255 h 1071040"/>
              <a:gd name="connsiteX12" fmla="*/ 515566 w 814893"/>
              <a:gd name="connsiteY12" fmla="*/ 341162 h 1071040"/>
              <a:gd name="connsiteX13" fmla="*/ 661685 w 814893"/>
              <a:gd name="connsiteY13" fmla="*/ 355652 h 1071040"/>
              <a:gd name="connsiteX14" fmla="*/ 659201 w 814893"/>
              <a:gd name="connsiteY14" fmla="*/ 523706 h 1071040"/>
              <a:gd name="connsiteX15" fmla="*/ 659099 w 814893"/>
              <a:gd name="connsiteY15" fmla="*/ 397450 h 1071040"/>
              <a:gd name="connsiteX16" fmla="*/ 812362 w 814893"/>
              <a:gd name="connsiteY16" fmla="*/ 462352 h 1071040"/>
              <a:gd name="connsiteX17" fmla="*/ 805116 w 814893"/>
              <a:gd name="connsiteY17" fmla="*/ 732750 h 1071040"/>
              <a:gd name="connsiteX18" fmla="*/ 700594 w 814893"/>
              <a:gd name="connsiteY18" fmla="*/ 1071040 h 1071040"/>
              <a:gd name="connsiteX19" fmla="*/ 262647 w 814893"/>
              <a:gd name="connsiteY19" fmla="*/ 1058931 h 1071040"/>
              <a:gd name="connsiteX0" fmla="*/ 265028 w 814893"/>
              <a:gd name="connsiteY0" fmla="*/ 1070837 h 1071040"/>
              <a:gd name="connsiteX1" fmla="*/ 77821 w 814893"/>
              <a:gd name="connsiteY1" fmla="*/ 703871 h 1071040"/>
              <a:gd name="connsiteX2" fmla="*/ 0 w 814893"/>
              <a:gd name="connsiteY2" fmla="*/ 592003 h 1071040"/>
              <a:gd name="connsiteX3" fmla="*/ 4864 w 814893"/>
              <a:gd name="connsiteY3" fmla="*/ 441225 h 1071040"/>
              <a:gd name="connsiteX4" fmla="*/ 160507 w 814893"/>
              <a:gd name="connsiteY4" fmla="*/ 504454 h 1071040"/>
              <a:gd name="connsiteX5" fmla="*/ 179962 w 814893"/>
              <a:gd name="connsiteY5" fmla="*/ 650369 h 1071040"/>
              <a:gd name="connsiteX6" fmla="*/ 177479 w 814893"/>
              <a:gd name="connsiteY6" fmla="*/ 64024 h 1071040"/>
              <a:gd name="connsiteX7" fmla="*/ 345535 w 814893"/>
              <a:gd name="connsiteY7" fmla="*/ 66405 h 1071040"/>
              <a:gd name="connsiteX8" fmla="*/ 345332 w 814893"/>
              <a:gd name="connsiteY8" fmla="*/ 455816 h 1071040"/>
              <a:gd name="connsiteX9" fmla="*/ 343052 w 814893"/>
              <a:gd name="connsiteY9" fmla="*/ 287862 h 1071040"/>
              <a:gd name="connsiteX10" fmla="*/ 510702 w 814893"/>
              <a:gd name="connsiteY10" fmla="*/ 305037 h 1071040"/>
              <a:gd name="connsiteX11" fmla="*/ 510804 w 814893"/>
              <a:gd name="connsiteY11" fmla="*/ 489255 h 1071040"/>
              <a:gd name="connsiteX12" fmla="*/ 515566 w 814893"/>
              <a:gd name="connsiteY12" fmla="*/ 341162 h 1071040"/>
              <a:gd name="connsiteX13" fmla="*/ 661685 w 814893"/>
              <a:gd name="connsiteY13" fmla="*/ 355652 h 1071040"/>
              <a:gd name="connsiteX14" fmla="*/ 659201 w 814893"/>
              <a:gd name="connsiteY14" fmla="*/ 523706 h 1071040"/>
              <a:gd name="connsiteX15" fmla="*/ 659099 w 814893"/>
              <a:gd name="connsiteY15" fmla="*/ 397450 h 1071040"/>
              <a:gd name="connsiteX16" fmla="*/ 812362 w 814893"/>
              <a:gd name="connsiteY16" fmla="*/ 462352 h 1071040"/>
              <a:gd name="connsiteX17" fmla="*/ 805116 w 814893"/>
              <a:gd name="connsiteY17" fmla="*/ 732750 h 1071040"/>
              <a:gd name="connsiteX18" fmla="*/ 700594 w 814893"/>
              <a:gd name="connsiteY18" fmla="*/ 1071040 h 1071040"/>
              <a:gd name="connsiteX19" fmla="*/ 265028 w 814893"/>
              <a:gd name="connsiteY19" fmla="*/ 1070837 h 1071040"/>
              <a:gd name="connsiteX0" fmla="*/ 265028 w 814893"/>
              <a:gd name="connsiteY0" fmla="*/ 1070837 h 1071040"/>
              <a:gd name="connsiteX1" fmla="*/ 77821 w 814893"/>
              <a:gd name="connsiteY1" fmla="*/ 703871 h 1071040"/>
              <a:gd name="connsiteX2" fmla="*/ 0 w 814893"/>
              <a:gd name="connsiteY2" fmla="*/ 592003 h 1071040"/>
              <a:gd name="connsiteX3" fmla="*/ 4864 w 814893"/>
              <a:gd name="connsiteY3" fmla="*/ 441225 h 1071040"/>
              <a:gd name="connsiteX4" fmla="*/ 160507 w 814893"/>
              <a:gd name="connsiteY4" fmla="*/ 504454 h 1071040"/>
              <a:gd name="connsiteX5" fmla="*/ 179962 w 814893"/>
              <a:gd name="connsiteY5" fmla="*/ 650369 h 1071040"/>
              <a:gd name="connsiteX6" fmla="*/ 177479 w 814893"/>
              <a:gd name="connsiteY6" fmla="*/ 64024 h 1071040"/>
              <a:gd name="connsiteX7" fmla="*/ 345535 w 814893"/>
              <a:gd name="connsiteY7" fmla="*/ 66405 h 1071040"/>
              <a:gd name="connsiteX8" fmla="*/ 345332 w 814893"/>
              <a:gd name="connsiteY8" fmla="*/ 455816 h 1071040"/>
              <a:gd name="connsiteX9" fmla="*/ 343052 w 814893"/>
              <a:gd name="connsiteY9" fmla="*/ 287862 h 1071040"/>
              <a:gd name="connsiteX10" fmla="*/ 510702 w 814893"/>
              <a:gd name="connsiteY10" fmla="*/ 305037 h 1071040"/>
              <a:gd name="connsiteX11" fmla="*/ 510804 w 814893"/>
              <a:gd name="connsiteY11" fmla="*/ 489255 h 1071040"/>
              <a:gd name="connsiteX12" fmla="*/ 515566 w 814893"/>
              <a:gd name="connsiteY12" fmla="*/ 341162 h 1071040"/>
              <a:gd name="connsiteX13" fmla="*/ 661685 w 814893"/>
              <a:gd name="connsiteY13" fmla="*/ 355652 h 1071040"/>
              <a:gd name="connsiteX14" fmla="*/ 659201 w 814893"/>
              <a:gd name="connsiteY14" fmla="*/ 523706 h 1071040"/>
              <a:gd name="connsiteX15" fmla="*/ 659099 w 814893"/>
              <a:gd name="connsiteY15" fmla="*/ 397450 h 1071040"/>
              <a:gd name="connsiteX16" fmla="*/ 812362 w 814893"/>
              <a:gd name="connsiteY16" fmla="*/ 462352 h 1071040"/>
              <a:gd name="connsiteX17" fmla="*/ 805116 w 814893"/>
              <a:gd name="connsiteY17" fmla="*/ 732750 h 1071040"/>
              <a:gd name="connsiteX18" fmla="*/ 700594 w 814893"/>
              <a:gd name="connsiteY18" fmla="*/ 1071040 h 1071040"/>
              <a:gd name="connsiteX19" fmla="*/ 265028 w 814893"/>
              <a:gd name="connsiteY19" fmla="*/ 1070837 h 1071040"/>
              <a:gd name="connsiteX0" fmla="*/ 286726 w 836591"/>
              <a:gd name="connsiteY0" fmla="*/ 1070837 h 1071040"/>
              <a:gd name="connsiteX1" fmla="*/ 99519 w 836591"/>
              <a:gd name="connsiteY1" fmla="*/ 703871 h 1071040"/>
              <a:gd name="connsiteX2" fmla="*/ 21698 w 836591"/>
              <a:gd name="connsiteY2" fmla="*/ 592003 h 1071040"/>
              <a:gd name="connsiteX3" fmla="*/ 26562 w 836591"/>
              <a:gd name="connsiteY3" fmla="*/ 441225 h 1071040"/>
              <a:gd name="connsiteX4" fmla="*/ 182205 w 836591"/>
              <a:gd name="connsiteY4" fmla="*/ 504454 h 1071040"/>
              <a:gd name="connsiteX5" fmla="*/ 201660 w 836591"/>
              <a:gd name="connsiteY5" fmla="*/ 650369 h 1071040"/>
              <a:gd name="connsiteX6" fmla="*/ 199177 w 836591"/>
              <a:gd name="connsiteY6" fmla="*/ 64024 h 1071040"/>
              <a:gd name="connsiteX7" fmla="*/ 367233 w 836591"/>
              <a:gd name="connsiteY7" fmla="*/ 66405 h 1071040"/>
              <a:gd name="connsiteX8" fmla="*/ 367030 w 836591"/>
              <a:gd name="connsiteY8" fmla="*/ 455816 h 1071040"/>
              <a:gd name="connsiteX9" fmla="*/ 364750 w 836591"/>
              <a:gd name="connsiteY9" fmla="*/ 287862 h 1071040"/>
              <a:gd name="connsiteX10" fmla="*/ 532400 w 836591"/>
              <a:gd name="connsiteY10" fmla="*/ 305037 h 1071040"/>
              <a:gd name="connsiteX11" fmla="*/ 532502 w 836591"/>
              <a:gd name="connsiteY11" fmla="*/ 489255 h 1071040"/>
              <a:gd name="connsiteX12" fmla="*/ 537264 w 836591"/>
              <a:gd name="connsiteY12" fmla="*/ 341162 h 1071040"/>
              <a:gd name="connsiteX13" fmla="*/ 683383 w 836591"/>
              <a:gd name="connsiteY13" fmla="*/ 355652 h 1071040"/>
              <a:gd name="connsiteX14" fmla="*/ 680899 w 836591"/>
              <a:gd name="connsiteY14" fmla="*/ 523706 h 1071040"/>
              <a:gd name="connsiteX15" fmla="*/ 680797 w 836591"/>
              <a:gd name="connsiteY15" fmla="*/ 397450 h 1071040"/>
              <a:gd name="connsiteX16" fmla="*/ 834060 w 836591"/>
              <a:gd name="connsiteY16" fmla="*/ 462352 h 1071040"/>
              <a:gd name="connsiteX17" fmla="*/ 826814 w 836591"/>
              <a:gd name="connsiteY17" fmla="*/ 732750 h 1071040"/>
              <a:gd name="connsiteX18" fmla="*/ 722292 w 836591"/>
              <a:gd name="connsiteY18" fmla="*/ 1071040 h 1071040"/>
              <a:gd name="connsiteX19" fmla="*/ 286726 w 836591"/>
              <a:gd name="connsiteY19" fmla="*/ 1070837 h 1071040"/>
              <a:gd name="connsiteX0" fmla="*/ 296192 w 846057"/>
              <a:gd name="connsiteY0" fmla="*/ 1070837 h 1071040"/>
              <a:gd name="connsiteX1" fmla="*/ 108985 w 846057"/>
              <a:gd name="connsiteY1" fmla="*/ 703871 h 1071040"/>
              <a:gd name="connsiteX2" fmla="*/ 31164 w 846057"/>
              <a:gd name="connsiteY2" fmla="*/ 592003 h 1071040"/>
              <a:gd name="connsiteX3" fmla="*/ 36028 w 846057"/>
              <a:gd name="connsiteY3" fmla="*/ 441225 h 1071040"/>
              <a:gd name="connsiteX4" fmla="*/ 191671 w 846057"/>
              <a:gd name="connsiteY4" fmla="*/ 504454 h 1071040"/>
              <a:gd name="connsiteX5" fmla="*/ 211126 w 846057"/>
              <a:gd name="connsiteY5" fmla="*/ 650369 h 1071040"/>
              <a:gd name="connsiteX6" fmla="*/ 208643 w 846057"/>
              <a:gd name="connsiteY6" fmla="*/ 64024 h 1071040"/>
              <a:gd name="connsiteX7" fmla="*/ 376699 w 846057"/>
              <a:gd name="connsiteY7" fmla="*/ 66405 h 1071040"/>
              <a:gd name="connsiteX8" fmla="*/ 376496 w 846057"/>
              <a:gd name="connsiteY8" fmla="*/ 455816 h 1071040"/>
              <a:gd name="connsiteX9" fmla="*/ 374216 w 846057"/>
              <a:gd name="connsiteY9" fmla="*/ 287862 h 1071040"/>
              <a:gd name="connsiteX10" fmla="*/ 541866 w 846057"/>
              <a:gd name="connsiteY10" fmla="*/ 305037 h 1071040"/>
              <a:gd name="connsiteX11" fmla="*/ 541968 w 846057"/>
              <a:gd name="connsiteY11" fmla="*/ 489255 h 1071040"/>
              <a:gd name="connsiteX12" fmla="*/ 546730 w 846057"/>
              <a:gd name="connsiteY12" fmla="*/ 341162 h 1071040"/>
              <a:gd name="connsiteX13" fmla="*/ 692849 w 846057"/>
              <a:gd name="connsiteY13" fmla="*/ 355652 h 1071040"/>
              <a:gd name="connsiteX14" fmla="*/ 690365 w 846057"/>
              <a:gd name="connsiteY14" fmla="*/ 523706 h 1071040"/>
              <a:gd name="connsiteX15" fmla="*/ 690263 w 846057"/>
              <a:gd name="connsiteY15" fmla="*/ 397450 h 1071040"/>
              <a:gd name="connsiteX16" fmla="*/ 843526 w 846057"/>
              <a:gd name="connsiteY16" fmla="*/ 462352 h 1071040"/>
              <a:gd name="connsiteX17" fmla="*/ 836280 w 846057"/>
              <a:gd name="connsiteY17" fmla="*/ 732750 h 1071040"/>
              <a:gd name="connsiteX18" fmla="*/ 731758 w 846057"/>
              <a:gd name="connsiteY18" fmla="*/ 1071040 h 1071040"/>
              <a:gd name="connsiteX19" fmla="*/ 296192 w 846057"/>
              <a:gd name="connsiteY19" fmla="*/ 1070837 h 1071040"/>
              <a:gd name="connsiteX0" fmla="*/ 293487 w 843352"/>
              <a:gd name="connsiteY0" fmla="*/ 1070837 h 1071040"/>
              <a:gd name="connsiteX1" fmla="*/ 106280 w 843352"/>
              <a:gd name="connsiteY1" fmla="*/ 703871 h 1071040"/>
              <a:gd name="connsiteX2" fmla="*/ 28459 w 843352"/>
              <a:gd name="connsiteY2" fmla="*/ 592003 h 1071040"/>
              <a:gd name="connsiteX3" fmla="*/ 40467 w 843352"/>
              <a:gd name="connsiteY3" fmla="*/ 457893 h 1071040"/>
              <a:gd name="connsiteX4" fmla="*/ 188966 w 843352"/>
              <a:gd name="connsiteY4" fmla="*/ 504454 h 1071040"/>
              <a:gd name="connsiteX5" fmla="*/ 208421 w 843352"/>
              <a:gd name="connsiteY5" fmla="*/ 650369 h 1071040"/>
              <a:gd name="connsiteX6" fmla="*/ 205938 w 843352"/>
              <a:gd name="connsiteY6" fmla="*/ 64024 h 1071040"/>
              <a:gd name="connsiteX7" fmla="*/ 373994 w 843352"/>
              <a:gd name="connsiteY7" fmla="*/ 66405 h 1071040"/>
              <a:gd name="connsiteX8" fmla="*/ 373791 w 843352"/>
              <a:gd name="connsiteY8" fmla="*/ 455816 h 1071040"/>
              <a:gd name="connsiteX9" fmla="*/ 371511 w 843352"/>
              <a:gd name="connsiteY9" fmla="*/ 287862 h 1071040"/>
              <a:gd name="connsiteX10" fmla="*/ 539161 w 843352"/>
              <a:gd name="connsiteY10" fmla="*/ 305037 h 1071040"/>
              <a:gd name="connsiteX11" fmla="*/ 539263 w 843352"/>
              <a:gd name="connsiteY11" fmla="*/ 489255 h 1071040"/>
              <a:gd name="connsiteX12" fmla="*/ 544025 w 843352"/>
              <a:gd name="connsiteY12" fmla="*/ 341162 h 1071040"/>
              <a:gd name="connsiteX13" fmla="*/ 690144 w 843352"/>
              <a:gd name="connsiteY13" fmla="*/ 355652 h 1071040"/>
              <a:gd name="connsiteX14" fmla="*/ 687660 w 843352"/>
              <a:gd name="connsiteY14" fmla="*/ 523706 h 1071040"/>
              <a:gd name="connsiteX15" fmla="*/ 687558 w 843352"/>
              <a:gd name="connsiteY15" fmla="*/ 397450 h 1071040"/>
              <a:gd name="connsiteX16" fmla="*/ 840821 w 843352"/>
              <a:gd name="connsiteY16" fmla="*/ 462352 h 1071040"/>
              <a:gd name="connsiteX17" fmla="*/ 833575 w 843352"/>
              <a:gd name="connsiteY17" fmla="*/ 732750 h 1071040"/>
              <a:gd name="connsiteX18" fmla="*/ 729053 w 843352"/>
              <a:gd name="connsiteY18" fmla="*/ 1071040 h 1071040"/>
              <a:gd name="connsiteX19" fmla="*/ 293487 w 843352"/>
              <a:gd name="connsiteY19" fmla="*/ 1070837 h 1071040"/>
              <a:gd name="connsiteX0" fmla="*/ 298699 w 848564"/>
              <a:gd name="connsiteY0" fmla="*/ 1070837 h 1071040"/>
              <a:gd name="connsiteX1" fmla="*/ 111492 w 848564"/>
              <a:gd name="connsiteY1" fmla="*/ 703871 h 1071040"/>
              <a:gd name="connsiteX2" fmla="*/ 33671 w 848564"/>
              <a:gd name="connsiteY2" fmla="*/ 592003 h 1071040"/>
              <a:gd name="connsiteX3" fmla="*/ 45679 w 848564"/>
              <a:gd name="connsiteY3" fmla="*/ 457893 h 1071040"/>
              <a:gd name="connsiteX4" fmla="*/ 194178 w 848564"/>
              <a:gd name="connsiteY4" fmla="*/ 504454 h 1071040"/>
              <a:gd name="connsiteX5" fmla="*/ 213633 w 848564"/>
              <a:gd name="connsiteY5" fmla="*/ 650369 h 1071040"/>
              <a:gd name="connsiteX6" fmla="*/ 211150 w 848564"/>
              <a:gd name="connsiteY6" fmla="*/ 64024 h 1071040"/>
              <a:gd name="connsiteX7" fmla="*/ 379206 w 848564"/>
              <a:gd name="connsiteY7" fmla="*/ 66405 h 1071040"/>
              <a:gd name="connsiteX8" fmla="*/ 379003 w 848564"/>
              <a:gd name="connsiteY8" fmla="*/ 455816 h 1071040"/>
              <a:gd name="connsiteX9" fmla="*/ 376723 w 848564"/>
              <a:gd name="connsiteY9" fmla="*/ 287862 h 1071040"/>
              <a:gd name="connsiteX10" fmla="*/ 544373 w 848564"/>
              <a:gd name="connsiteY10" fmla="*/ 305037 h 1071040"/>
              <a:gd name="connsiteX11" fmla="*/ 544475 w 848564"/>
              <a:gd name="connsiteY11" fmla="*/ 489255 h 1071040"/>
              <a:gd name="connsiteX12" fmla="*/ 549237 w 848564"/>
              <a:gd name="connsiteY12" fmla="*/ 341162 h 1071040"/>
              <a:gd name="connsiteX13" fmla="*/ 695356 w 848564"/>
              <a:gd name="connsiteY13" fmla="*/ 355652 h 1071040"/>
              <a:gd name="connsiteX14" fmla="*/ 692872 w 848564"/>
              <a:gd name="connsiteY14" fmla="*/ 523706 h 1071040"/>
              <a:gd name="connsiteX15" fmla="*/ 692770 w 848564"/>
              <a:gd name="connsiteY15" fmla="*/ 397450 h 1071040"/>
              <a:gd name="connsiteX16" fmla="*/ 846033 w 848564"/>
              <a:gd name="connsiteY16" fmla="*/ 462352 h 1071040"/>
              <a:gd name="connsiteX17" fmla="*/ 838787 w 848564"/>
              <a:gd name="connsiteY17" fmla="*/ 732750 h 1071040"/>
              <a:gd name="connsiteX18" fmla="*/ 734265 w 848564"/>
              <a:gd name="connsiteY18" fmla="*/ 1071040 h 1071040"/>
              <a:gd name="connsiteX19" fmla="*/ 298699 w 848564"/>
              <a:gd name="connsiteY19" fmla="*/ 1070837 h 1071040"/>
              <a:gd name="connsiteX0" fmla="*/ 298699 w 848564"/>
              <a:gd name="connsiteY0" fmla="*/ 1070837 h 1071040"/>
              <a:gd name="connsiteX1" fmla="*/ 111492 w 848564"/>
              <a:gd name="connsiteY1" fmla="*/ 703871 h 1071040"/>
              <a:gd name="connsiteX2" fmla="*/ 33671 w 848564"/>
              <a:gd name="connsiteY2" fmla="*/ 592003 h 1071040"/>
              <a:gd name="connsiteX3" fmla="*/ 45679 w 848564"/>
              <a:gd name="connsiteY3" fmla="*/ 457893 h 1071040"/>
              <a:gd name="connsiteX4" fmla="*/ 99232 w 848564"/>
              <a:gd name="connsiteY4" fmla="*/ 442744 h 1071040"/>
              <a:gd name="connsiteX5" fmla="*/ 194178 w 848564"/>
              <a:gd name="connsiteY5" fmla="*/ 504454 h 1071040"/>
              <a:gd name="connsiteX6" fmla="*/ 213633 w 848564"/>
              <a:gd name="connsiteY6" fmla="*/ 650369 h 1071040"/>
              <a:gd name="connsiteX7" fmla="*/ 211150 w 848564"/>
              <a:gd name="connsiteY7" fmla="*/ 64024 h 1071040"/>
              <a:gd name="connsiteX8" fmla="*/ 379206 w 848564"/>
              <a:gd name="connsiteY8" fmla="*/ 66405 h 1071040"/>
              <a:gd name="connsiteX9" fmla="*/ 379003 w 848564"/>
              <a:gd name="connsiteY9" fmla="*/ 455816 h 1071040"/>
              <a:gd name="connsiteX10" fmla="*/ 376723 w 848564"/>
              <a:gd name="connsiteY10" fmla="*/ 287862 h 1071040"/>
              <a:gd name="connsiteX11" fmla="*/ 544373 w 848564"/>
              <a:gd name="connsiteY11" fmla="*/ 305037 h 1071040"/>
              <a:gd name="connsiteX12" fmla="*/ 544475 w 848564"/>
              <a:gd name="connsiteY12" fmla="*/ 489255 h 1071040"/>
              <a:gd name="connsiteX13" fmla="*/ 549237 w 848564"/>
              <a:gd name="connsiteY13" fmla="*/ 341162 h 1071040"/>
              <a:gd name="connsiteX14" fmla="*/ 695356 w 848564"/>
              <a:gd name="connsiteY14" fmla="*/ 355652 h 1071040"/>
              <a:gd name="connsiteX15" fmla="*/ 692872 w 848564"/>
              <a:gd name="connsiteY15" fmla="*/ 523706 h 1071040"/>
              <a:gd name="connsiteX16" fmla="*/ 692770 w 848564"/>
              <a:gd name="connsiteY16" fmla="*/ 397450 h 1071040"/>
              <a:gd name="connsiteX17" fmla="*/ 846033 w 848564"/>
              <a:gd name="connsiteY17" fmla="*/ 462352 h 1071040"/>
              <a:gd name="connsiteX18" fmla="*/ 838787 w 848564"/>
              <a:gd name="connsiteY18" fmla="*/ 732750 h 1071040"/>
              <a:gd name="connsiteX19" fmla="*/ 734265 w 848564"/>
              <a:gd name="connsiteY19" fmla="*/ 1071040 h 1071040"/>
              <a:gd name="connsiteX20" fmla="*/ 298699 w 848564"/>
              <a:gd name="connsiteY20" fmla="*/ 1070837 h 1071040"/>
              <a:gd name="connsiteX0" fmla="*/ 298699 w 848564"/>
              <a:gd name="connsiteY0" fmla="*/ 1070837 h 1071040"/>
              <a:gd name="connsiteX1" fmla="*/ 111492 w 848564"/>
              <a:gd name="connsiteY1" fmla="*/ 703871 h 1071040"/>
              <a:gd name="connsiteX2" fmla="*/ 33671 w 848564"/>
              <a:gd name="connsiteY2" fmla="*/ 592003 h 1071040"/>
              <a:gd name="connsiteX3" fmla="*/ 45679 w 848564"/>
              <a:gd name="connsiteY3" fmla="*/ 457893 h 1071040"/>
              <a:gd name="connsiteX4" fmla="*/ 96850 w 848564"/>
              <a:gd name="connsiteY4" fmla="*/ 445126 h 1071040"/>
              <a:gd name="connsiteX5" fmla="*/ 194178 w 848564"/>
              <a:gd name="connsiteY5" fmla="*/ 504454 h 1071040"/>
              <a:gd name="connsiteX6" fmla="*/ 213633 w 848564"/>
              <a:gd name="connsiteY6" fmla="*/ 650369 h 1071040"/>
              <a:gd name="connsiteX7" fmla="*/ 211150 w 848564"/>
              <a:gd name="connsiteY7" fmla="*/ 64024 h 1071040"/>
              <a:gd name="connsiteX8" fmla="*/ 379206 w 848564"/>
              <a:gd name="connsiteY8" fmla="*/ 66405 h 1071040"/>
              <a:gd name="connsiteX9" fmla="*/ 379003 w 848564"/>
              <a:gd name="connsiteY9" fmla="*/ 455816 h 1071040"/>
              <a:gd name="connsiteX10" fmla="*/ 376723 w 848564"/>
              <a:gd name="connsiteY10" fmla="*/ 287862 h 1071040"/>
              <a:gd name="connsiteX11" fmla="*/ 544373 w 848564"/>
              <a:gd name="connsiteY11" fmla="*/ 305037 h 1071040"/>
              <a:gd name="connsiteX12" fmla="*/ 544475 w 848564"/>
              <a:gd name="connsiteY12" fmla="*/ 489255 h 1071040"/>
              <a:gd name="connsiteX13" fmla="*/ 549237 w 848564"/>
              <a:gd name="connsiteY13" fmla="*/ 341162 h 1071040"/>
              <a:gd name="connsiteX14" fmla="*/ 695356 w 848564"/>
              <a:gd name="connsiteY14" fmla="*/ 355652 h 1071040"/>
              <a:gd name="connsiteX15" fmla="*/ 692872 w 848564"/>
              <a:gd name="connsiteY15" fmla="*/ 523706 h 1071040"/>
              <a:gd name="connsiteX16" fmla="*/ 692770 w 848564"/>
              <a:gd name="connsiteY16" fmla="*/ 397450 h 1071040"/>
              <a:gd name="connsiteX17" fmla="*/ 846033 w 848564"/>
              <a:gd name="connsiteY17" fmla="*/ 462352 h 1071040"/>
              <a:gd name="connsiteX18" fmla="*/ 838787 w 848564"/>
              <a:gd name="connsiteY18" fmla="*/ 732750 h 1071040"/>
              <a:gd name="connsiteX19" fmla="*/ 734265 w 848564"/>
              <a:gd name="connsiteY19" fmla="*/ 1071040 h 1071040"/>
              <a:gd name="connsiteX20" fmla="*/ 298699 w 848564"/>
              <a:gd name="connsiteY20" fmla="*/ 1070837 h 1071040"/>
              <a:gd name="connsiteX0" fmla="*/ 298699 w 848564"/>
              <a:gd name="connsiteY0" fmla="*/ 1070837 h 1071040"/>
              <a:gd name="connsiteX1" fmla="*/ 111492 w 848564"/>
              <a:gd name="connsiteY1" fmla="*/ 703871 h 1071040"/>
              <a:gd name="connsiteX2" fmla="*/ 33671 w 848564"/>
              <a:gd name="connsiteY2" fmla="*/ 592003 h 1071040"/>
              <a:gd name="connsiteX3" fmla="*/ 45679 w 848564"/>
              <a:gd name="connsiteY3" fmla="*/ 457893 h 1071040"/>
              <a:gd name="connsiteX4" fmla="*/ 194178 w 848564"/>
              <a:gd name="connsiteY4" fmla="*/ 504454 h 1071040"/>
              <a:gd name="connsiteX5" fmla="*/ 213633 w 848564"/>
              <a:gd name="connsiteY5" fmla="*/ 650369 h 1071040"/>
              <a:gd name="connsiteX6" fmla="*/ 211150 w 848564"/>
              <a:gd name="connsiteY6" fmla="*/ 64024 h 1071040"/>
              <a:gd name="connsiteX7" fmla="*/ 379206 w 848564"/>
              <a:gd name="connsiteY7" fmla="*/ 66405 h 1071040"/>
              <a:gd name="connsiteX8" fmla="*/ 379003 w 848564"/>
              <a:gd name="connsiteY8" fmla="*/ 455816 h 1071040"/>
              <a:gd name="connsiteX9" fmla="*/ 376723 w 848564"/>
              <a:gd name="connsiteY9" fmla="*/ 287862 h 1071040"/>
              <a:gd name="connsiteX10" fmla="*/ 544373 w 848564"/>
              <a:gd name="connsiteY10" fmla="*/ 305037 h 1071040"/>
              <a:gd name="connsiteX11" fmla="*/ 544475 w 848564"/>
              <a:gd name="connsiteY11" fmla="*/ 489255 h 1071040"/>
              <a:gd name="connsiteX12" fmla="*/ 549237 w 848564"/>
              <a:gd name="connsiteY12" fmla="*/ 341162 h 1071040"/>
              <a:gd name="connsiteX13" fmla="*/ 695356 w 848564"/>
              <a:gd name="connsiteY13" fmla="*/ 355652 h 1071040"/>
              <a:gd name="connsiteX14" fmla="*/ 692872 w 848564"/>
              <a:gd name="connsiteY14" fmla="*/ 523706 h 1071040"/>
              <a:gd name="connsiteX15" fmla="*/ 692770 w 848564"/>
              <a:gd name="connsiteY15" fmla="*/ 397450 h 1071040"/>
              <a:gd name="connsiteX16" fmla="*/ 846033 w 848564"/>
              <a:gd name="connsiteY16" fmla="*/ 462352 h 1071040"/>
              <a:gd name="connsiteX17" fmla="*/ 838787 w 848564"/>
              <a:gd name="connsiteY17" fmla="*/ 732750 h 1071040"/>
              <a:gd name="connsiteX18" fmla="*/ 734265 w 848564"/>
              <a:gd name="connsiteY18" fmla="*/ 1071040 h 1071040"/>
              <a:gd name="connsiteX19" fmla="*/ 298699 w 848564"/>
              <a:gd name="connsiteY19" fmla="*/ 1070837 h 1071040"/>
              <a:gd name="connsiteX0" fmla="*/ 294183 w 844048"/>
              <a:gd name="connsiteY0" fmla="*/ 1070837 h 1071040"/>
              <a:gd name="connsiteX1" fmla="*/ 106976 w 844048"/>
              <a:gd name="connsiteY1" fmla="*/ 703871 h 1071040"/>
              <a:gd name="connsiteX2" fmla="*/ 29155 w 844048"/>
              <a:gd name="connsiteY2" fmla="*/ 592003 h 1071040"/>
              <a:gd name="connsiteX3" fmla="*/ 41163 w 844048"/>
              <a:gd name="connsiteY3" fmla="*/ 457893 h 1071040"/>
              <a:gd name="connsiteX4" fmla="*/ 189662 w 844048"/>
              <a:gd name="connsiteY4" fmla="*/ 504454 h 1071040"/>
              <a:gd name="connsiteX5" fmla="*/ 209117 w 844048"/>
              <a:gd name="connsiteY5" fmla="*/ 650369 h 1071040"/>
              <a:gd name="connsiteX6" fmla="*/ 206634 w 844048"/>
              <a:gd name="connsiteY6" fmla="*/ 64024 h 1071040"/>
              <a:gd name="connsiteX7" fmla="*/ 374690 w 844048"/>
              <a:gd name="connsiteY7" fmla="*/ 66405 h 1071040"/>
              <a:gd name="connsiteX8" fmla="*/ 374487 w 844048"/>
              <a:gd name="connsiteY8" fmla="*/ 455816 h 1071040"/>
              <a:gd name="connsiteX9" fmla="*/ 372207 w 844048"/>
              <a:gd name="connsiteY9" fmla="*/ 287862 h 1071040"/>
              <a:gd name="connsiteX10" fmla="*/ 539857 w 844048"/>
              <a:gd name="connsiteY10" fmla="*/ 305037 h 1071040"/>
              <a:gd name="connsiteX11" fmla="*/ 539959 w 844048"/>
              <a:gd name="connsiteY11" fmla="*/ 489255 h 1071040"/>
              <a:gd name="connsiteX12" fmla="*/ 544721 w 844048"/>
              <a:gd name="connsiteY12" fmla="*/ 341162 h 1071040"/>
              <a:gd name="connsiteX13" fmla="*/ 690840 w 844048"/>
              <a:gd name="connsiteY13" fmla="*/ 355652 h 1071040"/>
              <a:gd name="connsiteX14" fmla="*/ 688356 w 844048"/>
              <a:gd name="connsiteY14" fmla="*/ 523706 h 1071040"/>
              <a:gd name="connsiteX15" fmla="*/ 688254 w 844048"/>
              <a:gd name="connsiteY15" fmla="*/ 397450 h 1071040"/>
              <a:gd name="connsiteX16" fmla="*/ 841517 w 844048"/>
              <a:gd name="connsiteY16" fmla="*/ 462352 h 1071040"/>
              <a:gd name="connsiteX17" fmla="*/ 834271 w 844048"/>
              <a:gd name="connsiteY17" fmla="*/ 732750 h 1071040"/>
              <a:gd name="connsiteX18" fmla="*/ 729749 w 844048"/>
              <a:gd name="connsiteY18" fmla="*/ 1071040 h 1071040"/>
              <a:gd name="connsiteX19" fmla="*/ 294183 w 844048"/>
              <a:gd name="connsiteY19" fmla="*/ 1070837 h 1071040"/>
              <a:gd name="connsiteX0" fmla="*/ 294183 w 844048"/>
              <a:gd name="connsiteY0" fmla="*/ 1070837 h 1071040"/>
              <a:gd name="connsiteX1" fmla="*/ 106976 w 844048"/>
              <a:gd name="connsiteY1" fmla="*/ 703871 h 1071040"/>
              <a:gd name="connsiteX2" fmla="*/ 29155 w 844048"/>
              <a:gd name="connsiteY2" fmla="*/ 592003 h 1071040"/>
              <a:gd name="connsiteX3" fmla="*/ 41163 w 844048"/>
              <a:gd name="connsiteY3" fmla="*/ 457893 h 1071040"/>
              <a:gd name="connsiteX4" fmla="*/ 189662 w 844048"/>
              <a:gd name="connsiteY4" fmla="*/ 504454 h 1071040"/>
              <a:gd name="connsiteX5" fmla="*/ 209117 w 844048"/>
              <a:gd name="connsiteY5" fmla="*/ 650369 h 1071040"/>
              <a:gd name="connsiteX6" fmla="*/ 206634 w 844048"/>
              <a:gd name="connsiteY6" fmla="*/ 64024 h 1071040"/>
              <a:gd name="connsiteX7" fmla="*/ 374690 w 844048"/>
              <a:gd name="connsiteY7" fmla="*/ 66405 h 1071040"/>
              <a:gd name="connsiteX8" fmla="*/ 374487 w 844048"/>
              <a:gd name="connsiteY8" fmla="*/ 455816 h 1071040"/>
              <a:gd name="connsiteX9" fmla="*/ 372207 w 844048"/>
              <a:gd name="connsiteY9" fmla="*/ 287862 h 1071040"/>
              <a:gd name="connsiteX10" fmla="*/ 539857 w 844048"/>
              <a:gd name="connsiteY10" fmla="*/ 305037 h 1071040"/>
              <a:gd name="connsiteX11" fmla="*/ 539959 w 844048"/>
              <a:gd name="connsiteY11" fmla="*/ 489255 h 1071040"/>
              <a:gd name="connsiteX12" fmla="*/ 544721 w 844048"/>
              <a:gd name="connsiteY12" fmla="*/ 341162 h 1071040"/>
              <a:gd name="connsiteX13" fmla="*/ 690840 w 844048"/>
              <a:gd name="connsiteY13" fmla="*/ 355652 h 1071040"/>
              <a:gd name="connsiteX14" fmla="*/ 688356 w 844048"/>
              <a:gd name="connsiteY14" fmla="*/ 523706 h 1071040"/>
              <a:gd name="connsiteX15" fmla="*/ 688254 w 844048"/>
              <a:gd name="connsiteY15" fmla="*/ 397450 h 1071040"/>
              <a:gd name="connsiteX16" fmla="*/ 841517 w 844048"/>
              <a:gd name="connsiteY16" fmla="*/ 462352 h 1071040"/>
              <a:gd name="connsiteX17" fmla="*/ 834271 w 844048"/>
              <a:gd name="connsiteY17" fmla="*/ 732750 h 1071040"/>
              <a:gd name="connsiteX18" fmla="*/ 729749 w 844048"/>
              <a:gd name="connsiteY18" fmla="*/ 1071040 h 1071040"/>
              <a:gd name="connsiteX19" fmla="*/ 294183 w 844048"/>
              <a:gd name="connsiteY19" fmla="*/ 1070837 h 1071040"/>
              <a:gd name="connsiteX0" fmla="*/ 294183 w 844048"/>
              <a:gd name="connsiteY0" fmla="*/ 1070837 h 1071040"/>
              <a:gd name="connsiteX1" fmla="*/ 106976 w 844048"/>
              <a:gd name="connsiteY1" fmla="*/ 703871 h 1071040"/>
              <a:gd name="connsiteX2" fmla="*/ 29155 w 844048"/>
              <a:gd name="connsiteY2" fmla="*/ 592003 h 1071040"/>
              <a:gd name="connsiteX3" fmla="*/ 41163 w 844048"/>
              <a:gd name="connsiteY3" fmla="*/ 457893 h 1071040"/>
              <a:gd name="connsiteX4" fmla="*/ 208712 w 844048"/>
              <a:gd name="connsiteY4" fmla="*/ 530647 h 1071040"/>
              <a:gd name="connsiteX5" fmla="*/ 209117 w 844048"/>
              <a:gd name="connsiteY5" fmla="*/ 650369 h 1071040"/>
              <a:gd name="connsiteX6" fmla="*/ 206634 w 844048"/>
              <a:gd name="connsiteY6" fmla="*/ 64024 h 1071040"/>
              <a:gd name="connsiteX7" fmla="*/ 374690 w 844048"/>
              <a:gd name="connsiteY7" fmla="*/ 66405 h 1071040"/>
              <a:gd name="connsiteX8" fmla="*/ 374487 w 844048"/>
              <a:gd name="connsiteY8" fmla="*/ 455816 h 1071040"/>
              <a:gd name="connsiteX9" fmla="*/ 372207 w 844048"/>
              <a:gd name="connsiteY9" fmla="*/ 287862 h 1071040"/>
              <a:gd name="connsiteX10" fmla="*/ 539857 w 844048"/>
              <a:gd name="connsiteY10" fmla="*/ 305037 h 1071040"/>
              <a:gd name="connsiteX11" fmla="*/ 539959 w 844048"/>
              <a:gd name="connsiteY11" fmla="*/ 489255 h 1071040"/>
              <a:gd name="connsiteX12" fmla="*/ 544721 w 844048"/>
              <a:gd name="connsiteY12" fmla="*/ 341162 h 1071040"/>
              <a:gd name="connsiteX13" fmla="*/ 690840 w 844048"/>
              <a:gd name="connsiteY13" fmla="*/ 355652 h 1071040"/>
              <a:gd name="connsiteX14" fmla="*/ 688356 w 844048"/>
              <a:gd name="connsiteY14" fmla="*/ 523706 h 1071040"/>
              <a:gd name="connsiteX15" fmla="*/ 688254 w 844048"/>
              <a:gd name="connsiteY15" fmla="*/ 397450 h 1071040"/>
              <a:gd name="connsiteX16" fmla="*/ 841517 w 844048"/>
              <a:gd name="connsiteY16" fmla="*/ 462352 h 1071040"/>
              <a:gd name="connsiteX17" fmla="*/ 834271 w 844048"/>
              <a:gd name="connsiteY17" fmla="*/ 732750 h 1071040"/>
              <a:gd name="connsiteX18" fmla="*/ 729749 w 844048"/>
              <a:gd name="connsiteY18" fmla="*/ 1071040 h 1071040"/>
              <a:gd name="connsiteX19" fmla="*/ 294183 w 844048"/>
              <a:gd name="connsiteY19" fmla="*/ 1070837 h 1071040"/>
              <a:gd name="connsiteX0" fmla="*/ 294183 w 844048"/>
              <a:gd name="connsiteY0" fmla="*/ 1070837 h 1071040"/>
              <a:gd name="connsiteX1" fmla="*/ 106976 w 844048"/>
              <a:gd name="connsiteY1" fmla="*/ 703871 h 1071040"/>
              <a:gd name="connsiteX2" fmla="*/ 29155 w 844048"/>
              <a:gd name="connsiteY2" fmla="*/ 592003 h 1071040"/>
              <a:gd name="connsiteX3" fmla="*/ 41163 w 844048"/>
              <a:gd name="connsiteY3" fmla="*/ 457893 h 1071040"/>
              <a:gd name="connsiteX4" fmla="*/ 208712 w 844048"/>
              <a:gd name="connsiteY4" fmla="*/ 530647 h 1071040"/>
              <a:gd name="connsiteX5" fmla="*/ 209117 w 844048"/>
              <a:gd name="connsiteY5" fmla="*/ 650369 h 1071040"/>
              <a:gd name="connsiteX6" fmla="*/ 206634 w 844048"/>
              <a:gd name="connsiteY6" fmla="*/ 64024 h 1071040"/>
              <a:gd name="connsiteX7" fmla="*/ 374690 w 844048"/>
              <a:gd name="connsiteY7" fmla="*/ 66405 h 1071040"/>
              <a:gd name="connsiteX8" fmla="*/ 374487 w 844048"/>
              <a:gd name="connsiteY8" fmla="*/ 455816 h 1071040"/>
              <a:gd name="connsiteX9" fmla="*/ 372207 w 844048"/>
              <a:gd name="connsiteY9" fmla="*/ 287862 h 1071040"/>
              <a:gd name="connsiteX10" fmla="*/ 539857 w 844048"/>
              <a:gd name="connsiteY10" fmla="*/ 305037 h 1071040"/>
              <a:gd name="connsiteX11" fmla="*/ 539959 w 844048"/>
              <a:gd name="connsiteY11" fmla="*/ 489255 h 1071040"/>
              <a:gd name="connsiteX12" fmla="*/ 544721 w 844048"/>
              <a:gd name="connsiteY12" fmla="*/ 341162 h 1071040"/>
              <a:gd name="connsiteX13" fmla="*/ 690840 w 844048"/>
              <a:gd name="connsiteY13" fmla="*/ 355652 h 1071040"/>
              <a:gd name="connsiteX14" fmla="*/ 688356 w 844048"/>
              <a:gd name="connsiteY14" fmla="*/ 523706 h 1071040"/>
              <a:gd name="connsiteX15" fmla="*/ 688254 w 844048"/>
              <a:gd name="connsiteY15" fmla="*/ 397450 h 1071040"/>
              <a:gd name="connsiteX16" fmla="*/ 841517 w 844048"/>
              <a:gd name="connsiteY16" fmla="*/ 462352 h 1071040"/>
              <a:gd name="connsiteX17" fmla="*/ 834271 w 844048"/>
              <a:gd name="connsiteY17" fmla="*/ 732750 h 1071040"/>
              <a:gd name="connsiteX18" fmla="*/ 729749 w 844048"/>
              <a:gd name="connsiteY18" fmla="*/ 1071040 h 1071040"/>
              <a:gd name="connsiteX19" fmla="*/ 294183 w 844048"/>
              <a:gd name="connsiteY19" fmla="*/ 1070837 h 1071040"/>
              <a:gd name="connsiteX0" fmla="*/ 294183 w 844048"/>
              <a:gd name="connsiteY0" fmla="*/ 1070837 h 1071040"/>
              <a:gd name="connsiteX1" fmla="*/ 106976 w 844048"/>
              <a:gd name="connsiteY1" fmla="*/ 703871 h 1071040"/>
              <a:gd name="connsiteX2" fmla="*/ 29155 w 844048"/>
              <a:gd name="connsiteY2" fmla="*/ 592003 h 1071040"/>
              <a:gd name="connsiteX3" fmla="*/ 41163 w 844048"/>
              <a:gd name="connsiteY3" fmla="*/ 457893 h 1071040"/>
              <a:gd name="connsiteX4" fmla="*/ 208712 w 844048"/>
              <a:gd name="connsiteY4" fmla="*/ 530647 h 1071040"/>
              <a:gd name="connsiteX5" fmla="*/ 209117 w 844048"/>
              <a:gd name="connsiteY5" fmla="*/ 650369 h 1071040"/>
              <a:gd name="connsiteX6" fmla="*/ 206634 w 844048"/>
              <a:gd name="connsiteY6" fmla="*/ 64024 h 1071040"/>
              <a:gd name="connsiteX7" fmla="*/ 374690 w 844048"/>
              <a:gd name="connsiteY7" fmla="*/ 66405 h 1071040"/>
              <a:gd name="connsiteX8" fmla="*/ 374487 w 844048"/>
              <a:gd name="connsiteY8" fmla="*/ 455816 h 1071040"/>
              <a:gd name="connsiteX9" fmla="*/ 372208 w 844048"/>
              <a:gd name="connsiteY9" fmla="*/ 312679 h 1071040"/>
              <a:gd name="connsiteX10" fmla="*/ 539857 w 844048"/>
              <a:gd name="connsiteY10" fmla="*/ 305037 h 1071040"/>
              <a:gd name="connsiteX11" fmla="*/ 539959 w 844048"/>
              <a:gd name="connsiteY11" fmla="*/ 489255 h 1071040"/>
              <a:gd name="connsiteX12" fmla="*/ 544721 w 844048"/>
              <a:gd name="connsiteY12" fmla="*/ 341162 h 1071040"/>
              <a:gd name="connsiteX13" fmla="*/ 690840 w 844048"/>
              <a:gd name="connsiteY13" fmla="*/ 355652 h 1071040"/>
              <a:gd name="connsiteX14" fmla="*/ 688356 w 844048"/>
              <a:gd name="connsiteY14" fmla="*/ 523706 h 1071040"/>
              <a:gd name="connsiteX15" fmla="*/ 688254 w 844048"/>
              <a:gd name="connsiteY15" fmla="*/ 397450 h 1071040"/>
              <a:gd name="connsiteX16" fmla="*/ 841517 w 844048"/>
              <a:gd name="connsiteY16" fmla="*/ 462352 h 1071040"/>
              <a:gd name="connsiteX17" fmla="*/ 834271 w 844048"/>
              <a:gd name="connsiteY17" fmla="*/ 732750 h 1071040"/>
              <a:gd name="connsiteX18" fmla="*/ 729749 w 844048"/>
              <a:gd name="connsiteY18" fmla="*/ 1071040 h 1071040"/>
              <a:gd name="connsiteX19" fmla="*/ 294183 w 844048"/>
              <a:gd name="connsiteY19" fmla="*/ 1070837 h 1071040"/>
              <a:gd name="connsiteX0" fmla="*/ 294183 w 844048"/>
              <a:gd name="connsiteY0" fmla="*/ 1070837 h 1071040"/>
              <a:gd name="connsiteX1" fmla="*/ 106976 w 844048"/>
              <a:gd name="connsiteY1" fmla="*/ 703871 h 1071040"/>
              <a:gd name="connsiteX2" fmla="*/ 29155 w 844048"/>
              <a:gd name="connsiteY2" fmla="*/ 592003 h 1071040"/>
              <a:gd name="connsiteX3" fmla="*/ 41163 w 844048"/>
              <a:gd name="connsiteY3" fmla="*/ 457893 h 1071040"/>
              <a:gd name="connsiteX4" fmla="*/ 208712 w 844048"/>
              <a:gd name="connsiteY4" fmla="*/ 530647 h 1071040"/>
              <a:gd name="connsiteX5" fmla="*/ 209117 w 844048"/>
              <a:gd name="connsiteY5" fmla="*/ 650369 h 1071040"/>
              <a:gd name="connsiteX6" fmla="*/ 206634 w 844048"/>
              <a:gd name="connsiteY6" fmla="*/ 64024 h 1071040"/>
              <a:gd name="connsiteX7" fmla="*/ 374690 w 844048"/>
              <a:gd name="connsiteY7" fmla="*/ 66405 h 1071040"/>
              <a:gd name="connsiteX8" fmla="*/ 374487 w 844048"/>
              <a:gd name="connsiteY8" fmla="*/ 455816 h 1071040"/>
              <a:gd name="connsiteX9" fmla="*/ 372208 w 844048"/>
              <a:gd name="connsiteY9" fmla="*/ 312679 h 1071040"/>
              <a:gd name="connsiteX10" fmla="*/ 539857 w 844048"/>
              <a:gd name="connsiteY10" fmla="*/ 305037 h 1071040"/>
              <a:gd name="connsiteX11" fmla="*/ 539959 w 844048"/>
              <a:gd name="connsiteY11" fmla="*/ 489255 h 1071040"/>
              <a:gd name="connsiteX12" fmla="*/ 544721 w 844048"/>
              <a:gd name="connsiteY12" fmla="*/ 341162 h 1071040"/>
              <a:gd name="connsiteX13" fmla="*/ 690840 w 844048"/>
              <a:gd name="connsiteY13" fmla="*/ 355652 h 1071040"/>
              <a:gd name="connsiteX14" fmla="*/ 688356 w 844048"/>
              <a:gd name="connsiteY14" fmla="*/ 523706 h 1071040"/>
              <a:gd name="connsiteX15" fmla="*/ 688254 w 844048"/>
              <a:gd name="connsiteY15" fmla="*/ 397450 h 1071040"/>
              <a:gd name="connsiteX16" fmla="*/ 841517 w 844048"/>
              <a:gd name="connsiteY16" fmla="*/ 462352 h 1071040"/>
              <a:gd name="connsiteX17" fmla="*/ 834271 w 844048"/>
              <a:gd name="connsiteY17" fmla="*/ 732750 h 1071040"/>
              <a:gd name="connsiteX18" fmla="*/ 729749 w 844048"/>
              <a:gd name="connsiteY18" fmla="*/ 1071040 h 1071040"/>
              <a:gd name="connsiteX19" fmla="*/ 294183 w 844048"/>
              <a:gd name="connsiteY19" fmla="*/ 1070837 h 1071040"/>
              <a:gd name="connsiteX0" fmla="*/ 294183 w 844048"/>
              <a:gd name="connsiteY0" fmla="*/ 1070837 h 1071040"/>
              <a:gd name="connsiteX1" fmla="*/ 106976 w 844048"/>
              <a:gd name="connsiteY1" fmla="*/ 703871 h 1071040"/>
              <a:gd name="connsiteX2" fmla="*/ 29155 w 844048"/>
              <a:gd name="connsiteY2" fmla="*/ 592003 h 1071040"/>
              <a:gd name="connsiteX3" fmla="*/ 41163 w 844048"/>
              <a:gd name="connsiteY3" fmla="*/ 457893 h 1071040"/>
              <a:gd name="connsiteX4" fmla="*/ 208712 w 844048"/>
              <a:gd name="connsiteY4" fmla="*/ 530647 h 1071040"/>
              <a:gd name="connsiteX5" fmla="*/ 209117 w 844048"/>
              <a:gd name="connsiteY5" fmla="*/ 650369 h 1071040"/>
              <a:gd name="connsiteX6" fmla="*/ 206634 w 844048"/>
              <a:gd name="connsiteY6" fmla="*/ 64024 h 1071040"/>
              <a:gd name="connsiteX7" fmla="*/ 374690 w 844048"/>
              <a:gd name="connsiteY7" fmla="*/ 66405 h 1071040"/>
              <a:gd name="connsiteX8" fmla="*/ 374487 w 844048"/>
              <a:gd name="connsiteY8" fmla="*/ 455816 h 1071040"/>
              <a:gd name="connsiteX9" fmla="*/ 372208 w 844048"/>
              <a:gd name="connsiteY9" fmla="*/ 312679 h 1071040"/>
              <a:gd name="connsiteX10" fmla="*/ 539857 w 844048"/>
              <a:gd name="connsiteY10" fmla="*/ 305037 h 1071040"/>
              <a:gd name="connsiteX11" fmla="*/ 539959 w 844048"/>
              <a:gd name="connsiteY11" fmla="*/ 489255 h 1071040"/>
              <a:gd name="connsiteX12" fmla="*/ 544722 w 844048"/>
              <a:gd name="connsiteY12" fmla="*/ 372182 h 1071040"/>
              <a:gd name="connsiteX13" fmla="*/ 690840 w 844048"/>
              <a:gd name="connsiteY13" fmla="*/ 355652 h 1071040"/>
              <a:gd name="connsiteX14" fmla="*/ 688356 w 844048"/>
              <a:gd name="connsiteY14" fmla="*/ 523706 h 1071040"/>
              <a:gd name="connsiteX15" fmla="*/ 688254 w 844048"/>
              <a:gd name="connsiteY15" fmla="*/ 397450 h 1071040"/>
              <a:gd name="connsiteX16" fmla="*/ 841517 w 844048"/>
              <a:gd name="connsiteY16" fmla="*/ 462352 h 1071040"/>
              <a:gd name="connsiteX17" fmla="*/ 834271 w 844048"/>
              <a:gd name="connsiteY17" fmla="*/ 732750 h 1071040"/>
              <a:gd name="connsiteX18" fmla="*/ 729749 w 844048"/>
              <a:gd name="connsiteY18" fmla="*/ 1071040 h 1071040"/>
              <a:gd name="connsiteX19" fmla="*/ 294183 w 844048"/>
              <a:gd name="connsiteY19" fmla="*/ 1070837 h 1071040"/>
              <a:gd name="connsiteX0" fmla="*/ 294183 w 844048"/>
              <a:gd name="connsiteY0" fmla="*/ 1070837 h 1071040"/>
              <a:gd name="connsiteX1" fmla="*/ 106976 w 844048"/>
              <a:gd name="connsiteY1" fmla="*/ 703871 h 1071040"/>
              <a:gd name="connsiteX2" fmla="*/ 29155 w 844048"/>
              <a:gd name="connsiteY2" fmla="*/ 592003 h 1071040"/>
              <a:gd name="connsiteX3" fmla="*/ 41163 w 844048"/>
              <a:gd name="connsiteY3" fmla="*/ 457893 h 1071040"/>
              <a:gd name="connsiteX4" fmla="*/ 208712 w 844048"/>
              <a:gd name="connsiteY4" fmla="*/ 530647 h 1071040"/>
              <a:gd name="connsiteX5" fmla="*/ 209117 w 844048"/>
              <a:gd name="connsiteY5" fmla="*/ 650369 h 1071040"/>
              <a:gd name="connsiteX6" fmla="*/ 206634 w 844048"/>
              <a:gd name="connsiteY6" fmla="*/ 64024 h 1071040"/>
              <a:gd name="connsiteX7" fmla="*/ 374690 w 844048"/>
              <a:gd name="connsiteY7" fmla="*/ 66405 h 1071040"/>
              <a:gd name="connsiteX8" fmla="*/ 374487 w 844048"/>
              <a:gd name="connsiteY8" fmla="*/ 455816 h 1071040"/>
              <a:gd name="connsiteX9" fmla="*/ 372208 w 844048"/>
              <a:gd name="connsiteY9" fmla="*/ 312679 h 1071040"/>
              <a:gd name="connsiteX10" fmla="*/ 539858 w 844048"/>
              <a:gd name="connsiteY10" fmla="*/ 323651 h 1071040"/>
              <a:gd name="connsiteX11" fmla="*/ 539959 w 844048"/>
              <a:gd name="connsiteY11" fmla="*/ 489255 h 1071040"/>
              <a:gd name="connsiteX12" fmla="*/ 544722 w 844048"/>
              <a:gd name="connsiteY12" fmla="*/ 372182 h 1071040"/>
              <a:gd name="connsiteX13" fmla="*/ 690840 w 844048"/>
              <a:gd name="connsiteY13" fmla="*/ 355652 h 1071040"/>
              <a:gd name="connsiteX14" fmla="*/ 688356 w 844048"/>
              <a:gd name="connsiteY14" fmla="*/ 523706 h 1071040"/>
              <a:gd name="connsiteX15" fmla="*/ 688254 w 844048"/>
              <a:gd name="connsiteY15" fmla="*/ 397450 h 1071040"/>
              <a:gd name="connsiteX16" fmla="*/ 841517 w 844048"/>
              <a:gd name="connsiteY16" fmla="*/ 462352 h 1071040"/>
              <a:gd name="connsiteX17" fmla="*/ 834271 w 844048"/>
              <a:gd name="connsiteY17" fmla="*/ 732750 h 1071040"/>
              <a:gd name="connsiteX18" fmla="*/ 729749 w 844048"/>
              <a:gd name="connsiteY18" fmla="*/ 1071040 h 1071040"/>
              <a:gd name="connsiteX19" fmla="*/ 294183 w 844048"/>
              <a:gd name="connsiteY19" fmla="*/ 1070837 h 1071040"/>
              <a:gd name="connsiteX0" fmla="*/ 294183 w 844048"/>
              <a:gd name="connsiteY0" fmla="*/ 1070837 h 1071040"/>
              <a:gd name="connsiteX1" fmla="*/ 106976 w 844048"/>
              <a:gd name="connsiteY1" fmla="*/ 703871 h 1071040"/>
              <a:gd name="connsiteX2" fmla="*/ 29155 w 844048"/>
              <a:gd name="connsiteY2" fmla="*/ 592003 h 1071040"/>
              <a:gd name="connsiteX3" fmla="*/ 41163 w 844048"/>
              <a:gd name="connsiteY3" fmla="*/ 457893 h 1071040"/>
              <a:gd name="connsiteX4" fmla="*/ 208712 w 844048"/>
              <a:gd name="connsiteY4" fmla="*/ 530647 h 1071040"/>
              <a:gd name="connsiteX5" fmla="*/ 209117 w 844048"/>
              <a:gd name="connsiteY5" fmla="*/ 650369 h 1071040"/>
              <a:gd name="connsiteX6" fmla="*/ 206634 w 844048"/>
              <a:gd name="connsiteY6" fmla="*/ 64024 h 1071040"/>
              <a:gd name="connsiteX7" fmla="*/ 374690 w 844048"/>
              <a:gd name="connsiteY7" fmla="*/ 66405 h 1071040"/>
              <a:gd name="connsiteX8" fmla="*/ 374487 w 844048"/>
              <a:gd name="connsiteY8" fmla="*/ 455816 h 1071040"/>
              <a:gd name="connsiteX9" fmla="*/ 372208 w 844048"/>
              <a:gd name="connsiteY9" fmla="*/ 312679 h 1071040"/>
              <a:gd name="connsiteX10" fmla="*/ 539858 w 844048"/>
              <a:gd name="connsiteY10" fmla="*/ 323651 h 1071040"/>
              <a:gd name="connsiteX11" fmla="*/ 539959 w 844048"/>
              <a:gd name="connsiteY11" fmla="*/ 489255 h 1071040"/>
              <a:gd name="connsiteX12" fmla="*/ 544722 w 844048"/>
              <a:gd name="connsiteY12" fmla="*/ 372182 h 1071040"/>
              <a:gd name="connsiteX13" fmla="*/ 690840 w 844048"/>
              <a:gd name="connsiteY13" fmla="*/ 355652 h 1071040"/>
              <a:gd name="connsiteX14" fmla="*/ 688356 w 844048"/>
              <a:gd name="connsiteY14" fmla="*/ 523706 h 1071040"/>
              <a:gd name="connsiteX15" fmla="*/ 688254 w 844048"/>
              <a:gd name="connsiteY15" fmla="*/ 397450 h 1071040"/>
              <a:gd name="connsiteX16" fmla="*/ 841517 w 844048"/>
              <a:gd name="connsiteY16" fmla="*/ 462352 h 1071040"/>
              <a:gd name="connsiteX17" fmla="*/ 834271 w 844048"/>
              <a:gd name="connsiteY17" fmla="*/ 732750 h 1071040"/>
              <a:gd name="connsiteX18" fmla="*/ 729749 w 844048"/>
              <a:gd name="connsiteY18" fmla="*/ 1071040 h 1071040"/>
              <a:gd name="connsiteX19" fmla="*/ 294183 w 844048"/>
              <a:gd name="connsiteY19" fmla="*/ 1070837 h 1071040"/>
              <a:gd name="connsiteX0" fmla="*/ 294183 w 844048"/>
              <a:gd name="connsiteY0" fmla="*/ 1070837 h 1071040"/>
              <a:gd name="connsiteX1" fmla="*/ 106976 w 844048"/>
              <a:gd name="connsiteY1" fmla="*/ 703871 h 1071040"/>
              <a:gd name="connsiteX2" fmla="*/ 29155 w 844048"/>
              <a:gd name="connsiteY2" fmla="*/ 592003 h 1071040"/>
              <a:gd name="connsiteX3" fmla="*/ 41163 w 844048"/>
              <a:gd name="connsiteY3" fmla="*/ 457893 h 1071040"/>
              <a:gd name="connsiteX4" fmla="*/ 208712 w 844048"/>
              <a:gd name="connsiteY4" fmla="*/ 530647 h 1071040"/>
              <a:gd name="connsiteX5" fmla="*/ 209117 w 844048"/>
              <a:gd name="connsiteY5" fmla="*/ 650369 h 1071040"/>
              <a:gd name="connsiteX6" fmla="*/ 206634 w 844048"/>
              <a:gd name="connsiteY6" fmla="*/ 64024 h 1071040"/>
              <a:gd name="connsiteX7" fmla="*/ 374690 w 844048"/>
              <a:gd name="connsiteY7" fmla="*/ 66405 h 1071040"/>
              <a:gd name="connsiteX8" fmla="*/ 374487 w 844048"/>
              <a:gd name="connsiteY8" fmla="*/ 455816 h 1071040"/>
              <a:gd name="connsiteX9" fmla="*/ 372208 w 844048"/>
              <a:gd name="connsiteY9" fmla="*/ 312679 h 1071040"/>
              <a:gd name="connsiteX10" fmla="*/ 539858 w 844048"/>
              <a:gd name="connsiteY10" fmla="*/ 323651 h 1071040"/>
              <a:gd name="connsiteX11" fmla="*/ 539959 w 844048"/>
              <a:gd name="connsiteY11" fmla="*/ 489255 h 1071040"/>
              <a:gd name="connsiteX12" fmla="*/ 544722 w 844048"/>
              <a:gd name="connsiteY12" fmla="*/ 372182 h 1071040"/>
              <a:gd name="connsiteX13" fmla="*/ 690840 w 844048"/>
              <a:gd name="connsiteY13" fmla="*/ 355652 h 1071040"/>
              <a:gd name="connsiteX14" fmla="*/ 688356 w 844048"/>
              <a:gd name="connsiteY14" fmla="*/ 523706 h 1071040"/>
              <a:gd name="connsiteX15" fmla="*/ 688254 w 844048"/>
              <a:gd name="connsiteY15" fmla="*/ 397450 h 1071040"/>
              <a:gd name="connsiteX16" fmla="*/ 841517 w 844048"/>
              <a:gd name="connsiteY16" fmla="*/ 462352 h 1071040"/>
              <a:gd name="connsiteX17" fmla="*/ 834271 w 844048"/>
              <a:gd name="connsiteY17" fmla="*/ 732750 h 1071040"/>
              <a:gd name="connsiteX18" fmla="*/ 729749 w 844048"/>
              <a:gd name="connsiteY18" fmla="*/ 1071040 h 1071040"/>
              <a:gd name="connsiteX19" fmla="*/ 294183 w 844048"/>
              <a:gd name="connsiteY19" fmla="*/ 1070837 h 1071040"/>
              <a:gd name="connsiteX0" fmla="*/ 294183 w 844048"/>
              <a:gd name="connsiteY0" fmla="*/ 1070837 h 1071040"/>
              <a:gd name="connsiteX1" fmla="*/ 106976 w 844048"/>
              <a:gd name="connsiteY1" fmla="*/ 703871 h 1071040"/>
              <a:gd name="connsiteX2" fmla="*/ 29155 w 844048"/>
              <a:gd name="connsiteY2" fmla="*/ 592003 h 1071040"/>
              <a:gd name="connsiteX3" fmla="*/ 41163 w 844048"/>
              <a:gd name="connsiteY3" fmla="*/ 457893 h 1071040"/>
              <a:gd name="connsiteX4" fmla="*/ 208712 w 844048"/>
              <a:gd name="connsiteY4" fmla="*/ 530647 h 1071040"/>
              <a:gd name="connsiteX5" fmla="*/ 209117 w 844048"/>
              <a:gd name="connsiteY5" fmla="*/ 650369 h 1071040"/>
              <a:gd name="connsiteX6" fmla="*/ 206634 w 844048"/>
              <a:gd name="connsiteY6" fmla="*/ 64024 h 1071040"/>
              <a:gd name="connsiteX7" fmla="*/ 374690 w 844048"/>
              <a:gd name="connsiteY7" fmla="*/ 66405 h 1071040"/>
              <a:gd name="connsiteX8" fmla="*/ 374487 w 844048"/>
              <a:gd name="connsiteY8" fmla="*/ 455816 h 1071040"/>
              <a:gd name="connsiteX9" fmla="*/ 372208 w 844048"/>
              <a:gd name="connsiteY9" fmla="*/ 312679 h 1071040"/>
              <a:gd name="connsiteX10" fmla="*/ 539858 w 844048"/>
              <a:gd name="connsiteY10" fmla="*/ 323651 h 1071040"/>
              <a:gd name="connsiteX11" fmla="*/ 539959 w 844048"/>
              <a:gd name="connsiteY11" fmla="*/ 489255 h 1071040"/>
              <a:gd name="connsiteX12" fmla="*/ 544722 w 844048"/>
              <a:gd name="connsiteY12" fmla="*/ 372182 h 1071040"/>
              <a:gd name="connsiteX13" fmla="*/ 690840 w 844048"/>
              <a:gd name="connsiteY13" fmla="*/ 355652 h 1071040"/>
              <a:gd name="connsiteX14" fmla="*/ 688356 w 844048"/>
              <a:gd name="connsiteY14" fmla="*/ 523706 h 1071040"/>
              <a:gd name="connsiteX15" fmla="*/ 682050 w 844048"/>
              <a:gd name="connsiteY15" fmla="*/ 447083 h 1071040"/>
              <a:gd name="connsiteX16" fmla="*/ 841517 w 844048"/>
              <a:gd name="connsiteY16" fmla="*/ 462352 h 1071040"/>
              <a:gd name="connsiteX17" fmla="*/ 834271 w 844048"/>
              <a:gd name="connsiteY17" fmla="*/ 732750 h 1071040"/>
              <a:gd name="connsiteX18" fmla="*/ 729749 w 844048"/>
              <a:gd name="connsiteY18" fmla="*/ 1071040 h 1071040"/>
              <a:gd name="connsiteX19" fmla="*/ 294183 w 844048"/>
              <a:gd name="connsiteY19" fmla="*/ 1070837 h 1071040"/>
              <a:gd name="connsiteX0" fmla="*/ 294183 w 844048"/>
              <a:gd name="connsiteY0" fmla="*/ 1070837 h 1071040"/>
              <a:gd name="connsiteX1" fmla="*/ 106976 w 844048"/>
              <a:gd name="connsiteY1" fmla="*/ 703871 h 1071040"/>
              <a:gd name="connsiteX2" fmla="*/ 29155 w 844048"/>
              <a:gd name="connsiteY2" fmla="*/ 592003 h 1071040"/>
              <a:gd name="connsiteX3" fmla="*/ 41163 w 844048"/>
              <a:gd name="connsiteY3" fmla="*/ 457893 h 1071040"/>
              <a:gd name="connsiteX4" fmla="*/ 208712 w 844048"/>
              <a:gd name="connsiteY4" fmla="*/ 530647 h 1071040"/>
              <a:gd name="connsiteX5" fmla="*/ 209117 w 844048"/>
              <a:gd name="connsiteY5" fmla="*/ 650369 h 1071040"/>
              <a:gd name="connsiteX6" fmla="*/ 206634 w 844048"/>
              <a:gd name="connsiteY6" fmla="*/ 64024 h 1071040"/>
              <a:gd name="connsiteX7" fmla="*/ 374690 w 844048"/>
              <a:gd name="connsiteY7" fmla="*/ 66405 h 1071040"/>
              <a:gd name="connsiteX8" fmla="*/ 374487 w 844048"/>
              <a:gd name="connsiteY8" fmla="*/ 455816 h 1071040"/>
              <a:gd name="connsiteX9" fmla="*/ 372208 w 844048"/>
              <a:gd name="connsiteY9" fmla="*/ 312679 h 1071040"/>
              <a:gd name="connsiteX10" fmla="*/ 539858 w 844048"/>
              <a:gd name="connsiteY10" fmla="*/ 323651 h 1071040"/>
              <a:gd name="connsiteX11" fmla="*/ 539959 w 844048"/>
              <a:gd name="connsiteY11" fmla="*/ 489255 h 1071040"/>
              <a:gd name="connsiteX12" fmla="*/ 544722 w 844048"/>
              <a:gd name="connsiteY12" fmla="*/ 372182 h 1071040"/>
              <a:gd name="connsiteX13" fmla="*/ 690840 w 844048"/>
              <a:gd name="connsiteY13" fmla="*/ 355652 h 1071040"/>
              <a:gd name="connsiteX14" fmla="*/ 688356 w 844048"/>
              <a:gd name="connsiteY14" fmla="*/ 523706 h 1071040"/>
              <a:gd name="connsiteX15" fmla="*/ 682050 w 844048"/>
              <a:gd name="connsiteY15" fmla="*/ 447083 h 1071040"/>
              <a:gd name="connsiteX16" fmla="*/ 841517 w 844048"/>
              <a:gd name="connsiteY16" fmla="*/ 462352 h 1071040"/>
              <a:gd name="connsiteX17" fmla="*/ 834271 w 844048"/>
              <a:gd name="connsiteY17" fmla="*/ 732750 h 1071040"/>
              <a:gd name="connsiteX18" fmla="*/ 729749 w 844048"/>
              <a:gd name="connsiteY18" fmla="*/ 1071040 h 1071040"/>
              <a:gd name="connsiteX19" fmla="*/ 294183 w 844048"/>
              <a:gd name="connsiteY19" fmla="*/ 1070837 h 1071040"/>
              <a:gd name="connsiteX0" fmla="*/ 294184 w 844048"/>
              <a:gd name="connsiteY0" fmla="*/ 1070836 h 1071040"/>
              <a:gd name="connsiteX1" fmla="*/ 106976 w 844048"/>
              <a:gd name="connsiteY1" fmla="*/ 703871 h 1071040"/>
              <a:gd name="connsiteX2" fmla="*/ 29155 w 844048"/>
              <a:gd name="connsiteY2" fmla="*/ 592003 h 1071040"/>
              <a:gd name="connsiteX3" fmla="*/ 41163 w 844048"/>
              <a:gd name="connsiteY3" fmla="*/ 457893 h 1071040"/>
              <a:gd name="connsiteX4" fmla="*/ 208712 w 844048"/>
              <a:gd name="connsiteY4" fmla="*/ 530647 h 1071040"/>
              <a:gd name="connsiteX5" fmla="*/ 209117 w 844048"/>
              <a:gd name="connsiteY5" fmla="*/ 650369 h 1071040"/>
              <a:gd name="connsiteX6" fmla="*/ 206634 w 844048"/>
              <a:gd name="connsiteY6" fmla="*/ 64024 h 1071040"/>
              <a:gd name="connsiteX7" fmla="*/ 374690 w 844048"/>
              <a:gd name="connsiteY7" fmla="*/ 66405 h 1071040"/>
              <a:gd name="connsiteX8" fmla="*/ 374487 w 844048"/>
              <a:gd name="connsiteY8" fmla="*/ 455816 h 1071040"/>
              <a:gd name="connsiteX9" fmla="*/ 372208 w 844048"/>
              <a:gd name="connsiteY9" fmla="*/ 312679 h 1071040"/>
              <a:gd name="connsiteX10" fmla="*/ 539858 w 844048"/>
              <a:gd name="connsiteY10" fmla="*/ 323651 h 1071040"/>
              <a:gd name="connsiteX11" fmla="*/ 539959 w 844048"/>
              <a:gd name="connsiteY11" fmla="*/ 489255 h 1071040"/>
              <a:gd name="connsiteX12" fmla="*/ 544722 w 844048"/>
              <a:gd name="connsiteY12" fmla="*/ 372182 h 1071040"/>
              <a:gd name="connsiteX13" fmla="*/ 690840 w 844048"/>
              <a:gd name="connsiteY13" fmla="*/ 355652 h 1071040"/>
              <a:gd name="connsiteX14" fmla="*/ 688356 w 844048"/>
              <a:gd name="connsiteY14" fmla="*/ 523706 h 1071040"/>
              <a:gd name="connsiteX15" fmla="*/ 682050 w 844048"/>
              <a:gd name="connsiteY15" fmla="*/ 447083 h 1071040"/>
              <a:gd name="connsiteX16" fmla="*/ 841517 w 844048"/>
              <a:gd name="connsiteY16" fmla="*/ 462352 h 1071040"/>
              <a:gd name="connsiteX17" fmla="*/ 834271 w 844048"/>
              <a:gd name="connsiteY17" fmla="*/ 732750 h 1071040"/>
              <a:gd name="connsiteX18" fmla="*/ 729749 w 844048"/>
              <a:gd name="connsiteY18" fmla="*/ 1071040 h 1071040"/>
              <a:gd name="connsiteX19" fmla="*/ 294184 w 844048"/>
              <a:gd name="connsiteY19" fmla="*/ 1070836 h 1071040"/>
              <a:gd name="connsiteX0" fmla="*/ 294184 w 844048"/>
              <a:gd name="connsiteY0" fmla="*/ 1070836 h 1096443"/>
              <a:gd name="connsiteX1" fmla="*/ 288112 w 844048"/>
              <a:gd name="connsiteY1" fmla="*/ 1068812 h 1096443"/>
              <a:gd name="connsiteX2" fmla="*/ 106976 w 844048"/>
              <a:gd name="connsiteY2" fmla="*/ 703871 h 1096443"/>
              <a:gd name="connsiteX3" fmla="*/ 29155 w 844048"/>
              <a:gd name="connsiteY3" fmla="*/ 592003 h 1096443"/>
              <a:gd name="connsiteX4" fmla="*/ 41163 w 844048"/>
              <a:gd name="connsiteY4" fmla="*/ 457893 h 1096443"/>
              <a:gd name="connsiteX5" fmla="*/ 208712 w 844048"/>
              <a:gd name="connsiteY5" fmla="*/ 530647 h 1096443"/>
              <a:gd name="connsiteX6" fmla="*/ 209117 w 844048"/>
              <a:gd name="connsiteY6" fmla="*/ 650369 h 1096443"/>
              <a:gd name="connsiteX7" fmla="*/ 206634 w 844048"/>
              <a:gd name="connsiteY7" fmla="*/ 64024 h 1096443"/>
              <a:gd name="connsiteX8" fmla="*/ 374690 w 844048"/>
              <a:gd name="connsiteY8" fmla="*/ 66405 h 1096443"/>
              <a:gd name="connsiteX9" fmla="*/ 374487 w 844048"/>
              <a:gd name="connsiteY9" fmla="*/ 455816 h 1096443"/>
              <a:gd name="connsiteX10" fmla="*/ 372208 w 844048"/>
              <a:gd name="connsiteY10" fmla="*/ 312679 h 1096443"/>
              <a:gd name="connsiteX11" fmla="*/ 539858 w 844048"/>
              <a:gd name="connsiteY11" fmla="*/ 323651 h 1096443"/>
              <a:gd name="connsiteX12" fmla="*/ 539959 w 844048"/>
              <a:gd name="connsiteY12" fmla="*/ 489255 h 1096443"/>
              <a:gd name="connsiteX13" fmla="*/ 544722 w 844048"/>
              <a:gd name="connsiteY13" fmla="*/ 372182 h 1096443"/>
              <a:gd name="connsiteX14" fmla="*/ 690840 w 844048"/>
              <a:gd name="connsiteY14" fmla="*/ 355652 h 1096443"/>
              <a:gd name="connsiteX15" fmla="*/ 688356 w 844048"/>
              <a:gd name="connsiteY15" fmla="*/ 523706 h 1096443"/>
              <a:gd name="connsiteX16" fmla="*/ 682050 w 844048"/>
              <a:gd name="connsiteY16" fmla="*/ 447083 h 1096443"/>
              <a:gd name="connsiteX17" fmla="*/ 841517 w 844048"/>
              <a:gd name="connsiteY17" fmla="*/ 462352 h 1096443"/>
              <a:gd name="connsiteX18" fmla="*/ 834271 w 844048"/>
              <a:gd name="connsiteY18" fmla="*/ 732750 h 1096443"/>
              <a:gd name="connsiteX19" fmla="*/ 729749 w 844048"/>
              <a:gd name="connsiteY19" fmla="*/ 1071040 h 1096443"/>
              <a:gd name="connsiteX20" fmla="*/ 294184 w 844048"/>
              <a:gd name="connsiteY20" fmla="*/ 1070836 h 1096443"/>
              <a:gd name="connsiteX0" fmla="*/ 495495 w 844048"/>
              <a:gd name="connsiteY0" fmla="*/ 1068271 h 1095773"/>
              <a:gd name="connsiteX1" fmla="*/ 288112 w 844048"/>
              <a:gd name="connsiteY1" fmla="*/ 1068812 h 1095773"/>
              <a:gd name="connsiteX2" fmla="*/ 106976 w 844048"/>
              <a:gd name="connsiteY2" fmla="*/ 703871 h 1095773"/>
              <a:gd name="connsiteX3" fmla="*/ 29155 w 844048"/>
              <a:gd name="connsiteY3" fmla="*/ 592003 h 1095773"/>
              <a:gd name="connsiteX4" fmla="*/ 41163 w 844048"/>
              <a:gd name="connsiteY4" fmla="*/ 457893 h 1095773"/>
              <a:gd name="connsiteX5" fmla="*/ 208712 w 844048"/>
              <a:gd name="connsiteY5" fmla="*/ 530647 h 1095773"/>
              <a:gd name="connsiteX6" fmla="*/ 209117 w 844048"/>
              <a:gd name="connsiteY6" fmla="*/ 650369 h 1095773"/>
              <a:gd name="connsiteX7" fmla="*/ 206634 w 844048"/>
              <a:gd name="connsiteY7" fmla="*/ 64024 h 1095773"/>
              <a:gd name="connsiteX8" fmla="*/ 374690 w 844048"/>
              <a:gd name="connsiteY8" fmla="*/ 66405 h 1095773"/>
              <a:gd name="connsiteX9" fmla="*/ 374487 w 844048"/>
              <a:gd name="connsiteY9" fmla="*/ 455816 h 1095773"/>
              <a:gd name="connsiteX10" fmla="*/ 372208 w 844048"/>
              <a:gd name="connsiteY10" fmla="*/ 312679 h 1095773"/>
              <a:gd name="connsiteX11" fmla="*/ 539858 w 844048"/>
              <a:gd name="connsiteY11" fmla="*/ 323651 h 1095773"/>
              <a:gd name="connsiteX12" fmla="*/ 539959 w 844048"/>
              <a:gd name="connsiteY12" fmla="*/ 489255 h 1095773"/>
              <a:gd name="connsiteX13" fmla="*/ 544722 w 844048"/>
              <a:gd name="connsiteY13" fmla="*/ 372182 h 1095773"/>
              <a:gd name="connsiteX14" fmla="*/ 690840 w 844048"/>
              <a:gd name="connsiteY14" fmla="*/ 355652 h 1095773"/>
              <a:gd name="connsiteX15" fmla="*/ 688356 w 844048"/>
              <a:gd name="connsiteY15" fmla="*/ 523706 h 1095773"/>
              <a:gd name="connsiteX16" fmla="*/ 682050 w 844048"/>
              <a:gd name="connsiteY16" fmla="*/ 447083 h 1095773"/>
              <a:gd name="connsiteX17" fmla="*/ 841517 w 844048"/>
              <a:gd name="connsiteY17" fmla="*/ 462352 h 1095773"/>
              <a:gd name="connsiteX18" fmla="*/ 834271 w 844048"/>
              <a:gd name="connsiteY18" fmla="*/ 732750 h 1095773"/>
              <a:gd name="connsiteX19" fmla="*/ 729749 w 844048"/>
              <a:gd name="connsiteY19" fmla="*/ 1071040 h 1095773"/>
              <a:gd name="connsiteX20" fmla="*/ 495495 w 844048"/>
              <a:gd name="connsiteY20" fmla="*/ 1068271 h 1095773"/>
              <a:gd name="connsiteX0" fmla="*/ 495495 w 844048"/>
              <a:gd name="connsiteY0" fmla="*/ 1068271 h 1071040"/>
              <a:gd name="connsiteX1" fmla="*/ 196075 w 844048"/>
              <a:gd name="connsiteY1" fmla="*/ 868641 h 1071040"/>
              <a:gd name="connsiteX2" fmla="*/ 106976 w 844048"/>
              <a:gd name="connsiteY2" fmla="*/ 703871 h 1071040"/>
              <a:gd name="connsiteX3" fmla="*/ 29155 w 844048"/>
              <a:gd name="connsiteY3" fmla="*/ 592003 h 1071040"/>
              <a:gd name="connsiteX4" fmla="*/ 41163 w 844048"/>
              <a:gd name="connsiteY4" fmla="*/ 457893 h 1071040"/>
              <a:gd name="connsiteX5" fmla="*/ 208712 w 844048"/>
              <a:gd name="connsiteY5" fmla="*/ 530647 h 1071040"/>
              <a:gd name="connsiteX6" fmla="*/ 209117 w 844048"/>
              <a:gd name="connsiteY6" fmla="*/ 650369 h 1071040"/>
              <a:gd name="connsiteX7" fmla="*/ 206634 w 844048"/>
              <a:gd name="connsiteY7" fmla="*/ 64024 h 1071040"/>
              <a:gd name="connsiteX8" fmla="*/ 374690 w 844048"/>
              <a:gd name="connsiteY8" fmla="*/ 66405 h 1071040"/>
              <a:gd name="connsiteX9" fmla="*/ 374487 w 844048"/>
              <a:gd name="connsiteY9" fmla="*/ 455816 h 1071040"/>
              <a:gd name="connsiteX10" fmla="*/ 372208 w 844048"/>
              <a:gd name="connsiteY10" fmla="*/ 312679 h 1071040"/>
              <a:gd name="connsiteX11" fmla="*/ 539858 w 844048"/>
              <a:gd name="connsiteY11" fmla="*/ 323651 h 1071040"/>
              <a:gd name="connsiteX12" fmla="*/ 539959 w 844048"/>
              <a:gd name="connsiteY12" fmla="*/ 489255 h 1071040"/>
              <a:gd name="connsiteX13" fmla="*/ 544722 w 844048"/>
              <a:gd name="connsiteY13" fmla="*/ 372182 h 1071040"/>
              <a:gd name="connsiteX14" fmla="*/ 690840 w 844048"/>
              <a:gd name="connsiteY14" fmla="*/ 355652 h 1071040"/>
              <a:gd name="connsiteX15" fmla="*/ 688356 w 844048"/>
              <a:gd name="connsiteY15" fmla="*/ 523706 h 1071040"/>
              <a:gd name="connsiteX16" fmla="*/ 682050 w 844048"/>
              <a:gd name="connsiteY16" fmla="*/ 447083 h 1071040"/>
              <a:gd name="connsiteX17" fmla="*/ 841517 w 844048"/>
              <a:gd name="connsiteY17" fmla="*/ 462352 h 1071040"/>
              <a:gd name="connsiteX18" fmla="*/ 834271 w 844048"/>
              <a:gd name="connsiteY18" fmla="*/ 732750 h 1071040"/>
              <a:gd name="connsiteX19" fmla="*/ 729749 w 844048"/>
              <a:gd name="connsiteY19" fmla="*/ 1071040 h 1071040"/>
              <a:gd name="connsiteX20" fmla="*/ 495495 w 844048"/>
              <a:gd name="connsiteY20" fmla="*/ 1068271 h 1071040"/>
              <a:gd name="connsiteX0" fmla="*/ 495495 w 844048"/>
              <a:gd name="connsiteY0" fmla="*/ 1068271 h 1071040"/>
              <a:gd name="connsiteX1" fmla="*/ 196075 w 844048"/>
              <a:gd name="connsiteY1" fmla="*/ 868641 h 1071040"/>
              <a:gd name="connsiteX2" fmla="*/ 106976 w 844048"/>
              <a:gd name="connsiteY2" fmla="*/ 703871 h 1071040"/>
              <a:gd name="connsiteX3" fmla="*/ 29155 w 844048"/>
              <a:gd name="connsiteY3" fmla="*/ 592003 h 1071040"/>
              <a:gd name="connsiteX4" fmla="*/ 41163 w 844048"/>
              <a:gd name="connsiteY4" fmla="*/ 457893 h 1071040"/>
              <a:gd name="connsiteX5" fmla="*/ 208712 w 844048"/>
              <a:gd name="connsiteY5" fmla="*/ 530647 h 1071040"/>
              <a:gd name="connsiteX6" fmla="*/ 209117 w 844048"/>
              <a:gd name="connsiteY6" fmla="*/ 650369 h 1071040"/>
              <a:gd name="connsiteX7" fmla="*/ 206634 w 844048"/>
              <a:gd name="connsiteY7" fmla="*/ 64024 h 1071040"/>
              <a:gd name="connsiteX8" fmla="*/ 374690 w 844048"/>
              <a:gd name="connsiteY8" fmla="*/ 66405 h 1071040"/>
              <a:gd name="connsiteX9" fmla="*/ 374487 w 844048"/>
              <a:gd name="connsiteY9" fmla="*/ 455816 h 1071040"/>
              <a:gd name="connsiteX10" fmla="*/ 372208 w 844048"/>
              <a:gd name="connsiteY10" fmla="*/ 312679 h 1071040"/>
              <a:gd name="connsiteX11" fmla="*/ 539858 w 844048"/>
              <a:gd name="connsiteY11" fmla="*/ 323651 h 1071040"/>
              <a:gd name="connsiteX12" fmla="*/ 539959 w 844048"/>
              <a:gd name="connsiteY12" fmla="*/ 489255 h 1071040"/>
              <a:gd name="connsiteX13" fmla="*/ 544722 w 844048"/>
              <a:gd name="connsiteY13" fmla="*/ 372182 h 1071040"/>
              <a:gd name="connsiteX14" fmla="*/ 690840 w 844048"/>
              <a:gd name="connsiteY14" fmla="*/ 355652 h 1071040"/>
              <a:gd name="connsiteX15" fmla="*/ 688356 w 844048"/>
              <a:gd name="connsiteY15" fmla="*/ 523706 h 1071040"/>
              <a:gd name="connsiteX16" fmla="*/ 682050 w 844048"/>
              <a:gd name="connsiteY16" fmla="*/ 447083 h 1071040"/>
              <a:gd name="connsiteX17" fmla="*/ 841517 w 844048"/>
              <a:gd name="connsiteY17" fmla="*/ 462352 h 1071040"/>
              <a:gd name="connsiteX18" fmla="*/ 834271 w 844048"/>
              <a:gd name="connsiteY18" fmla="*/ 732750 h 1071040"/>
              <a:gd name="connsiteX19" fmla="*/ 729749 w 844048"/>
              <a:gd name="connsiteY19" fmla="*/ 1071040 h 1071040"/>
              <a:gd name="connsiteX20" fmla="*/ 495495 w 844048"/>
              <a:gd name="connsiteY20" fmla="*/ 1068271 h 1071040"/>
              <a:gd name="connsiteX0" fmla="*/ 495495 w 844048"/>
              <a:gd name="connsiteY0" fmla="*/ 1068271 h 1071040"/>
              <a:gd name="connsiteX1" fmla="*/ 196075 w 844048"/>
              <a:gd name="connsiteY1" fmla="*/ 868641 h 1071040"/>
              <a:gd name="connsiteX2" fmla="*/ 106976 w 844048"/>
              <a:gd name="connsiteY2" fmla="*/ 703871 h 1071040"/>
              <a:gd name="connsiteX3" fmla="*/ 29155 w 844048"/>
              <a:gd name="connsiteY3" fmla="*/ 592003 h 1071040"/>
              <a:gd name="connsiteX4" fmla="*/ 41163 w 844048"/>
              <a:gd name="connsiteY4" fmla="*/ 457893 h 1071040"/>
              <a:gd name="connsiteX5" fmla="*/ 208712 w 844048"/>
              <a:gd name="connsiteY5" fmla="*/ 530647 h 1071040"/>
              <a:gd name="connsiteX6" fmla="*/ 209117 w 844048"/>
              <a:gd name="connsiteY6" fmla="*/ 650369 h 1071040"/>
              <a:gd name="connsiteX7" fmla="*/ 206634 w 844048"/>
              <a:gd name="connsiteY7" fmla="*/ 64024 h 1071040"/>
              <a:gd name="connsiteX8" fmla="*/ 374690 w 844048"/>
              <a:gd name="connsiteY8" fmla="*/ 66405 h 1071040"/>
              <a:gd name="connsiteX9" fmla="*/ 374487 w 844048"/>
              <a:gd name="connsiteY9" fmla="*/ 455816 h 1071040"/>
              <a:gd name="connsiteX10" fmla="*/ 372208 w 844048"/>
              <a:gd name="connsiteY10" fmla="*/ 312679 h 1071040"/>
              <a:gd name="connsiteX11" fmla="*/ 539858 w 844048"/>
              <a:gd name="connsiteY11" fmla="*/ 323651 h 1071040"/>
              <a:gd name="connsiteX12" fmla="*/ 539959 w 844048"/>
              <a:gd name="connsiteY12" fmla="*/ 489255 h 1071040"/>
              <a:gd name="connsiteX13" fmla="*/ 544722 w 844048"/>
              <a:gd name="connsiteY13" fmla="*/ 372182 h 1071040"/>
              <a:gd name="connsiteX14" fmla="*/ 690840 w 844048"/>
              <a:gd name="connsiteY14" fmla="*/ 355652 h 1071040"/>
              <a:gd name="connsiteX15" fmla="*/ 688356 w 844048"/>
              <a:gd name="connsiteY15" fmla="*/ 523706 h 1071040"/>
              <a:gd name="connsiteX16" fmla="*/ 682050 w 844048"/>
              <a:gd name="connsiteY16" fmla="*/ 447083 h 1071040"/>
              <a:gd name="connsiteX17" fmla="*/ 841517 w 844048"/>
              <a:gd name="connsiteY17" fmla="*/ 462352 h 1071040"/>
              <a:gd name="connsiteX18" fmla="*/ 834271 w 844048"/>
              <a:gd name="connsiteY18" fmla="*/ 732750 h 1071040"/>
              <a:gd name="connsiteX19" fmla="*/ 729749 w 844048"/>
              <a:gd name="connsiteY19" fmla="*/ 1071040 h 1071040"/>
              <a:gd name="connsiteX20" fmla="*/ 495495 w 844048"/>
              <a:gd name="connsiteY20" fmla="*/ 1068271 h 1071040"/>
              <a:gd name="connsiteX0" fmla="*/ 525873 w 844048"/>
              <a:gd name="connsiteY0" fmla="*/ 1021420 h 1071040"/>
              <a:gd name="connsiteX1" fmla="*/ 196075 w 844048"/>
              <a:gd name="connsiteY1" fmla="*/ 868641 h 1071040"/>
              <a:gd name="connsiteX2" fmla="*/ 106976 w 844048"/>
              <a:gd name="connsiteY2" fmla="*/ 703871 h 1071040"/>
              <a:gd name="connsiteX3" fmla="*/ 29155 w 844048"/>
              <a:gd name="connsiteY3" fmla="*/ 592003 h 1071040"/>
              <a:gd name="connsiteX4" fmla="*/ 41163 w 844048"/>
              <a:gd name="connsiteY4" fmla="*/ 457893 h 1071040"/>
              <a:gd name="connsiteX5" fmla="*/ 208712 w 844048"/>
              <a:gd name="connsiteY5" fmla="*/ 530647 h 1071040"/>
              <a:gd name="connsiteX6" fmla="*/ 209117 w 844048"/>
              <a:gd name="connsiteY6" fmla="*/ 650369 h 1071040"/>
              <a:gd name="connsiteX7" fmla="*/ 206634 w 844048"/>
              <a:gd name="connsiteY7" fmla="*/ 64024 h 1071040"/>
              <a:gd name="connsiteX8" fmla="*/ 374690 w 844048"/>
              <a:gd name="connsiteY8" fmla="*/ 66405 h 1071040"/>
              <a:gd name="connsiteX9" fmla="*/ 374487 w 844048"/>
              <a:gd name="connsiteY9" fmla="*/ 455816 h 1071040"/>
              <a:gd name="connsiteX10" fmla="*/ 372208 w 844048"/>
              <a:gd name="connsiteY10" fmla="*/ 312679 h 1071040"/>
              <a:gd name="connsiteX11" fmla="*/ 539858 w 844048"/>
              <a:gd name="connsiteY11" fmla="*/ 323651 h 1071040"/>
              <a:gd name="connsiteX12" fmla="*/ 539959 w 844048"/>
              <a:gd name="connsiteY12" fmla="*/ 489255 h 1071040"/>
              <a:gd name="connsiteX13" fmla="*/ 544722 w 844048"/>
              <a:gd name="connsiteY13" fmla="*/ 372182 h 1071040"/>
              <a:gd name="connsiteX14" fmla="*/ 690840 w 844048"/>
              <a:gd name="connsiteY14" fmla="*/ 355652 h 1071040"/>
              <a:gd name="connsiteX15" fmla="*/ 688356 w 844048"/>
              <a:gd name="connsiteY15" fmla="*/ 523706 h 1071040"/>
              <a:gd name="connsiteX16" fmla="*/ 682050 w 844048"/>
              <a:gd name="connsiteY16" fmla="*/ 447083 h 1071040"/>
              <a:gd name="connsiteX17" fmla="*/ 841517 w 844048"/>
              <a:gd name="connsiteY17" fmla="*/ 462352 h 1071040"/>
              <a:gd name="connsiteX18" fmla="*/ 834271 w 844048"/>
              <a:gd name="connsiteY18" fmla="*/ 732750 h 1071040"/>
              <a:gd name="connsiteX19" fmla="*/ 729749 w 844048"/>
              <a:gd name="connsiteY19" fmla="*/ 1071040 h 1071040"/>
              <a:gd name="connsiteX20" fmla="*/ 525873 w 844048"/>
              <a:gd name="connsiteY20" fmla="*/ 1021420 h 1071040"/>
              <a:gd name="connsiteX0" fmla="*/ 524903 w 844048"/>
              <a:gd name="connsiteY0" fmla="*/ 1079942 h 1079943"/>
              <a:gd name="connsiteX1" fmla="*/ 196075 w 844048"/>
              <a:gd name="connsiteY1" fmla="*/ 868641 h 1079943"/>
              <a:gd name="connsiteX2" fmla="*/ 106976 w 844048"/>
              <a:gd name="connsiteY2" fmla="*/ 703871 h 1079943"/>
              <a:gd name="connsiteX3" fmla="*/ 29155 w 844048"/>
              <a:gd name="connsiteY3" fmla="*/ 592003 h 1079943"/>
              <a:gd name="connsiteX4" fmla="*/ 41163 w 844048"/>
              <a:gd name="connsiteY4" fmla="*/ 457893 h 1079943"/>
              <a:gd name="connsiteX5" fmla="*/ 208712 w 844048"/>
              <a:gd name="connsiteY5" fmla="*/ 530647 h 1079943"/>
              <a:gd name="connsiteX6" fmla="*/ 209117 w 844048"/>
              <a:gd name="connsiteY6" fmla="*/ 650369 h 1079943"/>
              <a:gd name="connsiteX7" fmla="*/ 206634 w 844048"/>
              <a:gd name="connsiteY7" fmla="*/ 64024 h 1079943"/>
              <a:gd name="connsiteX8" fmla="*/ 374690 w 844048"/>
              <a:gd name="connsiteY8" fmla="*/ 66405 h 1079943"/>
              <a:gd name="connsiteX9" fmla="*/ 374487 w 844048"/>
              <a:gd name="connsiteY9" fmla="*/ 455816 h 1079943"/>
              <a:gd name="connsiteX10" fmla="*/ 372208 w 844048"/>
              <a:gd name="connsiteY10" fmla="*/ 312679 h 1079943"/>
              <a:gd name="connsiteX11" fmla="*/ 539858 w 844048"/>
              <a:gd name="connsiteY11" fmla="*/ 323651 h 1079943"/>
              <a:gd name="connsiteX12" fmla="*/ 539959 w 844048"/>
              <a:gd name="connsiteY12" fmla="*/ 489255 h 1079943"/>
              <a:gd name="connsiteX13" fmla="*/ 544722 w 844048"/>
              <a:gd name="connsiteY13" fmla="*/ 372182 h 1079943"/>
              <a:gd name="connsiteX14" fmla="*/ 690840 w 844048"/>
              <a:gd name="connsiteY14" fmla="*/ 355652 h 1079943"/>
              <a:gd name="connsiteX15" fmla="*/ 688356 w 844048"/>
              <a:gd name="connsiteY15" fmla="*/ 523706 h 1079943"/>
              <a:gd name="connsiteX16" fmla="*/ 682050 w 844048"/>
              <a:gd name="connsiteY16" fmla="*/ 447083 h 1079943"/>
              <a:gd name="connsiteX17" fmla="*/ 841517 w 844048"/>
              <a:gd name="connsiteY17" fmla="*/ 462352 h 1079943"/>
              <a:gd name="connsiteX18" fmla="*/ 834271 w 844048"/>
              <a:gd name="connsiteY18" fmla="*/ 732750 h 1079943"/>
              <a:gd name="connsiteX19" fmla="*/ 729749 w 844048"/>
              <a:gd name="connsiteY19" fmla="*/ 1071040 h 1079943"/>
              <a:gd name="connsiteX20" fmla="*/ 524903 w 844048"/>
              <a:gd name="connsiteY20" fmla="*/ 1079942 h 1079943"/>
              <a:gd name="connsiteX0" fmla="*/ 524903 w 844048"/>
              <a:gd name="connsiteY0" fmla="*/ 1079942 h 1079943"/>
              <a:gd name="connsiteX1" fmla="*/ 196075 w 844048"/>
              <a:gd name="connsiteY1" fmla="*/ 868641 h 1079943"/>
              <a:gd name="connsiteX2" fmla="*/ 106976 w 844048"/>
              <a:gd name="connsiteY2" fmla="*/ 703871 h 1079943"/>
              <a:gd name="connsiteX3" fmla="*/ 29155 w 844048"/>
              <a:gd name="connsiteY3" fmla="*/ 592003 h 1079943"/>
              <a:gd name="connsiteX4" fmla="*/ 41163 w 844048"/>
              <a:gd name="connsiteY4" fmla="*/ 457893 h 1079943"/>
              <a:gd name="connsiteX5" fmla="*/ 208712 w 844048"/>
              <a:gd name="connsiteY5" fmla="*/ 530647 h 1079943"/>
              <a:gd name="connsiteX6" fmla="*/ 209117 w 844048"/>
              <a:gd name="connsiteY6" fmla="*/ 650369 h 1079943"/>
              <a:gd name="connsiteX7" fmla="*/ 206634 w 844048"/>
              <a:gd name="connsiteY7" fmla="*/ 64024 h 1079943"/>
              <a:gd name="connsiteX8" fmla="*/ 374690 w 844048"/>
              <a:gd name="connsiteY8" fmla="*/ 66405 h 1079943"/>
              <a:gd name="connsiteX9" fmla="*/ 374487 w 844048"/>
              <a:gd name="connsiteY9" fmla="*/ 455816 h 1079943"/>
              <a:gd name="connsiteX10" fmla="*/ 372208 w 844048"/>
              <a:gd name="connsiteY10" fmla="*/ 312679 h 1079943"/>
              <a:gd name="connsiteX11" fmla="*/ 539858 w 844048"/>
              <a:gd name="connsiteY11" fmla="*/ 323651 h 1079943"/>
              <a:gd name="connsiteX12" fmla="*/ 539959 w 844048"/>
              <a:gd name="connsiteY12" fmla="*/ 489255 h 1079943"/>
              <a:gd name="connsiteX13" fmla="*/ 544722 w 844048"/>
              <a:gd name="connsiteY13" fmla="*/ 372182 h 1079943"/>
              <a:gd name="connsiteX14" fmla="*/ 690840 w 844048"/>
              <a:gd name="connsiteY14" fmla="*/ 355652 h 1079943"/>
              <a:gd name="connsiteX15" fmla="*/ 688356 w 844048"/>
              <a:gd name="connsiteY15" fmla="*/ 523706 h 1079943"/>
              <a:gd name="connsiteX16" fmla="*/ 682050 w 844048"/>
              <a:gd name="connsiteY16" fmla="*/ 447083 h 1079943"/>
              <a:gd name="connsiteX17" fmla="*/ 841517 w 844048"/>
              <a:gd name="connsiteY17" fmla="*/ 462352 h 1079943"/>
              <a:gd name="connsiteX18" fmla="*/ 834271 w 844048"/>
              <a:gd name="connsiteY18" fmla="*/ 732750 h 1079943"/>
              <a:gd name="connsiteX19" fmla="*/ 729749 w 844048"/>
              <a:gd name="connsiteY19" fmla="*/ 1071040 h 1079943"/>
              <a:gd name="connsiteX20" fmla="*/ 524903 w 844048"/>
              <a:gd name="connsiteY20" fmla="*/ 1079942 h 1079943"/>
              <a:gd name="connsiteX0" fmla="*/ 524903 w 844048"/>
              <a:gd name="connsiteY0" fmla="*/ 1079942 h 1079943"/>
              <a:gd name="connsiteX1" fmla="*/ 196075 w 844048"/>
              <a:gd name="connsiteY1" fmla="*/ 868641 h 1079943"/>
              <a:gd name="connsiteX2" fmla="*/ 106976 w 844048"/>
              <a:gd name="connsiteY2" fmla="*/ 703871 h 1079943"/>
              <a:gd name="connsiteX3" fmla="*/ 29155 w 844048"/>
              <a:gd name="connsiteY3" fmla="*/ 592003 h 1079943"/>
              <a:gd name="connsiteX4" fmla="*/ 41163 w 844048"/>
              <a:gd name="connsiteY4" fmla="*/ 457893 h 1079943"/>
              <a:gd name="connsiteX5" fmla="*/ 208712 w 844048"/>
              <a:gd name="connsiteY5" fmla="*/ 530647 h 1079943"/>
              <a:gd name="connsiteX6" fmla="*/ 209117 w 844048"/>
              <a:gd name="connsiteY6" fmla="*/ 650369 h 1079943"/>
              <a:gd name="connsiteX7" fmla="*/ 206634 w 844048"/>
              <a:gd name="connsiteY7" fmla="*/ 64024 h 1079943"/>
              <a:gd name="connsiteX8" fmla="*/ 374690 w 844048"/>
              <a:gd name="connsiteY8" fmla="*/ 66405 h 1079943"/>
              <a:gd name="connsiteX9" fmla="*/ 374487 w 844048"/>
              <a:gd name="connsiteY9" fmla="*/ 455816 h 1079943"/>
              <a:gd name="connsiteX10" fmla="*/ 372208 w 844048"/>
              <a:gd name="connsiteY10" fmla="*/ 312679 h 1079943"/>
              <a:gd name="connsiteX11" fmla="*/ 539858 w 844048"/>
              <a:gd name="connsiteY11" fmla="*/ 323651 h 1079943"/>
              <a:gd name="connsiteX12" fmla="*/ 539959 w 844048"/>
              <a:gd name="connsiteY12" fmla="*/ 489255 h 1079943"/>
              <a:gd name="connsiteX13" fmla="*/ 544722 w 844048"/>
              <a:gd name="connsiteY13" fmla="*/ 372182 h 1079943"/>
              <a:gd name="connsiteX14" fmla="*/ 690840 w 844048"/>
              <a:gd name="connsiteY14" fmla="*/ 355652 h 1079943"/>
              <a:gd name="connsiteX15" fmla="*/ 688356 w 844048"/>
              <a:gd name="connsiteY15" fmla="*/ 523706 h 1079943"/>
              <a:gd name="connsiteX16" fmla="*/ 682050 w 844048"/>
              <a:gd name="connsiteY16" fmla="*/ 447083 h 1079943"/>
              <a:gd name="connsiteX17" fmla="*/ 841517 w 844048"/>
              <a:gd name="connsiteY17" fmla="*/ 462352 h 1079943"/>
              <a:gd name="connsiteX18" fmla="*/ 834271 w 844048"/>
              <a:gd name="connsiteY18" fmla="*/ 732750 h 1079943"/>
              <a:gd name="connsiteX19" fmla="*/ 729749 w 844048"/>
              <a:gd name="connsiteY19" fmla="*/ 1071040 h 1079943"/>
              <a:gd name="connsiteX20" fmla="*/ 524903 w 844048"/>
              <a:gd name="connsiteY20" fmla="*/ 1079942 h 1079943"/>
              <a:gd name="connsiteX0" fmla="*/ 625639 w 844048"/>
              <a:gd name="connsiteY0" fmla="*/ 1152658 h 1152658"/>
              <a:gd name="connsiteX1" fmla="*/ 196075 w 844048"/>
              <a:gd name="connsiteY1" fmla="*/ 868641 h 1152658"/>
              <a:gd name="connsiteX2" fmla="*/ 106976 w 844048"/>
              <a:gd name="connsiteY2" fmla="*/ 703871 h 1152658"/>
              <a:gd name="connsiteX3" fmla="*/ 29155 w 844048"/>
              <a:gd name="connsiteY3" fmla="*/ 592003 h 1152658"/>
              <a:gd name="connsiteX4" fmla="*/ 41163 w 844048"/>
              <a:gd name="connsiteY4" fmla="*/ 457893 h 1152658"/>
              <a:gd name="connsiteX5" fmla="*/ 208712 w 844048"/>
              <a:gd name="connsiteY5" fmla="*/ 530647 h 1152658"/>
              <a:gd name="connsiteX6" fmla="*/ 209117 w 844048"/>
              <a:gd name="connsiteY6" fmla="*/ 650369 h 1152658"/>
              <a:gd name="connsiteX7" fmla="*/ 206634 w 844048"/>
              <a:gd name="connsiteY7" fmla="*/ 64024 h 1152658"/>
              <a:gd name="connsiteX8" fmla="*/ 374690 w 844048"/>
              <a:gd name="connsiteY8" fmla="*/ 66405 h 1152658"/>
              <a:gd name="connsiteX9" fmla="*/ 374487 w 844048"/>
              <a:gd name="connsiteY9" fmla="*/ 455816 h 1152658"/>
              <a:gd name="connsiteX10" fmla="*/ 372208 w 844048"/>
              <a:gd name="connsiteY10" fmla="*/ 312679 h 1152658"/>
              <a:gd name="connsiteX11" fmla="*/ 539858 w 844048"/>
              <a:gd name="connsiteY11" fmla="*/ 323651 h 1152658"/>
              <a:gd name="connsiteX12" fmla="*/ 539959 w 844048"/>
              <a:gd name="connsiteY12" fmla="*/ 489255 h 1152658"/>
              <a:gd name="connsiteX13" fmla="*/ 544722 w 844048"/>
              <a:gd name="connsiteY13" fmla="*/ 372182 h 1152658"/>
              <a:gd name="connsiteX14" fmla="*/ 690840 w 844048"/>
              <a:gd name="connsiteY14" fmla="*/ 355652 h 1152658"/>
              <a:gd name="connsiteX15" fmla="*/ 688356 w 844048"/>
              <a:gd name="connsiteY15" fmla="*/ 523706 h 1152658"/>
              <a:gd name="connsiteX16" fmla="*/ 682050 w 844048"/>
              <a:gd name="connsiteY16" fmla="*/ 447083 h 1152658"/>
              <a:gd name="connsiteX17" fmla="*/ 841517 w 844048"/>
              <a:gd name="connsiteY17" fmla="*/ 462352 h 1152658"/>
              <a:gd name="connsiteX18" fmla="*/ 834271 w 844048"/>
              <a:gd name="connsiteY18" fmla="*/ 732750 h 1152658"/>
              <a:gd name="connsiteX19" fmla="*/ 729749 w 844048"/>
              <a:gd name="connsiteY19" fmla="*/ 1071040 h 1152658"/>
              <a:gd name="connsiteX20" fmla="*/ 625639 w 844048"/>
              <a:gd name="connsiteY20" fmla="*/ 1152658 h 1152658"/>
              <a:gd name="connsiteX0" fmla="*/ 625639 w 844048"/>
              <a:gd name="connsiteY0" fmla="*/ 1152658 h 1152658"/>
              <a:gd name="connsiteX1" fmla="*/ 196075 w 844048"/>
              <a:gd name="connsiteY1" fmla="*/ 868641 h 1152658"/>
              <a:gd name="connsiteX2" fmla="*/ 106976 w 844048"/>
              <a:gd name="connsiteY2" fmla="*/ 703871 h 1152658"/>
              <a:gd name="connsiteX3" fmla="*/ 29155 w 844048"/>
              <a:gd name="connsiteY3" fmla="*/ 592003 h 1152658"/>
              <a:gd name="connsiteX4" fmla="*/ 41163 w 844048"/>
              <a:gd name="connsiteY4" fmla="*/ 457893 h 1152658"/>
              <a:gd name="connsiteX5" fmla="*/ 208712 w 844048"/>
              <a:gd name="connsiteY5" fmla="*/ 530647 h 1152658"/>
              <a:gd name="connsiteX6" fmla="*/ 209117 w 844048"/>
              <a:gd name="connsiteY6" fmla="*/ 650369 h 1152658"/>
              <a:gd name="connsiteX7" fmla="*/ 206634 w 844048"/>
              <a:gd name="connsiteY7" fmla="*/ 64024 h 1152658"/>
              <a:gd name="connsiteX8" fmla="*/ 374690 w 844048"/>
              <a:gd name="connsiteY8" fmla="*/ 66405 h 1152658"/>
              <a:gd name="connsiteX9" fmla="*/ 374487 w 844048"/>
              <a:gd name="connsiteY9" fmla="*/ 455816 h 1152658"/>
              <a:gd name="connsiteX10" fmla="*/ 372208 w 844048"/>
              <a:gd name="connsiteY10" fmla="*/ 312679 h 1152658"/>
              <a:gd name="connsiteX11" fmla="*/ 539858 w 844048"/>
              <a:gd name="connsiteY11" fmla="*/ 323651 h 1152658"/>
              <a:gd name="connsiteX12" fmla="*/ 539959 w 844048"/>
              <a:gd name="connsiteY12" fmla="*/ 489255 h 1152658"/>
              <a:gd name="connsiteX13" fmla="*/ 544722 w 844048"/>
              <a:gd name="connsiteY13" fmla="*/ 372182 h 1152658"/>
              <a:gd name="connsiteX14" fmla="*/ 690840 w 844048"/>
              <a:gd name="connsiteY14" fmla="*/ 355652 h 1152658"/>
              <a:gd name="connsiteX15" fmla="*/ 688356 w 844048"/>
              <a:gd name="connsiteY15" fmla="*/ 523706 h 1152658"/>
              <a:gd name="connsiteX16" fmla="*/ 682050 w 844048"/>
              <a:gd name="connsiteY16" fmla="*/ 447083 h 1152658"/>
              <a:gd name="connsiteX17" fmla="*/ 841517 w 844048"/>
              <a:gd name="connsiteY17" fmla="*/ 462352 h 1152658"/>
              <a:gd name="connsiteX18" fmla="*/ 834271 w 844048"/>
              <a:gd name="connsiteY18" fmla="*/ 732750 h 1152658"/>
              <a:gd name="connsiteX19" fmla="*/ 776150 w 844048"/>
              <a:gd name="connsiteY19" fmla="*/ 931056 h 1152658"/>
              <a:gd name="connsiteX20" fmla="*/ 625639 w 844048"/>
              <a:gd name="connsiteY20" fmla="*/ 1152658 h 1152658"/>
              <a:gd name="connsiteX0" fmla="*/ 597293 w 844048"/>
              <a:gd name="connsiteY0" fmla="*/ 1096502 h 1096502"/>
              <a:gd name="connsiteX1" fmla="*/ 196075 w 844048"/>
              <a:gd name="connsiteY1" fmla="*/ 868641 h 1096502"/>
              <a:gd name="connsiteX2" fmla="*/ 106976 w 844048"/>
              <a:gd name="connsiteY2" fmla="*/ 703871 h 1096502"/>
              <a:gd name="connsiteX3" fmla="*/ 29155 w 844048"/>
              <a:gd name="connsiteY3" fmla="*/ 592003 h 1096502"/>
              <a:gd name="connsiteX4" fmla="*/ 41163 w 844048"/>
              <a:gd name="connsiteY4" fmla="*/ 457893 h 1096502"/>
              <a:gd name="connsiteX5" fmla="*/ 208712 w 844048"/>
              <a:gd name="connsiteY5" fmla="*/ 530647 h 1096502"/>
              <a:gd name="connsiteX6" fmla="*/ 209117 w 844048"/>
              <a:gd name="connsiteY6" fmla="*/ 650369 h 1096502"/>
              <a:gd name="connsiteX7" fmla="*/ 206634 w 844048"/>
              <a:gd name="connsiteY7" fmla="*/ 64024 h 1096502"/>
              <a:gd name="connsiteX8" fmla="*/ 374690 w 844048"/>
              <a:gd name="connsiteY8" fmla="*/ 66405 h 1096502"/>
              <a:gd name="connsiteX9" fmla="*/ 374487 w 844048"/>
              <a:gd name="connsiteY9" fmla="*/ 455816 h 1096502"/>
              <a:gd name="connsiteX10" fmla="*/ 372208 w 844048"/>
              <a:gd name="connsiteY10" fmla="*/ 312679 h 1096502"/>
              <a:gd name="connsiteX11" fmla="*/ 539858 w 844048"/>
              <a:gd name="connsiteY11" fmla="*/ 323651 h 1096502"/>
              <a:gd name="connsiteX12" fmla="*/ 539959 w 844048"/>
              <a:gd name="connsiteY12" fmla="*/ 489255 h 1096502"/>
              <a:gd name="connsiteX13" fmla="*/ 544722 w 844048"/>
              <a:gd name="connsiteY13" fmla="*/ 372182 h 1096502"/>
              <a:gd name="connsiteX14" fmla="*/ 690840 w 844048"/>
              <a:gd name="connsiteY14" fmla="*/ 355652 h 1096502"/>
              <a:gd name="connsiteX15" fmla="*/ 688356 w 844048"/>
              <a:gd name="connsiteY15" fmla="*/ 523706 h 1096502"/>
              <a:gd name="connsiteX16" fmla="*/ 682050 w 844048"/>
              <a:gd name="connsiteY16" fmla="*/ 447083 h 1096502"/>
              <a:gd name="connsiteX17" fmla="*/ 841517 w 844048"/>
              <a:gd name="connsiteY17" fmla="*/ 462352 h 1096502"/>
              <a:gd name="connsiteX18" fmla="*/ 834271 w 844048"/>
              <a:gd name="connsiteY18" fmla="*/ 732750 h 1096502"/>
              <a:gd name="connsiteX19" fmla="*/ 776150 w 844048"/>
              <a:gd name="connsiteY19" fmla="*/ 931056 h 1096502"/>
              <a:gd name="connsiteX20" fmla="*/ 597293 w 844048"/>
              <a:gd name="connsiteY20" fmla="*/ 1096502 h 1096502"/>
              <a:gd name="connsiteX0" fmla="*/ 597293 w 844048"/>
              <a:gd name="connsiteY0" fmla="*/ 1096502 h 1096855"/>
              <a:gd name="connsiteX1" fmla="*/ 196075 w 844048"/>
              <a:gd name="connsiteY1" fmla="*/ 868641 h 1096855"/>
              <a:gd name="connsiteX2" fmla="*/ 106976 w 844048"/>
              <a:gd name="connsiteY2" fmla="*/ 703871 h 1096855"/>
              <a:gd name="connsiteX3" fmla="*/ 29155 w 844048"/>
              <a:gd name="connsiteY3" fmla="*/ 592003 h 1096855"/>
              <a:gd name="connsiteX4" fmla="*/ 41163 w 844048"/>
              <a:gd name="connsiteY4" fmla="*/ 457893 h 1096855"/>
              <a:gd name="connsiteX5" fmla="*/ 208712 w 844048"/>
              <a:gd name="connsiteY5" fmla="*/ 530647 h 1096855"/>
              <a:gd name="connsiteX6" fmla="*/ 209117 w 844048"/>
              <a:gd name="connsiteY6" fmla="*/ 650369 h 1096855"/>
              <a:gd name="connsiteX7" fmla="*/ 206634 w 844048"/>
              <a:gd name="connsiteY7" fmla="*/ 64024 h 1096855"/>
              <a:gd name="connsiteX8" fmla="*/ 374690 w 844048"/>
              <a:gd name="connsiteY8" fmla="*/ 66405 h 1096855"/>
              <a:gd name="connsiteX9" fmla="*/ 374487 w 844048"/>
              <a:gd name="connsiteY9" fmla="*/ 455816 h 1096855"/>
              <a:gd name="connsiteX10" fmla="*/ 372208 w 844048"/>
              <a:gd name="connsiteY10" fmla="*/ 312679 h 1096855"/>
              <a:gd name="connsiteX11" fmla="*/ 539858 w 844048"/>
              <a:gd name="connsiteY11" fmla="*/ 323651 h 1096855"/>
              <a:gd name="connsiteX12" fmla="*/ 539959 w 844048"/>
              <a:gd name="connsiteY12" fmla="*/ 489255 h 1096855"/>
              <a:gd name="connsiteX13" fmla="*/ 544722 w 844048"/>
              <a:gd name="connsiteY13" fmla="*/ 372182 h 1096855"/>
              <a:gd name="connsiteX14" fmla="*/ 690840 w 844048"/>
              <a:gd name="connsiteY14" fmla="*/ 355652 h 1096855"/>
              <a:gd name="connsiteX15" fmla="*/ 688356 w 844048"/>
              <a:gd name="connsiteY15" fmla="*/ 523706 h 1096855"/>
              <a:gd name="connsiteX16" fmla="*/ 682050 w 844048"/>
              <a:gd name="connsiteY16" fmla="*/ 447083 h 1096855"/>
              <a:gd name="connsiteX17" fmla="*/ 841517 w 844048"/>
              <a:gd name="connsiteY17" fmla="*/ 462352 h 1096855"/>
              <a:gd name="connsiteX18" fmla="*/ 834271 w 844048"/>
              <a:gd name="connsiteY18" fmla="*/ 732750 h 1096855"/>
              <a:gd name="connsiteX19" fmla="*/ 776150 w 844048"/>
              <a:gd name="connsiteY19" fmla="*/ 931056 h 1096855"/>
              <a:gd name="connsiteX20" fmla="*/ 597293 w 844048"/>
              <a:gd name="connsiteY20" fmla="*/ 1096502 h 1096855"/>
              <a:gd name="connsiteX0" fmla="*/ 597293 w 844048"/>
              <a:gd name="connsiteY0" fmla="*/ 1096502 h 1096855"/>
              <a:gd name="connsiteX1" fmla="*/ 196075 w 844048"/>
              <a:gd name="connsiteY1" fmla="*/ 868641 h 1096855"/>
              <a:gd name="connsiteX2" fmla="*/ 106976 w 844048"/>
              <a:gd name="connsiteY2" fmla="*/ 703871 h 1096855"/>
              <a:gd name="connsiteX3" fmla="*/ 29155 w 844048"/>
              <a:gd name="connsiteY3" fmla="*/ 592003 h 1096855"/>
              <a:gd name="connsiteX4" fmla="*/ 41163 w 844048"/>
              <a:gd name="connsiteY4" fmla="*/ 457893 h 1096855"/>
              <a:gd name="connsiteX5" fmla="*/ 208712 w 844048"/>
              <a:gd name="connsiteY5" fmla="*/ 530647 h 1096855"/>
              <a:gd name="connsiteX6" fmla="*/ 209117 w 844048"/>
              <a:gd name="connsiteY6" fmla="*/ 650369 h 1096855"/>
              <a:gd name="connsiteX7" fmla="*/ 206634 w 844048"/>
              <a:gd name="connsiteY7" fmla="*/ 64024 h 1096855"/>
              <a:gd name="connsiteX8" fmla="*/ 374690 w 844048"/>
              <a:gd name="connsiteY8" fmla="*/ 66405 h 1096855"/>
              <a:gd name="connsiteX9" fmla="*/ 374487 w 844048"/>
              <a:gd name="connsiteY9" fmla="*/ 455816 h 1096855"/>
              <a:gd name="connsiteX10" fmla="*/ 372208 w 844048"/>
              <a:gd name="connsiteY10" fmla="*/ 312679 h 1096855"/>
              <a:gd name="connsiteX11" fmla="*/ 539858 w 844048"/>
              <a:gd name="connsiteY11" fmla="*/ 323651 h 1096855"/>
              <a:gd name="connsiteX12" fmla="*/ 539959 w 844048"/>
              <a:gd name="connsiteY12" fmla="*/ 489255 h 1096855"/>
              <a:gd name="connsiteX13" fmla="*/ 544722 w 844048"/>
              <a:gd name="connsiteY13" fmla="*/ 372182 h 1096855"/>
              <a:gd name="connsiteX14" fmla="*/ 690840 w 844048"/>
              <a:gd name="connsiteY14" fmla="*/ 355652 h 1096855"/>
              <a:gd name="connsiteX15" fmla="*/ 688356 w 844048"/>
              <a:gd name="connsiteY15" fmla="*/ 523706 h 1096855"/>
              <a:gd name="connsiteX16" fmla="*/ 682050 w 844048"/>
              <a:gd name="connsiteY16" fmla="*/ 447083 h 1096855"/>
              <a:gd name="connsiteX17" fmla="*/ 841517 w 844048"/>
              <a:gd name="connsiteY17" fmla="*/ 462352 h 1096855"/>
              <a:gd name="connsiteX18" fmla="*/ 834271 w 844048"/>
              <a:gd name="connsiteY18" fmla="*/ 732750 h 1096855"/>
              <a:gd name="connsiteX19" fmla="*/ 776150 w 844048"/>
              <a:gd name="connsiteY19" fmla="*/ 931056 h 1096855"/>
              <a:gd name="connsiteX20" fmla="*/ 597293 w 844048"/>
              <a:gd name="connsiteY20" fmla="*/ 1096502 h 1096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844048" h="1096855">
                <a:moveTo>
                  <a:pt x="597293" y="1096502"/>
                </a:moveTo>
                <a:cubicBezTo>
                  <a:pt x="534789" y="1105536"/>
                  <a:pt x="309994" y="939074"/>
                  <a:pt x="196075" y="868641"/>
                </a:cubicBezTo>
                <a:cubicBezTo>
                  <a:pt x="164874" y="807480"/>
                  <a:pt x="150136" y="783339"/>
                  <a:pt x="106976" y="703871"/>
                </a:cubicBezTo>
                <a:lnTo>
                  <a:pt x="29155" y="592003"/>
                </a:lnTo>
                <a:cubicBezTo>
                  <a:pt x="-21611" y="527456"/>
                  <a:pt x="1441" y="477197"/>
                  <a:pt x="41163" y="457893"/>
                </a:cubicBezTo>
                <a:cubicBezTo>
                  <a:pt x="79820" y="424252"/>
                  <a:pt x="133095" y="448562"/>
                  <a:pt x="208712" y="530647"/>
                </a:cubicBezTo>
                <a:lnTo>
                  <a:pt x="209117" y="650369"/>
                </a:lnTo>
                <a:cubicBezTo>
                  <a:pt x="207496" y="450952"/>
                  <a:pt x="208255" y="263441"/>
                  <a:pt x="206634" y="64024"/>
                </a:cubicBezTo>
                <a:cubicBezTo>
                  <a:pt x="207090" y="-16939"/>
                  <a:pt x="371854" y="-26463"/>
                  <a:pt x="374690" y="66405"/>
                </a:cubicBezTo>
                <a:cubicBezTo>
                  <a:pt x="376210" y="200971"/>
                  <a:pt x="372967" y="321250"/>
                  <a:pt x="374487" y="455816"/>
                </a:cubicBezTo>
                <a:cubicBezTo>
                  <a:pt x="373727" y="408104"/>
                  <a:pt x="372968" y="360391"/>
                  <a:pt x="372208" y="312679"/>
                </a:cubicBezTo>
                <a:cubicBezTo>
                  <a:pt x="430408" y="230735"/>
                  <a:pt x="542567" y="251183"/>
                  <a:pt x="539858" y="323651"/>
                </a:cubicBezTo>
                <a:cubicBezTo>
                  <a:pt x="539892" y="378852"/>
                  <a:pt x="539925" y="434054"/>
                  <a:pt x="539959" y="489255"/>
                </a:cubicBezTo>
                <a:lnTo>
                  <a:pt x="544722" y="372182"/>
                </a:lnTo>
                <a:cubicBezTo>
                  <a:pt x="538013" y="287250"/>
                  <a:pt x="681821" y="283352"/>
                  <a:pt x="690840" y="355652"/>
                </a:cubicBezTo>
                <a:lnTo>
                  <a:pt x="688356" y="523706"/>
                </a:lnTo>
                <a:cubicBezTo>
                  <a:pt x="687528" y="486383"/>
                  <a:pt x="682878" y="484406"/>
                  <a:pt x="682050" y="447083"/>
                </a:cubicBezTo>
                <a:cubicBezTo>
                  <a:pt x="719560" y="303279"/>
                  <a:pt x="836467" y="376424"/>
                  <a:pt x="841517" y="462352"/>
                </a:cubicBezTo>
                <a:cubicBezTo>
                  <a:pt x="847039" y="566773"/>
                  <a:pt x="843035" y="635473"/>
                  <a:pt x="834271" y="732750"/>
                </a:cubicBezTo>
                <a:cubicBezTo>
                  <a:pt x="824037" y="863770"/>
                  <a:pt x="807816" y="819086"/>
                  <a:pt x="776150" y="931056"/>
                </a:cubicBezTo>
                <a:cubicBezTo>
                  <a:pt x="725980" y="1004923"/>
                  <a:pt x="682278" y="1093777"/>
                  <a:pt x="597293" y="1096502"/>
                </a:cubicBezTo>
                <a:close/>
              </a:path>
            </a:pathLst>
          </a:custGeom>
          <a:gradFill>
            <a:gsLst>
              <a:gs pos="0">
                <a:srgbClr val="C0BC00">
                  <a:alpha val="68000"/>
                </a:srgbClr>
              </a:gs>
              <a:gs pos="50000">
                <a:srgbClr val="C0BC00">
                  <a:alpha val="42000"/>
                </a:srgbClr>
              </a:gs>
              <a:gs pos="100000">
                <a:srgbClr val="C0BC00">
                  <a:alpha val="0"/>
                </a:srgbClr>
              </a:gs>
            </a:gsLst>
            <a:lin ang="5400000" scaled="0"/>
          </a:gra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7" name="手繪多邊形 16"/>
          <p:cNvSpPr/>
          <p:nvPr/>
        </p:nvSpPr>
        <p:spPr>
          <a:xfrm rot="19622403">
            <a:off x="3728139" y="5883469"/>
            <a:ext cx="620713" cy="804863"/>
          </a:xfrm>
          <a:custGeom>
            <a:avLst/>
            <a:gdLst>
              <a:gd name="connsiteX0" fmla="*/ 262647 w 817124"/>
              <a:gd name="connsiteY0" fmla="*/ 1006813 h 1016541"/>
              <a:gd name="connsiteX1" fmla="*/ 77821 w 817124"/>
              <a:gd name="connsiteY1" fmla="*/ 651753 h 1016541"/>
              <a:gd name="connsiteX2" fmla="*/ 0 w 817124"/>
              <a:gd name="connsiteY2" fmla="*/ 539885 h 1016541"/>
              <a:gd name="connsiteX3" fmla="*/ 4864 w 817124"/>
              <a:gd name="connsiteY3" fmla="*/ 389107 h 1016541"/>
              <a:gd name="connsiteX4" fmla="*/ 160507 w 817124"/>
              <a:gd name="connsiteY4" fmla="*/ 452336 h 1016541"/>
              <a:gd name="connsiteX5" fmla="*/ 179962 w 817124"/>
              <a:gd name="connsiteY5" fmla="*/ 598251 h 1016541"/>
              <a:gd name="connsiteX6" fmla="*/ 175098 w 817124"/>
              <a:gd name="connsiteY6" fmla="*/ 0 h 1016541"/>
              <a:gd name="connsiteX7" fmla="*/ 355060 w 817124"/>
              <a:gd name="connsiteY7" fmla="*/ 0 h 1016541"/>
              <a:gd name="connsiteX8" fmla="*/ 345332 w 817124"/>
              <a:gd name="connsiteY8" fmla="*/ 403698 h 1016541"/>
              <a:gd name="connsiteX9" fmla="*/ 350196 w 817124"/>
              <a:gd name="connsiteY9" fmla="*/ 228600 h 1016541"/>
              <a:gd name="connsiteX10" fmla="*/ 510702 w 817124"/>
              <a:gd name="connsiteY10" fmla="*/ 252919 h 1016541"/>
              <a:gd name="connsiteX11" fmla="*/ 515566 w 817124"/>
              <a:gd name="connsiteY11" fmla="*/ 408562 h 1016541"/>
              <a:gd name="connsiteX12" fmla="*/ 515566 w 817124"/>
              <a:gd name="connsiteY12" fmla="*/ 272375 h 1016541"/>
              <a:gd name="connsiteX13" fmla="*/ 671209 w 817124"/>
              <a:gd name="connsiteY13" fmla="*/ 282102 h 1016541"/>
              <a:gd name="connsiteX14" fmla="*/ 666345 w 817124"/>
              <a:gd name="connsiteY14" fmla="*/ 462064 h 1016541"/>
              <a:gd name="connsiteX15" fmla="*/ 661481 w 817124"/>
              <a:gd name="connsiteY15" fmla="*/ 345332 h 1016541"/>
              <a:gd name="connsiteX16" fmla="*/ 817124 w 817124"/>
              <a:gd name="connsiteY16" fmla="*/ 374515 h 1016541"/>
              <a:gd name="connsiteX17" fmla="*/ 812260 w 817124"/>
              <a:gd name="connsiteY17" fmla="*/ 666345 h 1016541"/>
              <a:gd name="connsiteX18" fmla="*/ 710119 w 817124"/>
              <a:gd name="connsiteY18" fmla="*/ 1016541 h 1016541"/>
              <a:gd name="connsiteX19" fmla="*/ 262647 w 817124"/>
              <a:gd name="connsiteY19" fmla="*/ 1006813 h 1016541"/>
              <a:gd name="connsiteX0" fmla="*/ 262647 w 817124"/>
              <a:gd name="connsiteY0" fmla="*/ 1034329 h 1044057"/>
              <a:gd name="connsiteX1" fmla="*/ 77821 w 817124"/>
              <a:gd name="connsiteY1" fmla="*/ 679269 h 1044057"/>
              <a:gd name="connsiteX2" fmla="*/ 0 w 817124"/>
              <a:gd name="connsiteY2" fmla="*/ 567401 h 1044057"/>
              <a:gd name="connsiteX3" fmla="*/ 4864 w 817124"/>
              <a:gd name="connsiteY3" fmla="*/ 416623 h 1044057"/>
              <a:gd name="connsiteX4" fmla="*/ 160507 w 817124"/>
              <a:gd name="connsiteY4" fmla="*/ 479852 h 1044057"/>
              <a:gd name="connsiteX5" fmla="*/ 179962 w 817124"/>
              <a:gd name="connsiteY5" fmla="*/ 625767 h 1044057"/>
              <a:gd name="connsiteX6" fmla="*/ 175098 w 817124"/>
              <a:gd name="connsiteY6" fmla="*/ 27516 h 1044057"/>
              <a:gd name="connsiteX7" fmla="*/ 355060 w 817124"/>
              <a:gd name="connsiteY7" fmla="*/ 27516 h 1044057"/>
              <a:gd name="connsiteX8" fmla="*/ 345332 w 817124"/>
              <a:gd name="connsiteY8" fmla="*/ 431214 h 1044057"/>
              <a:gd name="connsiteX9" fmla="*/ 350196 w 817124"/>
              <a:gd name="connsiteY9" fmla="*/ 256116 h 1044057"/>
              <a:gd name="connsiteX10" fmla="*/ 510702 w 817124"/>
              <a:gd name="connsiteY10" fmla="*/ 280435 h 1044057"/>
              <a:gd name="connsiteX11" fmla="*/ 515566 w 817124"/>
              <a:gd name="connsiteY11" fmla="*/ 436078 h 1044057"/>
              <a:gd name="connsiteX12" fmla="*/ 515566 w 817124"/>
              <a:gd name="connsiteY12" fmla="*/ 299891 h 1044057"/>
              <a:gd name="connsiteX13" fmla="*/ 671209 w 817124"/>
              <a:gd name="connsiteY13" fmla="*/ 309618 h 1044057"/>
              <a:gd name="connsiteX14" fmla="*/ 666345 w 817124"/>
              <a:gd name="connsiteY14" fmla="*/ 489580 h 1044057"/>
              <a:gd name="connsiteX15" fmla="*/ 661481 w 817124"/>
              <a:gd name="connsiteY15" fmla="*/ 372848 h 1044057"/>
              <a:gd name="connsiteX16" fmla="*/ 817124 w 817124"/>
              <a:gd name="connsiteY16" fmla="*/ 402031 h 1044057"/>
              <a:gd name="connsiteX17" fmla="*/ 812260 w 817124"/>
              <a:gd name="connsiteY17" fmla="*/ 693861 h 1044057"/>
              <a:gd name="connsiteX18" fmla="*/ 710119 w 817124"/>
              <a:gd name="connsiteY18" fmla="*/ 1044057 h 1044057"/>
              <a:gd name="connsiteX19" fmla="*/ 262647 w 817124"/>
              <a:gd name="connsiteY19" fmla="*/ 1034329 h 1044057"/>
              <a:gd name="connsiteX0" fmla="*/ 262647 w 817124"/>
              <a:gd name="connsiteY0" fmla="*/ 1034329 h 1044057"/>
              <a:gd name="connsiteX1" fmla="*/ 77821 w 817124"/>
              <a:gd name="connsiteY1" fmla="*/ 679269 h 1044057"/>
              <a:gd name="connsiteX2" fmla="*/ 0 w 817124"/>
              <a:gd name="connsiteY2" fmla="*/ 567401 h 1044057"/>
              <a:gd name="connsiteX3" fmla="*/ 4864 w 817124"/>
              <a:gd name="connsiteY3" fmla="*/ 416623 h 1044057"/>
              <a:gd name="connsiteX4" fmla="*/ 160507 w 817124"/>
              <a:gd name="connsiteY4" fmla="*/ 479852 h 1044057"/>
              <a:gd name="connsiteX5" fmla="*/ 179962 w 817124"/>
              <a:gd name="connsiteY5" fmla="*/ 625767 h 1044057"/>
              <a:gd name="connsiteX6" fmla="*/ 175098 w 817124"/>
              <a:gd name="connsiteY6" fmla="*/ 27516 h 1044057"/>
              <a:gd name="connsiteX7" fmla="*/ 340773 w 817124"/>
              <a:gd name="connsiteY7" fmla="*/ 27516 h 1044057"/>
              <a:gd name="connsiteX8" fmla="*/ 345332 w 817124"/>
              <a:gd name="connsiteY8" fmla="*/ 431214 h 1044057"/>
              <a:gd name="connsiteX9" fmla="*/ 350196 w 817124"/>
              <a:gd name="connsiteY9" fmla="*/ 256116 h 1044057"/>
              <a:gd name="connsiteX10" fmla="*/ 510702 w 817124"/>
              <a:gd name="connsiteY10" fmla="*/ 280435 h 1044057"/>
              <a:gd name="connsiteX11" fmla="*/ 515566 w 817124"/>
              <a:gd name="connsiteY11" fmla="*/ 436078 h 1044057"/>
              <a:gd name="connsiteX12" fmla="*/ 515566 w 817124"/>
              <a:gd name="connsiteY12" fmla="*/ 299891 h 1044057"/>
              <a:gd name="connsiteX13" fmla="*/ 671209 w 817124"/>
              <a:gd name="connsiteY13" fmla="*/ 309618 h 1044057"/>
              <a:gd name="connsiteX14" fmla="*/ 666345 w 817124"/>
              <a:gd name="connsiteY14" fmla="*/ 489580 h 1044057"/>
              <a:gd name="connsiteX15" fmla="*/ 661481 w 817124"/>
              <a:gd name="connsiteY15" fmla="*/ 372848 h 1044057"/>
              <a:gd name="connsiteX16" fmla="*/ 817124 w 817124"/>
              <a:gd name="connsiteY16" fmla="*/ 402031 h 1044057"/>
              <a:gd name="connsiteX17" fmla="*/ 812260 w 817124"/>
              <a:gd name="connsiteY17" fmla="*/ 693861 h 1044057"/>
              <a:gd name="connsiteX18" fmla="*/ 710119 w 817124"/>
              <a:gd name="connsiteY18" fmla="*/ 1044057 h 1044057"/>
              <a:gd name="connsiteX19" fmla="*/ 262647 w 817124"/>
              <a:gd name="connsiteY19" fmla="*/ 1034329 h 1044057"/>
              <a:gd name="connsiteX0" fmla="*/ 262647 w 817124"/>
              <a:gd name="connsiteY0" fmla="*/ 1059682 h 1069410"/>
              <a:gd name="connsiteX1" fmla="*/ 77821 w 817124"/>
              <a:gd name="connsiteY1" fmla="*/ 704622 h 1069410"/>
              <a:gd name="connsiteX2" fmla="*/ 0 w 817124"/>
              <a:gd name="connsiteY2" fmla="*/ 592754 h 1069410"/>
              <a:gd name="connsiteX3" fmla="*/ 4864 w 817124"/>
              <a:gd name="connsiteY3" fmla="*/ 441976 h 1069410"/>
              <a:gd name="connsiteX4" fmla="*/ 160507 w 817124"/>
              <a:gd name="connsiteY4" fmla="*/ 505205 h 1069410"/>
              <a:gd name="connsiteX5" fmla="*/ 179962 w 817124"/>
              <a:gd name="connsiteY5" fmla="*/ 651120 h 1069410"/>
              <a:gd name="connsiteX6" fmla="*/ 175098 w 817124"/>
              <a:gd name="connsiteY6" fmla="*/ 52869 h 1069410"/>
              <a:gd name="connsiteX7" fmla="*/ 340773 w 817124"/>
              <a:gd name="connsiteY7" fmla="*/ 52869 h 1069410"/>
              <a:gd name="connsiteX8" fmla="*/ 345332 w 817124"/>
              <a:gd name="connsiteY8" fmla="*/ 456567 h 1069410"/>
              <a:gd name="connsiteX9" fmla="*/ 350196 w 817124"/>
              <a:gd name="connsiteY9" fmla="*/ 281469 h 1069410"/>
              <a:gd name="connsiteX10" fmla="*/ 510702 w 817124"/>
              <a:gd name="connsiteY10" fmla="*/ 305788 h 1069410"/>
              <a:gd name="connsiteX11" fmla="*/ 515566 w 817124"/>
              <a:gd name="connsiteY11" fmla="*/ 461431 h 1069410"/>
              <a:gd name="connsiteX12" fmla="*/ 515566 w 817124"/>
              <a:gd name="connsiteY12" fmla="*/ 325244 h 1069410"/>
              <a:gd name="connsiteX13" fmla="*/ 671209 w 817124"/>
              <a:gd name="connsiteY13" fmla="*/ 334971 h 1069410"/>
              <a:gd name="connsiteX14" fmla="*/ 666345 w 817124"/>
              <a:gd name="connsiteY14" fmla="*/ 514933 h 1069410"/>
              <a:gd name="connsiteX15" fmla="*/ 661481 w 817124"/>
              <a:gd name="connsiteY15" fmla="*/ 398201 h 1069410"/>
              <a:gd name="connsiteX16" fmla="*/ 817124 w 817124"/>
              <a:gd name="connsiteY16" fmla="*/ 427384 h 1069410"/>
              <a:gd name="connsiteX17" fmla="*/ 812260 w 817124"/>
              <a:gd name="connsiteY17" fmla="*/ 719214 h 1069410"/>
              <a:gd name="connsiteX18" fmla="*/ 710119 w 817124"/>
              <a:gd name="connsiteY18" fmla="*/ 1069410 h 1069410"/>
              <a:gd name="connsiteX19" fmla="*/ 262647 w 817124"/>
              <a:gd name="connsiteY19" fmla="*/ 1059682 h 1069410"/>
              <a:gd name="connsiteX0" fmla="*/ 262647 w 817124"/>
              <a:gd name="connsiteY0" fmla="*/ 1065425 h 1075153"/>
              <a:gd name="connsiteX1" fmla="*/ 77821 w 817124"/>
              <a:gd name="connsiteY1" fmla="*/ 710365 h 1075153"/>
              <a:gd name="connsiteX2" fmla="*/ 0 w 817124"/>
              <a:gd name="connsiteY2" fmla="*/ 598497 h 1075153"/>
              <a:gd name="connsiteX3" fmla="*/ 4864 w 817124"/>
              <a:gd name="connsiteY3" fmla="*/ 447719 h 1075153"/>
              <a:gd name="connsiteX4" fmla="*/ 160507 w 817124"/>
              <a:gd name="connsiteY4" fmla="*/ 510948 h 1075153"/>
              <a:gd name="connsiteX5" fmla="*/ 179962 w 817124"/>
              <a:gd name="connsiteY5" fmla="*/ 656863 h 1075153"/>
              <a:gd name="connsiteX6" fmla="*/ 175098 w 817124"/>
              <a:gd name="connsiteY6" fmla="*/ 58612 h 1075153"/>
              <a:gd name="connsiteX7" fmla="*/ 340773 w 817124"/>
              <a:gd name="connsiteY7" fmla="*/ 58612 h 1075153"/>
              <a:gd name="connsiteX8" fmla="*/ 345332 w 817124"/>
              <a:gd name="connsiteY8" fmla="*/ 462310 h 1075153"/>
              <a:gd name="connsiteX9" fmla="*/ 350196 w 817124"/>
              <a:gd name="connsiteY9" fmla="*/ 287212 h 1075153"/>
              <a:gd name="connsiteX10" fmla="*/ 510702 w 817124"/>
              <a:gd name="connsiteY10" fmla="*/ 311531 h 1075153"/>
              <a:gd name="connsiteX11" fmla="*/ 515566 w 817124"/>
              <a:gd name="connsiteY11" fmla="*/ 467174 h 1075153"/>
              <a:gd name="connsiteX12" fmla="*/ 515566 w 817124"/>
              <a:gd name="connsiteY12" fmla="*/ 330987 h 1075153"/>
              <a:gd name="connsiteX13" fmla="*/ 671209 w 817124"/>
              <a:gd name="connsiteY13" fmla="*/ 340714 h 1075153"/>
              <a:gd name="connsiteX14" fmla="*/ 666345 w 817124"/>
              <a:gd name="connsiteY14" fmla="*/ 520676 h 1075153"/>
              <a:gd name="connsiteX15" fmla="*/ 661481 w 817124"/>
              <a:gd name="connsiteY15" fmla="*/ 403944 h 1075153"/>
              <a:gd name="connsiteX16" fmla="*/ 817124 w 817124"/>
              <a:gd name="connsiteY16" fmla="*/ 433127 h 1075153"/>
              <a:gd name="connsiteX17" fmla="*/ 812260 w 817124"/>
              <a:gd name="connsiteY17" fmla="*/ 724957 h 1075153"/>
              <a:gd name="connsiteX18" fmla="*/ 710119 w 817124"/>
              <a:gd name="connsiteY18" fmla="*/ 1075153 h 1075153"/>
              <a:gd name="connsiteX19" fmla="*/ 262647 w 817124"/>
              <a:gd name="connsiteY19" fmla="*/ 1065425 h 1075153"/>
              <a:gd name="connsiteX0" fmla="*/ 262647 w 817124"/>
              <a:gd name="connsiteY0" fmla="*/ 1060646 h 1070374"/>
              <a:gd name="connsiteX1" fmla="*/ 77821 w 817124"/>
              <a:gd name="connsiteY1" fmla="*/ 705586 h 1070374"/>
              <a:gd name="connsiteX2" fmla="*/ 0 w 817124"/>
              <a:gd name="connsiteY2" fmla="*/ 593718 h 1070374"/>
              <a:gd name="connsiteX3" fmla="*/ 4864 w 817124"/>
              <a:gd name="connsiteY3" fmla="*/ 442940 h 1070374"/>
              <a:gd name="connsiteX4" fmla="*/ 160507 w 817124"/>
              <a:gd name="connsiteY4" fmla="*/ 506169 h 1070374"/>
              <a:gd name="connsiteX5" fmla="*/ 179962 w 817124"/>
              <a:gd name="connsiteY5" fmla="*/ 652084 h 1070374"/>
              <a:gd name="connsiteX6" fmla="*/ 177479 w 817124"/>
              <a:gd name="connsiteY6" fmla="*/ 65739 h 1070374"/>
              <a:gd name="connsiteX7" fmla="*/ 340773 w 817124"/>
              <a:gd name="connsiteY7" fmla="*/ 53833 h 1070374"/>
              <a:gd name="connsiteX8" fmla="*/ 345332 w 817124"/>
              <a:gd name="connsiteY8" fmla="*/ 457531 h 1070374"/>
              <a:gd name="connsiteX9" fmla="*/ 350196 w 817124"/>
              <a:gd name="connsiteY9" fmla="*/ 282433 h 1070374"/>
              <a:gd name="connsiteX10" fmla="*/ 510702 w 817124"/>
              <a:gd name="connsiteY10" fmla="*/ 306752 h 1070374"/>
              <a:gd name="connsiteX11" fmla="*/ 515566 w 817124"/>
              <a:gd name="connsiteY11" fmla="*/ 462395 h 1070374"/>
              <a:gd name="connsiteX12" fmla="*/ 515566 w 817124"/>
              <a:gd name="connsiteY12" fmla="*/ 326208 h 1070374"/>
              <a:gd name="connsiteX13" fmla="*/ 671209 w 817124"/>
              <a:gd name="connsiteY13" fmla="*/ 335935 h 1070374"/>
              <a:gd name="connsiteX14" fmla="*/ 666345 w 817124"/>
              <a:gd name="connsiteY14" fmla="*/ 515897 h 1070374"/>
              <a:gd name="connsiteX15" fmla="*/ 661481 w 817124"/>
              <a:gd name="connsiteY15" fmla="*/ 399165 h 1070374"/>
              <a:gd name="connsiteX16" fmla="*/ 817124 w 817124"/>
              <a:gd name="connsiteY16" fmla="*/ 428348 h 1070374"/>
              <a:gd name="connsiteX17" fmla="*/ 812260 w 817124"/>
              <a:gd name="connsiteY17" fmla="*/ 720178 h 1070374"/>
              <a:gd name="connsiteX18" fmla="*/ 710119 w 817124"/>
              <a:gd name="connsiteY18" fmla="*/ 1070374 h 1070374"/>
              <a:gd name="connsiteX19" fmla="*/ 262647 w 817124"/>
              <a:gd name="connsiteY19" fmla="*/ 1060646 h 1070374"/>
              <a:gd name="connsiteX0" fmla="*/ 262647 w 817124"/>
              <a:gd name="connsiteY0" fmla="*/ 1066726 h 1076454"/>
              <a:gd name="connsiteX1" fmla="*/ 77821 w 817124"/>
              <a:gd name="connsiteY1" fmla="*/ 711666 h 1076454"/>
              <a:gd name="connsiteX2" fmla="*/ 0 w 817124"/>
              <a:gd name="connsiteY2" fmla="*/ 599798 h 1076454"/>
              <a:gd name="connsiteX3" fmla="*/ 4864 w 817124"/>
              <a:gd name="connsiteY3" fmla="*/ 449020 h 1076454"/>
              <a:gd name="connsiteX4" fmla="*/ 160507 w 817124"/>
              <a:gd name="connsiteY4" fmla="*/ 512249 h 1076454"/>
              <a:gd name="connsiteX5" fmla="*/ 179962 w 817124"/>
              <a:gd name="connsiteY5" fmla="*/ 658164 h 1076454"/>
              <a:gd name="connsiteX6" fmla="*/ 177479 w 817124"/>
              <a:gd name="connsiteY6" fmla="*/ 71819 h 1076454"/>
              <a:gd name="connsiteX7" fmla="*/ 340773 w 817124"/>
              <a:gd name="connsiteY7" fmla="*/ 59913 h 1076454"/>
              <a:gd name="connsiteX8" fmla="*/ 345332 w 817124"/>
              <a:gd name="connsiteY8" fmla="*/ 463611 h 1076454"/>
              <a:gd name="connsiteX9" fmla="*/ 350196 w 817124"/>
              <a:gd name="connsiteY9" fmla="*/ 288513 h 1076454"/>
              <a:gd name="connsiteX10" fmla="*/ 510702 w 817124"/>
              <a:gd name="connsiteY10" fmla="*/ 312832 h 1076454"/>
              <a:gd name="connsiteX11" fmla="*/ 515566 w 817124"/>
              <a:gd name="connsiteY11" fmla="*/ 468475 h 1076454"/>
              <a:gd name="connsiteX12" fmla="*/ 515566 w 817124"/>
              <a:gd name="connsiteY12" fmla="*/ 332288 h 1076454"/>
              <a:gd name="connsiteX13" fmla="*/ 671209 w 817124"/>
              <a:gd name="connsiteY13" fmla="*/ 342015 h 1076454"/>
              <a:gd name="connsiteX14" fmla="*/ 666345 w 817124"/>
              <a:gd name="connsiteY14" fmla="*/ 521977 h 1076454"/>
              <a:gd name="connsiteX15" fmla="*/ 661481 w 817124"/>
              <a:gd name="connsiteY15" fmla="*/ 405245 h 1076454"/>
              <a:gd name="connsiteX16" fmla="*/ 817124 w 817124"/>
              <a:gd name="connsiteY16" fmla="*/ 434428 h 1076454"/>
              <a:gd name="connsiteX17" fmla="*/ 812260 w 817124"/>
              <a:gd name="connsiteY17" fmla="*/ 726258 h 1076454"/>
              <a:gd name="connsiteX18" fmla="*/ 710119 w 817124"/>
              <a:gd name="connsiteY18" fmla="*/ 1076454 h 1076454"/>
              <a:gd name="connsiteX19" fmla="*/ 262647 w 817124"/>
              <a:gd name="connsiteY19" fmla="*/ 1066726 h 1076454"/>
              <a:gd name="connsiteX0" fmla="*/ 262647 w 817124"/>
              <a:gd name="connsiteY0" fmla="*/ 1058931 h 1068659"/>
              <a:gd name="connsiteX1" fmla="*/ 77821 w 817124"/>
              <a:gd name="connsiteY1" fmla="*/ 703871 h 1068659"/>
              <a:gd name="connsiteX2" fmla="*/ 0 w 817124"/>
              <a:gd name="connsiteY2" fmla="*/ 592003 h 1068659"/>
              <a:gd name="connsiteX3" fmla="*/ 4864 w 817124"/>
              <a:gd name="connsiteY3" fmla="*/ 441225 h 1068659"/>
              <a:gd name="connsiteX4" fmla="*/ 160507 w 817124"/>
              <a:gd name="connsiteY4" fmla="*/ 504454 h 1068659"/>
              <a:gd name="connsiteX5" fmla="*/ 179962 w 817124"/>
              <a:gd name="connsiteY5" fmla="*/ 650369 h 1068659"/>
              <a:gd name="connsiteX6" fmla="*/ 177479 w 817124"/>
              <a:gd name="connsiteY6" fmla="*/ 64024 h 1068659"/>
              <a:gd name="connsiteX7" fmla="*/ 345535 w 817124"/>
              <a:gd name="connsiteY7" fmla="*/ 66405 h 1068659"/>
              <a:gd name="connsiteX8" fmla="*/ 345332 w 817124"/>
              <a:gd name="connsiteY8" fmla="*/ 455816 h 1068659"/>
              <a:gd name="connsiteX9" fmla="*/ 350196 w 817124"/>
              <a:gd name="connsiteY9" fmla="*/ 280718 h 1068659"/>
              <a:gd name="connsiteX10" fmla="*/ 510702 w 817124"/>
              <a:gd name="connsiteY10" fmla="*/ 305037 h 1068659"/>
              <a:gd name="connsiteX11" fmla="*/ 515566 w 817124"/>
              <a:gd name="connsiteY11" fmla="*/ 460680 h 1068659"/>
              <a:gd name="connsiteX12" fmla="*/ 515566 w 817124"/>
              <a:gd name="connsiteY12" fmla="*/ 324493 h 1068659"/>
              <a:gd name="connsiteX13" fmla="*/ 671209 w 817124"/>
              <a:gd name="connsiteY13" fmla="*/ 334220 h 1068659"/>
              <a:gd name="connsiteX14" fmla="*/ 666345 w 817124"/>
              <a:gd name="connsiteY14" fmla="*/ 514182 h 1068659"/>
              <a:gd name="connsiteX15" fmla="*/ 661481 w 817124"/>
              <a:gd name="connsiteY15" fmla="*/ 397450 h 1068659"/>
              <a:gd name="connsiteX16" fmla="*/ 817124 w 817124"/>
              <a:gd name="connsiteY16" fmla="*/ 426633 h 1068659"/>
              <a:gd name="connsiteX17" fmla="*/ 812260 w 817124"/>
              <a:gd name="connsiteY17" fmla="*/ 718463 h 1068659"/>
              <a:gd name="connsiteX18" fmla="*/ 710119 w 817124"/>
              <a:gd name="connsiteY18" fmla="*/ 1068659 h 1068659"/>
              <a:gd name="connsiteX19" fmla="*/ 262647 w 817124"/>
              <a:gd name="connsiteY19" fmla="*/ 1058931 h 1068659"/>
              <a:gd name="connsiteX0" fmla="*/ 262647 w 817124"/>
              <a:gd name="connsiteY0" fmla="*/ 1058931 h 1068659"/>
              <a:gd name="connsiteX1" fmla="*/ 77821 w 817124"/>
              <a:gd name="connsiteY1" fmla="*/ 703871 h 1068659"/>
              <a:gd name="connsiteX2" fmla="*/ 0 w 817124"/>
              <a:gd name="connsiteY2" fmla="*/ 592003 h 1068659"/>
              <a:gd name="connsiteX3" fmla="*/ 4864 w 817124"/>
              <a:gd name="connsiteY3" fmla="*/ 441225 h 1068659"/>
              <a:gd name="connsiteX4" fmla="*/ 160507 w 817124"/>
              <a:gd name="connsiteY4" fmla="*/ 504454 h 1068659"/>
              <a:gd name="connsiteX5" fmla="*/ 179962 w 817124"/>
              <a:gd name="connsiteY5" fmla="*/ 650369 h 1068659"/>
              <a:gd name="connsiteX6" fmla="*/ 177479 w 817124"/>
              <a:gd name="connsiteY6" fmla="*/ 64024 h 1068659"/>
              <a:gd name="connsiteX7" fmla="*/ 345535 w 817124"/>
              <a:gd name="connsiteY7" fmla="*/ 66405 h 1068659"/>
              <a:gd name="connsiteX8" fmla="*/ 345332 w 817124"/>
              <a:gd name="connsiteY8" fmla="*/ 455816 h 1068659"/>
              <a:gd name="connsiteX9" fmla="*/ 343052 w 817124"/>
              <a:gd name="connsiteY9" fmla="*/ 287862 h 1068659"/>
              <a:gd name="connsiteX10" fmla="*/ 510702 w 817124"/>
              <a:gd name="connsiteY10" fmla="*/ 305037 h 1068659"/>
              <a:gd name="connsiteX11" fmla="*/ 515566 w 817124"/>
              <a:gd name="connsiteY11" fmla="*/ 460680 h 1068659"/>
              <a:gd name="connsiteX12" fmla="*/ 515566 w 817124"/>
              <a:gd name="connsiteY12" fmla="*/ 324493 h 1068659"/>
              <a:gd name="connsiteX13" fmla="*/ 671209 w 817124"/>
              <a:gd name="connsiteY13" fmla="*/ 334220 h 1068659"/>
              <a:gd name="connsiteX14" fmla="*/ 666345 w 817124"/>
              <a:gd name="connsiteY14" fmla="*/ 514182 h 1068659"/>
              <a:gd name="connsiteX15" fmla="*/ 661481 w 817124"/>
              <a:gd name="connsiteY15" fmla="*/ 397450 h 1068659"/>
              <a:gd name="connsiteX16" fmla="*/ 817124 w 817124"/>
              <a:gd name="connsiteY16" fmla="*/ 426633 h 1068659"/>
              <a:gd name="connsiteX17" fmla="*/ 812260 w 817124"/>
              <a:gd name="connsiteY17" fmla="*/ 718463 h 1068659"/>
              <a:gd name="connsiteX18" fmla="*/ 710119 w 817124"/>
              <a:gd name="connsiteY18" fmla="*/ 1068659 h 1068659"/>
              <a:gd name="connsiteX19" fmla="*/ 262647 w 817124"/>
              <a:gd name="connsiteY19" fmla="*/ 1058931 h 1068659"/>
              <a:gd name="connsiteX0" fmla="*/ 262647 w 817124"/>
              <a:gd name="connsiteY0" fmla="*/ 1058931 h 1068659"/>
              <a:gd name="connsiteX1" fmla="*/ 77821 w 817124"/>
              <a:gd name="connsiteY1" fmla="*/ 703871 h 1068659"/>
              <a:gd name="connsiteX2" fmla="*/ 0 w 817124"/>
              <a:gd name="connsiteY2" fmla="*/ 592003 h 1068659"/>
              <a:gd name="connsiteX3" fmla="*/ 4864 w 817124"/>
              <a:gd name="connsiteY3" fmla="*/ 441225 h 1068659"/>
              <a:gd name="connsiteX4" fmla="*/ 160507 w 817124"/>
              <a:gd name="connsiteY4" fmla="*/ 504454 h 1068659"/>
              <a:gd name="connsiteX5" fmla="*/ 179962 w 817124"/>
              <a:gd name="connsiteY5" fmla="*/ 650369 h 1068659"/>
              <a:gd name="connsiteX6" fmla="*/ 177479 w 817124"/>
              <a:gd name="connsiteY6" fmla="*/ 64024 h 1068659"/>
              <a:gd name="connsiteX7" fmla="*/ 345535 w 817124"/>
              <a:gd name="connsiteY7" fmla="*/ 66405 h 1068659"/>
              <a:gd name="connsiteX8" fmla="*/ 345332 w 817124"/>
              <a:gd name="connsiteY8" fmla="*/ 455816 h 1068659"/>
              <a:gd name="connsiteX9" fmla="*/ 343052 w 817124"/>
              <a:gd name="connsiteY9" fmla="*/ 287862 h 1068659"/>
              <a:gd name="connsiteX10" fmla="*/ 510702 w 817124"/>
              <a:gd name="connsiteY10" fmla="*/ 305037 h 1068659"/>
              <a:gd name="connsiteX11" fmla="*/ 515566 w 817124"/>
              <a:gd name="connsiteY11" fmla="*/ 460680 h 1068659"/>
              <a:gd name="connsiteX12" fmla="*/ 515566 w 817124"/>
              <a:gd name="connsiteY12" fmla="*/ 324493 h 1068659"/>
              <a:gd name="connsiteX13" fmla="*/ 671209 w 817124"/>
              <a:gd name="connsiteY13" fmla="*/ 334220 h 1068659"/>
              <a:gd name="connsiteX14" fmla="*/ 666345 w 817124"/>
              <a:gd name="connsiteY14" fmla="*/ 514182 h 1068659"/>
              <a:gd name="connsiteX15" fmla="*/ 661481 w 817124"/>
              <a:gd name="connsiteY15" fmla="*/ 397450 h 1068659"/>
              <a:gd name="connsiteX16" fmla="*/ 817124 w 817124"/>
              <a:gd name="connsiteY16" fmla="*/ 426633 h 1068659"/>
              <a:gd name="connsiteX17" fmla="*/ 812260 w 817124"/>
              <a:gd name="connsiteY17" fmla="*/ 718463 h 1068659"/>
              <a:gd name="connsiteX18" fmla="*/ 710119 w 817124"/>
              <a:gd name="connsiteY18" fmla="*/ 1068659 h 1068659"/>
              <a:gd name="connsiteX19" fmla="*/ 262647 w 817124"/>
              <a:gd name="connsiteY19" fmla="*/ 1058931 h 1068659"/>
              <a:gd name="connsiteX0" fmla="*/ 262647 w 817124"/>
              <a:gd name="connsiteY0" fmla="*/ 1058931 h 1068659"/>
              <a:gd name="connsiteX1" fmla="*/ 77821 w 817124"/>
              <a:gd name="connsiteY1" fmla="*/ 703871 h 1068659"/>
              <a:gd name="connsiteX2" fmla="*/ 0 w 817124"/>
              <a:gd name="connsiteY2" fmla="*/ 592003 h 1068659"/>
              <a:gd name="connsiteX3" fmla="*/ 4864 w 817124"/>
              <a:gd name="connsiteY3" fmla="*/ 441225 h 1068659"/>
              <a:gd name="connsiteX4" fmla="*/ 160507 w 817124"/>
              <a:gd name="connsiteY4" fmla="*/ 504454 h 1068659"/>
              <a:gd name="connsiteX5" fmla="*/ 179962 w 817124"/>
              <a:gd name="connsiteY5" fmla="*/ 650369 h 1068659"/>
              <a:gd name="connsiteX6" fmla="*/ 177479 w 817124"/>
              <a:gd name="connsiteY6" fmla="*/ 64024 h 1068659"/>
              <a:gd name="connsiteX7" fmla="*/ 345535 w 817124"/>
              <a:gd name="connsiteY7" fmla="*/ 66405 h 1068659"/>
              <a:gd name="connsiteX8" fmla="*/ 345332 w 817124"/>
              <a:gd name="connsiteY8" fmla="*/ 455816 h 1068659"/>
              <a:gd name="connsiteX9" fmla="*/ 343052 w 817124"/>
              <a:gd name="connsiteY9" fmla="*/ 287862 h 1068659"/>
              <a:gd name="connsiteX10" fmla="*/ 510702 w 817124"/>
              <a:gd name="connsiteY10" fmla="*/ 305037 h 1068659"/>
              <a:gd name="connsiteX11" fmla="*/ 515566 w 817124"/>
              <a:gd name="connsiteY11" fmla="*/ 460680 h 1068659"/>
              <a:gd name="connsiteX12" fmla="*/ 515566 w 817124"/>
              <a:gd name="connsiteY12" fmla="*/ 324493 h 1068659"/>
              <a:gd name="connsiteX13" fmla="*/ 671209 w 817124"/>
              <a:gd name="connsiteY13" fmla="*/ 334220 h 1068659"/>
              <a:gd name="connsiteX14" fmla="*/ 666345 w 817124"/>
              <a:gd name="connsiteY14" fmla="*/ 514182 h 1068659"/>
              <a:gd name="connsiteX15" fmla="*/ 661481 w 817124"/>
              <a:gd name="connsiteY15" fmla="*/ 397450 h 1068659"/>
              <a:gd name="connsiteX16" fmla="*/ 817124 w 817124"/>
              <a:gd name="connsiteY16" fmla="*/ 426633 h 1068659"/>
              <a:gd name="connsiteX17" fmla="*/ 812260 w 817124"/>
              <a:gd name="connsiteY17" fmla="*/ 718463 h 1068659"/>
              <a:gd name="connsiteX18" fmla="*/ 710119 w 817124"/>
              <a:gd name="connsiteY18" fmla="*/ 1068659 h 1068659"/>
              <a:gd name="connsiteX19" fmla="*/ 262647 w 817124"/>
              <a:gd name="connsiteY19" fmla="*/ 1058931 h 1068659"/>
              <a:gd name="connsiteX0" fmla="*/ 262647 w 817124"/>
              <a:gd name="connsiteY0" fmla="*/ 1058931 h 1068659"/>
              <a:gd name="connsiteX1" fmla="*/ 77821 w 817124"/>
              <a:gd name="connsiteY1" fmla="*/ 703871 h 1068659"/>
              <a:gd name="connsiteX2" fmla="*/ 0 w 817124"/>
              <a:gd name="connsiteY2" fmla="*/ 592003 h 1068659"/>
              <a:gd name="connsiteX3" fmla="*/ 4864 w 817124"/>
              <a:gd name="connsiteY3" fmla="*/ 441225 h 1068659"/>
              <a:gd name="connsiteX4" fmla="*/ 160507 w 817124"/>
              <a:gd name="connsiteY4" fmla="*/ 504454 h 1068659"/>
              <a:gd name="connsiteX5" fmla="*/ 179962 w 817124"/>
              <a:gd name="connsiteY5" fmla="*/ 650369 h 1068659"/>
              <a:gd name="connsiteX6" fmla="*/ 177479 w 817124"/>
              <a:gd name="connsiteY6" fmla="*/ 64024 h 1068659"/>
              <a:gd name="connsiteX7" fmla="*/ 345535 w 817124"/>
              <a:gd name="connsiteY7" fmla="*/ 66405 h 1068659"/>
              <a:gd name="connsiteX8" fmla="*/ 345332 w 817124"/>
              <a:gd name="connsiteY8" fmla="*/ 455816 h 1068659"/>
              <a:gd name="connsiteX9" fmla="*/ 343052 w 817124"/>
              <a:gd name="connsiteY9" fmla="*/ 287862 h 1068659"/>
              <a:gd name="connsiteX10" fmla="*/ 510702 w 817124"/>
              <a:gd name="connsiteY10" fmla="*/ 305037 h 1068659"/>
              <a:gd name="connsiteX11" fmla="*/ 510804 w 817124"/>
              <a:gd name="connsiteY11" fmla="*/ 489255 h 1068659"/>
              <a:gd name="connsiteX12" fmla="*/ 515566 w 817124"/>
              <a:gd name="connsiteY12" fmla="*/ 324493 h 1068659"/>
              <a:gd name="connsiteX13" fmla="*/ 671209 w 817124"/>
              <a:gd name="connsiteY13" fmla="*/ 334220 h 1068659"/>
              <a:gd name="connsiteX14" fmla="*/ 666345 w 817124"/>
              <a:gd name="connsiteY14" fmla="*/ 514182 h 1068659"/>
              <a:gd name="connsiteX15" fmla="*/ 661481 w 817124"/>
              <a:gd name="connsiteY15" fmla="*/ 397450 h 1068659"/>
              <a:gd name="connsiteX16" fmla="*/ 817124 w 817124"/>
              <a:gd name="connsiteY16" fmla="*/ 426633 h 1068659"/>
              <a:gd name="connsiteX17" fmla="*/ 812260 w 817124"/>
              <a:gd name="connsiteY17" fmla="*/ 718463 h 1068659"/>
              <a:gd name="connsiteX18" fmla="*/ 710119 w 817124"/>
              <a:gd name="connsiteY18" fmla="*/ 1068659 h 1068659"/>
              <a:gd name="connsiteX19" fmla="*/ 262647 w 817124"/>
              <a:gd name="connsiteY19" fmla="*/ 1058931 h 1068659"/>
              <a:gd name="connsiteX0" fmla="*/ 262647 w 817124"/>
              <a:gd name="connsiteY0" fmla="*/ 1058931 h 1068659"/>
              <a:gd name="connsiteX1" fmla="*/ 77821 w 817124"/>
              <a:gd name="connsiteY1" fmla="*/ 703871 h 1068659"/>
              <a:gd name="connsiteX2" fmla="*/ 0 w 817124"/>
              <a:gd name="connsiteY2" fmla="*/ 592003 h 1068659"/>
              <a:gd name="connsiteX3" fmla="*/ 4864 w 817124"/>
              <a:gd name="connsiteY3" fmla="*/ 441225 h 1068659"/>
              <a:gd name="connsiteX4" fmla="*/ 160507 w 817124"/>
              <a:gd name="connsiteY4" fmla="*/ 504454 h 1068659"/>
              <a:gd name="connsiteX5" fmla="*/ 179962 w 817124"/>
              <a:gd name="connsiteY5" fmla="*/ 650369 h 1068659"/>
              <a:gd name="connsiteX6" fmla="*/ 177479 w 817124"/>
              <a:gd name="connsiteY6" fmla="*/ 64024 h 1068659"/>
              <a:gd name="connsiteX7" fmla="*/ 345535 w 817124"/>
              <a:gd name="connsiteY7" fmla="*/ 66405 h 1068659"/>
              <a:gd name="connsiteX8" fmla="*/ 345332 w 817124"/>
              <a:gd name="connsiteY8" fmla="*/ 455816 h 1068659"/>
              <a:gd name="connsiteX9" fmla="*/ 343052 w 817124"/>
              <a:gd name="connsiteY9" fmla="*/ 287862 h 1068659"/>
              <a:gd name="connsiteX10" fmla="*/ 510702 w 817124"/>
              <a:gd name="connsiteY10" fmla="*/ 305037 h 1068659"/>
              <a:gd name="connsiteX11" fmla="*/ 510804 w 817124"/>
              <a:gd name="connsiteY11" fmla="*/ 489255 h 1068659"/>
              <a:gd name="connsiteX12" fmla="*/ 515566 w 817124"/>
              <a:gd name="connsiteY12" fmla="*/ 324493 h 1068659"/>
              <a:gd name="connsiteX13" fmla="*/ 671209 w 817124"/>
              <a:gd name="connsiteY13" fmla="*/ 334220 h 1068659"/>
              <a:gd name="connsiteX14" fmla="*/ 663964 w 817124"/>
              <a:gd name="connsiteY14" fmla="*/ 509419 h 1068659"/>
              <a:gd name="connsiteX15" fmla="*/ 661481 w 817124"/>
              <a:gd name="connsiteY15" fmla="*/ 397450 h 1068659"/>
              <a:gd name="connsiteX16" fmla="*/ 817124 w 817124"/>
              <a:gd name="connsiteY16" fmla="*/ 426633 h 1068659"/>
              <a:gd name="connsiteX17" fmla="*/ 812260 w 817124"/>
              <a:gd name="connsiteY17" fmla="*/ 718463 h 1068659"/>
              <a:gd name="connsiteX18" fmla="*/ 710119 w 817124"/>
              <a:gd name="connsiteY18" fmla="*/ 1068659 h 1068659"/>
              <a:gd name="connsiteX19" fmla="*/ 262647 w 817124"/>
              <a:gd name="connsiteY19" fmla="*/ 1058931 h 1068659"/>
              <a:gd name="connsiteX0" fmla="*/ 262647 w 817124"/>
              <a:gd name="connsiteY0" fmla="*/ 1058931 h 1068659"/>
              <a:gd name="connsiteX1" fmla="*/ 77821 w 817124"/>
              <a:gd name="connsiteY1" fmla="*/ 703871 h 1068659"/>
              <a:gd name="connsiteX2" fmla="*/ 0 w 817124"/>
              <a:gd name="connsiteY2" fmla="*/ 592003 h 1068659"/>
              <a:gd name="connsiteX3" fmla="*/ 4864 w 817124"/>
              <a:gd name="connsiteY3" fmla="*/ 441225 h 1068659"/>
              <a:gd name="connsiteX4" fmla="*/ 160507 w 817124"/>
              <a:gd name="connsiteY4" fmla="*/ 504454 h 1068659"/>
              <a:gd name="connsiteX5" fmla="*/ 179962 w 817124"/>
              <a:gd name="connsiteY5" fmla="*/ 650369 h 1068659"/>
              <a:gd name="connsiteX6" fmla="*/ 177479 w 817124"/>
              <a:gd name="connsiteY6" fmla="*/ 64024 h 1068659"/>
              <a:gd name="connsiteX7" fmla="*/ 345535 w 817124"/>
              <a:gd name="connsiteY7" fmla="*/ 66405 h 1068659"/>
              <a:gd name="connsiteX8" fmla="*/ 345332 w 817124"/>
              <a:gd name="connsiteY8" fmla="*/ 455816 h 1068659"/>
              <a:gd name="connsiteX9" fmla="*/ 343052 w 817124"/>
              <a:gd name="connsiteY9" fmla="*/ 287862 h 1068659"/>
              <a:gd name="connsiteX10" fmla="*/ 510702 w 817124"/>
              <a:gd name="connsiteY10" fmla="*/ 305037 h 1068659"/>
              <a:gd name="connsiteX11" fmla="*/ 510804 w 817124"/>
              <a:gd name="connsiteY11" fmla="*/ 489255 h 1068659"/>
              <a:gd name="connsiteX12" fmla="*/ 515566 w 817124"/>
              <a:gd name="connsiteY12" fmla="*/ 324493 h 1068659"/>
              <a:gd name="connsiteX13" fmla="*/ 656922 w 817124"/>
              <a:gd name="connsiteY13" fmla="*/ 341364 h 1068659"/>
              <a:gd name="connsiteX14" fmla="*/ 663964 w 817124"/>
              <a:gd name="connsiteY14" fmla="*/ 509419 h 1068659"/>
              <a:gd name="connsiteX15" fmla="*/ 661481 w 817124"/>
              <a:gd name="connsiteY15" fmla="*/ 397450 h 1068659"/>
              <a:gd name="connsiteX16" fmla="*/ 817124 w 817124"/>
              <a:gd name="connsiteY16" fmla="*/ 426633 h 1068659"/>
              <a:gd name="connsiteX17" fmla="*/ 812260 w 817124"/>
              <a:gd name="connsiteY17" fmla="*/ 718463 h 1068659"/>
              <a:gd name="connsiteX18" fmla="*/ 710119 w 817124"/>
              <a:gd name="connsiteY18" fmla="*/ 1068659 h 1068659"/>
              <a:gd name="connsiteX19" fmla="*/ 262647 w 817124"/>
              <a:gd name="connsiteY19" fmla="*/ 1058931 h 1068659"/>
              <a:gd name="connsiteX0" fmla="*/ 262647 w 817124"/>
              <a:gd name="connsiteY0" fmla="*/ 1058931 h 1068659"/>
              <a:gd name="connsiteX1" fmla="*/ 77821 w 817124"/>
              <a:gd name="connsiteY1" fmla="*/ 703871 h 1068659"/>
              <a:gd name="connsiteX2" fmla="*/ 0 w 817124"/>
              <a:gd name="connsiteY2" fmla="*/ 592003 h 1068659"/>
              <a:gd name="connsiteX3" fmla="*/ 4864 w 817124"/>
              <a:gd name="connsiteY3" fmla="*/ 441225 h 1068659"/>
              <a:gd name="connsiteX4" fmla="*/ 160507 w 817124"/>
              <a:gd name="connsiteY4" fmla="*/ 504454 h 1068659"/>
              <a:gd name="connsiteX5" fmla="*/ 179962 w 817124"/>
              <a:gd name="connsiteY5" fmla="*/ 650369 h 1068659"/>
              <a:gd name="connsiteX6" fmla="*/ 177479 w 817124"/>
              <a:gd name="connsiteY6" fmla="*/ 64024 h 1068659"/>
              <a:gd name="connsiteX7" fmla="*/ 345535 w 817124"/>
              <a:gd name="connsiteY7" fmla="*/ 66405 h 1068659"/>
              <a:gd name="connsiteX8" fmla="*/ 345332 w 817124"/>
              <a:gd name="connsiteY8" fmla="*/ 455816 h 1068659"/>
              <a:gd name="connsiteX9" fmla="*/ 343052 w 817124"/>
              <a:gd name="connsiteY9" fmla="*/ 287862 h 1068659"/>
              <a:gd name="connsiteX10" fmla="*/ 510702 w 817124"/>
              <a:gd name="connsiteY10" fmla="*/ 305037 h 1068659"/>
              <a:gd name="connsiteX11" fmla="*/ 510804 w 817124"/>
              <a:gd name="connsiteY11" fmla="*/ 489255 h 1068659"/>
              <a:gd name="connsiteX12" fmla="*/ 515566 w 817124"/>
              <a:gd name="connsiteY12" fmla="*/ 324493 h 1068659"/>
              <a:gd name="connsiteX13" fmla="*/ 656922 w 817124"/>
              <a:gd name="connsiteY13" fmla="*/ 341364 h 1068659"/>
              <a:gd name="connsiteX14" fmla="*/ 663964 w 817124"/>
              <a:gd name="connsiteY14" fmla="*/ 509419 h 1068659"/>
              <a:gd name="connsiteX15" fmla="*/ 661481 w 817124"/>
              <a:gd name="connsiteY15" fmla="*/ 397450 h 1068659"/>
              <a:gd name="connsiteX16" fmla="*/ 817124 w 817124"/>
              <a:gd name="connsiteY16" fmla="*/ 426633 h 1068659"/>
              <a:gd name="connsiteX17" fmla="*/ 812260 w 817124"/>
              <a:gd name="connsiteY17" fmla="*/ 718463 h 1068659"/>
              <a:gd name="connsiteX18" fmla="*/ 710119 w 817124"/>
              <a:gd name="connsiteY18" fmla="*/ 1068659 h 1068659"/>
              <a:gd name="connsiteX19" fmla="*/ 262647 w 817124"/>
              <a:gd name="connsiteY19" fmla="*/ 1058931 h 1068659"/>
              <a:gd name="connsiteX0" fmla="*/ 262647 w 817124"/>
              <a:gd name="connsiteY0" fmla="*/ 1058931 h 1068659"/>
              <a:gd name="connsiteX1" fmla="*/ 77821 w 817124"/>
              <a:gd name="connsiteY1" fmla="*/ 703871 h 1068659"/>
              <a:gd name="connsiteX2" fmla="*/ 0 w 817124"/>
              <a:gd name="connsiteY2" fmla="*/ 592003 h 1068659"/>
              <a:gd name="connsiteX3" fmla="*/ 4864 w 817124"/>
              <a:gd name="connsiteY3" fmla="*/ 441225 h 1068659"/>
              <a:gd name="connsiteX4" fmla="*/ 160507 w 817124"/>
              <a:gd name="connsiteY4" fmla="*/ 504454 h 1068659"/>
              <a:gd name="connsiteX5" fmla="*/ 179962 w 817124"/>
              <a:gd name="connsiteY5" fmla="*/ 650369 h 1068659"/>
              <a:gd name="connsiteX6" fmla="*/ 177479 w 817124"/>
              <a:gd name="connsiteY6" fmla="*/ 64024 h 1068659"/>
              <a:gd name="connsiteX7" fmla="*/ 345535 w 817124"/>
              <a:gd name="connsiteY7" fmla="*/ 66405 h 1068659"/>
              <a:gd name="connsiteX8" fmla="*/ 345332 w 817124"/>
              <a:gd name="connsiteY8" fmla="*/ 455816 h 1068659"/>
              <a:gd name="connsiteX9" fmla="*/ 343052 w 817124"/>
              <a:gd name="connsiteY9" fmla="*/ 287862 h 1068659"/>
              <a:gd name="connsiteX10" fmla="*/ 510702 w 817124"/>
              <a:gd name="connsiteY10" fmla="*/ 305037 h 1068659"/>
              <a:gd name="connsiteX11" fmla="*/ 510804 w 817124"/>
              <a:gd name="connsiteY11" fmla="*/ 489255 h 1068659"/>
              <a:gd name="connsiteX12" fmla="*/ 515566 w 817124"/>
              <a:gd name="connsiteY12" fmla="*/ 324493 h 1068659"/>
              <a:gd name="connsiteX13" fmla="*/ 656922 w 817124"/>
              <a:gd name="connsiteY13" fmla="*/ 341364 h 1068659"/>
              <a:gd name="connsiteX14" fmla="*/ 663964 w 817124"/>
              <a:gd name="connsiteY14" fmla="*/ 509419 h 1068659"/>
              <a:gd name="connsiteX15" fmla="*/ 661481 w 817124"/>
              <a:gd name="connsiteY15" fmla="*/ 397450 h 1068659"/>
              <a:gd name="connsiteX16" fmla="*/ 817124 w 817124"/>
              <a:gd name="connsiteY16" fmla="*/ 426633 h 1068659"/>
              <a:gd name="connsiteX17" fmla="*/ 812260 w 817124"/>
              <a:gd name="connsiteY17" fmla="*/ 718463 h 1068659"/>
              <a:gd name="connsiteX18" fmla="*/ 710119 w 817124"/>
              <a:gd name="connsiteY18" fmla="*/ 1068659 h 1068659"/>
              <a:gd name="connsiteX19" fmla="*/ 262647 w 817124"/>
              <a:gd name="connsiteY19" fmla="*/ 1058931 h 1068659"/>
              <a:gd name="connsiteX0" fmla="*/ 262647 w 817124"/>
              <a:gd name="connsiteY0" fmla="*/ 1058931 h 1068659"/>
              <a:gd name="connsiteX1" fmla="*/ 77821 w 817124"/>
              <a:gd name="connsiteY1" fmla="*/ 703871 h 1068659"/>
              <a:gd name="connsiteX2" fmla="*/ 0 w 817124"/>
              <a:gd name="connsiteY2" fmla="*/ 592003 h 1068659"/>
              <a:gd name="connsiteX3" fmla="*/ 4864 w 817124"/>
              <a:gd name="connsiteY3" fmla="*/ 441225 h 1068659"/>
              <a:gd name="connsiteX4" fmla="*/ 160507 w 817124"/>
              <a:gd name="connsiteY4" fmla="*/ 504454 h 1068659"/>
              <a:gd name="connsiteX5" fmla="*/ 179962 w 817124"/>
              <a:gd name="connsiteY5" fmla="*/ 650369 h 1068659"/>
              <a:gd name="connsiteX6" fmla="*/ 177479 w 817124"/>
              <a:gd name="connsiteY6" fmla="*/ 64024 h 1068659"/>
              <a:gd name="connsiteX7" fmla="*/ 345535 w 817124"/>
              <a:gd name="connsiteY7" fmla="*/ 66405 h 1068659"/>
              <a:gd name="connsiteX8" fmla="*/ 345332 w 817124"/>
              <a:gd name="connsiteY8" fmla="*/ 455816 h 1068659"/>
              <a:gd name="connsiteX9" fmla="*/ 343052 w 817124"/>
              <a:gd name="connsiteY9" fmla="*/ 287862 h 1068659"/>
              <a:gd name="connsiteX10" fmla="*/ 510702 w 817124"/>
              <a:gd name="connsiteY10" fmla="*/ 305037 h 1068659"/>
              <a:gd name="connsiteX11" fmla="*/ 510804 w 817124"/>
              <a:gd name="connsiteY11" fmla="*/ 489255 h 1068659"/>
              <a:gd name="connsiteX12" fmla="*/ 515566 w 817124"/>
              <a:gd name="connsiteY12" fmla="*/ 341162 h 1068659"/>
              <a:gd name="connsiteX13" fmla="*/ 656922 w 817124"/>
              <a:gd name="connsiteY13" fmla="*/ 341364 h 1068659"/>
              <a:gd name="connsiteX14" fmla="*/ 663964 w 817124"/>
              <a:gd name="connsiteY14" fmla="*/ 509419 h 1068659"/>
              <a:gd name="connsiteX15" fmla="*/ 661481 w 817124"/>
              <a:gd name="connsiteY15" fmla="*/ 397450 h 1068659"/>
              <a:gd name="connsiteX16" fmla="*/ 817124 w 817124"/>
              <a:gd name="connsiteY16" fmla="*/ 426633 h 1068659"/>
              <a:gd name="connsiteX17" fmla="*/ 812260 w 817124"/>
              <a:gd name="connsiteY17" fmla="*/ 718463 h 1068659"/>
              <a:gd name="connsiteX18" fmla="*/ 710119 w 817124"/>
              <a:gd name="connsiteY18" fmla="*/ 1068659 h 1068659"/>
              <a:gd name="connsiteX19" fmla="*/ 262647 w 817124"/>
              <a:gd name="connsiteY19" fmla="*/ 1058931 h 1068659"/>
              <a:gd name="connsiteX0" fmla="*/ 262647 w 817124"/>
              <a:gd name="connsiteY0" fmla="*/ 1058931 h 1068659"/>
              <a:gd name="connsiteX1" fmla="*/ 77821 w 817124"/>
              <a:gd name="connsiteY1" fmla="*/ 703871 h 1068659"/>
              <a:gd name="connsiteX2" fmla="*/ 0 w 817124"/>
              <a:gd name="connsiteY2" fmla="*/ 592003 h 1068659"/>
              <a:gd name="connsiteX3" fmla="*/ 4864 w 817124"/>
              <a:gd name="connsiteY3" fmla="*/ 441225 h 1068659"/>
              <a:gd name="connsiteX4" fmla="*/ 160507 w 817124"/>
              <a:gd name="connsiteY4" fmla="*/ 504454 h 1068659"/>
              <a:gd name="connsiteX5" fmla="*/ 179962 w 817124"/>
              <a:gd name="connsiteY5" fmla="*/ 650369 h 1068659"/>
              <a:gd name="connsiteX6" fmla="*/ 177479 w 817124"/>
              <a:gd name="connsiteY6" fmla="*/ 64024 h 1068659"/>
              <a:gd name="connsiteX7" fmla="*/ 345535 w 817124"/>
              <a:gd name="connsiteY7" fmla="*/ 66405 h 1068659"/>
              <a:gd name="connsiteX8" fmla="*/ 345332 w 817124"/>
              <a:gd name="connsiteY8" fmla="*/ 455816 h 1068659"/>
              <a:gd name="connsiteX9" fmla="*/ 343052 w 817124"/>
              <a:gd name="connsiteY9" fmla="*/ 287862 h 1068659"/>
              <a:gd name="connsiteX10" fmla="*/ 510702 w 817124"/>
              <a:gd name="connsiteY10" fmla="*/ 305037 h 1068659"/>
              <a:gd name="connsiteX11" fmla="*/ 510804 w 817124"/>
              <a:gd name="connsiteY11" fmla="*/ 489255 h 1068659"/>
              <a:gd name="connsiteX12" fmla="*/ 515566 w 817124"/>
              <a:gd name="connsiteY12" fmla="*/ 341162 h 1068659"/>
              <a:gd name="connsiteX13" fmla="*/ 668828 w 817124"/>
              <a:gd name="connsiteY13" fmla="*/ 358033 h 1068659"/>
              <a:gd name="connsiteX14" fmla="*/ 663964 w 817124"/>
              <a:gd name="connsiteY14" fmla="*/ 509419 h 1068659"/>
              <a:gd name="connsiteX15" fmla="*/ 661481 w 817124"/>
              <a:gd name="connsiteY15" fmla="*/ 397450 h 1068659"/>
              <a:gd name="connsiteX16" fmla="*/ 817124 w 817124"/>
              <a:gd name="connsiteY16" fmla="*/ 426633 h 1068659"/>
              <a:gd name="connsiteX17" fmla="*/ 812260 w 817124"/>
              <a:gd name="connsiteY17" fmla="*/ 718463 h 1068659"/>
              <a:gd name="connsiteX18" fmla="*/ 710119 w 817124"/>
              <a:gd name="connsiteY18" fmla="*/ 1068659 h 1068659"/>
              <a:gd name="connsiteX19" fmla="*/ 262647 w 817124"/>
              <a:gd name="connsiteY19" fmla="*/ 1058931 h 1068659"/>
              <a:gd name="connsiteX0" fmla="*/ 262647 w 817124"/>
              <a:gd name="connsiteY0" fmla="*/ 1058931 h 1068659"/>
              <a:gd name="connsiteX1" fmla="*/ 77821 w 817124"/>
              <a:gd name="connsiteY1" fmla="*/ 703871 h 1068659"/>
              <a:gd name="connsiteX2" fmla="*/ 0 w 817124"/>
              <a:gd name="connsiteY2" fmla="*/ 592003 h 1068659"/>
              <a:gd name="connsiteX3" fmla="*/ 4864 w 817124"/>
              <a:gd name="connsiteY3" fmla="*/ 441225 h 1068659"/>
              <a:gd name="connsiteX4" fmla="*/ 160507 w 817124"/>
              <a:gd name="connsiteY4" fmla="*/ 504454 h 1068659"/>
              <a:gd name="connsiteX5" fmla="*/ 179962 w 817124"/>
              <a:gd name="connsiteY5" fmla="*/ 650369 h 1068659"/>
              <a:gd name="connsiteX6" fmla="*/ 177479 w 817124"/>
              <a:gd name="connsiteY6" fmla="*/ 64024 h 1068659"/>
              <a:gd name="connsiteX7" fmla="*/ 345535 w 817124"/>
              <a:gd name="connsiteY7" fmla="*/ 66405 h 1068659"/>
              <a:gd name="connsiteX8" fmla="*/ 345332 w 817124"/>
              <a:gd name="connsiteY8" fmla="*/ 455816 h 1068659"/>
              <a:gd name="connsiteX9" fmla="*/ 343052 w 817124"/>
              <a:gd name="connsiteY9" fmla="*/ 287862 h 1068659"/>
              <a:gd name="connsiteX10" fmla="*/ 510702 w 817124"/>
              <a:gd name="connsiteY10" fmla="*/ 305037 h 1068659"/>
              <a:gd name="connsiteX11" fmla="*/ 510804 w 817124"/>
              <a:gd name="connsiteY11" fmla="*/ 489255 h 1068659"/>
              <a:gd name="connsiteX12" fmla="*/ 515566 w 817124"/>
              <a:gd name="connsiteY12" fmla="*/ 341162 h 1068659"/>
              <a:gd name="connsiteX13" fmla="*/ 668828 w 817124"/>
              <a:gd name="connsiteY13" fmla="*/ 358033 h 1068659"/>
              <a:gd name="connsiteX14" fmla="*/ 663964 w 817124"/>
              <a:gd name="connsiteY14" fmla="*/ 509419 h 1068659"/>
              <a:gd name="connsiteX15" fmla="*/ 661481 w 817124"/>
              <a:gd name="connsiteY15" fmla="*/ 397450 h 1068659"/>
              <a:gd name="connsiteX16" fmla="*/ 817124 w 817124"/>
              <a:gd name="connsiteY16" fmla="*/ 426633 h 1068659"/>
              <a:gd name="connsiteX17" fmla="*/ 812260 w 817124"/>
              <a:gd name="connsiteY17" fmla="*/ 718463 h 1068659"/>
              <a:gd name="connsiteX18" fmla="*/ 710119 w 817124"/>
              <a:gd name="connsiteY18" fmla="*/ 1068659 h 1068659"/>
              <a:gd name="connsiteX19" fmla="*/ 262647 w 817124"/>
              <a:gd name="connsiteY19" fmla="*/ 1058931 h 1068659"/>
              <a:gd name="connsiteX0" fmla="*/ 262647 w 817124"/>
              <a:gd name="connsiteY0" fmla="*/ 1058931 h 1068659"/>
              <a:gd name="connsiteX1" fmla="*/ 77821 w 817124"/>
              <a:gd name="connsiteY1" fmla="*/ 703871 h 1068659"/>
              <a:gd name="connsiteX2" fmla="*/ 0 w 817124"/>
              <a:gd name="connsiteY2" fmla="*/ 592003 h 1068659"/>
              <a:gd name="connsiteX3" fmla="*/ 4864 w 817124"/>
              <a:gd name="connsiteY3" fmla="*/ 441225 h 1068659"/>
              <a:gd name="connsiteX4" fmla="*/ 160507 w 817124"/>
              <a:gd name="connsiteY4" fmla="*/ 504454 h 1068659"/>
              <a:gd name="connsiteX5" fmla="*/ 179962 w 817124"/>
              <a:gd name="connsiteY5" fmla="*/ 650369 h 1068659"/>
              <a:gd name="connsiteX6" fmla="*/ 177479 w 817124"/>
              <a:gd name="connsiteY6" fmla="*/ 64024 h 1068659"/>
              <a:gd name="connsiteX7" fmla="*/ 345535 w 817124"/>
              <a:gd name="connsiteY7" fmla="*/ 66405 h 1068659"/>
              <a:gd name="connsiteX8" fmla="*/ 345332 w 817124"/>
              <a:gd name="connsiteY8" fmla="*/ 455816 h 1068659"/>
              <a:gd name="connsiteX9" fmla="*/ 343052 w 817124"/>
              <a:gd name="connsiteY9" fmla="*/ 287862 h 1068659"/>
              <a:gd name="connsiteX10" fmla="*/ 510702 w 817124"/>
              <a:gd name="connsiteY10" fmla="*/ 305037 h 1068659"/>
              <a:gd name="connsiteX11" fmla="*/ 510804 w 817124"/>
              <a:gd name="connsiteY11" fmla="*/ 489255 h 1068659"/>
              <a:gd name="connsiteX12" fmla="*/ 515566 w 817124"/>
              <a:gd name="connsiteY12" fmla="*/ 341162 h 1068659"/>
              <a:gd name="connsiteX13" fmla="*/ 668828 w 817124"/>
              <a:gd name="connsiteY13" fmla="*/ 358033 h 1068659"/>
              <a:gd name="connsiteX14" fmla="*/ 663964 w 817124"/>
              <a:gd name="connsiteY14" fmla="*/ 509419 h 1068659"/>
              <a:gd name="connsiteX15" fmla="*/ 661481 w 817124"/>
              <a:gd name="connsiteY15" fmla="*/ 397450 h 1068659"/>
              <a:gd name="connsiteX16" fmla="*/ 817124 w 817124"/>
              <a:gd name="connsiteY16" fmla="*/ 426633 h 1068659"/>
              <a:gd name="connsiteX17" fmla="*/ 812260 w 817124"/>
              <a:gd name="connsiteY17" fmla="*/ 718463 h 1068659"/>
              <a:gd name="connsiteX18" fmla="*/ 710119 w 817124"/>
              <a:gd name="connsiteY18" fmla="*/ 1068659 h 1068659"/>
              <a:gd name="connsiteX19" fmla="*/ 262647 w 817124"/>
              <a:gd name="connsiteY19" fmla="*/ 1058931 h 1068659"/>
              <a:gd name="connsiteX0" fmla="*/ 262647 w 817124"/>
              <a:gd name="connsiteY0" fmla="*/ 1058931 h 1068659"/>
              <a:gd name="connsiteX1" fmla="*/ 77821 w 817124"/>
              <a:gd name="connsiteY1" fmla="*/ 703871 h 1068659"/>
              <a:gd name="connsiteX2" fmla="*/ 0 w 817124"/>
              <a:gd name="connsiteY2" fmla="*/ 592003 h 1068659"/>
              <a:gd name="connsiteX3" fmla="*/ 4864 w 817124"/>
              <a:gd name="connsiteY3" fmla="*/ 441225 h 1068659"/>
              <a:gd name="connsiteX4" fmla="*/ 160507 w 817124"/>
              <a:gd name="connsiteY4" fmla="*/ 504454 h 1068659"/>
              <a:gd name="connsiteX5" fmla="*/ 179962 w 817124"/>
              <a:gd name="connsiteY5" fmla="*/ 650369 h 1068659"/>
              <a:gd name="connsiteX6" fmla="*/ 177479 w 817124"/>
              <a:gd name="connsiteY6" fmla="*/ 64024 h 1068659"/>
              <a:gd name="connsiteX7" fmla="*/ 345535 w 817124"/>
              <a:gd name="connsiteY7" fmla="*/ 66405 h 1068659"/>
              <a:gd name="connsiteX8" fmla="*/ 345332 w 817124"/>
              <a:gd name="connsiteY8" fmla="*/ 455816 h 1068659"/>
              <a:gd name="connsiteX9" fmla="*/ 343052 w 817124"/>
              <a:gd name="connsiteY9" fmla="*/ 287862 h 1068659"/>
              <a:gd name="connsiteX10" fmla="*/ 510702 w 817124"/>
              <a:gd name="connsiteY10" fmla="*/ 305037 h 1068659"/>
              <a:gd name="connsiteX11" fmla="*/ 510804 w 817124"/>
              <a:gd name="connsiteY11" fmla="*/ 489255 h 1068659"/>
              <a:gd name="connsiteX12" fmla="*/ 515566 w 817124"/>
              <a:gd name="connsiteY12" fmla="*/ 341162 h 1068659"/>
              <a:gd name="connsiteX13" fmla="*/ 668828 w 817124"/>
              <a:gd name="connsiteY13" fmla="*/ 358033 h 1068659"/>
              <a:gd name="connsiteX14" fmla="*/ 663964 w 817124"/>
              <a:gd name="connsiteY14" fmla="*/ 509419 h 1068659"/>
              <a:gd name="connsiteX15" fmla="*/ 661481 w 817124"/>
              <a:gd name="connsiteY15" fmla="*/ 397450 h 1068659"/>
              <a:gd name="connsiteX16" fmla="*/ 817124 w 817124"/>
              <a:gd name="connsiteY16" fmla="*/ 426633 h 1068659"/>
              <a:gd name="connsiteX17" fmla="*/ 812260 w 817124"/>
              <a:gd name="connsiteY17" fmla="*/ 718463 h 1068659"/>
              <a:gd name="connsiteX18" fmla="*/ 710119 w 817124"/>
              <a:gd name="connsiteY18" fmla="*/ 1068659 h 1068659"/>
              <a:gd name="connsiteX19" fmla="*/ 262647 w 817124"/>
              <a:gd name="connsiteY19" fmla="*/ 1058931 h 1068659"/>
              <a:gd name="connsiteX0" fmla="*/ 262647 w 817124"/>
              <a:gd name="connsiteY0" fmla="*/ 1058931 h 1068659"/>
              <a:gd name="connsiteX1" fmla="*/ 77821 w 817124"/>
              <a:gd name="connsiteY1" fmla="*/ 703871 h 1068659"/>
              <a:gd name="connsiteX2" fmla="*/ 0 w 817124"/>
              <a:gd name="connsiteY2" fmla="*/ 592003 h 1068659"/>
              <a:gd name="connsiteX3" fmla="*/ 4864 w 817124"/>
              <a:gd name="connsiteY3" fmla="*/ 441225 h 1068659"/>
              <a:gd name="connsiteX4" fmla="*/ 160507 w 817124"/>
              <a:gd name="connsiteY4" fmla="*/ 504454 h 1068659"/>
              <a:gd name="connsiteX5" fmla="*/ 179962 w 817124"/>
              <a:gd name="connsiteY5" fmla="*/ 650369 h 1068659"/>
              <a:gd name="connsiteX6" fmla="*/ 177479 w 817124"/>
              <a:gd name="connsiteY6" fmla="*/ 64024 h 1068659"/>
              <a:gd name="connsiteX7" fmla="*/ 345535 w 817124"/>
              <a:gd name="connsiteY7" fmla="*/ 66405 h 1068659"/>
              <a:gd name="connsiteX8" fmla="*/ 345332 w 817124"/>
              <a:gd name="connsiteY8" fmla="*/ 455816 h 1068659"/>
              <a:gd name="connsiteX9" fmla="*/ 343052 w 817124"/>
              <a:gd name="connsiteY9" fmla="*/ 287862 h 1068659"/>
              <a:gd name="connsiteX10" fmla="*/ 510702 w 817124"/>
              <a:gd name="connsiteY10" fmla="*/ 305037 h 1068659"/>
              <a:gd name="connsiteX11" fmla="*/ 510804 w 817124"/>
              <a:gd name="connsiteY11" fmla="*/ 489255 h 1068659"/>
              <a:gd name="connsiteX12" fmla="*/ 515566 w 817124"/>
              <a:gd name="connsiteY12" fmla="*/ 341162 h 1068659"/>
              <a:gd name="connsiteX13" fmla="*/ 668828 w 817124"/>
              <a:gd name="connsiteY13" fmla="*/ 358033 h 1068659"/>
              <a:gd name="connsiteX14" fmla="*/ 663964 w 817124"/>
              <a:gd name="connsiteY14" fmla="*/ 509419 h 1068659"/>
              <a:gd name="connsiteX15" fmla="*/ 704343 w 817124"/>
              <a:gd name="connsiteY15" fmla="*/ 409356 h 1068659"/>
              <a:gd name="connsiteX16" fmla="*/ 817124 w 817124"/>
              <a:gd name="connsiteY16" fmla="*/ 426633 h 1068659"/>
              <a:gd name="connsiteX17" fmla="*/ 812260 w 817124"/>
              <a:gd name="connsiteY17" fmla="*/ 718463 h 1068659"/>
              <a:gd name="connsiteX18" fmla="*/ 710119 w 817124"/>
              <a:gd name="connsiteY18" fmla="*/ 1068659 h 1068659"/>
              <a:gd name="connsiteX19" fmla="*/ 262647 w 817124"/>
              <a:gd name="connsiteY19" fmla="*/ 1058931 h 1068659"/>
              <a:gd name="connsiteX0" fmla="*/ 262647 w 817124"/>
              <a:gd name="connsiteY0" fmla="*/ 1058931 h 1068659"/>
              <a:gd name="connsiteX1" fmla="*/ 77821 w 817124"/>
              <a:gd name="connsiteY1" fmla="*/ 703871 h 1068659"/>
              <a:gd name="connsiteX2" fmla="*/ 0 w 817124"/>
              <a:gd name="connsiteY2" fmla="*/ 592003 h 1068659"/>
              <a:gd name="connsiteX3" fmla="*/ 4864 w 817124"/>
              <a:gd name="connsiteY3" fmla="*/ 441225 h 1068659"/>
              <a:gd name="connsiteX4" fmla="*/ 160507 w 817124"/>
              <a:gd name="connsiteY4" fmla="*/ 504454 h 1068659"/>
              <a:gd name="connsiteX5" fmla="*/ 179962 w 817124"/>
              <a:gd name="connsiteY5" fmla="*/ 650369 h 1068659"/>
              <a:gd name="connsiteX6" fmla="*/ 177479 w 817124"/>
              <a:gd name="connsiteY6" fmla="*/ 64024 h 1068659"/>
              <a:gd name="connsiteX7" fmla="*/ 345535 w 817124"/>
              <a:gd name="connsiteY7" fmla="*/ 66405 h 1068659"/>
              <a:gd name="connsiteX8" fmla="*/ 345332 w 817124"/>
              <a:gd name="connsiteY8" fmla="*/ 455816 h 1068659"/>
              <a:gd name="connsiteX9" fmla="*/ 343052 w 817124"/>
              <a:gd name="connsiteY9" fmla="*/ 287862 h 1068659"/>
              <a:gd name="connsiteX10" fmla="*/ 510702 w 817124"/>
              <a:gd name="connsiteY10" fmla="*/ 305037 h 1068659"/>
              <a:gd name="connsiteX11" fmla="*/ 510804 w 817124"/>
              <a:gd name="connsiteY11" fmla="*/ 489255 h 1068659"/>
              <a:gd name="connsiteX12" fmla="*/ 515566 w 817124"/>
              <a:gd name="connsiteY12" fmla="*/ 341162 h 1068659"/>
              <a:gd name="connsiteX13" fmla="*/ 664066 w 817124"/>
              <a:gd name="connsiteY13" fmla="*/ 358033 h 1068659"/>
              <a:gd name="connsiteX14" fmla="*/ 663964 w 817124"/>
              <a:gd name="connsiteY14" fmla="*/ 509419 h 1068659"/>
              <a:gd name="connsiteX15" fmla="*/ 704343 w 817124"/>
              <a:gd name="connsiteY15" fmla="*/ 409356 h 1068659"/>
              <a:gd name="connsiteX16" fmla="*/ 817124 w 817124"/>
              <a:gd name="connsiteY16" fmla="*/ 426633 h 1068659"/>
              <a:gd name="connsiteX17" fmla="*/ 812260 w 817124"/>
              <a:gd name="connsiteY17" fmla="*/ 718463 h 1068659"/>
              <a:gd name="connsiteX18" fmla="*/ 710119 w 817124"/>
              <a:gd name="connsiteY18" fmla="*/ 1068659 h 1068659"/>
              <a:gd name="connsiteX19" fmla="*/ 262647 w 817124"/>
              <a:gd name="connsiteY19" fmla="*/ 1058931 h 1068659"/>
              <a:gd name="connsiteX0" fmla="*/ 262647 w 817124"/>
              <a:gd name="connsiteY0" fmla="*/ 1058931 h 1068659"/>
              <a:gd name="connsiteX1" fmla="*/ 77821 w 817124"/>
              <a:gd name="connsiteY1" fmla="*/ 703871 h 1068659"/>
              <a:gd name="connsiteX2" fmla="*/ 0 w 817124"/>
              <a:gd name="connsiteY2" fmla="*/ 592003 h 1068659"/>
              <a:gd name="connsiteX3" fmla="*/ 4864 w 817124"/>
              <a:gd name="connsiteY3" fmla="*/ 441225 h 1068659"/>
              <a:gd name="connsiteX4" fmla="*/ 160507 w 817124"/>
              <a:gd name="connsiteY4" fmla="*/ 504454 h 1068659"/>
              <a:gd name="connsiteX5" fmla="*/ 179962 w 817124"/>
              <a:gd name="connsiteY5" fmla="*/ 650369 h 1068659"/>
              <a:gd name="connsiteX6" fmla="*/ 177479 w 817124"/>
              <a:gd name="connsiteY6" fmla="*/ 64024 h 1068659"/>
              <a:gd name="connsiteX7" fmla="*/ 345535 w 817124"/>
              <a:gd name="connsiteY7" fmla="*/ 66405 h 1068659"/>
              <a:gd name="connsiteX8" fmla="*/ 345332 w 817124"/>
              <a:gd name="connsiteY8" fmla="*/ 455816 h 1068659"/>
              <a:gd name="connsiteX9" fmla="*/ 343052 w 817124"/>
              <a:gd name="connsiteY9" fmla="*/ 287862 h 1068659"/>
              <a:gd name="connsiteX10" fmla="*/ 510702 w 817124"/>
              <a:gd name="connsiteY10" fmla="*/ 305037 h 1068659"/>
              <a:gd name="connsiteX11" fmla="*/ 510804 w 817124"/>
              <a:gd name="connsiteY11" fmla="*/ 489255 h 1068659"/>
              <a:gd name="connsiteX12" fmla="*/ 515566 w 817124"/>
              <a:gd name="connsiteY12" fmla="*/ 341162 h 1068659"/>
              <a:gd name="connsiteX13" fmla="*/ 664066 w 817124"/>
              <a:gd name="connsiteY13" fmla="*/ 358033 h 1068659"/>
              <a:gd name="connsiteX14" fmla="*/ 659201 w 817124"/>
              <a:gd name="connsiteY14" fmla="*/ 523706 h 1068659"/>
              <a:gd name="connsiteX15" fmla="*/ 704343 w 817124"/>
              <a:gd name="connsiteY15" fmla="*/ 409356 h 1068659"/>
              <a:gd name="connsiteX16" fmla="*/ 817124 w 817124"/>
              <a:gd name="connsiteY16" fmla="*/ 426633 h 1068659"/>
              <a:gd name="connsiteX17" fmla="*/ 812260 w 817124"/>
              <a:gd name="connsiteY17" fmla="*/ 718463 h 1068659"/>
              <a:gd name="connsiteX18" fmla="*/ 710119 w 817124"/>
              <a:gd name="connsiteY18" fmla="*/ 1068659 h 1068659"/>
              <a:gd name="connsiteX19" fmla="*/ 262647 w 817124"/>
              <a:gd name="connsiteY19" fmla="*/ 1058931 h 1068659"/>
              <a:gd name="connsiteX0" fmla="*/ 262647 w 817124"/>
              <a:gd name="connsiteY0" fmla="*/ 1058931 h 1068659"/>
              <a:gd name="connsiteX1" fmla="*/ 77821 w 817124"/>
              <a:gd name="connsiteY1" fmla="*/ 703871 h 1068659"/>
              <a:gd name="connsiteX2" fmla="*/ 0 w 817124"/>
              <a:gd name="connsiteY2" fmla="*/ 592003 h 1068659"/>
              <a:gd name="connsiteX3" fmla="*/ 4864 w 817124"/>
              <a:gd name="connsiteY3" fmla="*/ 441225 h 1068659"/>
              <a:gd name="connsiteX4" fmla="*/ 160507 w 817124"/>
              <a:gd name="connsiteY4" fmla="*/ 504454 h 1068659"/>
              <a:gd name="connsiteX5" fmla="*/ 179962 w 817124"/>
              <a:gd name="connsiteY5" fmla="*/ 650369 h 1068659"/>
              <a:gd name="connsiteX6" fmla="*/ 177479 w 817124"/>
              <a:gd name="connsiteY6" fmla="*/ 64024 h 1068659"/>
              <a:gd name="connsiteX7" fmla="*/ 345535 w 817124"/>
              <a:gd name="connsiteY7" fmla="*/ 66405 h 1068659"/>
              <a:gd name="connsiteX8" fmla="*/ 345332 w 817124"/>
              <a:gd name="connsiteY8" fmla="*/ 455816 h 1068659"/>
              <a:gd name="connsiteX9" fmla="*/ 343052 w 817124"/>
              <a:gd name="connsiteY9" fmla="*/ 287862 h 1068659"/>
              <a:gd name="connsiteX10" fmla="*/ 510702 w 817124"/>
              <a:gd name="connsiteY10" fmla="*/ 305037 h 1068659"/>
              <a:gd name="connsiteX11" fmla="*/ 510804 w 817124"/>
              <a:gd name="connsiteY11" fmla="*/ 489255 h 1068659"/>
              <a:gd name="connsiteX12" fmla="*/ 515566 w 817124"/>
              <a:gd name="connsiteY12" fmla="*/ 341162 h 1068659"/>
              <a:gd name="connsiteX13" fmla="*/ 661685 w 817124"/>
              <a:gd name="connsiteY13" fmla="*/ 355652 h 1068659"/>
              <a:gd name="connsiteX14" fmla="*/ 659201 w 817124"/>
              <a:gd name="connsiteY14" fmla="*/ 523706 h 1068659"/>
              <a:gd name="connsiteX15" fmla="*/ 704343 w 817124"/>
              <a:gd name="connsiteY15" fmla="*/ 409356 h 1068659"/>
              <a:gd name="connsiteX16" fmla="*/ 817124 w 817124"/>
              <a:gd name="connsiteY16" fmla="*/ 426633 h 1068659"/>
              <a:gd name="connsiteX17" fmla="*/ 812260 w 817124"/>
              <a:gd name="connsiteY17" fmla="*/ 718463 h 1068659"/>
              <a:gd name="connsiteX18" fmla="*/ 710119 w 817124"/>
              <a:gd name="connsiteY18" fmla="*/ 1068659 h 1068659"/>
              <a:gd name="connsiteX19" fmla="*/ 262647 w 817124"/>
              <a:gd name="connsiteY19" fmla="*/ 1058931 h 1068659"/>
              <a:gd name="connsiteX0" fmla="*/ 262647 w 817124"/>
              <a:gd name="connsiteY0" fmla="*/ 1058931 h 1068659"/>
              <a:gd name="connsiteX1" fmla="*/ 77821 w 817124"/>
              <a:gd name="connsiteY1" fmla="*/ 703871 h 1068659"/>
              <a:gd name="connsiteX2" fmla="*/ 0 w 817124"/>
              <a:gd name="connsiteY2" fmla="*/ 592003 h 1068659"/>
              <a:gd name="connsiteX3" fmla="*/ 4864 w 817124"/>
              <a:gd name="connsiteY3" fmla="*/ 441225 h 1068659"/>
              <a:gd name="connsiteX4" fmla="*/ 160507 w 817124"/>
              <a:gd name="connsiteY4" fmla="*/ 504454 h 1068659"/>
              <a:gd name="connsiteX5" fmla="*/ 179962 w 817124"/>
              <a:gd name="connsiteY5" fmla="*/ 650369 h 1068659"/>
              <a:gd name="connsiteX6" fmla="*/ 177479 w 817124"/>
              <a:gd name="connsiteY6" fmla="*/ 64024 h 1068659"/>
              <a:gd name="connsiteX7" fmla="*/ 345535 w 817124"/>
              <a:gd name="connsiteY7" fmla="*/ 66405 h 1068659"/>
              <a:gd name="connsiteX8" fmla="*/ 345332 w 817124"/>
              <a:gd name="connsiteY8" fmla="*/ 455816 h 1068659"/>
              <a:gd name="connsiteX9" fmla="*/ 343052 w 817124"/>
              <a:gd name="connsiteY9" fmla="*/ 287862 h 1068659"/>
              <a:gd name="connsiteX10" fmla="*/ 510702 w 817124"/>
              <a:gd name="connsiteY10" fmla="*/ 305037 h 1068659"/>
              <a:gd name="connsiteX11" fmla="*/ 510804 w 817124"/>
              <a:gd name="connsiteY11" fmla="*/ 489255 h 1068659"/>
              <a:gd name="connsiteX12" fmla="*/ 515566 w 817124"/>
              <a:gd name="connsiteY12" fmla="*/ 341162 h 1068659"/>
              <a:gd name="connsiteX13" fmla="*/ 661685 w 817124"/>
              <a:gd name="connsiteY13" fmla="*/ 355652 h 1068659"/>
              <a:gd name="connsiteX14" fmla="*/ 659201 w 817124"/>
              <a:gd name="connsiteY14" fmla="*/ 523706 h 1068659"/>
              <a:gd name="connsiteX15" fmla="*/ 704343 w 817124"/>
              <a:gd name="connsiteY15" fmla="*/ 409356 h 1068659"/>
              <a:gd name="connsiteX16" fmla="*/ 817124 w 817124"/>
              <a:gd name="connsiteY16" fmla="*/ 426633 h 1068659"/>
              <a:gd name="connsiteX17" fmla="*/ 812260 w 817124"/>
              <a:gd name="connsiteY17" fmla="*/ 718463 h 1068659"/>
              <a:gd name="connsiteX18" fmla="*/ 710119 w 817124"/>
              <a:gd name="connsiteY18" fmla="*/ 1068659 h 1068659"/>
              <a:gd name="connsiteX19" fmla="*/ 262647 w 817124"/>
              <a:gd name="connsiteY19" fmla="*/ 1058931 h 1068659"/>
              <a:gd name="connsiteX0" fmla="*/ 262647 w 817124"/>
              <a:gd name="connsiteY0" fmla="*/ 1058931 h 1068659"/>
              <a:gd name="connsiteX1" fmla="*/ 77821 w 817124"/>
              <a:gd name="connsiteY1" fmla="*/ 703871 h 1068659"/>
              <a:gd name="connsiteX2" fmla="*/ 0 w 817124"/>
              <a:gd name="connsiteY2" fmla="*/ 592003 h 1068659"/>
              <a:gd name="connsiteX3" fmla="*/ 4864 w 817124"/>
              <a:gd name="connsiteY3" fmla="*/ 441225 h 1068659"/>
              <a:gd name="connsiteX4" fmla="*/ 160507 w 817124"/>
              <a:gd name="connsiteY4" fmla="*/ 504454 h 1068659"/>
              <a:gd name="connsiteX5" fmla="*/ 179962 w 817124"/>
              <a:gd name="connsiteY5" fmla="*/ 650369 h 1068659"/>
              <a:gd name="connsiteX6" fmla="*/ 177479 w 817124"/>
              <a:gd name="connsiteY6" fmla="*/ 64024 h 1068659"/>
              <a:gd name="connsiteX7" fmla="*/ 345535 w 817124"/>
              <a:gd name="connsiteY7" fmla="*/ 66405 h 1068659"/>
              <a:gd name="connsiteX8" fmla="*/ 345332 w 817124"/>
              <a:gd name="connsiteY8" fmla="*/ 455816 h 1068659"/>
              <a:gd name="connsiteX9" fmla="*/ 343052 w 817124"/>
              <a:gd name="connsiteY9" fmla="*/ 287862 h 1068659"/>
              <a:gd name="connsiteX10" fmla="*/ 510702 w 817124"/>
              <a:gd name="connsiteY10" fmla="*/ 305037 h 1068659"/>
              <a:gd name="connsiteX11" fmla="*/ 510804 w 817124"/>
              <a:gd name="connsiteY11" fmla="*/ 489255 h 1068659"/>
              <a:gd name="connsiteX12" fmla="*/ 515566 w 817124"/>
              <a:gd name="connsiteY12" fmla="*/ 341162 h 1068659"/>
              <a:gd name="connsiteX13" fmla="*/ 661685 w 817124"/>
              <a:gd name="connsiteY13" fmla="*/ 355652 h 1068659"/>
              <a:gd name="connsiteX14" fmla="*/ 659201 w 817124"/>
              <a:gd name="connsiteY14" fmla="*/ 523706 h 1068659"/>
              <a:gd name="connsiteX15" fmla="*/ 704343 w 817124"/>
              <a:gd name="connsiteY15" fmla="*/ 409356 h 1068659"/>
              <a:gd name="connsiteX16" fmla="*/ 817124 w 817124"/>
              <a:gd name="connsiteY16" fmla="*/ 426633 h 1068659"/>
              <a:gd name="connsiteX17" fmla="*/ 812260 w 817124"/>
              <a:gd name="connsiteY17" fmla="*/ 718463 h 1068659"/>
              <a:gd name="connsiteX18" fmla="*/ 710119 w 817124"/>
              <a:gd name="connsiteY18" fmla="*/ 1068659 h 1068659"/>
              <a:gd name="connsiteX19" fmla="*/ 262647 w 817124"/>
              <a:gd name="connsiteY19" fmla="*/ 1058931 h 1068659"/>
              <a:gd name="connsiteX0" fmla="*/ 262647 w 817124"/>
              <a:gd name="connsiteY0" fmla="*/ 1058931 h 1068659"/>
              <a:gd name="connsiteX1" fmla="*/ 77821 w 817124"/>
              <a:gd name="connsiteY1" fmla="*/ 703871 h 1068659"/>
              <a:gd name="connsiteX2" fmla="*/ 0 w 817124"/>
              <a:gd name="connsiteY2" fmla="*/ 592003 h 1068659"/>
              <a:gd name="connsiteX3" fmla="*/ 4864 w 817124"/>
              <a:gd name="connsiteY3" fmla="*/ 441225 h 1068659"/>
              <a:gd name="connsiteX4" fmla="*/ 160507 w 817124"/>
              <a:gd name="connsiteY4" fmla="*/ 504454 h 1068659"/>
              <a:gd name="connsiteX5" fmla="*/ 179962 w 817124"/>
              <a:gd name="connsiteY5" fmla="*/ 650369 h 1068659"/>
              <a:gd name="connsiteX6" fmla="*/ 177479 w 817124"/>
              <a:gd name="connsiteY6" fmla="*/ 64024 h 1068659"/>
              <a:gd name="connsiteX7" fmla="*/ 345535 w 817124"/>
              <a:gd name="connsiteY7" fmla="*/ 66405 h 1068659"/>
              <a:gd name="connsiteX8" fmla="*/ 345332 w 817124"/>
              <a:gd name="connsiteY8" fmla="*/ 455816 h 1068659"/>
              <a:gd name="connsiteX9" fmla="*/ 343052 w 817124"/>
              <a:gd name="connsiteY9" fmla="*/ 287862 h 1068659"/>
              <a:gd name="connsiteX10" fmla="*/ 510702 w 817124"/>
              <a:gd name="connsiteY10" fmla="*/ 305037 h 1068659"/>
              <a:gd name="connsiteX11" fmla="*/ 510804 w 817124"/>
              <a:gd name="connsiteY11" fmla="*/ 489255 h 1068659"/>
              <a:gd name="connsiteX12" fmla="*/ 515566 w 817124"/>
              <a:gd name="connsiteY12" fmla="*/ 341162 h 1068659"/>
              <a:gd name="connsiteX13" fmla="*/ 661685 w 817124"/>
              <a:gd name="connsiteY13" fmla="*/ 355652 h 1068659"/>
              <a:gd name="connsiteX14" fmla="*/ 659201 w 817124"/>
              <a:gd name="connsiteY14" fmla="*/ 523706 h 1068659"/>
              <a:gd name="connsiteX15" fmla="*/ 704343 w 817124"/>
              <a:gd name="connsiteY15" fmla="*/ 409356 h 1068659"/>
              <a:gd name="connsiteX16" fmla="*/ 817124 w 817124"/>
              <a:gd name="connsiteY16" fmla="*/ 426633 h 1068659"/>
              <a:gd name="connsiteX17" fmla="*/ 812260 w 817124"/>
              <a:gd name="connsiteY17" fmla="*/ 718463 h 1068659"/>
              <a:gd name="connsiteX18" fmla="*/ 710119 w 817124"/>
              <a:gd name="connsiteY18" fmla="*/ 1068659 h 1068659"/>
              <a:gd name="connsiteX19" fmla="*/ 262647 w 817124"/>
              <a:gd name="connsiteY19" fmla="*/ 1058931 h 1068659"/>
              <a:gd name="connsiteX0" fmla="*/ 262647 w 817124"/>
              <a:gd name="connsiteY0" fmla="*/ 1058931 h 1068659"/>
              <a:gd name="connsiteX1" fmla="*/ 77821 w 817124"/>
              <a:gd name="connsiteY1" fmla="*/ 703871 h 1068659"/>
              <a:gd name="connsiteX2" fmla="*/ 0 w 817124"/>
              <a:gd name="connsiteY2" fmla="*/ 592003 h 1068659"/>
              <a:gd name="connsiteX3" fmla="*/ 4864 w 817124"/>
              <a:gd name="connsiteY3" fmla="*/ 441225 h 1068659"/>
              <a:gd name="connsiteX4" fmla="*/ 160507 w 817124"/>
              <a:gd name="connsiteY4" fmla="*/ 504454 h 1068659"/>
              <a:gd name="connsiteX5" fmla="*/ 179962 w 817124"/>
              <a:gd name="connsiteY5" fmla="*/ 650369 h 1068659"/>
              <a:gd name="connsiteX6" fmla="*/ 177479 w 817124"/>
              <a:gd name="connsiteY6" fmla="*/ 64024 h 1068659"/>
              <a:gd name="connsiteX7" fmla="*/ 345535 w 817124"/>
              <a:gd name="connsiteY7" fmla="*/ 66405 h 1068659"/>
              <a:gd name="connsiteX8" fmla="*/ 345332 w 817124"/>
              <a:gd name="connsiteY8" fmla="*/ 455816 h 1068659"/>
              <a:gd name="connsiteX9" fmla="*/ 343052 w 817124"/>
              <a:gd name="connsiteY9" fmla="*/ 287862 h 1068659"/>
              <a:gd name="connsiteX10" fmla="*/ 510702 w 817124"/>
              <a:gd name="connsiteY10" fmla="*/ 305037 h 1068659"/>
              <a:gd name="connsiteX11" fmla="*/ 510804 w 817124"/>
              <a:gd name="connsiteY11" fmla="*/ 489255 h 1068659"/>
              <a:gd name="connsiteX12" fmla="*/ 515566 w 817124"/>
              <a:gd name="connsiteY12" fmla="*/ 341162 h 1068659"/>
              <a:gd name="connsiteX13" fmla="*/ 661685 w 817124"/>
              <a:gd name="connsiteY13" fmla="*/ 355652 h 1068659"/>
              <a:gd name="connsiteX14" fmla="*/ 659201 w 817124"/>
              <a:gd name="connsiteY14" fmla="*/ 523706 h 1068659"/>
              <a:gd name="connsiteX15" fmla="*/ 659099 w 817124"/>
              <a:gd name="connsiteY15" fmla="*/ 397450 h 1068659"/>
              <a:gd name="connsiteX16" fmla="*/ 817124 w 817124"/>
              <a:gd name="connsiteY16" fmla="*/ 426633 h 1068659"/>
              <a:gd name="connsiteX17" fmla="*/ 812260 w 817124"/>
              <a:gd name="connsiteY17" fmla="*/ 718463 h 1068659"/>
              <a:gd name="connsiteX18" fmla="*/ 710119 w 817124"/>
              <a:gd name="connsiteY18" fmla="*/ 1068659 h 1068659"/>
              <a:gd name="connsiteX19" fmla="*/ 262647 w 817124"/>
              <a:gd name="connsiteY19" fmla="*/ 1058931 h 1068659"/>
              <a:gd name="connsiteX0" fmla="*/ 262647 w 817124"/>
              <a:gd name="connsiteY0" fmla="*/ 1058931 h 1068659"/>
              <a:gd name="connsiteX1" fmla="*/ 77821 w 817124"/>
              <a:gd name="connsiteY1" fmla="*/ 703871 h 1068659"/>
              <a:gd name="connsiteX2" fmla="*/ 0 w 817124"/>
              <a:gd name="connsiteY2" fmla="*/ 592003 h 1068659"/>
              <a:gd name="connsiteX3" fmla="*/ 4864 w 817124"/>
              <a:gd name="connsiteY3" fmla="*/ 441225 h 1068659"/>
              <a:gd name="connsiteX4" fmla="*/ 160507 w 817124"/>
              <a:gd name="connsiteY4" fmla="*/ 504454 h 1068659"/>
              <a:gd name="connsiteX5" fmla="*/ 179962 w 817124"/>
              <a:gd name="connsiteY5" fmla="*/ 650369 h 1068659"/>
              <a:gd name="connsiteX6" fmla="*/ 177479 w 817124"/>
              <a:gd name="connsiteY6" fmla="*/ 64024 h 1068659"/>
              <a:gd name="connsiteX7" fmla="*/ 345535 w 817124"/>
              <a:gd name="connsiteY7" fmla="*/ 66405 h 1068659"/>
              <a:gd name="connsiteX8" fmla="*/ 345332 w 817124"/>
              <a:gd name="connsiteY8" fmla="*/ 455816 h 1068659"/>
              <a:gd name="connsiteX9" fmla="*/ 343052 w 817124"/>
              <a:gd name="connsiteY9" fmla="*/ 287862 h 1068659"/>
              <a:gd name="connsiteX10" fmla="*/ 510702 w 817124"/>
              <a:gd name="connsiteY10" fmla="*/ 305037 h 1068659"/>
              <a:gd name="connsiteX11" fmla="*/ 510804 w 817124"/>
              <a:gd name="connsiteY11" fmla="*/ 489255 h 1068659"/>
              <a:gd name="connsiteX12" fmla="*/ 515566 w 817124"/>
              <a:gd name="connsiteY12" fmla="*/ 341162 h 1068659"/>
              <a:gd name="connsiteX13" fmla="*/ 661685 w 817124"/>
              <a:gd name="connsiteY13" fmla="*/ 355652 h 1068659"/>
              <a:gd name="connsiteX14" fmla="*/ 659201 w 817124"/>
              <a:gd name="connsiteY14" fmla="*/ 523706 h 1068659"/>
              <a:gd name="connsiteX15" fmla="*/ 659099 w 817124"/>
              <a:gd name="connsiteY15" fmla="*/ 397450 h 1068659"/>
              <a:gd name="connsiteX16" fmla="*/ 817124 w 817124"/>
              <a:gd name="connsiteY16" fmla="*/ 426633 h 1068659"/>
              <a:gd name="connsiteX17" fmla="*/ 812260 w 817124"/>
              <a:gd name="connsiteY17" fmla="*/ 718463 h 1068659"/>
              <a:gd name="connsiteX18" fmla="*/ 710119 w 817124"/>
              <a:gd name="connsiteY18" fmla="*/ 1068659 h 1068659"/>
              <a:gd name="connsiteX19" fmla="*/ 262647 w 817124"/>
              <a:gd name="connsiteY19" fmla="*/ 1058931 h 1068659"/>
              <a:gd name="connsiteX0" fmla="*/ 262647 w 812740"/>
              <a:gd name="connsiteY0" fmla="*/ 1058931 h 1068659"/>
              <a:gd name="connsiteX1" fmla="*/ 77821 w 812740"/>
              <a:gd name="connsiteY1" fmla="*/ 703871 h 1068659"/>
              <a:gd name="connsiteX2" fmla="*/ 0 w 812740"/>
              <a:gd name="connsiteY2" fmla="*/ 592003 h 1068659"/>
              <a:gd name="connsiteX3" fmla="*/ 4864 w 812740"/>
              <a:gd name="connsiteY3" fmla="*/ 441225 h 1068659"/>
              <a:gd name="connsiteX4" fmla="*/ 160507 w 812740"/>
              <a:gd name="connsiteY4" fmla="*/ 504454 h 1068659"/>
              <a:gd name="connsiteX5" fmla="*/ 179962 w 812740"/>
              <a:gd name="connsiteY5" fmla="*/ 650369 h 1068659"/>
              <a:gd name="connsiteX6" fmla="*/ 177479 w 812740"/>
              <a:gd name="connsiteY6" fmla="*/ 64024 h 1068659"/>
              <a:gd name="connsiteX7" fmla="*/ 345535 w 812740"/>
              <a:gd name="connsiteY7" fmla="*/ 66405 h 1068659"/>
              <a:gd name="connsiteX8" fmla="*/ 345332 w 812740"/>
              <a:gd name="connsiteY8" fmla="*/ 455816 h 1068659"/>
              <a:gd name="connsiteX9" fmla="*/ 343052 w 812740"/>
              <a:gd name="connsiteY9" fmla="*/ 287862 h 1068659"/>
              <a:gd name="connsiteX10" fmla="*/ 510702 w 812740"/>
              <a:gd name="connsiteY10" fmla="*/ 305037 h 1068659"/>
              <a:gd name="connsiteX11" fmla="*/ 510804 w 812740"/>
              <a:gd name="connsiteY11" fmla="*/ 489255 h 1068659"/>
              <a:gd name="connsiteX12" fmla="*/ 515566 w 812740"/>
              <a:gd name="connsiteY12" fmla="*/ 341162 h 1068659"/>
              <a:gd name="connsiteX13" fmla="*/ 661685 w 812740"/>
              <a:gd name="connsiteY13" fmla="*/ 355652 h 1068659"/>
              <a:gd name="connsiteX14" fmla="*/ 659201 w 812740"/>
              <a:gd name="connsiteY14" fmla="*/ 523706 h 1068659"/>
              <a:gd name="connsiteX15" fmla="*/ 659099 w 812740"/>
              <a:gd name="connsiteY15" fmla="*/ 397450 h 1068659"/>
              <a:gd name="connsiteX16" fmla="*/ 812362 w 812740"/>
              <a:gd name="connsiteY16" fmla="*/ 462352 h 1068659"/>
              <a:gd name="connsiteX17" fmla="*/ 812260 w 812740"/>
              <a:gd name="connsiteY17" fmla="*/ 718463 h 1068659"/>
              <a:gd name="connsiteX18" fmla="*/ 710119 w 812740"/>
              <a:gd name="connsiteY18" fmla="*/ 1068659 h 1068659"/>
              <a:gd name="connsiteX19" fmla="*/ 262647 w 812740"/>
              <a:gd name="connsiteY19" fmla="*/ 1058931 h 1068659"/>
              <a:gd name="connsiteX0" fmla="*/ 262647 w 812740"/>
              <a:gd name="connsiteY0" fmla="*/ 1058931 h 1068659"/>
              <a:gd name="connsiteX1" fmla="*/ 77821 w 812740"/>
              <a:gd name="connsiteY1" fmla="*/ 703871 h 1068659"/>
              <a:gd name="connsiteX2" fmla="*/ 0 w 812740"/>
              <a:gd name="connsiteY2" fmla="*/ 592003 h 1068659"/>
              <a:gd name="connsiteX3" fmla="*/ 4864 w 812740"/>
              <a:gd name="connsiteY3" fmla="*/ 441225 h 1068659"/>
              <a:gd name="connsiteX4" fmla="*/ 160507 w 812740"/>
              <a:gd name="connsiteY4" fmla="*/ 504454 h 1068659"/>
              <a:gd name="connsiteX5" fmla="*/ 179962 w 812740"/>
              <a:gd name="connsiteY5" fmla="*/ 650369 h 1068659"/>
              <a:gd name="connsiteX6" fmla="*/ 177479 w 812740"/>
              <a:gd name="connsiteY6" fmla="*/ 64024 h 1068659"/>
              <a:gd name="connsiteX7" fmla="*/ 345535 w 812740"/>
              <a:gd name="connsiteY7" fmla="*/ 66405 h 1068659"/>
              <a:gd name="connsiteX8" fmla="*/ 345332 w 812740"/>
              <a:gd name="connsiteY8" fmla="*/ 455816 h 1068659"/>
              <a:gd name="connsiteX9" fmla="*/ 343052 w 812740"/>
              <a:gd name="connsiteY9" fmla="*/ 287862 h 1068659"/>
              <a:gd name="connsiteX10" fmla="*/ 510702 w 812740"/>
              <a:gd name="connsiteY10" fmla="*/ 305037 h 1068659"/>
              <a:gd name="connsiteX11" fmla="*/ 510804 w 812740"/>
              <a:gd name="connsiteY11" fmla="*/ 489255 h 1068659"/>
              <a:gd name="connsiteX12" fmla="*/ 515566 w 812740"/>
              <a:gd name="connsiteY12" fmla="*/ 341162 h 1068659"/>
              <a:gd name="connsiteX13" fmla="*/ 661685 w 812740"/>
              <a:gd name="connsiteY13" fmla="*/ 355652 h 1068659"/>
              <a:gd name="connsiteX14" fmla="*/ 659201 w 812740"/>
              <a:gd name="connsiteY14" fmla="*/ 523706 h 1068659"/>
              <a:gd name="connsiteX15" fmla="*/ 659099 w 812740"/>
              <a:gd name="connsiteY15" fmla="*/ 397450 h 1068659"/>
              <a:gd name="connsiteX16" fmla="*/ 812362 w 812740"/>
              <a:gd name="connsiteY16" fmla="*/ 462352 h 1068659"/>
              <a:gd name="connsiteX17" fmla="*/ 812260 w 812740"/>
              <a:gd name="connsiteY17" fmla="*/ 718463 h 1068659"/>
              <a:gd name="connsiteX18" fmla="*/ 710119 w 812740"/>
              <a:gd name="connsiteY18" fmla="*/ 1068659 h 1068659"/>
              <a:gd name="connsiteX19" fmla="*/ 262647 w 812740"/>
              <a:gd name="connsiteY19" fmla="*/ 1058931 h 1068659"/>
              <a:gd name="connsiteX0" fmla="*/ 262647 w 821122"/>
              <a:gd name="connsiteY0" fmla="*/ 1058931 h 1068659"/>
              <a:gd name="connsiteX1" fmla="*/ 77821 w 821122"/>
              <a:gd name="connsiteY1" fmla="*/ 703871 h 1068659"/>
              <a:gd name="connsiteX2" fmla="*/ 0 w 821122"/>
              <a:gd name="connsiteY2" fmla="*/ 592003 h 1068659"/>
              <a:gd name="connsiteX3" fmla="*/ 4864 w 821122"/>
              <a:gd name="connsiteY3" fmla="*/ 441225 h 1068659"/>
              <a:gd name="connsiteX4" fmla="*/ 160507 w 821122"/>
              <a:gd name="connsiteY4" fmla="*/ 504454 h 1068659"/>
              <a:gd name="connsiteX5" fmla="*/ 179962 w 821122"/>
              <a:gd name="connsiteY5" fmla="*/ 650369 h 1068659"/>
              <a:gd name="connsiteX6" fmla="*/ 177479 w 821122"/>
              <a:gd name="connsiteY6" fmla="*/ 64024 h 1068659"/>
              <a:gd name="connsiteX7" fmla="*/ 345535 w 821122"/>
              <a:gd name="connsiteY7" fmla="*/ 66405 h 1068659"/>
              <a:gd name="connsiteX8" fmla="*/ 345332 w 821122"/>
              <a:gd name="connsiteY8" fmla="*/ 455816 h 1068659"/>
              <a:gd name="connsiteX9" fmla="*/ 343052 w 821122"/>
              <a:gd name="connsiteY9" fmla="*/ 287862 h 1068659"/>
              <a:gd name="connsiteX10" fmla="*/ 510702 w 821122"/>
              <a:gd name="connsiteY10" fmla="*/ 305037 h 1068659"/>
              <a:gd name="connsiteX11" fmla="*/ 510804 w 821122"/>
              <a:gd name="connsiteY11" fmla="*/ 489255 h 1068659"/>
              <a:gd name="connsiteX12" fmla="*/ 515566 w 821122"/>
              <a:gd name="connsiteY12" fmla="*/ 341162 h 1068659"/>
              <a:gd name="connsiteX13" fmla="*/ 661685 w 821122"/>
              <a:gd name="connsiteY13" fmla="*/ 355652 h 1068659"/>
              <a:gd name="connsiteX14" fmla="*/ 659201 w 821122"/>
              <a:gd name="connsiteY14" fmla="*/ 523706 h 1068659"/>
              <a:gd name="connsiteX15" fmla="*/ 659099 w 821122"/>
              <a:gd name="connsiteY15" fmla="*/ 397450 h 1068659"/>
              <a:gd name="connsiteX16" fmla="*/ 812362 w 821122"/>
              <a:gd name="connsiteY16" fmla="*/ 462352 h 1068659"/>
              <a:gd name="connsiteX17" fmla="*/ 812260 w 821122"/>
              <a:gd name="connsiteY17" fmla="*/ 718463 h 1068659"/>
              <a:gd name="connsiteX18" fmla="*/ 710119 w 821122"/>
              <a:gd name="connsiteY18" fmla="*/ 1068659 h 1068659"/>
              <a:gd name="connsiteX19" fmla="*/ 262647 w 821122"/>
              <a:gd name="connsiteY19" fmla="*/ 1058931 h 1068659"/>
              <a:gd name="connsiteX0" fmla="*/ 262647 w 822834"/>
              <a:gd name="connsiteY0" fmla="*/ 1058931 h 1068659"/>
              <a:gd name="connsiteX1" fmla="*/ 77821 w 822834"/>
              <a:gd name="connsiteY1" fmla="*/ 703871 h 1068659"/>
              <a:gd name="connsiteX2" fmla="*/ 0 w 822834"/>
              <a:gd name="connsiteY2" fmla="*/ 592003 h 1068659"/>
              <a:gd name="connsiteX3" fmla="*/ 4864 w 822834"/>
              <a:gd name="connsiteY3" fmla="*/ 441225 h 1068659"/>
              <a:gd name="connsiteX4" fmla="*/ 160507 w 822834"/>
              <a:gd name="connsiteY4" fmla="*/ 504454 h 1068659"/>
              <a:gd name="connsiteX5" fmla="*/ 179962 w 822834"/>
              <a:gd name="connsiteY5" fmla="*/ 650369 h 1068659"/>
              <a:gd name="connsiteX6" fmla="*/ 177479 w 822834"/>
              <a:gd name="connsiteY6" fmla="*/ 64024 h 1068659"/>
              <a:gd name="connsiteX7" fmla="*/ 345535 w 822834"/>
              <a:gd name="connsiteY7" fmla="*/ 66405 h 1068659"/>
              <a:gd name="connsiteX8" fmla="*/ 345332 w 822834"/>
              <a:gd name="connsiteY8" fmla="*/ 455816 h 1068659"/>
              <a:gd name="connsiteX9" fmla="*/ 343052 w 822834"/>
              <a:gd name="connsiteY9" fmla="*/ 287862 h 1068659"/>
              <a:gd name="connsiteX10" fmla="*/ 510702 w 822834"/>
              <a:gd name="connsiteY10" fmla="*/ 305037 h 1068659"/>
              <a:gd name="connsiteX11" fmla="*/ 510804 w 822834"/>
              <a:gd name="connsiteY11" fmla="*/ 489255 h 1068659"/>
              <a:gd name="connsiteX12" fmla="*/ 515566 w 822834"/>
              <a:gd name="connsiteY12" fmla="*/ 341162 h 1068659"/>
              <a:gd name="connsiteX13" fmla="*/ 661685 w 822834"/>
              <a:gd name="connsiteY13" fmla="*/ 355652 h 1068659"/>
              <a:gd name="connsiteX14" fmla="*/ 659201 w 822834"/>
              <a:gd name="connsiteY14" fmla="*/ 523706 h 1068659"/>
              <a:gd name="connsiteX15" fmla="*/ 659099 w 822834"/>
              <a:gd name="connsiteY15" fmla="*/ 397450 h 1068659"/>
              <a:gd name="connsiteX16" fmla="*/ 812362 w 822834"/>
              <a:gd name="connsiteY16" fmla="*/ 462352 h 1068659"/>
              <a:gd name="connsiteX17" fmla="*/ 812260 w 822834"/>
              <a:gd name="connsiteY17" fmla="*/ 718463 h 1068659"/>
              <a:gd name="connsiteX18" fmla="*/ 710119 w 822834"/>
              <a:gd name="connsiteY18" fmla="*/ 1068659 h 1068659"/>
              <a:gd name="connsiteX19" fmla="*/ 262647 w 822834"/>
              <a:gd name="connsiteY19" fmla="*/ 1058931 h 1068659"/>
              <a:gd name="connsiteX0" fmla="*/ 262647 w 818562"/>
              <a:gd name="connsiteY0" fmla="*/ 1058931 h 1068659"/>
              <a:gd name="connsiteX1" fmla="*/ 77821 w 818562"/>
              <a:gd name="connsiteY1" fmla="*/ 703871 h 1068659"/>
              <a:gd name="connsiteX2" fmla="*/ 0 w 818562"/>
              <a:gd name="connsiteY2" fmla="*/ 592003 h 1068659"/>
              <a:gd name="connsiteX3" fmla="*/ 4864 w 818562"/>
              <a:gd name="connsiteY3" fmla="*/ 441225 h 1068659"/>
              <a:gd name="connsiteX4" fmla="*/ 160507 w 818562"/>
              <a:gd name="connsiteY4" fmla="*/ 504454 h 1068659"/>
              <a:gd name="connsiteX5" fmla="*/ 179962 w 818562"/>
              <a:gd name="connsiteY5" fmla="*/ 650369 h 1068659"/>
              <a:gd name="connsiteX6" fmla="*/ 177479 w 818562"/>
              <a:gd name="connsiteY6" fmla="*/ 64024 h 1068659"/>
              <a:gd name="connsiteX7" fmla="*/ 345535 w 818562"/>
              <a:gd name="connsiteY7" fmla="*/ 66405 h 1068659"/>
              <a:gd name="connsiteX8" fmla="*/ 345332 w 818562"/>
              <a:gd name="connsiteY8" fmla="*/ 455816 h 1068659"/>
              <a:gd name="connsiteX9" fmla="*/ 343052 w 818562"/>
              <a:gd name="connsiteY9" fmla="*/ 287862 h 1068659"/>
              <a:gd name="connsiteX10" fmla="*/ 510702 w 818562"/>
              <a:gd name="connsiteY10" fmla="*/ 305037 h 1068659"/>
              <a:gd name="connsiteX11" fmla="*/ 510804 w 818562"/>
              <a:gd name="connsiteY11" fmla="*/ 489255 h 1068659"/>
              <a:gd name="connsiteX12" fmla="*/ 515566 w 818562"/>
              <a:gd name="connsiteY12" fmla="*/ 341162 h 1068659"/>
              <a:gd name="connsiteX13" fmla="*/ 661685 w 818562"/>
              <a:gd name="connsiteY13" fmla="*/ 355652 h 1068659"/>
              <a:gd name="connsiteX14" fmla="*/ 659201 w 818562"/>
              <a:gd name="connsiteY14" fmla="*/ 523706 h 1068659"/>
              <a:gd name="connsiteX15" fmla="*/ 659099 w 818562"/>
              <a:gd name="connsiteY15" fmla="*/ 397450 h 1068659"/>
              <a:gd name="connsiteX16" fmla="*/ 812362 w 818562"/>
              <a:gd name="connsiteY16" fmla="*/ 462352 h 1068659"/>
              <a:gd name="connsiteX17" fmla="*/ 805116 w 818562"/>
              <a:gd name="connsiteY17" fmla="*/ 732750 h 1068659"/>
              <a:gd name="connsiteX18" fmla="*/ 710119 w 818562"/>
              <a:gd name="connsiteY18" fmla="*/ 1068659 h 1068659"/>
              <a:gd name="connsiteX19" fmla="*/ 262647 w 818562"/>
              <a:gd name="connsiteY19" fmla="*/ 1058931 h 1068659"/>
              <a:gd name="connsiteX0" fmla="*/ 262647 w 814893"/>
              <a:gd name="connsiteY0" fmla="*/ 1058931 h 1068659"/>
              <a:gd name="connsiteX1" fmla="*/ 77821 w 814893"/>
              <a:gd name="connsiteY1" fmla="*/ 703871 h 1068659"/>
              <a:gd name="connsiteX2" fmla="*/ 0 w 814893"/>
              <a:gd name="connsiteY2" fmla="*/ 592003 h 1068659"/>
              <a:gd name="connsiteX3" fmla="*/ 4864 w 814893"/>
              <a:gd name="connsiteY3" fmla="*/ 441225 h 1068659"/>
              <a:gd name="connsiteX4" fmla="*/ 160507 w 814893"/>
              <a:gd name="connsiteY4" fmla="*/ 504454 h 1068659"/>
              <a:gd name="connsiteX5" fmla="*/ 179962 w 814893"/>
              <a:gd name="connsiteY5" fmla="*/ 650369 h 1068659"/>
              <a:gd name="connsiteX6" fmla="*/ 177479 w 814893"/>
              <a:gd name="connsiteY6" fmla="*/ 64024 h 1068659"/>
              <a:gd name="connsiteX7" fmla="*/ 345535 w 814893"/>
              <a:gd name="connsiteY7" fmla="*/ 66405 h 1068659"/>
              <a:gd name="connsiteX8" fmla="*/ 345332 w 814893"/>
              <a:gd name="connsiteY8" fmla="*/ 455816 h 1068659"/>
              <a:gd name="connsiteX9" fmla="*/ 343052 w 814893"/>
              <a:gd name="connsiteY9" fmla="*/ 287862 h 1068659"/>
              <a:gd name="connsiteX10" fmla="*/ 510702 w 814893"/>
              <a:gd name="connsiteY10" fmla="*/ 305037 h 1068659"/>
              <a:gd name="connsiteX11" fmla="*/ 510804 w 814893"/>
              <a:gd name="connsiteY11" fmla="*/ 489255 h 1068659"/>
              <a:gd name="connsiteX12" fmla="*/ 515566 w 814893"/>
              <a:gd name="connsiteY12" fmla="*/ 341162 h 1068659"/>
              <a:gd name="connsiteX13" fmla="*/ 661685 w 814893"/>
              <a:gd name="connsiteY13" fmla="*/ 355652 h 1068659"/>
              <a:gd name="connsiteX14" fmla="*/ 659201 w 814893"/>
              <a:gd name="connsiteY14" fmla="*/ 523706 h 1068659"/>
              <a:gd name="connsiteX15" fmla="*/ 659099 w 814893"/>
              <a:gd name="connsiteY15" fmla="*/ 397450 h 1068659"/>
              <a:gd name="connsiteX16" fmla="*/ 812362 w 814893"/>
              <a:gd name="connsiteY16" fmla="*/ 462352 h 1068659"/>
              <a:gd name="connsiteX17" fmla="*/ 805116 w 814893"/>
              <a:gd name="connsiteY17" fmla="*/ 732750 h 1068659"/>
              <a:gd name="connsiteX18" fmla="*/ 710119 w 814893"/>
              <a:gd name="connsiteY18" fmla="*/ 1068659 h 1068659"/>
              <a:gd name="connsiteX19" fmla="*/ 262647 w 814893"/>
              <a:gd name="connsiteY19" fmla="*/ 1058931 h 1068659"/>
              <a:gd name="connsiteX0" fmla="*/ 262647 w 814893"/>
              <a:gd name="connsiteY0" fmla="*/ 1058931 h 1068659"/>
              <a:gd name="connsiteX1" fmla="*/ 77821 w 814893"/>
              <a:gd name="connsiteY1" fmla="*/ 703871 h 1068659"/>
              <a:gd name="connsiteX2" fmla="*/ 0 w 814893"/>
              <a:gd name="connsiteY2" fmla="*/ 592003 h 1068659"/>
              <a:gd name="connsiteX3" fmla="*/ 4864 w 814893"/>
              <a:gd name="connsiteY3" fmla="*/ 441225 h 1068659"/>
              <a:gd name="connsiteX4" fmla="*/ 160507 w 814893"/>
              <a:gd name="connsiteY4" fmla="*/ 504454 h 1068659"/>
              <a:gd name="connsiteX5" fmla="*/ 179962 w 814893"/>
              <a:gd name="connsiteY5" fmla="*/ 650369 h 1068659"/>
              <a:gd name="connsiteX6" fmla="*/ 177479 w 814893"/>
              <a:gd name="connsiteY6" fmla="*/ 64024 h 1068659"/>
              <a:gd name="connsiteX7" fmla="*/ 345535 w 814893"/>
              <a:gd name="connsiteY7" fmla="*/ 66405 h 1068659"/>
              <a:gd name="connsiteX8" fmla="*/ 345332 w 814893"/>
              <a:gd name="connsiteY8" fmla="*/ 455816 h 1068659"/>
              <a:gd name="connsiteX9" fmla="*/ 343052 w 814893"/>
              <a:gd name="connsiteY9" fmla="*/ 287862 h 1068659"/>
              <a:gd name="connsiteX10" fmla="*/ 510702 w 814893"/>
              <a:gd name="connsiteY10" fmla="*/ 305037 h 1068659"/>
              <a:gd name="connsiteX11" fmla="*/ 510804 w 814893"/>
              <a:gd name="connsiteY11" fmla="*/ 489255 h 1068659"/>
              <a:gd name="connsiteX12" fmla="*/ 515566 w 814893"/>
              <a:gd name="connsiteY12" fmla="*/ 341162 h 1068659"/>
              <a:gd name="connsiteX13" fmla="*/ 661685 w 814893"/>
              <a:gd name="connsiteY13" fmla="*/ 355652 h 1068659"/>
              <a:gd name="connsiteX14" fmla="*/ 659201 w 814893"/>
              <a:gd name="connsiteY14" fmla="*/ 523706 h 1068659"/>
              <a:gd name="connsiteX15" fmla="*/ 659099 w 814893"/>
              <a:gd name="connsiteY15" fmla="*/ 397450 h 1068659"/>
              <a:gd name="connsiteX16" fmla="*/ 812362 w 814893"/>
              <a:gd name="connsiteY16" fmla="*/ 462352 h 1068659"/>
              <a:gd name="connsiteX17" fmla="*/ 805116 w 814893"/>
              <a:gd name="connsiteY17" fmla="*/ 732750 h 1068659"/>
              <a:gd name="connsiteX18" fmla="*/ 710119 w 814893"/>
              <a:gd name="connsiteY18" fmla="*/ 1068659 h 1068659"/>
              <a:gd name="connsiteX19" fmla="*/ 262647 w 814893"/>
              <a:gd name="connsiteY19" fmla="*/ 1058931 h 1068659"/>
              <a:gd name="connsiteX0" fmla="*/ 262647 w 814893"/>
              <a:gd name="connsiteY0" fmla="*/ 1058931 h 1071040"/>
              <a:gd name="connsiteX1" fmla="*/ 77821 w 814893"/>
              <a:gd name="connsiteY1" fmla="*/ 703871 h 1071040"/>
              <a:gd name="connsiteX2" fmla="*/ 0 w 814893"/>
              <a:gd name="connsiteY2" fmla="*/ 592003 h 1071040"/>
              <a:gd name="connsiteX3" fmla="*/ 4864 w 814893"/>
              <a:gd name="connsiteY3" fmla="*/ 441225 h 1071040"/>
              <a:gd name="connsiteX4" fmla="*/ 160507 w 814893"/>
              <a:gd name="connsiteY4" fmla="*/ 504454 h 1071040"/>
              <a:gd name="connsiteX5" fmla="*/ 179962 w 814893"/>
              <a:gd name="connsiteY5" fmla="*/ 650369 h 1071040"/>
              <a:gd name="connsiteX6" fmla="*/ 177479 w 814893"/>
              <a:gd name="connsiteY6" fmla="*/ 64024 h 1071040"/>
              <a:gd name="connsiteX7" fmla="*/ 345535 w 814893"/>
              <a:gd name="connsiteY7" fmla="*/ 66405 h 1071040"/>
              <a:gd name="connsiteX8" fmla="*/ 345332 w 814893"/>
              <a:gd name="connsiteY8" fmla="*/ 455816 h 1071040"/>
              <a:gd name="connsiteX9" fmla="*/ 343052 w 814893"/>
              <a:gd name="connsiteY9" fmla="*/ 287862 h 1071040"/>
              <a:gd name="connsiteX10" fmla="*/ 510702 w 814893"/>
              <a:gd name="connsiteY10" fmla="*/ 305037 h 1071040"/>
              <a:gd name="connsiteX11" fmla="*/ 510804 w 814893"/>
              <a:gd name="connsiteY11" fmla="*/ 489255 h 1071040"/>
              <a:gd name="connsiteX12" fmla="*/ 515566 w 814893"/>
              <a:gd name="connsiteY12" fmla="*/ 341162 h 1071040"/>
              <a:gd name="connsiteX13" fmla="*/ 661685 w 814893"/>
              <a:gd name="connsiteY13" fmla="*/ 355652 h 1071040"/>
              <a:gd name="connsiteX14" fmla="*/ 659201 w 814893"/>
              <a:gd name="connsiteY14" fmla="*/ 523706 h 1071040"/>
              <a:gd name="connsiteX15" fmla="*/ 659099 w 814893"/>
              <a:gd name="connsiteY15" fmla="*/ 397450 h 1071040"/>
              <a:gd name="connsiteX16" fmla="*/ 812362 w 814893"/>
              <a:gd name="connsiteY16" fmla="*/ 462352 h 1071040"/>
              <a:gd name="connsiteX17" fmla="*/ 805116 w 814893"/>
              <a:gd name="connsiteY17" fmla="*/ 732750 h 1071040"/>
              <a:gd name="connsiteX18" fmla="*/ 700594 w 814893"/>
              <a:gd name="connsiteY18" fmla="*/ 1071040 h 1071040"/>
              <a:gd name="connsiteX19" fmla="*/ 262647 w 814893"/>
              <a:gd name="connsiteY19" fmla="*/ 1058931 h 1071040"/>
              <a:gd name="connsiteX0" fmla="*/ 265028 w 814893"/>
              <a:gd name="connsiteY0" fmla="*/ 1070837 h 1071040"/>
              <a:gd name="connsiteX1" fmla="*/ 77821 w 814893"/>
              <a:gd name="connsiteY1" fmla="*/ 703871 h 1071040"/>
              <a:gd name="connsiteX2" fmla="*/ 0 w 814893"/>
              <a:gd name="connsiteY2" fmla="*/ 592003 h 1071040"/>
              <a:gd name="connsiteX3" fmla="*/ 4864 w 814893"/>
              <a:gd name="connsiteY3" fmla="*/ 441225 h 1071040"/>
              <a:gd name="connsiteX4" fmla="*/ 160507 w 814893"/>
              <a:gd name="connsiteY4" fmla="*/ 504454 h 1071040"/>
              <a:gd name="connsiteX5" fmla="*/ 179962 w 814893"/>
              <a:gd name="connsiteY5" fmla="*/ 650369 h 1071040"/>
              <a:gd name="connsiteX6" fmla="*/ 177479 w 814893"/>
              <a:gd name="connsiteY6" fmla="*/ 64024 h 1071040"/>
              <a:gd name="connsiteX7" fmla="*/ 345535 w 814893"/>
              <a:gd name="connsiteY7" fmla="*/ 66405 h 1071040"/>
              <a:gd name="connsiteX8" fmla="*/ 345332 w 814893"/>
              <a:gd name="connsiteY8" fmla="*/ 455816 h 1071040"/>
              <a:gd name="connsiteX9" fmla="*/ 343052 w 814893"/>
              <a:gd name="connsiteY9" fmla="*/ 287862 h 1071040"/>
              <a:gd name="connsiteX10" fmla="*/ 510702 w 814893"/>
              <a:gd name="connsiteY10" fmla="*/ 305037 h 1071040"/>
              <a:gd name="connsiteX11" fmla="*/ 510804 w 814893"/>
              <a:gd name="connsiteY11" fmla="*/ 489255 h 1071040"/>
              <a:gd name="connsiteX12" fmla="*/ 515566 w 814893"/>
              <a:gd name="connsiteY12" fmla="*/ 341162 h 1071040"/>
              <a:gd name="connsiteX13" fmla="*/ 661685 w 814893"/>
              <a:gd name="connsiteY13" fmla="*/ 355652 h 1071040"/>
              <a:gd name="connsiteX14" fmla="*/ 659201 w 814893"/>
              <a:gd name="connsiteY14" fmla="*/ 523706 h 1071040"/>
              <a:gd name="connsiteX15" fmla="*/ 659099 w 814893"/>
              <a:gd name="connsiteY15" fmla="*/ 397450 h 1071040"/>
              <a:gd name="connsiteX16" fmla="*/ 812362 w 814893"/>
              <a:gd name="connsiteY16" fmla="*/ 462352 h 1071040"/>
              <a:gd name="connsiteX17" fmla="*/ 805116 w 814893"/>
              <a:gd name="connsiteY17" fmla="*/ 732750 h 1071040"/>
              <a:gd name="connsiteX18" fmla="*/ 700594 w 814893"/>
              <a:gd name="connsiteY18" fmla="*/ 1071040 h 1071040"/>
              <a:gd name="connsiteX19" fmla="*/ 265028 w 814893"/>
              <a:gd name="connsiteY19" fmla="*/ 1070837 h 1071040"/>
              <a:gd name="connsiteX0" fmla="*/ 265028 w 814893"/>
              <a:gd name="connsiteY0" fmla="*/ 1070837 h 1071040"/>
              <a:gd name="connsiteX1" fmla="*/ 77821 w 814893"/>
              <a:gd name="connsiteY1" fmla="*/ 703871 h 1071040"/>
              <a:gd name="connsiteX2" fmla="*/ 0 w 814893"/>
              <a:gd name="connsiteY2" fmla="*/ 592003 h 1071040"/>
              <a:gd name="connsiteX3" fmla="*/ 4864 w 814893"/>
              <a:gd name="connsiteY3" fmla="*/ 441225 h 1071040"/>
              <a:gd name="connsiteX4" fmla="*/ 160507 w 814893"/>
              <a:gd name="connsiteY4" fmla="*/ 504454 h 1071040"/>
              <a:gd name="connsiteX5" fmla="*/ 179962 w 814893"/>
              <a:gd name="connsiteY5" fmla="*/ 650369 h 1071040"/>
              <a:gd name="connsiteX6" fmla="*/ 177479 w 814893"/>
              <a:gd name="connsiteY6" fmla="*/ 64024 h 1071040"/>
              <a:gd name="connsiteX7" fmla="*/ 345535 w 814893"/>
              <a:gd name="connsiteY7" fmla="*/ 66405 h 1071040"/>
              <a:gd name="connsiteX8" fmla="*/ 345332 w 814893"/>
              <a:gd name="connsiteY8" fmla="*/ 455816 h 1071040"/>
              <a:gd name="connsiteX9" fmla="*/ 343052 w 814893"/>
              <a:gd name="connsiteY9" fmla="*/ 287862 h 1071040"/>
              <a:gd name="connsiteX10" fmla="*/ 510702 w 814893"/>
              <a:gd name="connsiteY10" fmla="*/ 305037 h 1071040"/>
              <a:gd name="connsiteX11" fmla="*/ 510804 w 814893"/>
              <a:gd name="connsiteY11" fmla="*/ 489255 h 1071040"/>
              <a:gd name="connsiteX12" fmla="*/ 515566 w 814893"/>
              <a:gd name="connsiteY12" fmla="*/ 341162 h 1071040"/>
              <a:gd name="connsiteX13" fmla="*/ 661685 w 814893"/>
              <a:gd name="connsiteY13" fmla="*/ 355652 h 1071040"/>
              <a:gd name="connsiteX14" fmla="*/ 659201 w 814893"/>
              <a:gd name="connsiteY14" fmla="*/ 523706 h 1071040"/>
              <a:gd name="connsiteX15" fmla="*/ 659099 w 814893"/>
              <a:gd name="connsiteY15" fmla="*/ 397450 h 1071040"/>
              <a:gd name="connsiteX16" fmla="*/ 812362 w 814893"/>
              <a:gd name="connsiteY16" fmla="*/ 462352 h 1071040"/>
              <a:gd name="connsiteX17" fmla="*/ 805116 w 814893"/>
              <a:gd name="connsiteY17" fmla="*/ 732750 h 1071040"/>
              <a:gd name="connsiteX18" fmla="*/ 700594 w 814893"/>
              <a:gd name="connsiteY18" fmla="*/ 1071040 h 1071040"/>
              <a:gd name="connsiteX19" fmla="*/ 265028 w 814893"/>
              <a:gd name="connsiteY19" fmla="*/ 1070837 h 1071040"/>
              <a:gd name="connsiteX0" fmla="*/ 286726 w 836591"/>
              <a:gd name="connsiteY0" fmla="*/ 1070837 h 1071040"/>
              <a:gd name="connsiteX1" fmla="*/ 99519 w 836591"/>
              <a:gd name="connsiteY1" fmla="*/ 703871 h 1071040"/>
              <a:gd name="connsiteX2" fmla="*/ 21698 w 836591"/>
              <a:gd name="connsiteY2" fmla="*/ 592003 h 1071040"/>
              <a:gd name="connsiteX3" fmla="*/ 26562 w 836591"/>
              <a:gd name="connsiteY3" fmla="*/ 441225 h 1071040"/>
              <a:gd name="connsiteX4" fmla="*/ 182205 w 836591"/>
              <a:gd name="connsiteY4" fmla="*/ 504454 h 1071040"/>
              <a:gd name="connsiteX5" fmla="*/ 201660 w 836591"/>
              <a:gd name="connsiteY5" fmla="*/ 650369 h 1071040"/>
              <a:gd name="connsiteX6" fmla="*/ 199177 w 836591"/>
              <a:gd name="connsiteY6" fmla="*/ 64024 h 1071040"/>
              <a:gd name="connsiteX7" fmla="*/ 367233 w 836591"/>
              <a:gd name="connsiteY7" fmla="*/ 66405 h 1071040"/>
              <a:gd name="connsiteX8" fmla="*/ 367030 w 836591"/>
              <a:gd name="connsiteY8" fmla="*/ 455816 h 1071040"/>
              <a:gd name="connsiteX9" fmla="*/ 364750 w 836591"/>
              <a:gd name="connsiteY9" fmla="*/ 287862 h 1071040"/>
              <a:gd name="connsiteX10" fmla="*/ 532400 w 836591"/>
              <a:gd name="connsiteY10" fmla="*/ 305037 h 1071040"/>
              <a:gd name="connsiteX11" fmla="*/ 532502 w 836591"/>
              <a:gd name="connsiteY11" fmla="*/ 489255 h 1071040"/>
              <a:gd name="connsiteX12" fmla="*/ 537264 w 836591"/>
              <a:gd name="connsiteY12" fmla="*/ 341162 h 1071040"/>
              <a:gd name="connsiteX13" fmla="*/ 683383 w 836591"/>
              <a:gd name="connsiteY13" fmla="*/ 355652 h 1071040"/>
              <a:gd name="connsiteX14" fmla="*/ 680899 w 836591"/>
              <a:gd name="connsiteY14" fmla="*/ 523706 h 1071040"/>
              <a:gd name="connsiteX15" fmla="*/ 680797 w 836591"/>
              <a:gd name="connsiteY15" fmla="*/ 397450 h 1071040"/>
              <a:gd name="connsiteX16" fmla="*/ 834060 w 836591"/>
              <a:gd name="connsiteY16" fmla="*/ 462352 h 1071040"/>
              <a:gd name="connsiteX17" fmla="*/ 826814 w 836591"/>
              <a:gd name="connsiteY17" fmla="*/ 732750 h 1071040"/>
              <a:gd name="connsiteX18" fmla="*/ 722292 w 836591"/>
              <a:gd name="connsiteY18" fmla="*/ 1071040 h 1071040"/>
              <a:gd name="connsiteX19" fmla="*/ 286726 w 836591"/>
              <a:gd name="connsiteY19" fmla="*/ 1070837 h 1071040"/>
              <a:gd name="connsiteX0" fmla="*/ 296192 w 846057"/>
              <a:gd name="connsiteY0" fmla="*/ 1070837 h 1071040"/>
              <a:gd name="connsiteX1" fmla="*/ 108985 w 846057"/>
              <a:gd name="connsiteY1" fmla="*/ 703871 h 1071040"/>
              <a:gd name="connsiteX2" fmla="*/ 31164 w 846057"/>
              <a:gd name="connsiteY2" fmla="*/ 592003 h 1071040"/>
              <a:gd name="connsiteX3" fmla="*/ 36028 w 846057"/>
              <a:gd name="connsiteY3" fmla="*/ 441225 h 1071040"/>
              <a:gd name="connsiteX4" fmla="*/ 191671 w 846057"/>
              <a:gd name="connsiteY4" fmla="*/ 504454 h 1071040"/>
              <a:gd name="connsiteX5" fmla="*/ 211126 w 846057"/>
              <a:gd name="connsiteY5" fmla="*/ 650369 h 1071040"/>
              <a:gd name="connsiteX6" fmla="*/ 208643 w 846057"/>
              <a:gd name="connsiteY6" fmla="*/ 64024 h 1071040"/>
              <a:gd name="connsiteX7" fmla="*/ 376699 w 846057"/>
              <a:gd name="connsiteY7" fmla="*/ 66405 h 1071040"/>
              <a:gd name="connsiteX8" fmla="*/ 376496 w 846057"/>
              <a:gd name="connsiteY8" fmla="*/ 455816 h 1071040"/>
              <a:gd name="connsiteX9" fmla="*/ 374216 w 846057"/>
              <a:gd name="connsiteY9" fmla="*/ 287862 h 1071040"/>
              <a:gd name="connsiteX10" fmla="*/ 541866 w 846057"/>
              <a:gd name="connsiteY10" fmla="*/ 305037 h 1071040"/>
              <a:gd name="connsiteX11" fmla="*/ 541968 w 846057"/>
              <a:gd name="connsiteY11" fmla="*/ 489255 h 1071040"/>
              <a:gd name="connsiteX12" fmla="*/ 546730 w 846057"/>
              <a:gd name="connsiteY12" fmla="*/ 341162 h 1071040"/>
              <a:gd name="connsiteX13" fmla="*/ 692849 w 846057"/>
              <a:gd name="connsiteY13" fmla="*/ 355652 h 1071040"/>
              <a:gd name="connsiteX14" fmla="*/ 690365 w 846057"/>
              <a:gd name="connsiteY14" fmla="*/ 523706 h 1071040"/>
              <a:gd name="connsiteX15" fmla="*/ 690263 w 846057"/>
              <a:gd name="connsiteY15" fmla="*/ 397450 h 1071040"/>
              <a:gd name="connsiteX16" fmla="*/ 843526 w 846057"/>
              <a:gd name="connsiteY16" fmla="*/ 462352 h 1071040"/>
              <a:gd name="connsiteX17" fmla="*/ 836280 w 846057"/>
              <a:gd name="connsiteY17" fmla="*/ 732750 h 1071040"/>
              <a:gd name="connsiteX18" fmla="*/ 731758 w 846057"/>
              <a:gd name="connsiteY18" fmla="*/ 1071040 h 1071040"/>
              <a:gd name="connsiteX19" fmla="*/ 296192 w 846057"/>
              <a:gd name="connsiteY19" fmla="*/ 1070837 h 1071040"/>
              <a:gd name="connsiteX0" fmla="*/ 293487 w 843352"/>
              <a:gd name="connsiteY0" fmla="*/ 1070837 h 1071040"/>
              <a:gd name="connsiteX1" fmla="*/ 106280 w 843352"/>
              <a:gd name="connsiteY1" fmla="*/ 703871 h 1071040"/>
              <a:gd name="connsiteX2" fmla="*/ 28459 w 843352"/>
              <a:gd name="connsiteY2" fmla="*/ 592003 h 1071040"/>
              <a:gd name="connsiteX3" fmla="*/ 40467 w 843352"/>
              <a:gd name="connsiteY3" fmla="*/ 457893 h 1071040"/>
              <a:gd name="connsiteX4" fmla="*/ 188966 w 843352"/>
              <a:gd name="connsiteY4" fmla="*/ 504454 h 1071040"/>
              <a:gd name="connsiteX5" fmla="*/ 208421 w 843352"/>
              <a:gd name="connsiteY5" fmla="*/ 650369 h 1071040"/>
              <a:gd name="connsiteX6" fmla="*/ 205938 w 843352"/>
              <a:gd name="connsiteY6" fmla="*/ 64024 h 1071040"/>
              <a:gd name="connsiteX7" fmla="*/ 373994 w 843352"/>
              <a:gd name="connsiteY7" fmla="*/ 66405 h 1071040"/>
              <a:gd name="connsiteX8" fmla="*/ 373791 w 843352"/>
              <a:gd name="connsiteY8" fmla="*/ 455816 h 1071040"/>
              <a:gd name="connsiteX9" fmla="*/ 371511 w 843352"/>
              <a:gd name="connsiteY9" fmla="*/ 287862 h 1071040"/>
              <a:gd name="connsiteX10" fmla="*/ 539161 w 843352"/>
              <a:gd name="connsiteY10" fmla="*/ 305037 h 1071040"/>
              <a:gd name="connsiteX11" fmla="*/ 539263 w 843352"/>
              <a:gd name="connsiteY11" fmla="*/ 489255 h 1071040"/>
              <a:gd name="connsiteX12" fmla="*/ 544025 w 843352"/>
              <a:gd name="connsiteY12" fmla="*/ 341162 h 1071040"/>
              <a:gd name="connsiteX13" fmla="*/ 690144 w 843352"/>
              <a:gd name="connsiteY13" fmla="*/ 355652 h 1071040"/>
              <a:gd name="connsiteX14" fmla="*/ 687660 w 843352"/>
              <a:gd name="connsiteY14" fmla="*/ 523706 h 1071040"/>
              <a:gd name="connsiteX15" fmla="*/ 687558 w 843352"/>
              <a:gd name="connsiteY15" fmla="*/ 397450 h 1071040"/>
              <a:gd name="connsiteX16" fmla="*/ 840821 w 843352"/>
              <a:gd name="connsiteY16" fmla="*/ 462352 h 1071040"/>
              <a:gd name="connsiteX17" fmla="*/ 833575 w 843352"/>
              <a:gd name="connsiteY17" fmla="*/ 732750 h 1071040"/>
              <a:gd name="connsiteX18" fmla="*/ 729053 w 843352"/>
              <a:gd name="connsiteY18" fmla="*/ 1071040 h 1071040"/>
              <a:gd name="connsiteX19" fmla="*/ 293487 w 843352"/>
              <a:gd name="connsiteY19" fmla="*/ 1070837 h 1071040"/>
              <a:gd name="connsiteX0" fmla="*/ 298699 w 848564"/>
              <a:gd name="connsiteY0" fmla="*/ 1070837 h 1071040"/>
              <a:gd name="connsiteX1" fmla="*/ 111492 w 848564"/>
              <a:gd name="connsiteY1" fmla="*/ 703871 h 1071040"/>
              <a:gd name="connsiteX2" fmla="*/ 33671 w 848564"/>
              <a:gd name="connsiteY2" fmla="*/ 592003 h 1071040"/>
              <a:gd name="connsiteX3" fmla="*/ 45679 w 848564"/>
              <a:gd name="connsiteY3" fmla="*/ 457893 h 1071040"/>
              <a:gd name="connsiteX4" fmla="*/ 194178 w 848564"/>
              <a:gd name="connsiteY4" fmla="*/ 504454 h 1071040"/>
              <a:gd name="connsiteX5" fmla="*/ 213633 w 848564"/>
              <a:gd name="connsiteY5" fmla="*/ 650369 h 1071040"/>
              <a:gd name="connsiteX6" fmla="*/ 211150 w 848564"/>
              <a:gd name="connsiteY6" fmla="*/ 64024 h 1071040"/>
              <a:gd name="connsiteX7" fmla="*/ 379206 w 848564"/>
              <a:gd name="connsiteY7" fmla="*/ 66405 h 1071040"/>
              <a:gd name="connsiteX8" fmla="*/ 379003 w 848564"/>
              <a:gd name="connsiteY8" fmla="*/ 455816 h 1071040"/>
              <a:gd name="connsiteX9" fmla="*/ 376723 w 848564"/>
              <a:gd name="connsiteY9" fmla="*/ 287862 h 1071040"/>
              <a:gd name="connsiteX10" fmla="*/ 544373 w 848564"/>
              <a:gd name="connsiteY10" fmla="*/ 305037 h 1071040"/>
              <a:gd name="connsiteX11" fmla="*/ 544475 w 848564"/>
              <a:gd name="connsiteY11" fmla="*/ 489255 h 1071040"/>
              <a:gd name="connsiteX12" fmla="*/ 549237 w 848564"/>
              <a:gd name="connsiteY12" fmla="*/ 341162 h 1071040"/>
              <a:gd name="connsiteX13" fmla="*/ 695356 w 848564"/>
              <a:gd name="connsiteY13" fmla="*/ 355652 h 1071040"/>
              <a:gd name="connsiteX14" fmla="*/ 692872 w 848564"/>
              <a:gd name="connsiteY14" fmla="*/ 523706 h 1071040"/>
              <a:gd name="connsiteX15" fmla="*/ 692770 w 848564"/>
              <a:gd name="connsiteY15" fmla="*/ 397450 h 1071040"/>
              <a:gd name="connsiteX16" fmla="*/ 846033 w 848564"/>
              <a:gd name="connsiteY16" fmla="*/ 462352 h 1071040"/>
              <a:gd name="connsiteX17" fmla="*/ 838787 w 848564"/>
              <a:gd name="connsiteY17" fmla="*/ 732750 h 1071040"/>
              <a:gd name="connsiteX18" fmla="*/ 734265 w 848564"/>
              <a:gd name="connsiteY18" fmla="*/ 1071040 h 1071040"/>
              <a:gd name="connsiteX19" fmla="*/ 298699 w 848564"/>
              <a:gd name="connsiteY19" fmla="*/ 1070837 h 1071040"/>
              <a:gd name="connsiteX0" fmla="*/ 298699 w 848564"/>
              <a:gd name="connsiteY0" fmla="*/ 1070837 h 1071040"/>
              <a:gd name="connsiteX1" fmla="*/ 111492 w 848564"/>
              <a:gd name="connsiteY1" fmla="*/ 703871 h 1071040"/>
              <a:gd name="connsiteX2" fmla="*/ 33671 w 848564"/>
              <a:gd name="connsiteY2" fmla="*/ 592003 h 1071040"/>
              <a:gd name="connsiteX3" fmla="*/ 45679 w 848564"/>
              <a:gd name="connsiteY3" fmla="*/ 457893 h 1071040"/>
              <a:gd name="connsiteX4" fmla="*/ 99232 w 848564"/>
              <a:gd name="connsiteY4" fmla="*/ 442744 h 1071040"/>
              <a:gd name="connsiteX5" fmla="*/ 194178 w 848564"/>
              <a:gd name="connsiteY5" fmla="*/ 504454 h 1071040"/>
              <a:gd name="connsiteX6" fmla="*/ 213633 w 848564"/>
              <a:gd name="connsiteY6" fmla="*/ 650369 h 1071040"/>
              <a:gd name="connsiteX7" fmla="*/ 211150 w 848564"/>
              <a:gd name="connsiteY7" fmla="*/ 64024 h 1071040"/>
              <a:gd name="connsiteX8" fmla="*/ 379206 w 848564"/>
              <a:gd name="connsiteY8" fmla="*/ 66405 h 1071040"/>
              <a:gd name="connsiteX9" fmla="*/ 379003 w 848564"/>
              <a:gd name="connsiteY9" fmla="*/ 455816 h 1071040"/>
              <a:gd name="connsiteX10" fmla="*/ 376723 w 848564"/>
              <a:gd name="connsiteY10" fmla="*/ 287862 h 1071040"/>
              <a:gd name="connsiteX11" fmla="*/ 544373 w 848564"/>
              <a:gd name="connsiteY11" fmla="*/ 305037 h 1071040"/>
              <a:gd name="connsiteX12" fmla="*/ 544475 w 848564"/>
              <a:gd name="connsiteY12" fmla="*/ 489255 h 1071040"/>
              <a:gd name="connsiteX13" fmla="*/ 549237 w 848564"/>
              <a:gd name="connsiteY13" fmla="*/ 341162 h 1071040"/>
              <a:gd name="connsiteX14" fmla="*/ 695356 w 848564"/>
              <a:gd name="connsiteY14" fmla="*/ 355652 h 1071040"/>
              <a:gd name="connsiteX15" fmla="*/ 692872 w 848564"/>
              <a:gd name="connsiteY15" fmla="*/ 523706 h 1071040"/>
              <a:gd name="connsiteX16" fmla="*/ 692770 w 848564"/>
              <a:gd name="connsiteY16" fmla="*/ 397450 h 1071040"/>
              <a:gd name="connsiteX17" fmla="*/ 846033 w 848564"/>
              <a:gd name="connsiteY17" fmla="*/ 462352 h 1071040"/>
              <a:gd name="connsiteX18" fmla="*/ 838787 w 848564"/>
              <a:gd name="connsiteY18" fmla="*/ 732750 h 1071040"/>
              <a:gd name="connsiteX19" fmla="*/ 734265 w 848564"/>
              <a:gd name="connsiteY19" fmla="*/ 1071040 h 1071040"/>
              <a:gd name="connsiteX20" fmla="*/ 298699 w 848564"/>
              <a:gd name="connsiteY20" fmla="*/ 1070837 h 1071040"/>
              <a:gd name="connsiteX0" fmla="*/ 298699 w 848564"/>
              <a:gd name="connsiteY0" fmla="*/ 1070837 h 1071040"/>
              <a:gd name="connsiteX1" fmla="*/ 111492 w 848564"/>
              <a:gd name="connsiteY1" fmla="*/ 703871 h 1071040"/>
              <a:gd name="connsiteX2" fmla="*/ 33671 w 848564"/>
              <a:gd name="connsiteY2" fmla="*/ 592003 h 1071040"/>
              <a:gd name="connsiteX3" fmla="*/ 45679 w 848564"/>
              <a:gd name="connsiteY3" fmla="*/ 457893 h 1071040"/>
              <a:gd name="connsiteX4" fmla="*/ 96850 w 848564"/>
              <a:gd name="connsiteY4" fmla="*/ 445126 h 1071040"/>
              <a:gd name="connsiteX5" fmla="*/ 194178 w 848564"/>
              <a:gd name="connsiteY5" fmla="*/ 504454 h 1071040"/>
              <a:gd name="connsiteX6" fmla="*/ 213633 w 848564"/>
              <a:gd name="connsiteY6" fmla="*/ 650369 h 1071040"/>
              <a:gd name="connsiteX7" fmla="*/ 211150 w 848564"/>
              <a:gd name="connsiteY7" fmla="*/ 64024 h 1071040"/>
              <a:gd name="connsiteX8" fmla="*/ 379206 w 848564"/>
              <a:gd name="connsiteY8" fmla="*/ 66405 h 1071040"/>
              <a:gd name="connsiteX9" fmla="*/ 379003 w 848564"/>
              <a:gd name="connsiteY9" fmla="*/ 455816 h 1071040"/>
              <a:gd name="connsiteX10" fmla="*/ 376723 w 848564"/>
              <a:gd name="connsiteY10" fmla="*/ 287862 h 1071040"/>
              <a:gd name="connsiteX11" fmla="*/ 544373 w 848564"/>
              <a:gd name="connsiteY11" fmla="*/ 305037 h 1071040"/>
              <a:gd name="connsiteX12" fmla="*/ 544475 w 848564"/>
              <a:gd name="connsiteY12" fmla="*/ 489255 h 1071040"/>
              <a:gd name="connsiteX13" fmla="*/ 549237 w 848564"/>
              <a:gd name="connsiteY13" fmla="*/ 341162 h 1071040"/>
              <a:gd name="connsiteX14" fmla="*/ 695356 w 848564"/>
              <a:gd name="connsiteY14" fmla="*/ 355652 h 1071040"/>
              <a:gd name="connsiteX15" fmla="*/ 692872 w 848564"/>
              <a:gd name="connsiteY15" fmla="*/ 523706 h 1071040"/>
              <a:gd name="connsiteX16" fmla="*/ 692770 w 848564"/>
              <a:gd name="connsiteY16" fmla="*/ 397450 h 1071040"/>
              <a:gd name="connsiteX17" fmla="*/ 846033 w 848564"/>
              <a:gd name="connsiteY17" fmla="*/ 462352 h 1071040"/>
              <a:gd name="connsiteX18" fmla="*/ 838787 w 848564"/>
              <a:gd name="connsiteY18" fmla="*/ 732750 h 1071040"/>
              <a:gd name="connsiteX19" fmla="*/ 734265 w 848564"/>
              <a:gd name="connsiteY19" fmla="*/ 1071040 h 1071040"/>
              <a:gd name="connsiteX20" fmla="*/ 298699 w 848564"/>
              <a:gd name="connsiteY20" fmla="*/ 1070837 h 1071040"/>
              <a:gd name="connsiteX0" fmla="*/ 298699 w 848564"/>
              <a:gd name="connsiteY0" fmla="*/ 1070837 h 1071040"/>
              <a:gd name="connsiteX1" fmla="*/ 111492 w 848564"/>
              <a:gd name="connsiteY1" fmla="*/ 703871 h 1071040"/>
              <a:gd name="connsiteX2" fmla="*/ 33671 w 848564"/>
              <a:gd name="connsiteY2" fmla="*/ 592003 h 1071040"/>
              <a:gd name="connsiteX3" fmla="*/ 45679 w 848564"/>
              <a:gd name="connsiteY3" fmla="*/ 457893 h 1071040"/>
              <a:gd name="connsiteX4" fmla="*/ 194178 w 848564"/>
              <a:gd name="connsiteY4" fmla="*/ 504454 h 1071040"/>
              <a:gd name="connsiteX5" fmla="*/ 213633 w 848564"/>
              <a:gd name="connsiteY5" fmla="*/ 650369 h 1071040"/>
              <a:gd name="connsiteX6" fmla="*/ 211150 w 848564"/>
              <a:gd name="connsiteY6" fmla="*/ 64024 h 1071040"/>
              <a:gd name="connsiteX7" fmla="*/ 379206 w 848564"/>
              <a:gd name="connsiteY7" fmla="*/ 66405 h 1071040"/>
              <a:gd name="connsiteX8" fmla="*/ 379003 w 848564"/>
              <a:gd name="connsiteY8" fmla="*/ 455816 h 1071040"/>
              <a:gd name="connsiteX9" fmla="*/ 376723 w 848564"/>
              <a:gd name="connsiteY9" fmla="*/ 287862 h 1071040"/>
              <a:gd name="connsiteX10" fmla="*/ 544373 w 848564"/>
              <a:gd name="connsiteY10" fmla="*/ 305037 h 1071040"/>
              <a:gd name="connsiteX11" fmla="*/ 544475 w 848564"/>
              <a:gd name="connsiteY11" fmla="*/ 489255 h 1071040"/>
              <a:gd name="connsiteX12" fmla="*/ 549237 w 848564"/>
              <a:gd name="connsiteY12" fmla="*/ 341162 h 1071040"/>
              <a:gd name="connsiteX13" fmla="*/ 695356 w 848564"/>
              <a:gd name="connsiteY13" fmla="*/ 355652 h 1071040"/>
              <a:gd name="connsiteX14" fmla="*/ 692872 w 848564"/>
              <a:gd name="connsiteY14" fmla="*/ 523706 h 1071040"/>
              <a:gd name="connsiteX15" fmla="*/ 692770 w 848564"/>
              <a:gd name="connsiteY15" fmla="*/ 397450 h 1071040"/>
              <a:gd name="connsiteX16" fmla="*/ 846033 w 848564"/>
              <a:gd name="connsiteY16" fmla="*/ 462352 h 1071040"/>
              <a:gd name="connsiteX17" fmla="*/ 838787 w 848564"/>
              <a:gd name="connsiteY17" fmla="*/ 732750 h 1071040"/>
              <a:gd name="connsiteX18" fmla="*/ 734265 w 848564"/>
              <a:gd name="connsiteY18" fmla="*/ 1071040 h 1071040"/>
              <a:gd name="connsiteX19" fmla="*/ 298699 w 848564"/>
              <a:gd name="connsiteY19" fmla="*/ 1070837 h 1071040"/>
              <a:gd name="connsiteX0" fmla="*/ 294183 w 844048"/>
              <a:gd name="connsiteY0" fmla="*/ 1070837 h 1071040"/>
              <a:gd name="connsiteX1" fmla="*/ 106976 w 844048"/>
              <a:gd name="connsiteY1" fmla="*/ 703871 h 1071040"/>
              <a:gd name="connsiteX2" fmla="*/ 29155 w 844048"/>
              <a:gd name="connsiteY2" fmla="*/ 592003 h 1071040"/>
              <a:gd name="connsiteX3" fmla="*/ 41163 w 844048"/>
              <a:gd name="connsiteY3" fmla="*/ 457893 h 1071040"/>
              <a:gd name="connsiteX4" fmla="*/ 189662 w 844048"/>
              <a:gd name="connsiteY4" fmla="*/ 504454 h 1071040"/>
              <a:gd name="connsiteX5" fmla="*/ 209117 w 844048"/>
              <a:gd name="connsiteY5" fmla="*/ 650369 h 1071040"/>
              <a:gd name="connsiteX6" fmla="*/ 206634 w 844048"/>
              <a:gd name="connsiteY6" fmla="*/ 64024 h 1071040"/>
              <a:gd name="connsiteX7" fmla="*/ 374690 w 844048"/>
              <a:gd name="connsiteY7" fmla="*/ 66405 h 1071040"/>
              <a:gd name="connsiteX8" fmla="*/ 374487 w 844048"/>
              <a:gd name="connsiteY8" fmla="*/ 455816 h 1071040"/>
              <a:gd name="connsiteX9" fmla="*/ 372207 w 844048"/>
              <a:gd name="connsiteY9" fmla="*/ 287862 h 1071040"/>
              <a:gd name="connsiteX10" fmla="*/ 539857 w 844048"/>
              <a:gd name="connsiteY10" fmla="*/ 305037 h 1071040"/>
              <a:gd name="connsiteX11" fmla="*/ 539959 w 844048"/>
              <a:gd name="connsiteY11" fmla="*/ 489255 h 1071040"/>
              <a:gd name="connsiteX12" fmla="*/ 544721 w 844048"/>
              <a:gd name="connsiteY12" fmla="*/ 341162 h 1071040"/>
              <a:gd name="connsiteX13" fmla="*/ 690840 w 844048"/>
              <a:gd name="connsiteY13" fmla="*/ 355652 h 1071040"/>
              <a:gd name="connsiteX14" fmla="*/ 688356 w 844048"/>
              <a:gd name="connsiteY14" fmla="*/ 523706 h 1071040"/>
              <a:gd name="connsiteX15" fmla="*/ 688254 w 844048"/>
              <a:gd name="connsiteY15" fmla="*/ 397450 h 1071040"/>
              <a:gd name="connsiteX16" fmla="*/ 841517 w 844048"/>
              <a:gd name="connsiteY16" fmla="*/ 462352 h 1071040"/>
              <a:gd name="connsiteX17" fmla="*/ 834271 w 844048"/>
              <a:gd name="connsiteY17" fmla="*/ 732750 h 1071040"/>
              <a:gd name="connsiteX18" fmla="*/ 729749 w 844048"/>
              <a:gd name="connsiteY18" fmla="*/ 1071040 h 1071040"/>
              <a:gd name="connsiteX19" fmla="*/ 294183 w 844048"/>
              <a:gd name="connsiteY19" fmla="*/ 1070837 h 1071040"/>
              <a:gd name="connsiteX0" fmla="*/ 294183 w 844048"/>
              <a:gd name="connsiteY0" fmla="*/ 1070837 h 1071040"/>
              <a:gd name="connsiteX1" fmla="*/ 106976 w 844048"/>
              <a:gd name="connsiteY1" fmla="*/ 703871 h 1071040"/>
              <a:gd name="connsiteX2" fmla="*/ 29155 w 844048"/>
              <a:gd name="connsiteY2" fmla="*/ 592003 h 1071040"/>
              <a:gd name="connsiteX3" fmla="*/ 41163 w 844048"/>
              <a:gd name="connsiteY3" fmla="*/ 457893 h 1071040"/>
              <a:gd name="connsiteX4" fmla="*/ 189662 w 844048"/>
              <a:gd name="connsiteY4" fmla="*/ 504454 h 1071040"/>
              <a:gd name="connsiteX5" fmla="*/ 209117 w 844048"/>
              <a:gd name="connsiteY5" fmla="*/ 650369 h 1071040"/>
              <a:gd name="connsiteX6" fmla="*/ 206634 w 844048"/>
              <a:gd name="connsiteY6" fmla="*/ 64024 h 1071040"/>
              <a:gd name="connsiteX7" fmla="*/ 374690 w 844048"/>
              <a:gd name="connsiteY7" fmla="*/ 66405 h 1071040"/>
              <a:gd name="connsiteX8" fmla="*/ 374487 w 844048"/>
              <a:gd name="connsiteY8" fmla="*/ 455816 h 1071040"/>
              <a:gd name="connsiteX9" fmla="*/ 372207 w 844048"/>
              <a:gd name="connsiteY9" fmla="*/ 287862 h 1071040"/>
              <a:gd name="connsiteX10" fmla="*/ 539857 w 844048"/>
              <a:gd name="connsiteY10" fmla="*/ 305037 h 1071040"/>
              <a:gd name="connsiteX11" fmla="*/ 539959 w 844048"/>
              <a:gd name="connsiteY11" fmla="*/ 489255 h 1071040"/>
              <a:gd name="connsiteX12" fmla="*/ 544721 w 844048"/>
              <a:gd name="connsiteY12" fmla="*/ 341162 h 1071040"/>
              <a:gd name="connsiteX13" fmla="*/ 690840 w 844048"/>
              <a:gd name="connsiteY13" fmla="*/ 355652 h 1071040"/>
              <a:gd name="connsiteX14" fmla="*/ 688356 w 844048"/>
              <a:gd name="connsiteY14" fmla="*/ 523706 h 1071040"/>
              <a:gd name="connsiteX15" fmla="*/ 688254 w 844048"/>
              <a:gd name="connsiteY15" fmla="*/ 397450 h 1071040"/>
              <a:gd name="connsiteX16" fmla="*/ 841517 w 844048"/>
              <a:gd name="connsiteY16" fmla="*/ 462352 h 1071040"/>
              <a:gd name="connsiteX17" fmla="*/ 834271 w 844048"/>
              <a:gd name="connsiteY17" fmla="*/ 732750 h 1071040"/>
              <a:gd name="connsiteX18" fmla="*/ 729749 w 844048"/>
              <a:gd name="connsiteY18" fmla="*/ 1071040 h 1071040"/>
              <a:gd name="connsiteX19" fmla="*/ 294183 w 844048"/>
              <a:gd name="connsiteY19" fmla="*/ 1070837 h 1071040"/>
              <a:gd name="connsiteX0" fmla="*/ 294183 w 844048"/>
              <a:gd name="connsiteY0" fmla="*/ 1070837 h 1071040"/>
              <a:gd name="connsiteX1" fmla="*/ 106976 w 844048"/>
              <a:gd name="connsiteY1" fmla="*/ 703871 h 1071040"/>
              <a:gd name="connsiteX2" fmla="*/ 29155 w 844048"/>
              <a:gd name="connsiteY2" fmla="*/ 592003 h 1071040"/>
              <a:gd name="connsiteX3" fmla="*/ 41163 w 844048"/>
              <a:gd name="connsiteY3" fmla="*/ 457893 h 1071040"/>
              <a:gd name="connsiteX4" fmla="*/ 208712 w 844048"/>
              <a:gd name="connsiteY4" fmla="*/ 530647 h 1071040"/>
              <a:gd name="connsiteX5" fmla="*/ 209117 w 844048"/>
              <a:gd name="connsiteY5" fmla="*/ 650369 h 1071040"/>
              <a:gd name="connsiteX6" fmla="*/ 206634 w 844048"/>
              <a:gd name="connsiteY6" fmla="*/ 64024 h 1071040"/>
              <a:gd name="connsiteX7" fmla="*/ 374690 w 844048"/>
              <a:gd name="connsiteY7" fmla="*/ 66405 h 1071040"/>
              <a:gd name="connsiteX8" fmla="*/ 374487 w 844048"/>
              <a:gd name="connsiteY8" fmla="*/ 455816 h 1071040"/>
              <a:gd name="connsiteX9" fmla="*/ 372207 w 844048"/>
              <a:gd name="connsiteY9" fmla="*/ 287862 h 1071040"/>
              <a:gd name="connsiteX10" fmla="*/ 539857 w 844048"/>
              <a:gd name="connsiteY10" fmla="*/ 305037 h 1071040"/>
              <a:gd name="connsiteX11" fmla="*/ 539959 w 844048"/>
              <a:gd name="connsiteY11" fmla="*/ 489255 h 1071040"/>
              <a:gd name="connsiteX12" fmla="*/ 544721 w 844048"/>
              <a:gd name="connsiteY12" fmla="*/ 341162 h 1071040"/>
              <a:gd name="connsiteX13" fmla="*/ 690840 w 844048"/>
              <a:gd name="connsiteY13" fmla="*/ 355652 h 1071040"/>
              <a:gd name="connsiteX14" fmla="*/ 688356 w 844048"/>
              <a:gd name="connsiteY14" fmla="*/ 523706 h 1071040"/>
              <a:gd name="connsiteX15" fmla="*/ 688254 w 844048"/>
              <a:gd name="connsiteY15" fmla="*/ 397450 h 1071040"/>
              <a:gd name="connsiteX16" fmla="*/ 841517 w 844048"/>
              <a:gd name="connsiteY16" fmla="*/ 462352 h 1071040"/>
              <a:gd name="connsiteX17" fmla="*/ 834271 w 844048"/>
              <a:gd name="connsiteY17" fmla="*/ 732750 h 1071040"/>
              <a:gd name="connsiteX18" fmla="*/ 729749 w 844048"/>
              <a:gd name="connsiteY18" fmla="*/ 1071040 h 1071040"/>
              <a:gd name="connsiteX19" fmla="*/ 294183 w 844048"/>
              <a:gd name="connsiteY19" fmla="*/ 1070837 h 1071040"/>
              <a:gd name="connsiteX0" fmla="*/ 294183 w 844048"/>
              <a:gd name="connsiteY0" fmla="*/ 1070837 h 1071040"/>
              <a:gd name="connsiteX1" fmla="*/ 106976 w 844048"/>
              <a:gd name="connsiteY1" fmla="*/ 703871 h 1071040"/>
              <a:gd name="connsiteX2" fmla="*/ 29155 w 844048"/>
              <a:gd name="connsiteY2" fmla="*/ 592003 h 1071040"/>
              <a:gd name="connsiteX3" fmla="*/ 41163 w 844048"/>
              <a:gd name="connsiteY3" fmla="*/ 457893 h 1071040"/>
              <a:gd name="connsiteX4" fmla="*/ 208712 w 844048"/>
              <a:gd name="connsiteY4" fmla="*/ 530647 h 1071040"/>
              <a:gd name="connsiteX5" fmla="*/ 209117 w 844048"/>
              <a:gd name="connsiteY5" fmla="*/ 650369 h 1071040"/>
              <a:gd name="connsiteX6" fmla="*/ 206634 w 844048"/>
              <a:gd name="connsiteY6" fmla="*/ 64024 h 1071040"/>
              <a:gd name="connsiteX7" fmla="*/ 374690 w 844048"/>
              <a:gd name="connsiteY7" fmla="*/ 66405 h 1071040"/>
              <a:gd name="connsiteX8" fmla="*/ 374487 w 844048"/>
              <a:gd name="connsiteY8" fmla="*/ 455816 h 1071040"/>
              <a:gd name="connsiteX9" fmla="*/ 372207 w 844048"/>
              <a:gd name="connsiteY9" fmla="*/ 287862 h 1071040"/>
              <a:gd name="connsiteX10" fmla="*/ 539857 w 844048"/>
              <a:gd name="connsiteY10" fmla="*/ 305037 h 1071040"/>
              <a:gd name="connsiteX11" fmla="*/ 539959 w 844048"/>
              <a:gd name="connsiteY11" fmla="*/ 489255 h 1071040"/>
              <a:gd name="connsiteX12" fmla="*/ 544721 w 844048"/>
              <a:gd name="connsiteY12" fmla="*/ 341162 h 1071040"/>
              <a:gd name="connsiteX13" fmla="*/ 690840 w 844048"/>
              <a:gd name="connsiteY13" fmla="*/ 355652 h 1071040"/>
              <a:gd name="connsiteX14" fmla="*/ 688356 w 844048"/>
              <a:gd name="connsiteY14" fmla="*/ 523706 h 1071040"/>
              <a:gd name="connsiteX15" fmla="*/ 688254 w 844048"/>
              <a:gd name="connsiteY15" fmla="*/ 397450 h 1071040"/>
              <a:gd name="connsiteX16" fmla="*/ 841517 w 844048"/>
              <a:gd name="connsiteY16" fmla="*/ 462352 h 1071040"/>
              <a:gd name="connsiteX17" fmla="*/ 834271 w 844048"/>
              <a:gd name="connsiteY17" fmla="*/ 732750 h 1071040"/>
              <a:gd name="connsiteX18" fmla="*/ 729749 w 844048"/>
              <a:gd name="connsiteY18" fmla="*/ 1071040 h 1071040"/>
              <a:gd name="connsiteX19" fmla="*/ 294183 w 844048"/>
              <a:gd name="connsiteY19" fmla="*/ 1070837 h 1071040"/>
              <a:gd name="connsiteX0" fmla="*/ 294183 w 844048"/>
              <a:gd name="connsiteY0" fmla="*/ 1070837 h 1071040"/>
              <a:gd name="connsiteX1" fmla="*/ 106976 w 844048"/>
              <a:gd name="connsiteY1" fmla="*/ 703871 h 1071040"/>
              <a:gd name="connsiteX2" fmla="*/ 29155 w 844048"/>
              <a:gd name="connsiteY2" fmla="*/ 592003 h 1071040"/>
              <a:gd name="connsiteX3" fmla="*/ 41163 w 844048"/>
              <a:gd name="connsiteY3" fmla="*/ 457893 h 1071040"/>
              <a:gd name="connsiteX4" fmla="*/ 208712 w 844048"/>
              <a:gd name="connsiteY4" fmla="*/ 530647 h 1071040"/>
              <a:gd name="connsiteX5" fmla="*/ 209117 w 844048"/>
              <a:gd name="connsiteY5" fmla="*/ 650369 h 1071040"/>
              <a:gd name="connsiteX6" fmla="*/ 206634 w 844048"/>
              <a:gd name="connsiteY6" fmla="*/ 64024 h 1071040"/>
              <a:gd name="connsiteX7" fmla="*/ 374690 w 844048"/>
              <a:gd name="connsiteY7" fmla="*/ 66405 h 1071040"/>
              <a:gd name="connsiteX8" fmla="*/ 374487 w 844048"/>
              <a:gd name="connsiteY8" fmla="*/ 455816 h 1071040"/>
              <a:gd name="connsiteX9" fmla="*/ 372208 w 844048"/>
              <a:gd name="connsiteY9" fmla="*/ 312679 h 1071040"/>
              <a:gd name="connsiteX10" fmla="*/ 539857 w 844048"/>
              <a:gd name="connsiteY10" fmla="*/ 305037 h 1071040"/>
              <a:gd name="connsiteX11" fmla="*/ 539959 w 844048"/>
              <a:gd name="connsiteY11" fmla="*/ 489255 h 1071040"/>
              <a:gd name="connsiteX12" fmla="*/ 544721 w 844048"/>
              <a:gd name="connsiteY12" fmla="*/ 341162 h 1071040"/>
              <a:gd name="connsiteX13" fmla="*/ 690840 w 844048"/>
              <a:gd name="connsiteY13" fmla="*/ 355652 h 1071040"/>
              <a:gd name="connsiteX14" fmla="*/ 688356 w 844048"/>
              <a:gd name="connsiteY14" fmla="*/ 523706 h 1071040"/>
              <a:gd name="connsiteX15" fmla="*/ 688254 w 844048"/>
              <a:gd name="connsiteY15" fmla="*/ 397450 h 1071040"/>
              <a:gd name="connsiteX16" fmla="*/ 841517 w 844048"/>
              <a:gd name="connsiteY16" fmla="*/ 462352 h 1071040"/>
              <a:gd name="connsiteX17" fmla="*/ 834271 w 844048"/>
              <a:gd name="connsiteY17" fmla="*/ 732750 h 1071040"/>
              <a:gd name="connsiteX18" fmla="*/ 729749 w 844048"/>
              <a:gd name="connsiteY18" fmla="*/ 1071040 h 1071040"/>
              <a:gd name="connsiteX19" fmla="*/ 294183 w 844048"/>
              <a:gd name="connsiteY19" fmla="*/ 1070837 h 1071040"/>
              <a:gd name="connsiteX0" fmla="*/ 294183 w 844048"/>
              <a:gd name="connsiteY0" fmla="*/ 1070837 h 1071040"/>
              <a:gd name="connsiteX1" fmla="*/ 106976 w 844048"/>
              <a:gd name="connsiteY1" fmla="*/ 703871 h 1071040"/>
              <a:gd name="connsiteX2" fmla="*/ 29155 w 844048"/>
              <a:gd name="connsiteY2" fmla="*/ 592003 h 1071040"/>
              <a:gd name="connsiteX3" fmla="*/ 41163 w 844048"/>
              <a:gd name="connsiteY3" fmla="*/ 457893 h 1071040"/>
              <a:gd name="connsiteX4" fmla="*/ 208712 w 844048"/>
              <a:gd name="connsiteY4" fmla="*/ 530647 h 1071040"/>
              <a:gd name="connsiteX5" fmla="*/ 209117 w 844048"/>
              <a:gd name="connsiteY5" fmla="*/ 650369 h 1071040"/>
              <a:gd name="connsiteX6" fmla="*/ 206634 w 844048"/>
              <a:gd name="connsiteY6" fmla="*/ 64024 h 1071040"/>
              <a:gd name="connsiteX7" fmla="*/ 374690 w 844048"/>
              <a:gd name="connsiteY7" fmla="*/ 66405 h 1071040"/>
              <a:gd name="connsiteX8" fmla="*/ 374487 w 844048"/>
              <a:gd name="connsiteY8" fmla="*/ 455816 h 1071040"/>
              <a:gd name="connsiteX9" fmla="*/ 372208 w 844048"/>
              <a:gd name="connsiteY9" fmla="*/ 312679 h 1071040"/>
              <a:gd name="connsiteX10" fmla="*/ 539857 w 844048"/>
              <a:gd name="connsiteY10" fmla="*/ 305037 h 1071040"/>
              <a:gd name="connsiteX11" fmla="*/ 539959 w 844048"/>
              <a:gd name="connsiteY11" fmla="*/ 489255 h 1071040"/>
              <a:gd name="connsiteX12" fmla="*/ 544721 w 844048"/>
              <a:gd name="connsiteY12" fmla="*/ 341162 h 1071040"/>
              <a:gd name="connsiteX13" fmla="*/ 690840 w 844048"/>
              <a:gd name="connsiteY13" fmla="*/ 355652 h 1071040"/>
              <a:gd name="connsiteX14" fmla="*/ 688356 w 844048"/>
              <a:gd name="connsiteY14" fmla="*/ 523706 h 1071040"/>
              <a:gd name="connsiteX15" fmla="*/ 688254 w 844048"/>
              <a:gd name="connsiteY15" fmla="*/ 397450 h 1071040"/>
              <a:gd name="connsiteX16" fmla="*/ 841517 w 844048"/>
              <a:gd name="connsiteY16" fmla="*/ 462352 h 1071040"/>
              <a:gd name="connsiteX17" fmla="*/ 834271 w 844048"/>
              <a:gd name="connsiteY17" fmla="*/ 732750 h 1071040"/>
              <a:gd name="connsiteX18" fmla="*/ 729749 w 844048"/>
              <a:gd name="connsiteY18" fmla="*/ 1071040 h 1071040"/>
              <a:gd name="connsiteX19" fmla="*/ 294183 w 844048"/>
              <a:gd name="connsiteY19" fmla="*/ 1070837 h 1071040"/>
              <a:gd name="connsiteX0" fmla="*/ 294183 w 844048"/>
              <a:gd name="connsiteY0" fmla="*/ 1070837 h 1071040"/>
              <a:gd name="connsiteX1" fmla="*/ 106976 w 844048"/>
              <a:gd name="connsiteY1" fmla="*/ 703871 h 1071040"/>
              <a:gd name="connsiteX2" fmla="*/ 29155 w 844048"/>
              <a:gd name="connsiteY2" fmla="*/ 592003 h 1071040"/>
              <a:gd name="connsiteX3" fmla="*/ 41163 w 844048"/>
              <a:gd name="connsiteY3" fmla="*/ 457893 h 1071040"/>
              <a:gd name="connsiteX4" fmla="*/ 208712 w 844048"/>
              <a:gd name="connsiteY4" fmla="*/ 530647 h 1071040"/>
              <a:gd name="connsiteX5" fmla="*/ 209117 w 844048"/>
              <a:gd name="connsiteY5" fmla="*/ 650369 h 1071040"/>
              <a:gd name="connsiteX6" fmla="*/ 206634 w 844048"/>
              <a:gd name="connsiteY6" fmla="*/ 64024 h 1071040"/>
              <a:gd name="connsiteX7" fmla="*/ 374690 w 844048"/>
              <a:gd name="connsiteY7" fmla="*/ 66405 h 1071040"/>
              <a:gd name="connsiteX8" fmla="*/ 374487 w 844048"/>
              <a:gd name="connsiteY8" fmla="*/ 455816 h 1071040"/>
              <a:gd name="connsiteX9" fmla="*/ 372208 w 844048"/>
              <a:gd name="connsiteY9" fmla="*/ 312679 h 1071040"/>
              <a:gd name="connsiteX10" fmla="*/ 539857 w 844048"/>
              <a:gd name="connsiteY10" fmla="*/ 305037 h 1071040"/>
              <a:gd name="connsiteX11" fmla="*/ 539959 w 844048"/>
              <a:gd name="connsiteY11" fmla="*/ 489255 h 1071040"/>
              <a:gd name="connsiteX12" fmla="*/ 544722 w 844048"/>
              <a:gd name="connsiteY12" fmla="*/ 372182 h 1071040"/>
              <a:gd name="connsiteX13" fmla="*/ 690840 w 844048"/>
              <a:gd name="connsiteY13" fmla="*/ 355652 h 1071040"/>
              <a:gd name="connsiteX14" fmla="*/ 688356 w 844048"/>
              <a:gd name="connsiteY14" fmla="*/ 523706 h 1071040"/>
              <a:gd name="connsiteX15" fmla="*/ 688254 w 844048"/>
              <a:gd name="connsiteY15" fmla="*/ 397450 h 1071040"/>
              <a:gd name="connsiteX16" fmla="*/ 841517 w 844048"/>
              <a:gd name="connsiteY16" fmla="*/ 462352 h 1071040"/>
              <a:gd name="connsiteX17" fmla="*/ 834271 w 844048"/>
              <a:gd name="connsiteY17" fmla="*/ 732750 h 1071040"/>
              <a:gd name="connsiteX18" fmla="*/ 729749 w 844048"/>
              <a:gd name="connsiteY18" fmla="*/ 1071040 h 1071040"/>
              <a:gd name="connsiteX19" fmla="*/ 294183 w 844048"/>
              <a:gd name="connsiteY19" fmla="*/ 1070837 h 1071040"/>
              <a:gd name="connsiteX0" fmla="*/ 294183 w 844048"/>
              <a:gd name="connsiteY0" fmla="*/ 1070837 h 1071040"/>
              <a:gd name="connsiteX1" fmla="*/ 106976 w 844048"/>
              <a:gd name="connsiteY1" fmla="*/ 703871 h 1071040"/>
              <a:gd name="connsiteX2" fmla="*/ 29155 w 844048"/>
              <a:gd name="connsiteY2" fmla="*/ 592003 h 1071040"/>
              <a:gd name="connsiteX3" fmla="*/ 41163 w 844048"/>
              <a:gd name="connsiteY3" fmla="*/ 457893 h 1071040"/>
              <a:gd name="connsiteX4" fmla="*/ 208712 w 844048"/>
              <a:gd name="connsiteY4" fmla="*/ 530647 h 1071040"/>
              <a:gd name="connsiteX5" fmla="*/ 209117 w 844048"/>
              <a:gd name="connsiteY5" fmla="*/ 650369 h 1071040"/>
              <a:gd name="connsiteX6" fmla="*/ 206634 w 844048"/>
              <a:gd name="connsiteY6" fmla="*/ 64024 h 1071040"/>
              <a:gd name="connsiteX7" fmla="*/ 374690 w 844048"/>
              <a:gd name="connsiteY7" fmla="*/ 66405 h 1071040"/>
              <a:gd name="connsiteX8" fmla="*/ 374487 w 844048"/>
              <a:gd name="connsiteY8" fmla="*/ 455816 h 1071040"/>
              <a:gd name="connsiteX9" fmla="*/ 372208 w 844048"/>
              <a:gd name="connsiteY9" fmla="*/ 312679 h 1071040"/>
              <a:gd name="connsiteX10" fmla="*/ 539858 w 844048"/>
              <a:gd name="connsiteY10" fmla="*/ 323651 h 1071040"/>
              <a:gd name="connsiteX11" fmla="*/ 539959 w 844048"/>
              <a:gd name="connsiteY11" fmla="*/ 489255 h 1071040"/>
              <a:gd name="connsiteX12" fmla="*/ 544722 w 844048"/>
              <a:gd name="connsiteY12" fmla="*/ 372182 h 1071040"/>
              <a:gd name="connsiteX13" fmla="*/ 690840 w 844048"/>
              <a:gd name="connsiteY13" fmla="*/ 355652 h 1071040"/>
              <a:gd name="connsiteX14" fmla="*/ 688356 w 844048"/>
              <a:gd name="connsiteY14" fmla="*/ 523706 h 1071040"/>
              <a:gd name="connsiteX15" fmla="*/ 688254 w 844048"/>
              <a:gd name="connsiteY15" fmla="*/ 397450 h 1071040"/>
              <a:gd name="connsiteX16" fmla="*/ 841517 w 844048"/>
              <a:gd name="connsiteY16" fmla="*/ 462352 h 1071040"/>
              <a:gd name="connsiteX17" fmla="*/ 834271 w 844048"/>
              <a:gd name="connsiteY17" fmla="*/ 732750 h 1071040"/>
              <a:gd name="connsiteX18" fmla="*/ 729749 w 844048"/>
              <a:gd name="connsiteY18" fmla="*/ 1071040 h 1071040"/>
              <a:gd name="connsiteX19" fmla="*/ 294183 w 844048"/>
              <a:gd name="connsiteY19" fmla="*/ 1070837 h 1071040"/>
              <a:gd name="connsiteX0" fmla="*/ 294183 w 844048"/>
              <a:gd name="connsiteY0" fmla="*/ 1070837 h 1071040"/>
              <a:gd name="connsiteX1" fmla="*/ 106976 w 844048"/>
              <a:gd name="connsiteY1" fmla="*/ 703871 h 1071040"/>
              <a:gd name="connsiteX2" fmla="*/ 29155 w 844048"/>
              <a:gd name="connsiteY2" fmla="*/ 592003 h 1071040"/>
              <a:gd name="connsiteX3" fmla="*/ 41163 w 844048"/>
              <a:gd name="connsiteY3" fmla="*/ 457893 h 1071040"/>
              <a:gd name="connsiteX4" fmla="*/ 208712 w 844048"/>
              <a:gd name="connsiteY4" fmla="*/ 530647 h 1071040"/>
              <a:gd name="connsiteX5" fmla="*/ 209117 w 844048"/>
              <a:gd name="connsiteY5" fmla="*/ 650369 h 1071040"/>
              <a:gd name="connsiteX6" fmla="*/ 206634 w 844048"/>
              <a:gd name="connsiteY6" fmla="*/ 64024 h 1071040"/>
              <a:gd name="connsiteX7" fmla="*/ 374690 w 844048"/>
              <a:gd name="connsiteY7" fmla="*/ 66405 h 1071040"/>
              <a:gd name="connsiteX8" fmla="*/ 374487 w 844048"/>
              <a:gd name="connsiteY8" fmla="*/ 455816 h 1071040"/>
              <a:gd name="connsiteX9" fmla="*/ 372208 w 844048"/>
              <a:gd name="connsiteY9" fmla="*/ 312679 h 1071040"/>
              <a:gd name="connsiteX10" fmla="*/ 539858 w 844048"/>
              <a:gd name="connsiteY10" fmla="*/ 323651 h 1071040"/>
              <a:gd name="connsiteX11" fmla="*/ 539959 w 844048"/>
              <a:gd name="connsiteY11" fmla="*/ 489255 h 1071040"/>
              <a:gd name="connsiteX12" fmla="*/ 544722 w 844048"/>
              <a:gd name="connsiteY12" fmla="*/ 372182 h 1071040"/>
              <a:gd name="connsiteX13" fmla="*/ 690840 w 844048"/>
              <a:gd name="connsiteY13" fmla="*/ 355652 h 1071040"/>
              <a:gd name="connsiteX14" fmla="*/ 688356 w 844048"/>
              <a:gd name="connsiteY14" fmla="*/ 523706 h 1071040"/>
              <a:gd name="connsiteX15" fmla="*/ 688254 w 844048"/>
              <a:gd name="connsiteY15" fmla="*/ 397450 h 1071040"/>
              <a:gd name="connsiteX16" fmla="*/ 841517 w 844048"/>
              <a:gd name="connsiteY16" fmla="*/ 462352 h 1071040"/>
              <a:gd name="connsiteX17" fmla="*/ 834271 w 844048"/>
              <a:gd name="connsiteY17" fmla="*/ 732750 h 1071040"/>
              <a:gd name="connsiteX18" fmla="*/ 729749 w 844048"/>
              <a:gd name="connsiteY18" fmla="*/ 1071040 h 1071040"/>
              <a:gd name="connsiteX19" fmla="*/ 294183 w 844048"/>
              <a:gd name="connsiteY19" fmla="*/ 1070837 h 1071040"/>
              <a:gd name="connsiteX0" fmla="*/ 294183 w 844048"/>
              <a:gd name="connsiteY0" fmla="*/ 1070837 h 1071040"/>
              <a:gd name="connsiteX1" fmla="*/ 106976 w 844048"/>
              <a:gd name="connsiteY1" fmla="*/ 703871 h 1071040"/>
              <a:gd name="connsiteX2" fmla="*/ 29155 w 844048"/>
              <a:gd name="connsiteY2" fmla="*/ 592003 h 1071040"/>
              <a:gd name="connsiteX3" fmla="*/ 41163 w 844048"/>
              <a:gd name="connsiteY3" fmla="*/ 457893 h 1071040"/>
              <a:gd name="connsiteX4" fmla="*/ 208712 w 844048"/>
              <a:gd name="connsiteY4" fmla="*/ 530647 h 1071040"/>
              <a:gd name="connsiteX5" fmla="*/ 209117 w 844048"/>
              <a:gd name="connsiteY5" fmla="*/ 650369 h 1071040"/>
              <a:gd name="connsiteX6" fmla="*/ 206634 w 844048"/>
              <a:gd name="connsiteY6" fmla="*/ 64024 h 1071040"/>
              <a:gd name="connsiteX7" fmla="*/ 374690 w 844048"/>
              <a:gd name="connsiteY7" fmla="*/ 66405 h 1071040"/>
              <a:gd name="connsiteX8" fmla="*/ 374487 w 844048"/>
              <a:gd name="connsiteY8" fmla="*/ 455816 h 1071040"/>
              <a:gd name="connsiteX9" fmla="*/ 372208 w 844048"/>
              <a:gd name="connsiteY9" fmla="*/ 312679 h 1071040"/>
              <a:gd name="connsiteX10" fmla="*/ 539858 w 844048"/>
              <a:gd name="connsiteY10" fmla="*/ 323651 h 1071040"/>
              <a:gd name="connsiteX11" fmla="*/ 539959 w 844048"/>
              <a:gd name="connsiteY11" fmla="*/ 489255 h 1071040"/>
              <a:gd name="connsiteX12" fmla="*/ 544722 w 844048"/>
              <a:gd name="connsiteY12" fmla="*/ 372182 h 1071040"/>
              <a:gd name="connsiteX13" fmla="*/ 690840 w 844048"/>
              <a:gd name="connsiteY13" fmla="*/ 355652 h 1071040"/>
              <a:gd name="connsiteX14" fmla="*/ 688356 w 844048"/>
              <a:gd name="connsiteY14" fmla="*/ 523706 h 1071040"/>
              <a:gd name="connsiteX15" fmla="*/ 688254 w 844048"/>
              <a:gd name="connsiteY15" fmla="*/ 397450 h 1071040"/>
              <a:gd name="connsiteX16" fmla="*/ 841517 w 844048"/>
              <a:gd name="connsiteY16" fmla="*/ 462352 h 1071040"/>
              <a:gd name="connsiteX17" fmla="*/ 834271 w 844048"/>
              <a:gd name="connsiteY17" fmla="*/ 732750 h 1071040"/>
              <a:gd name="connsiteX18" fmla="*/ 729749 w 844048"/>
              <a:gd name="connsiteY18" fmla="*/ 1071040 h 1071040"/>
              <a:gd name="connsiteX19" fmla="*/ 294183 w 844048"/>
              <a:gd name="connsiteY19" fmla="*/ 1070837 h 1071040"/>
              <a:gd name="connsiteX0" fmla="*/ 294183 w 844048"/>
              <a:gd name="connsiteY0" fmla="*/ 1070837 h 1071040"/>
              <a:gd name="connsiteX1" fmla="*/ 106976 w 844048"/>
              <a:gd name="connsiteY1" fmla="*/ 703871 h 1071040"/>
              <a:gd name="connsiteX2" fmla="*/ 29155 w 844048"/>
              <a:gd name="connsiteY2" fmla="*/ 592003 h 1071040"/>
              <a:gd name="connsiteX3" fmla="*/ 41163 w 844048"/>
              <a:gd name="connsiteY3" fmla="*/ 457893 h 1071040"/>
              <a:gd name="connsiteX4" fmla="*/ 208712 w 844048"/>
              <a:gd name="connsiteY4" fmla="*/ 530647 h 1071040"/>
              <a:gd name="connsiteX5" fmla="*/ 209117 w 844048"/>
              <a:gd name="connsiteY5" fmla="*/ 650369 h 1071040"/>
              <a:gd name="connsiteX6" fmla="*/ 206634 w 844048"/>
              <a:gd name="connsiteY6" fmla="*/ 64024 h 1071040"/>
              <a:gd name="connsiteX7" fmla="*/ 374690 w 844048"/>
              <a:gd name="connsiteY7" fmla="*/ 66405 h 1071040"/>
              <a:gd name="connsiteX8" fmla="*/ 374487 w 844048"/>
              <a:gd name="connsiteY8" fmla="*/ 455816 h 1071040"/>
              <a:gd name="connsiteX9" fmla="*/ 372208 w 844048"/>
              <a:gd name="connsiteY9" fmla="*/ 312679 h 1071040"/>
              <a:gd name="connsiteX10" fmla="*/ 539858 w 844048"/>
              <a:gd name="connsiteY10" fmla="*/ 323651 h 1071040"/>
              <a:gd name="connsiteX11" fmla="*/ 539959 w 844048"/>
              <a:gd name="connsiteY11" fmla="*/ 489255 h 1071040"/>
              <a:gd name="connsiteX12" fmla="*/ 544722 w 844048"/>
              <a:gd name="connsiteY12" fmla="*/ 372182 h 1071040"/>
              <a:gd name="connsiteX13" fmla="*/ 690840 w 844048"/>
              <a:gd name="connsiteY13" fmla="*/ 355652 h 1071040"/>
              <a:gd name="connsiteX14" fmla="*/ 688356 w 844048"/>
              <a:gd name="connsiteY14" fmla="*/ 523706 h 1071040"/>
              <a:gd name="connsiteX15" fmla="*/ 682050 w 844048"/>
              <a:gd name="connsiteY15" fmla="*/ 447083 h 1071040"/>
              <a:gd name="connsiteX16" fmla="*/ 841517 w 844048"/>
              <a:gd name="connsiteY16" fmla="*/ 462352 h 1071040"/>
              <a:gd name="connsiteX17" fmla="*/ 834271 w 844048"/>
              <a:gd name="connsiteY17" fmla="*/ 732750 h 1071040"/>
              <a:gd name="connsiteX18" fmla="*/ 729749 w 844048"/>
              <a:gd name="connsiteY18" fmla="*/ 1071040 h 1071040"/>
              <a:gd name="connsiteX19" fmla="*/ 294183 w 844048"/>
              <a:gd name="connsiteY19" fmla="*/ 1070837 h 1071040"/>
              <a:gd name="connsiteX0" fmla="*/ 294183 w 844048"/>
              <a:gd name="connsiteY0" fmla="*/ 1070837 h 1071040"/>
              <a:gd name="connsiteX1" fmla="*/ 106976 w 844048"/>
              <a:gd name="connsiteY1" fmla="*/ 703871 h 1071040"/>
              <a:gd name="connsiteX2" fmla="*/ 29155 w 844048"/>
              <a:gd name="connsiteY2" fmla="*/ 592003 h 1071040"/>
              <a:gd name="connsiteX3" fmla="*/ 41163 w 844048"/>
              <a:gd name="connsiteY3" fmla="*/ 457893 h 1071040"/>
              <a:gd name="connsiteX4" fmla="*/ 208712 w 844048"/>
              <a:gd name="connsiteY4" fmla="*/ 530647 h 1071040"/>
              <a:gd name="connsiteX5" fmla="*/ 209117 w 844048"/>
              <a:gd name="connsiteY5" fmla="*/ 650369 h 1071040"/>
              <a:gd name="connsiteX6" fmla="*/ 206634 w 844048"/>
              <a:gd name="connsiteY6" fmla="*/ 64024 h 1071040"/>
              <a:gd name="connsiteX7" fmla="*/ 374690 w 844048"/>
              <a:gd name="connsiteY7" fmla="*/ 66405 h 1071040"/>
              <a:gd name="connsiteX8" fmla="*/ 374487 w 844048"/>
              <a:gd name="connsiteY8" fmla="*/ 455816 h 1071040"/>
              <a:gd name="connsiteX9" fmla="*/ 372208 w 844048"/>
              <a:gd name="connsiteY9" fmla="*/ 312679 h 1071040"/>
              <a:gd name="connsiteX10" fmla="*/ 539858 w 844048"/>
              <a:gd name="connsiteY10" fmla="*/ 323651 h 1071040"/>
              <a:gd name="connsiteX11" fmla="*/ 539959 w 844048"/>
              <a:gd name="connsiteY11" fmla="*/ 489255 h 1071040"/>
              <a:gd name="connsiteX12" fmla="*/ 544722 w 844048"/>
              <a:gd name="connsiteY12" fmla="*/ 372182 h 1071040"/>
              <a:gd name="connsiteX13" fmla="*/ 690840 w 844048"/>
              <a:gd name="connsiteY13" fmla="*/ 355652 h 1071040"/>
              <a:gd name="connsiteX14" fmla="*/ 688356 w 844048"/>
              <a:gd name="connsiteY14" fmla="*/ 523706 h 1071040"/>
              <a:gd name="connsiteX15" fmla="*/ 682050 w 844048"/>
              <a:gd name="connsiteY15" fmla="*/ 447083 h 1071040"/>
              <a:gd name="connsiteX16" fmla="*/ 841517 w 844048"/>
              <a:gd name="connsiteY16" fmla="*/ 462352 h 1071040"/>
              <a:gd name="connsiteX17" fmla="*/ 834271 w 844048"/>
              <a:gd name="connsiteY17" fmla="*/ 732750 h 1071040"/>
              <a:gd name="connsiteX18" fmla="*/ 729749 w 844048"/>
              <a:gd name="connsiteY18" fmla="*/ 1071040 h 1071040"/>
              <a:gd name="connsiteX19" fmla="*/ 294183 w 844048"/>
              <a:gd name="connsiteY19" fmla="*/ 1070837 h 1071040"/>
              <a:gd name="connsiteX0" fmla="*/ 294184 w 844048"/>
              <a:gd name="connsiteY0" fmla="*/ 1070836 h 1071040"/>
              <a:gd name="connsiteX1" fmla="*/ 106976 w 844048"/>
              <a:gd name="connsiteY1" fmla="*/ 703871 h 1071040"/>
              <a:gd name="connsiteX2" fmla="*/ 29155 w 844048"/>
              <a:gd name="connsiteY2" fmla="*/ 592003 h 1071040"/>
              <a:gd name="connsiteX3" fmla="*/ 41163 w 844048"/>
              <a:gd name="connsiteY3" fmla="*/ 457893 h 1071040"/>
              <a:gd name="connsiteX4" fmla="*/ 208712 w 844048"/>
              <a:gd name="connsiteY4" fmla="*/ 530647 h 1071040"/>
              <a:gd name="connsiteX5" fmla="*/ 209117 w 844048"/>
              <a:gd name="connsiteY5" fmla="*/ 650369 h 1071040"/>
              <a:gd name="connsiteX6" fmla="*/ 206634 w 844048"/>
              <a:gd name="connsiteY6" fmla="*/ 64024 h 1071040"/>
              <a:gd name="connsiteX7" fmla="*/ 374690 w 844048"/>
              <a:gd name="connsiteY7" fmla="*/ 66405 h 1071040"/>
              <a:gd name="connsiteX8" fmla="*/ 374487 w 844048"/>
              <a:gd name="connsiteY8" fmla="*/ 455816 h 1071040"/>
              <a:gd name="connsiteX9" fmla="*/ 372208 w 844048"/>
              <a:gd name="connsiteY9" fmla="*/ 312679 h 1071040"/>
              <a:gd name="connsiteX10" fmla="*/ 539858 w 844048"/>
              <a:gd name="connsiteY10" fmla="*/ 323651 h 1071040"/>
              <a:gd name="connsiteX11" fmla="*/ 539959 w 844048"/>
              <a:gd name="connsiteY11" fmla="*/ 489255 h 1071040"/>
              <a:gd name="connsiteX12" fmla="*/ 544722 w 844048"/>
              <a:gd name="connsiteY12" fmla="*/ 372182 h 1071040"/>
              <a:gd name="connsiteX13" fmla="*/ 690840 w 844048"/>
              <a:gd name="connsiteY13" fmla="*/ 355652 h 1071040"/>
              <a:gd name="connsiteX14" fmla="*/ 688356 w 844048"/>
              <a:gd name="connsiteY14" fmla="*/ 523706 h 1071040"/>
              <a:gd name="connsiteX15" fmla="*/ 682050 w 844048"/>
              <a:gd name="connsiteY15" fmla="*/ 447083 h 1071040"/>
              <a:gd name="connsiteX16" fmla="*/ 841517 w 844048"/>
              <a:gd name="connsiteY16" fmla="*/ 462352 h 1071040"/>
              <a:gd name="connsiteX17" fmla="*/ 834271 w 844048"/>
              <a:gd name="connsiteY17" fmla="*/ 732750 h 1071040"/>
              <a:gd name="connsiteX18" fmla="*/ 729749 w 844048"/>
              <a:gd name="connsiteY18" fmla="*/ 1071040 h 1071040"/>
              <a:gd name="connsiteX19" fmla="*/ 294184 w 844048"/>
              <a:gd name="connsiteY19" fmla="*/ 1070836 h 1071040"/>
              <a:gd name="connsiteX0" fmla="*/ 294184 w 844048"/>
              <a:gd name="connsiteY0" fmla="*/ 1070836 h 1096443"/>
              <a:gd name="connsiteX1" fmla="*/ 288112 w 844048"/>
              <a:gd name="connsiteY1" fmla="*/ 1068812 h 1096443"/>
              <a:gd name="connsiteX2" fmla="*/ 106976 w 844048"/>
              <a:gd name="connsiteY2" fmla="*/ 703871 h 1096443"/>
              <a:gd name="connsiteX3" fmla="*/ 29155 w 844048"/>
              <a:gd name="connsiteY3" fmla="*/ 592003 h 1096443"/>
              <a:gd name="connsiteX4" fmla="*/ 41163 w 844048"/>
              <a:gd name="connsiteY4" fmla="*/ 457893 h 1096443"/>
              <a:gd name="connsiteX5" fmla="*/ 208712 w 844048"/>
              <a:gd name="connsiteY5" fmla="*/ 530647 h 1096443"/>
              <a:gd name="connsiteX6" fmla="*/ 209117 w 844048"/>
              <a:gd name="connsiteY6" fmla="*/ 650369 h 1096443"/>
              <a:gd name="connsiteX7" fmla="*/ 206634 w 844048"/>
              <a:gd name="connsiteY7" fmla="*/ 64024 h 1096443"/>
              <a:gd name="connsiteX8" fmla="*/ 374690 w 844048"/>
              <a:gd name="connsiteY8" fmla="*/ 66405 h 1096443"/>
              <a:gd name="connsiteX9" fmla="*/ 374487 w 844048"/>
              <a:gd name="connsiteY9" fmla="*/ 455816 h 1096443"/>
              <a:gd name="connsiteX10" fmla="*/ 372208 w 844048"/>
              <a:gd name="connsiteY10" fmla="*/ 312679 h 1096443"/>
              <a:gd name="connsiteX11" fmla="*/ 539858 w 844048"/>
              <a:gd name="connsiteY11" fmla="*/ 323651 h 1096443"/>
              <a:gd name="connsiteX12" fmla="*/ 539959 w 844048"/>
              <a:gd name="connsiteY12" fmla="*/ 489255 h 1096443"/>
              <a:gd name="connsiteX13" fmla="*/ 544722 w 844048"/>
              <a:gd name="connsiteY13" fmla="*/ 372182 h 1096443"/>
              <a:gd name="connsiteX14" fmla="*/ 690840 w 844048"/>
              <a:gd name="connsiteY14" fmla="*/ 355652 h 1096443"/>
              <a:gd name="connsiteX15" fmla="*/ 688356 w 844048"/>
              <a:gd name="connsiteY15" fmla="*/ 523706 h 1096443"/>
              <a:gd name="connsiteX16" fmla="*/ 682050 w 844048"/>
              <a:gd name="connsiteY16" fmla="*/ 447083 h 1096443"/>
              <a:gd name="connsiteX17" fmla="*/ 841517 w 844048"/>
              <a:gd name="connsiteY17" fmla="*/ 462352 h 1096443"/>
              <a:gd name="connsiteX18" fmla="*/ 834271 w 844048"/>
              <a:gd name="connsiteY18" fmla="*/ 732750 h 1096443"/>
              <a:gd name="connsiteX19" fmla="*/ 729749 w 844048"/>
              <a:gd name="connsiteY19" fmla="*/ 1071040 h 1096443"/>
              <a:gd name="connsiteX20" fmla="*/ 294184 w 844048"/>
              <a:gd name="connsiteY20" fmla="*/ 1070836 h 1096443"/>
              <a:gd name="connsiteX0" fmla="*/ 495495 w 844048"/>
              <a:gd name="connsiteY0" fmla="*/ 1068271 h 1095773"/>
              <a:gd name="connsiteX1" fmla="*/ 288112 w 844048"/>
              <a:gd name="connsiteY1" fmla="*/ 1068812 h 1095773"/>
              <a:gd name="connsiteX2" fmla="*/ 106976 w 844048"/>
              <a:gd name="connsiteY2" fmla="*/ 703871 h 1095773"/>
              <a:gd name="connsiteX3" fmla="*/ 29155 w 844048"/>
              <a:gd name="connsiteY3" fmla="*/ 592003 h 1095773"/>
              <a:gd name="connsiteX4" fmla="*/ 41163 w 844048"/>
              <a:gd name="connsiteY4" fmla="*/ 457893 h 1095773"/>
              <a:gd name="connsiteX5" fmla="*/ 208712 w 844048"/>
              <a:gd name="connsiteY5" fmla="*/ 530647 h 1095773"/>
              <a:gd name="connsiteX6" fmla="*/ 209117 w 844048"/>
              <a:gd name="connsiteY6" fmla="*/ 650369 h 1095773"/>
              <a:gd name="connsiteX7" fmla="*/ 206634 w 844048"/>
              <a:gd name="connsiteY7" fmla="*/ 64024 h 1095773"/>
              <a:gd name="connsiteX8" fmla="*/ 374690 w 844048"/>
              <a:gd name="connsiteY8" fmla="*/ 66405 h 1095773"/>
              <a:gd name="connsiteX9" fmla="*/ 374487 w 844048"/>
              <a:gd name="connsiteY9" fmla="*/ 455816 h 1095773"/>
              <a:gd name="connsiteX10" fmla="*/ 372208 w 844048"/>
              <a:gd name="connsiteY10" fmla="*/ 312679 h 1095773"/>
              <a:gd name="connsiteX11" fmla="*/ 539858 w 844048"/>
              <a:gd name="connsiteY11" fmla="*/ 323651 h 1095773"/>
              <a:gd name="connsiteX12" fmla="*/ 539959 w 844048"/>
              <a:gd name="connsiteY12" fmla="*/ 489255 h 1095773"/>
              <a:gd name="connsiteX13" fmla="*/ 544722 w 844048"/>
              <a:gd name="connsiteY13" fmla="*/ 372182 h 1095773"/>
              <a:gd name="connsiteX14" fmla="*/ 690840 w 844048"/>
              <a:gd name="connsiteY14" fmla="*/ 355652 h 1095773"/>
              <a:gd name="connsiteX15" fmla="*/ 688356 w 844048"/>
              <a:gd name="connsiteY15" fmla="*/ 523706 h 1095773"/>
              <a:gd name="connsiteX16" fmla="*/ 682050 w 844048"/>
              <a:gd name="connsiteY16" fmla="*/ 447083 h 1095773"/>
              <a:gd name="connsiteX17" fmla="*/ 841517 w 844048"/>
              <a:gd name="connsiteY17" fmla="*/ 462352 h 1095773"/>
              <a:gd name="connsiteX18" fmla="*/ 834271 w 844048"/>
              <a:gd name="connsiteY18" fmla="*/ 732750 h 1095773"/>
              <a:gd name="connsiteX19" fmla="*/ 729749 w 844048"/>
              <a:gd name="connsiteY19" fmla="*/ 1071040 h 1095773"/>
              <a:gd name="connsiteX20" fmla="*/ 495495 w 844048"/>
              <a:gd name="connsiteY20" fmla="*/ 1068271 h 1095773"/>
              <a:gd name="connsiteX0" fmla="*/ 495495 w 844048"/>
              <a:gd name="connsiteY0" fmla="*/ 1068271 h 1071040"/>
              <a:gd name="connsiteX1" fmla="*/ 196075 w 844048"/>
              <a:gd name="connsiteY1" fmla="*/ 868641 h 1071040"/>
              <a:gd name="connsiteX2" fmla="*/ 106976 w 844048"/>
              <a:gd name="connsiteY2" fmla="*/ 703871 h 1071040"/>
              <a:gd name="connsiteX3" fmla="*/ 29155 w 844048"/>
              <a:gd name="connsiteY3" fmla="*/ 592003 h 1071040"/>
              <a:gd name="connsiteX4" fmla="*/ 41163 w 844048"/>
              <a:gd name="connsiteY4" fmla="*/ 457893 h 1071040"/>
              <a:gd name="connsiteX5" fmla="*/ 208712 w 844048"/>
              <a:gd name="connsiteY5" fmla="*/ 530647 h 1071040"/>
              <a:gd name="connsiteX6" fmla="*/ 209117 w 844048"/>
              <a:gd name="connsiteY6" fmla="*/ 650369 h 1071040"/>
              <a:gd name="connsiteX7" fmla="*/ 206634 w 844048"/>
              <a:gd name="connsiteY7" fmla="*/ 64024 h 1071040"/>
              <a:gd name="connsiteX8" fmla="*/ 374690 w 844048"/>
              <a:gd name="connsiteY8" fmla="*/ 66405 h 1071040"/>
              <a:gd name="connsiteX9" fmla="*/ 374487 w 844048"/>
              <a:gd name="connsiteY9" fmla="*/ 455816 h 1071040"/>
              <a:gd name="connsiteX10" fmla="*/ 372208 w 844048"/>
              <a:gd name="connsiteY10" fmla="*/ 312679 h 1071040"/>
              <a:gd name="connsiteX11" fmla="*/ 539858 w 844048"/>
              <a:gd name="connsiteY11" fmla="*/ 323651 h 1071040"/>
              <a:gd name="connsiteX12" fmla="*/ 539959 w 844048"/>
              <a:gd name="connsiteY12" fmla="*/ 489255 h 1071040"/>
              <a:gd name="connsiteX13" fmla="*/ 544722 w 844048"/>
              <a:gd name="connsiteY13" fmla="*/ 372182 h 1071040"/>
              <a:gd name="connsiteX14" fmla="*/ 690840 w 844048"/>
              <a:gd name="connsiteY14" fmla="*/ 355652 h 1071040"/>
              <a:gd name="connsiteX15" fmla="*/ 688356 w 844048"/>
              <a:gd name="connsiteY15" fmla="*/ 523706 h 1071040"/>
              <a:gd name="connsiteX16" fmla="*/ 682050 w 844048"/>
              <a:gd name="connsiteY16" fmla="*/ 447083 h 1071040"/>
              <a:gd name="connsiteX17" fmla="*/ 841517 w 844048"/>
              <a:gd name="connsiteY17" fmla="*/ 462352 h 1071040"/>
              <a:gd name="connsiteX18" fmla="*/ 834271 w 844048"/>
              <a:gd name="connsiteY18" fmla="*/ 732750 h 1071040"/>
              <a:gd name="connsiteX19" fmla="*/ 729749 w 844048"/>
              <a:gd name="connsiteY19" fmla="*/ 1071040 h 1071040"/>
              <a:gd name="connsiteX20" fmla="*/ 495495 w 844048"/>
              <a:gd name="connsiteY20" fmla="*/ 1068271 h 1071040"/>
              <a:gd name="connsiteX0" fmla="*/ 495495 w 844048"/>
              <a:gd name="connsiteY0" fmla="*/ 1068271 h 1071040"/>
              <a:gd name="connsiteX1" fmla="*/ 196075 w 844048"/>
              <a:gd name="connsiteY1" fmla="*/ 868641 h 1071040"/>
              <a:gd name="connsiteX2" fmla="*/ 106976 w 844048"/>
              <a:gd name="connsiteY2" fmla="*/ 703871 h 1071040"/>
              <a:gd name="connsiteX3" fmla="*/ 29155 w 844048"/>
              <a:gd name="connsiteY3" fmla="*/ 592003 h 1071040"/>
              <a:gd name="connsiteX4" fmla="*/ 41163 w 844048"/>
              <a:gd name="connsiteY4" fmla="*/ 457893 h 1071040"/>
              <a:gd name="connsiteX5" fmla="*/ 208712 w 844048"/>
              <a:gd name="connsiteY5" fmla="*/ 530647 h 1071040"/>
              <a:gd name="connsiteX6" fmla="*/ 209117 w 844048"/>
              <a:gd name="connsiteY6" fmla="*/ 650369 h 1071040"/>
              <a:gd name="connsiteX7" fmla="*/ 206634 w 844048"/>
              <a:gd name="connsiteY7" fmla="*/ 64024 h 1071040"/>
              <a:gd name="connsiteX8" fmla="*/ 374690 w 844048"/>
              <a:gd name="connsiteY8" fmla="*/ 66405 h 1071040"/>
              <a:gd name="connsiteX9" fmla="*/ 374487 w 844048"/>
              <a:gd name="connsiteY9" fmla="*/ 455816 h 1071040"/>
              <a:gd name="connsiteX10" fmla="*/ 372208 w 844048"/>
              <a:gd name="connsiteY10" fmla="*/ 312679 h 1071040"/>
              <a:gd name="connsiteX11" fmla="*/ 539858 w 844048"/>
              <a:gd name="connsiteY11" fmla="*/ 323651 h 1071040"/>
              <a:gd name="connsiteX12" fmla="*/ 539959 w 844048"/>
              <a:gd name="connsiteY12" fmla="*/ 489255 h 1071040"/>
              <a:gd name="connsiteX13" fmla="*/ 544722 w 844048"/>
              <a:gd name="connsiteY13" fmla="*/ 372182 h 1071040"/>
              <a:gd name="connsiteX14" fmla="*/ 690840 w 844048"/>
              <a:gd name="connsiteY14" fmla="*/ 355652 h 1071040"/>
              <a:gd name="connsiteX15" fmla="*/ 688356 w 844048"/>
              <a:gd name="connsiteY15" fmla="*/ 523706 h 1071040"/>
              <a:gd name="connsiteX16" fmla="*/ 682050 w 844048"/>
              <a:gd name="connsiteY16" fmla="*/ 447083 h 1071040"/>
              <a:gd name="connsiteX17" fmla="*/ 841517 w 844048"/>
              <a:gd name="connsiteY17" fmla="*/ 462352 h 1071040"/>
              <a:gd name="connsiteX18" fmla="*/ 834271 w 844048"/>
              <a:gd name="connsiteY18" fmla="*/ 732750 h 1071040"/>
              <a:gd name="connsiteX19" fmla="*/ 729749 w 844048"/>
              <a:gd name="connsiteY19" fmla="*/ 1071040 h 1071040"/>
              <a:gd name="connsiteX20" fmla="*/ 495495 w 844048"/>
              <a:gd name="connsiteY20" fmla="*/ 1068271 h 1071040"/>
              <a:gd name="connsiteX0" fmla="*/ 495495 w 844048"/>
              <a:gd name="connsiteY0" fmla="*/ 1068271 h 1071040"/>
              <a:gd name="connsiteX1" fmla="*/ 196075 w 844048"/>
              <a:gd name="connsiteY1" fmla="*/ 868641 h 1071040"/>
              <a:gd name="connsiteX2" fmla="*/ 106976 w 844048"/>
              <a:gd name="connsiteY2" fmla="*/ 703871 h 1071040"/>
              <a:gd name="connsiteX3" fmla="*/ 29155 w 844048"/>
              <a:gd name="connsiteY3" fmla="*/ 592003 h 1071040"/>
              <a:gd name="connsiteX4" fmla="*/ 41163 w 844048"/>
              <a:gd name="connsiteY4" fmla="*/ 457893 h 1071040"/>
              <a:gd name="connsiteX5" fmla="*/ 208712 w 844048"/>
              <a:gd name="connsiteY5" fmla="*/ 530647 h 1071040"/>
              <a:gd name="connsiteX6" fmla="*/ 209117 w 844048"/>
              <a:gd name="connsiteY6" fmla="*/ 650369 h 1071040"/>
              <a:gd name="connsiteX7" fmla="*/ 206634 w 844048"/>
              <a:gd name="connsiteY7" fmla="*/ 64024 h 1071040"/>
              <a:gd name="connsiteX8" fmla="*/ 374690 w 844048"/>
              <a:gd name="connsiteY8" fmla="*/ 66405 h 1071040"/>
              <a:gd name="connsiteX9" fmla="*/ 374487 w 844048"/>
              <a:gd name="connsiteY9" fmla="*/ 455816 h 1071040"/>
              <a:gd name="connsiteX10" fmla="*/ 372208 w 844048"/>
              <a:gd name="connsiteY10" fmla="*/ 312679 h 1071040"/>
              <a:gd name="connsiteX11" fmla="*/ 539858 w 844048"/>
              <a:gd name="connsiteY11" fmla="*/ 323651 h 1071040"/>
              <a:gd name="connsiteX12" fmla="*/ 539959 w 844048"/>
              <a:gd name="connsiteY12" fmla="*/ 489255 h 1071040"/>
              <a:gd name="connsiteX13" fmla="*/ 544722 w 844048"/>
              <a:gd name="connsiteY13" fmla="*/ 372182 h 1071040"/>
              <a:gd name="connsiteX14" fmla="*/ 690840 w 844048"/>
              <a:gd name="connsiteY14" fmla="*/ 355652 h 1071040"/>
              <a:gd name="connsiteX15" fmla="*/ 688356 w 844048"/>
              <a:gd name="connsiteY15" fmla="*/ 523706 h 1071040"/>
              <a:gd name="connsiteX16" fmla="*/ 682050 w 844048"/>
              <a:gd name="connsiteY16" fmla="*/ 447083 h 1071040"/>
              <a:gd name="connsiteX17" fmla="*/ 841517 w 844048"/>
              <a:gd name="connsiteY17" fmla="*/ 462352 h 1071040"/>
              <a:gd name="connsiteX18" fmla="*/ 834271 w 844048"/>
              <a:gd name="connsiteY18" fmla="*/ 732750 h 1071040"/>
              <a:gd name="connsiteX19" fmla="*/ 729749 w 844048"/>
              <a:gd name="connsiteY19" fmla="*/ 1071040 h 1071040"/>
              <a:gd name="connsiteX20" fmla="*/ 495495 w 844048"/>
              <a:gd name="connsiteY20" fmla="*/ 1068271 h 1071040"/>
              <a:gd name="connsiteX0" fmla="*/ 525873 w 844048"/>
              <a:gd name="connsiteY0" fmla="*/ 1021420 h 1071040"/>
              <a:gd name="connsiteX1" fmla="*/ 196075 w 844048"/>
              <a:gd name="connsiteY1" fmla="*/ 868641 h 1071040"/>
              <a:gd name="connsiteX2" fmla="*/ 106976 w 844048"/>
              <a:gd name="connsiteY2" fmla="*/ 703871 h 1071040"/>
              <a:gd name="connsiteX3" fmla="*/ 29155 w 844048"/>
              <a:gd name="connsiteY3" fmla="*/ 592003 h 1071040"/>
              <a:gd name="connsiteX4" fmla="*/ 41163 w 844048"/>
              <a:gd name="connsiteY4" fmla="*/ 457893 h 1071040"/>
              <a:gd name="connsiteX5" fmla="*/ 208712 w 844048"/>
              <a:gd name="connsiteY5" fmla="*/ 530647 h 1071040"/>
              <a:gd name="connsiteX6" fmla="*/ 209117 w 844048"/>
              <a:gd name="connsiteY6" fmla="*/ 650369 h 1071040"/>
              <a:gd name="connsiteX7" fmla="*/ 206634 w 844048"/>
              <a:gd name="connsiteY7" fmla="*/ 64024 h 1071040"/>
              <a:gd name="connsiteX8" fmla="*/ 374690 w 844048"/>
              <a:gd name="connsiteY8" fmla="*/ 66405 h 1071040"/>
              <a:gd name="connsiteX9" fmla="*/ 374487 w 844048"/>
              <a:gd name="connsiteY9" fmla="*/ 455816 h 1071040"/>
              <a:gd name="connsiteX10" fmla="*/ 372208 w 844048"/>
              <a:gd name="connsiteY10" fmla="*/ 312679 h 1071040"/>
              <a:gd name="connsiteX11" fmla="*/ 539858 w 844048"/>
              <a:gd name="connsiteY11" fmla="*/ 323651 h 1071040"/>
              <a:gd name="connsiteX12" fmla="*/ 539959 w 844048"/>
              <a:gd name="connsiteY12" fmla="*/ 489255 h 1071040"/>
              <a:gd name="connsiteX13" fmla="*/ 544722 w 844048"/>
              <a:gd name="connsiteY13" fmla="*/ 372182 h 1071040"/>
              <a:gd name="connsiteX14" fmla="*/ 690840 w 844048"/>
              <a:gd name="connsiteY14" fmla="*/ 355652 h 1071040"/>
              <a:gd name="connsiteX15" fmla="*/ 688356 w 844048"/>
              <a:gd name="connsiteY15" fmla="*/ 523706 h 1071040"/>
              <a:gd name="connsiteX16" fmla="*/ 682050 w 844048"/>
              <a:gd name="connsiteY16" fmla="*/ 447083 h 1071040"/>
              <a:gd name="connsiteX17" fmla="*/ 841517 w 844048"/>
              <a:gd name="connsiteY17" fmla="*/ 462352 h 1071040"/>
              <a:gd name="connsiteX18" fmla="*/ 834271 w 844048"/>
              <a:gd name="connsiteY18" fmla="*/ 732750 h 1071040"/>
              <a:gd name="connsiteX19" fmla="*/ 729749 w 844048"/>
              <a:gd name="connsiteY19" fmla="*/ 1071040 h 1071040"/>
              <a:gd name="connsiteX20" fmla="*/ 525873 w 844048"/>
              <a:gd name="connsiteY20" fmla="*/ 1021420 h 1071040"/>
              <a:gd name="connsiteX0" fmla="*/ 524903 w 844048"/>
              <a:gd name="connsiteY0" fmla="*/ 1079942 h 1079943"/>
              <a:gd name="connsiteX1" fmla="*/ 196075 w 844048"/>
              <a:gd name="connsiteY1" fmla="*/ 868641 h 1079943"/>
              <a:gd name="connsiteX2" fmla="*/ 106976 w 844048"/>
              <a:gd name="connsiteY2" fmla="*/ 703871 h 1079943"/>
              <a:gd name="connsiteX3" fmla="*/ 29155 w 844048"/>
              <a:gd name="connsiteY3" fmla="*/ 592003 h 1079943"/>
              <a:gd name="connsiteX4" fmla="*/ 41163 w 844048"/>
              <a:gd name="connsiteY4" fmla="*/ 457893 h 1079943"/>
              <a:gd name="connsiteX5" fmla="*/ 208712 w 844048"/>
              <a:gd name="connsiteY5" fmla="*/ 530647 h 1079943"/>
              <a:gd name="connsiteX6" fmla="*/ 209117 w 844048"/>
              <a:gd name="connsiteY6" fmla="*/ 650369 h 1079943"/>
              <a:gd name="connsiteX7" fmla="*/ 206634 w 844048"/>
              <a:gd name="connsiteY7" fmla="*/ 64024 h 1079943"/>
              <a:gd name="connsiteX8" fmla="*/ 374690 w 844048"/>
              <a:gd name="connsiteY8" fmla="*/ 66405 h 1079943"/>
              <a:gd name="connsiteX9" fmla="*/ 374487 w 844048"/>
              <a:gd name="connsiteY9" fmla="*/ 455816 h 1079943"/>
              <a:gd name="connsiteX10" fmla="*/ 372208 w 844048"/>
              <a:gd name="connsiteY10" fmla="*/ 312679 h 1079943"/>
              <a:gd name="connsiteX11" fmla="*/ 539858 w 844048"/>
              <a:gd name="connsiteY11" fmla="*/ 323651 h 1079943"/>
              <a:gd name="connsiteX12" fmla="*/ 539959 w 844048"/>
              <a:gd name="connsiteY12" fmla="*/ 489255 h 1079943"/>
              <a:gd name="connsiteX13" fmla="*/ 544722 w 844048"/>
              <a:gd name="connsiteY13" fmla="*/ 372182 h 1079943"/>
              <a:gd name="connsiteX14" fmla="*/ 690840 w 844048"/>
              <a:gd name="connsiteY14" fmla="*/ 355652 h 1079943"/>
              <a:gd name="connsiteX15" fmla="*/ 688356 w 844048"/>
              <a:gd name="connsiteY15" fmla="*/ 523706 h 1079943"/>
              <a:gd name="connsiteX16" fmla="*/ 682050 w 844048"/>
              <a:gd name="connsiteY16" fmla="*/ 447083 h 1079943"/>
              <a:gd name="connsiteX17" fmla="*/ 841517 w 844048"/>
              <a:gd name="connsiteY17" fmla="*/ 462352 h 1079943"/>
              <a:gd name="connsiteX18" fmla="*/ 834271 w 844048"/>
              <a:gd name="connsiteY18" fmla="*/ 732750 h 1079943"/>
              <a:gd name="connsiteX19" fmla="*/ 729749 w 844048"/>
              <a:gd name="connsiteY19" fmla="*/ 1071040 h 1079943"/>
              <a:gd name="connsiteX20" fmla="*/ 524903 w 844048"/>
              <a:gd name="connsiteY20" fmla="*/ 1079942 h 1079943"/>
              <a:gd name="connsiteX0" fmla="*/ 524903 w 844048"/>
              <a:gd name="connsiteY0" fmla="*/ 1079942 h 1079943"/>
              <a:gd name="connsiteX1" fmla="*/ 196075 w 844048"/>
              <a:gd name="connsiteY1" fmla="*/ 868641 h 1079943"/>
              <a:gd name="connsiteX2" fmla="*/ 106976 w 844048"/>
              <a:gd name="connsiteY2" fmla="*/ 703871 h 1079943"/>
              <a:gd name="connsiteX3" fmla="*/ 29155 w 844048"/>
              <a:gd name="connsiteY3" fmla="*/ 592003 h 1079943"/>
              <a:gd name="connsiteX4" fmla="*/ 41163 w 844048"/>
              <a:gd name="connsiteY4" fmla="*/ 457893 h 1079943"/>
              <a:gd name="connsiteX5" fmla="*/ 208712 w 844048"/>
              <a:gd name="connsiteY5" fmla="*/ 530647 h 1079943"/>
              <a:gd name="connsiteX6" fmla="*/ 209117 w 844048"/>
              <a:gd name="connsiteY6" fmla="*/ 650369 h 1079943"/>
              <a:gd name="connsiteX7" fmla="*/ 206634 w 844048"/>
              <a:gd name="connsiteY7" fmla="*/ 64024 h 1079943"/>
              <a:gd name="connsiteX8" fmla="*/ 374690 w 844048"/>
              <a:gd name="connsiteY8" fmla="*/ 66405 h 1079943"/>
              <a:gd name="connsiteX9" fmla="*/ 374487 w 844048"/>
              <a:gd name="connsiteY9" fmla="*/ 455816 h 1079943"/>
              <a:gd name="connsiteX10" fmla="*/ 372208 w 844048"/>
              <a:gd name="connsiteY10" fmla="*/ 312679 h 1079943"/>
              <a:gd name="connsiteX11" fmla="*/ 539858 w 844048"/>
              <a:gd name="connsiteY11" fmla="*/ 323651 h 1079943"/>
              <a:gd name="connsiteX12" fmla="*/ 539959 w 844048"/>
              <a:gd name="connsiteY12" fmla="*/ 489255 h 1079943"/>
              <a:gd name="connsiteX13" fmla="*/ 544722 w 844048"/>
              <a:gd name="connsiteY13" fmla="*/ 372182 h 1079943"/>
              <a:gd name="connsiteX14" fmla="*/ 690840 w 844048"/>
              <a:gd name="connsiteY14" fmla="*/ 355652 h 1079943"/>
              <a:gd name="connsiteX15" fmla="*/ 688356 w 844048"/>
              <a:gd name="connsiteY15" fmla="*/ 523706 h 1079943"/>
              <a:gd name="connsiteX16" fmla="*/ 682050 w 844048"/>
              <a:gd name="connsiteY16" fmla="*/ 447083 h 1079943"/>
              <a:gd name="connsiteX17" fmla="*/ 841517 w 844048"/>
              <a:gd name="connsiteY17" fmla="*/ 462352 h 1079943"/>
              <a:gd name="connsiteX18" fmla="*/ 834271 w 844048"/>
              <a:gd name="connsiteY18" fmla="*/ 732750 h 1079943"/>
              <a:gd name="connsiteX19" fmla="*/ 729749 w 844048"/>
              <a:gd name="connsiteY19" fmla="*/ 1071040 h 1079943"/>
              <a:gd name="connsiteX20" fmla="*/ 524903 w 844048"/>
              <a:gd name="connsiteY20" fmla="*/ 1079942 h 1079943"/>
              <a:gd name="connsiteX0" fmla="*/ 524903 w 844048"/>
              <a:gd name="connsiteY0" fmla="*/ 1079942 h 1079943"/>
              <a:gd name="connsiteX1" fmla="*/ 196075 w 844048"/>
              <a:gd name="connsiteY1" fmla="*/ 868641 h 1079943"/>
              <a:gd name="connsiteX2" fmla="*/ 106976 w 844048"/>
              <a:gd name="connsiteY2" fmla="*/ 703871 h 1079943"/>
              <a:gd name="connsiteX3" fmla="*/ 29155 w 844048"/>
              <a:gd name="connsiteY3" fmla="*/ 592003 h 1079943"/>
              <a:gd name="connsiteX4" fmla="*/ 41163 w 844048"/>
              <a:gd name="connsiteY4" fmla="*/ 457893 h 1079943"/>
              <a:gd name="connsiteX5" fmla="*/ 208712 w 844048"/>
              <a:gd name="connsiteY5" fmla="*/ 530647 h 1079943"/>
              <a:gd name="connsiteX6" fmla="*/ 209117 w 844048"/>
              <a:gd name="connsiteY6" fmla="*/ 650369 h 1079943"/>
              <a:gd name="connsiteX7" fmla="*/ 206634 w 844048"/>
              <a:gd name="connsiteY7" fmla="*/ 64024 h 1079943"/>
              <a:gd name="connsiteX8" fmla="*/ 374690 w 844048"/>
              <a:gd name="connsiteY8" fmla="*/ 66405 h 1079943"/>
              <a:gd name="connsiteX9" fmla="*/ 374487 w 844048"/>
              <a:gd name="connsiteY9" fmla="*/ 455816 h 1079943"/>
              <a:gd name="connsiteX10" fmla="*/ 372208 w 844048"/>
              <a:gd name="connsiteY10" fmla="*/ 312679 h 1079943"/>
              <a:gd name="connsiteX11" fmla="*/ 539858 w 844048"/>
              <a:gd name="connsiteY11" fmla="*/ 323651 h 1079943"/>
              <a:gd name="connsiteX12" fmla="*/ 539959 w 844048"/>
              <a:gd name="connsiteY12" fmla="*/ 489255 h 1079943"/>
              <a:gd name="connsiteX13" fmla="*/ 544722 w 844048"/>
              <a:gd name="connsiteY13" fmla="*/ 372182 h 1079943"/>
              <a:gd name="connsiteX14" fmla="*/ 690840 w 844048"/>
              <a:gd name="connsiteY14" fmla="*/ 355652 h 1079943"/>
              <a:gd name="connsiteX15" fmla="*/ 688356 w 844048"/>
              <a:gd name="connsiteY15" fmla="*/ 523706 h 1079943"/>
              <a:gd name="connsiteX16" fmla="*/ 682050 w 844048"/>
              <a:gd name="connsiteY16" fmla="*/ 447083 h 1079943"/>
              <a:gd name="connsiteX17" fmla="*/ 841517 w 844048"/>
              <a:gd name="connsiteY17" fmla="*/ 462352 h 1079943"/>
              <a:gd name="connsiteX18" fmla="*/ 834271 w 844048"/>
              <a:gd name="connsiteY18" fmla="*/ 732750 h 1079943"/>
              <a:gd name="connsiteX19" fmla="*/ 729749 w 844048"/>
              <a:gd name="connsiteY19" fmla="*/ 1071040 h 1079943"/>
              <a:gd name="connsiteX20" fmla="*/ 524903 w 844048"/>
              <a:gd name="connsiteY20" fmla="*/ 1079942 h 1079943"/>
              <a:gd name="connsiteX0" fmla="*/ 625639 w 844048"/>
              <a:gd name="connsiteY0" fmla="*/ 1152658 h 1152658"/>
              <a:gd name="connsiteX1" fmla="*/ 196075 w 844048"/>
              <a:gd name="connsiteY1" fmla="*/ 868641 h 1152658"/>
              <a:gd name="connsiteX2" fmla="*/ 106976 w 844048"/>
              <a:gd name="connsiteY2" fmla="*/ 703871 h 1152658"/>
              <a:gd name="connsiteX3" fmla="*/ 29155 w 844048"/>
              <a:gd name="connsiteY3" fmla="*/ 592003 h 1152658"/>
              <a:gd name="connsiteX4" fmla="*/ 41163 w 844048"/>
              <a:gd name="connsiteY4" fmla="*/ 457893 h 1152658"/>
              <a:gd name="connsiteX5" fmla="*/ 208712 w 844048"/>
              <a:gd name="connsiteY5" fmla="*/ 530647 h 1152658"/>
              <a:gd name="connsiteX6" fmla="*/ 209117 w 844048"/>
              <a:gd name="connsiteY6" fmla="*/ 650369 h 1152658"/>
              <a:gd name="connsiteX7" fmla="*/ 206634 w 844048"/>
              <a:gd name="connsiteY7" fmla="*/ 64024 h 1152658"/>
              <a:gd name="connsiteX8" fmla="*/ 374690 w 844048"/>
              <a:gd name="connsiteY8" fmla="*/ 66405 h 1152658"/>
              <a:gd name="connsiteX9" fmla="*/ 374487 w 844048"/>
              <a:gd name="connsiteY9" fmla="*/ 455816 h 1152658"/>
              <a:gd name="connsiteX10" fmla="*/ 372208 w 844048"/>
              <a:gd name="connsiteY10" fmla="*/ 312679 h 1152658"/>
              <a:gd name="connsiteX11" fmla="*/ 539858 w 844048"/>
              <a:gd name="connsiteY11" fmla="*/ 323651 h 1152658"/>
              <a:gd name="connsiteX12" fmla="*/ 539959 w 844048"/>
              <a:gd name="connsiteY12" fmla="*/ 489255 h 1152658"/>
              <a:gd name="connsiteX13" fmla="*/ 544722 w 844048"/>
              <a:gd name="connsiteY13" fmla="*/ 372182 h 1152658"/>
              <a:gd name="connsiteX14" fmla="*/ 690840 w 844048"/>
              <a:gd name="connsiteY14" fmla="*/ 355652 h 1152658"/>
              <a:gd name="connsiteX15" fmla="*/ 688356 w 844048"/>
              <a:gd name="connsiteY15" fmla="*/ 523706 h 1152658"/>
              <a:gd name="connsiteX16" fmla="*/ 682050 w 844048"/>
              <a:gd name="connsiteY16" fmla="*/ 447083 h 1152658"/>
              <a:gd name="connsiteX17" fmla="*/ 841517 w 844048"/>
              <a:gd name="connsiteY17" fmla="*/ 462352 h 1152658"/>
              <a:gd name="connsiteX18" fmla="*/ 834271 w 844048"/>
              <a:gd name="connsiteY18" fmla="*/ 732750 h 1152658"/>
              <a:gd name="connsiteX19" fmla="*/ 729749 w 844048"/>
              <a:gd name="connsiteY19" fmla="*/ 1071040 h 1152658"/>
              <a:gd name="connsiteX20" fmla="*/ 625639 w 844048"/>
              <a:gd name="connsiteY20" fmla="*/ 1152658 h 1152658"/>
              <a:gd name="connsiteX0" fmla="*/ 625639 w 844048"/>
              <a:gd name="connsiteY0" fmla="*/ 1152658 h 1152658"/>
              <a:gd name="connsiteX1" fmla="*/ 196075 w 844048"/>
              <a:gd name="connsiteY1" fmla="*/ 868641 h 1152658"/>
              <a:gd name="connsiteX2" fmla="*/ 106976 w 844048"/>
              <a:gd name="connsiteY2" fmla="*/ 703871 h 1152658"/>
              <a:gd name="connsiteX3" fmla="*/ 29155 w 844048"/>
              <a:gd name="connsiteY3" fmla="*/ 592003 h 1152658"/>
              <a:gd name="connsiteX4" fmla="*/ 41163 w 844048"/>
              <a:gd name="connsiteY4" fmla="*/ 457893 h 1152658"/>
              <a:gd name="connsiteX5" fmla="*/ 208712 w 844048"/>
              <a:gd name="connsiteY5" fmla="*/ 530647 h 1152658"/>
              <a:gd name="connsiteX6" fmla="*/ 209117 w 844048"/>
              <a:gd name="connsiteY6" fmla="*/ 650369 h 1152658"/>
              <a:gd name="connsiteX7" fmla="*/ 206634 w 844048"/>
              <a:gd name="connsiteY7" fmla="*/ 64024 h 1152658"/>
              <a:gd name="connsiteX8" fmla="*/ 374690 w 844048"/>
              <a:gd name="connsiteY8" fmla="*/ 66405 h 1152658"/>
              <a:gd name="connsiteX9" fmla="*/ 374487 w 844048"/>
              <a:gd name="connsiteY9" fmla="*/ 455816 h 1152658"/>
              <a:gd name="connsiteX10" fmla="*/ 372208 w 844048"/>
              <a:gd name="connsiteY10" fmla="*/ 312679 h 1152658"/>
              <a:gd name="connsiteX11" fmla="*/ 539858 w 844048"/>
              <a:gd name="connsiteY11" fmla="*/ 323651 h 1152658"/>
              <a:gd name="connsiteX12" fmla="*/ 539959 w 844048"/>
              <a:gd name="connsiteY12" fmla="*/ 489255 h 1152658"/>
              <a:gd name="connsiteX13" fmla="*/ 544722 w 844048"/>
              <a:gd name="connsiteY13" fmla="*/ 372182 h 1152658"/>
              <a:gd name="connsiteX14" fmla="*/ 690840 w 844048"/>
              <a:gd name="connsiteY14" fmla="*/ 355652 h 1152658"/>
              <a:gd name="connsiteX15" fmla="*/ 688356 w 844048"/>
              <a:gd name="connsiteY15" fmla="*/ 523706 h 1152658"/>
              <a:gd name="connsiteX16" fmla="*/ 682050 w 844048"/>
              <a:gd name="connsiteY16" fmla="*/ 447083 h 1152658"/>
              <a:gd name="connsiteX17" fmla="*/ 841517 w 844048"/>
              <a:gd name="connsiteY17" fmla="*/ 462352 h 1152658"/>
              <a:gd name="connsiteX18" fmla="*/ 834271 w 844048"/>
              <a:gd name="connsiteY18" fmla="*/ 732750 h 1152658"/>
              <a:gd name="connsiteX19" fmla="*/ 776150 w 844048"/>
              <a:gd name="connsiteY19" fmla="*/ 931056 h 1152658"/>
              <a:gd name="connsiteX20" fmla="*/ 625639 w 844048"/>
              <a:gd name="connsiteY20" fmla="*/ 1152658 h 1152658"/>
              <a:gd name="connsiteX0" fmla="*/ 597293 w 844048"/>
              <a:gd name="connsiteY0" fmla="*/ 1096502 h 1096502"/>
              <a:gd name="connsiteX1" fmla="*/ 196075 w 844048"/>
              <a:gd name="connsiteY1" fmla="*/ 868641 h 1096502"/>
              <a:gd name="connsiteX2" fmla="*/ 106976 w 844048"/>
              <a:gd name="connsiteY2" fmla="*/ 703871 h 1096502"/>
              <a:gd name="connsiteX3" fmla="*/ 29155 w 844048"/>
              <a:gd name="connsiteY3" fmla="*/ 592003 h 1096502"/>
              <a:gd name="connsiteX4" fmla="*/ 41163 w 844048"/>
              <a:gd name="connsiteY4" fmla="*/ 457893 h 1096502"/>
              <a:gd name="connsiteX5" fmla="*/ 208712 w 844048"/>
              <a:gd name="connsiteY5" fmla="*/ 530647 h 1096502"/>
              <a:gd name="connsiteX6" fmla="*/ 209117 w 844048"/>
              <a:gd name="connsiteY6" fmla="*/ 650369 h 1096502"/>
              <a:gd name="connsiteX7" fmla="*/ 206634 w 844048"/>
              <a:gd name="connsiteY7" fmla="*/ 64024 h 1096502"/>
              <a:gd name="connsiteX8" fmla="*/ 374690 w 844048"/>
              <a:gd name="connsiteY8" fmla="*/ 66405 h 1096502"/>
              <a:gd name="connsiteX9" fmla="*/ 374487 w 844048"/>
              <a:gd name="connsiteY9" fmla="*/ 455816 h 1096502"/>
              <a:gd name="connsiteX10" fmla="*/ 372208 w 844048"/>
              <a:gd name="connsiteY10" fmla="*/ 312679 h 1096502"/>
              <a:gd name="connsiteX11" fmla="*/ 539858 w 844048"/>
              <a:gd name="connsiteY11" fmla="*/ 323651 h 1096502"/>
              <a:gd name="connsiteX12" fmla="*/ 539959 w 844048"/>
              <a:gd name="connsiteY12" fmla="*/ 489255 h 1096502"/>
              <a:gd name="connsiteX13" fmla="*/ 544722 w 844048"/>
              <a:gd name="connsiteY13" fmla="*/ 372182 h 1096502"/>
              <a:gd name="connsiteX14" fmla="*/ 690840 w 844048"/>
              <a:gd name="connsiteY14" fmla="*/ 355652 h 1096502"/>
              <a:gd name="connsiteX15" fmla="*/ 688356 w 844048"/>
              <a:gd name="connsiteY15" fmla="*/ 523706 h 1096502"/>
              <a:gd name="connsiteX16" fmla="*/ 682050 w 844048"/>
              <a:gd name="connsiteY16" fmla="*/ 447083 h 1096502"/>
              <a:gd name="connsiteX17" fmla="*/ 841517 w 844048"/>
              <a:gd name="connsiteY17" fmla="*/ 462352 h 1096502"/>
              <a:gd name="connsiteX18" fmla="*/ 834271 w 844048"/>
              <a:gd name="connsiteY18" fmla="*/ 732750 h 1096502"/>
              <a:gd name="connsiteX19" fmla="*/ 776150 w 844048"/>
              <a:gd name="connsiteY19" fmla="*/ 931056 h 1096502"/>
              <a:gd name="connsiteX20" fmla="*/ 597293 w 844048"/>
              <a:gd name="connsiteY20" fmla="*/ 1096502 h 1096502"/>
              <a:gd name="connsiteX0" fmla="*/ 597293 w 844048"/>
              <a:gd name="connsiteY0" fmla="*/ 1096502 h 1096855"/>
              <a:gd name="connsiteX1" fmla="*/ 196075 w 844048"/>
              <a:gd name="connsiteY1" fmla="*/ 868641 h 1096855"/>
              <a:gd name="connsiteX2" fmla="*/ 106976 w 844048"/>
              <a:gd name="connsiteY2" fmla="*/ 703871 h 1096855"/>
              <a:gd name="connsiteX3" fmla="*/ 29155 w 844048"/>
              <a:gd name="connsiteY3" fmla="*/ 592003 h 1096855"/>
              <a:gd name="connsiteX4" fmla="*/ 41163 w 844048"/>
              <a:gd name="connsiteY4" fmla="*/ 457893 h 1096855"/>
              <a:gd name="connsiteX5" fmla="*/ 208712 w 844048"/>
              <a:gd name="connsiteY5" fmla="*/ 530647 h 1096855"/>
              <a:gd name="connsiteX6" fmla="*/ 209117 w 844048"/>
              <a:gd name="connsiteY6" fmla="*/ 650369 h 1096855"/>
              <a:gd name="connsiteX7" fmla="*/ 206634 w 844048"/>
              <a:gd name="connsiteY7" fmla="*/ 64024 h 1096855"/>
              <a:gd name="connsiteX8" fmla="*/ 374690 w 844048"/>
              <a:gd name="connsiteY8" fmla="*/ 66405 h 1096855"/>
              <a:gd name="connsiteX9" fmla="*/ 374487 w 844048"/>
              <a:gd name="connsiteY9" fmla="*/ 455816 h 1096855"/>
              <a:gd name="connsiteX10" fmla="*/ 372208 w 844048"/>
              <a:gd name="connsiteY10" fmla="*/ 312679 h 1096855"/>
              <a:gd name="connsiteX11" fmla="*/ 539858 w 844048"/>
              <a:gd name="connsiteY11" fmla="*/ 323651 h 1096855"/>
              <a:gd name="connsiteX12" fmla="*/ 539959 w 844048"/>
              <a:gd name="connsiteY12" fmla="*/ 489255 h 1096855"/>
              <a:gd name="connsiteX13" fmla="*/ 544722 w 844048"/>
              <a:gd name="connsiteY13" fmla="*/ 372182 h 1096855"/>
              <a:gd name="connsiteX14" fmla="*/ 690840 w 844048"/>
              <a:gd name="connsiteY14" fmla="*/ 355652 h 1096855"/>
              <a:gd name="connsiteX15" fmla="*/ 688356 w 844048"/>
              <a:gd name="connsiteY15" fmla="*/ 523706 h 1096855"/>
              <a:gd name="connsiteX16" fmla="*/ 682050 w 844048"/>
              <a:gd name="connsiteY16" fmla="*/ 447083 h 1096855"/>
              <a:gd name="connsiteX17" fmla="*/ 841517 w 844048"/>
              <a:gd name="connsiteY17" fmla="*/ 462352 h 1096855"/>
              <a:gd name="connsiteX18" fmla="*/ 834271 w 844048"/>
              <a:gd name="connsiteY18" fmla="*/ 732750 h 1096855"/>
              <a:gd name="connsiteX19" fmla="*/ 776150 w 844048"/>
              <a:gd name="connsiteY19" fmla="*/ 931056 h 1096855"/>
              <a:gd name="connsiteX20" fmla="*/ 597293 w 844048"/>
              <a:gd name="connsiteY20" fmla="*/ 1096502 h 1096855"/>
              <a:gd name="connsiteX0" fmla="*/ 597293 w 844048"/>
              <a:gd name="connsiteY0" fmla="*/ 1096502 h 1096855"/>
              <a:gd name="connsiteX1" fmla="*/ 196075 w 844048"/>
              <a:gd name="connsiteY1" fmla="*/ 868641 h 1096855"/>
              <a:gd name="connsiteX2" fmla="*/ 106976 w 844048"/>
              <a:gd name="connsiteY2" fmla="*/ 703871 h 1096855"/>
              <a:gd name="connsiteX3" fmla="*/ 29155 w 844048"/>
              <a:gd name="connsiteY3" fmla="*/ 592003 h 1096855"/>
              <a:gd name="connsiteX4" fmla="*/ 41163 w 844048"/>
              <a:gd name="connsiteY4" fmla="*/ 457893 h 1096855"/>
              <a:gd name="connsiteX5" fmla="*/ 208712 w 844048"/>
              <a:gd name="connsiteY5" fmla="*/ 530647 h 1096855"/>
              <a:gd name="connsiteX6" fmla="*/ 209117 w 844048"/>
              <a:gd name="connsiteY6" fmla="*/ 650369 h 1096855"/>
              <a:gd name="connsiteX7" fmla="*/ 206634 w 844048"/>
              <a:gd name="connsiteY7" fmla="*/ 64024 h 1096855"/>
              <a:gd name="connsiteX8" fmla="*/ 374690 w 844048"/>
              <a:gd name="connsiteY8" fmla="*/ 66405 h 1096855"/>
              <a:gd name="connsiteX9" fmla="*/ 374487 w 844048"/>
              <a:gd name="connsiteY9" fmla="*/ 455816 h 1096855"/>
              <a:gd name="connsiteX10" fmla="*/ 372208 w 844048"/>
              <a:gd name="connsiteY10" fmla="*/ 312679 h 1096855"/>
              <a:gd name="connsiteX11" fmla="*/ 539858 w 844048"/>
              <a:gd name="connsiteY11" fmla="*/ 323651 h 1096855"/>
              <a:gd name="connsiteX12" fmla="*/ 539959 w 844048"/>
              <a:gd name="connsiteY12" fmla="*/ 489255 h 1096855"/>
              <a:gd name="connsiteX13" fmla="*/ 544722 w 844048"/>
              <a:gd name="connsiteY13" fmla="*/ 372182 h 1096855"/>
              <a:gd name="connsiteX14" fmla="*/ 690840 w 844048"/>
              <a:gd name="connsiteY14" fmla="*/ 355652 h 1096855"/>
              <a:gd name="connsiteX15" fmla="*/ 688356 w 844048"/>
              <a:gd name="connsiteY15" fmla="*/ 523706 h 1096855"/>
              <a:gd name="connsiteX16" fmla="*/ 682050 w 844048"/>
              <a:gd name="connsiteY16" fmla="*/ 447083 h 1096855"/>
              <a:gd name="connsiteX17" fmla="*/ 841517 w 844048"/>
              <a:gd name="connsiteY17" fmla="*/ 462352 h 1096855"/>
              <a:gd name="connsiteX18" fmla="*/ 834271 w 844048"/>
              <a:gd name="connsiteY18" fmla="*/ 732750 h 1096855"/>
              <a:gd name="connsiteX19" fmla="*/ 776150 w 844048"/>
              <a:gd name="connsiteY19" fmla="*/ 931056 h 1096855"/>
              <a:gd name="connsiteX20" fmla="*/ 597293 w 844048"/>
              <a:gd name="connsiteY20" fmla="*/ 1096502 h 1096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844048" h="1096855">
                <a:moveTo>
                  <a:pt x="597293" y="1096502"/>
                </a:moveTo>
                <a:cubicBezTo>
                  <a:pt x="534789" y="1105536"/>
                  <a:pt x="309994" y="939074"/>
                  <a:pt x="196075" y="868641"/>
                </a:cubicBezTo>
                <a:cubicBezTo>
                  <a:pt x="164874" y="807480"/>
                  <a:pt x="150136" y="783339"/>
                  <a:pt x="106976" y="703871"/>
                </a:cubicBezTo>
                <a:lnTo>
                  <a:pt x="29155" y="592003"/>
                </a:lnTo>
                <a:cubicBezTo>
                  <a:pt x="-21611" y="527456"/>
                  <a:pt x="1441" y="477197"/>
                  <a:pt x="41163" y="457893"/>
                </a:cubicBezTo>
                <a:cubicBezTo>
                  <a:pt x="79820" y="424252"/>
                  <a:pt x="133095" y="448562"/>
                  <a:pt x="208712" y="530647"/>
                </a:cubicBezTo>
                <a:lnTo>
                  <a:pt x="209117" y="650369"/>
                </a:lnTo>
                <a:cubicBezTo>
                  <a:pt x="207496" y="450952"/>
                  <a:pt x="208255" y="263441"/>
                  <a:pt x="206634" y="64024"/>
                </a:cubicBezTo>
                <a:cubicBezTo>
                  <a:pt x="207090" y="-16939"/>
                  <a:pt x="371854" y="-26463"/>
                  <a:pt x="374690" y="66405"/>
                </a:cubicBezTo>
                <a:cubicBezTo>
                  <a:pt x="376210" y="200971"/>
                  <a:pt x="372967" y="321250"/>
                  <a:pt x="374487" y="455816"/>
                </a:cubicBezTo>
                <a:cubicBezTo>
                  <a:pt x="373727" y="408104"/>
                  <a:pt x="372968" y="360391"/>
                  <a:pt x="372208" y="312679"/>
                </a:cubicBezTo>
                <a:cubicBezTo>
                  <a:pt x="430408" y="230735"/>
                  <a:pt x="542567" y="251183"/>
                  <a:pt x="539858" y="323651"/>
                </a:cubicBezTo>
                <a:cubicBezTo>
                  <a:pt x="539892" y="378852"/>
                  <a:pt x="539925" y="434054"/>
                  <a:pt x="539959" y="489255"/>
                </a:cubicBezTo>
                <a:lnTo>
                  <a:pt x="544722" y="372182"/>
                </a:lnTo>
                <a:cubicBezTo>
                  <a:pt x="538013" y="287250"/>
                  <a:pt x="681821" y="283352"/>
                  <a:pt x="690840" y="355652"/>
                </a:cubicBezTo>
                <a:lnTo>
                  <a:pt x="688356" y="523706"/>
                </a:lnTo>
                <a:cubicBezTo>
                  <a:pt x="687528" y="486383"/>
                  <a:pt x="682878" y="484406"/>
                  <a:pt x="682050" y="447083"/>
                </a:cubicBezTo>
                <a:cubicBezTo>
                  <a:pt x="719560" y="303279"/>
                  <a:pt x="836467" y="376424"/>
                  <a:pt x="841517" y="462352"/>
                </a:cubicBezTo>
                <a:cubicBezTo>
                  <a:pt x="847039" y="566773"/>
                  <a:pt x="843035" y="635473"/>
                  <a:pt x="834271" y="732750"/>
                </a:cubicBezTo>
                <a:cubicBezTo>
                  <a:pt x="824037" y="863770"/>
                  <a:pt x="807816" y="819086"/>
                  <a:pt x="776150" y="931056"/>
                </a:cubicBezTo>
                <a:cubicBezTo>
                  <a:pt x="725980" y="1004923"/>
                  <a:pt x="682278" y="1093777"/>
                  <a:pt x="597293" y="1096502"/>
                </a:cubicBezTo>
                <a:close/>
              </a:path>
            </a:pathLst>
          </a:custGeom>
          <a:gradFill>
            <a:gsLst>
              <a:gs pos="0">
                <a:srgbClr val="C0BC00">
                  <a:alpha val="68000"/>
                </a:srgbClr>
              </a:gs>
              <a:gs pos="50000">
                <a:srgbClr val="C0BC00">
                  <a:alpha val="42000"/>
                </a:srgbClr>
              </a:gs>
              <a:gs pos="100000">
                <a:srgbClr val="C0BC00">
                  <a:alpha val="0"/>
                </a:srgbClr>
              </a:gs>
            </a:gsLst>
            <a:lin ang="5400000" scaled="0"/>
          </a:gra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3089" name="Picture 20" descr="D:\ppt case\龍騰\瘋電學-動態簡報\5綠色能源\vm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2" t="17191" r="21483" b="29668"/>
          <a:stretch>
            <a:fillRect/>
          </a:stretch>
        </p:blipFill>
        <p:spPr bwMode="auto">
          <a:xfrm rot="-986332">
            <a:off x="519113" y="-222250"/>
            <a:ext cx="3562350" cy="246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群組 2"/>
          <p:cNvGrpSpPr>
            <a:grpSpLocks/>
          </p:cNvGrpSpPr>
          <p:nvPr/>
        </p:nvGrpSpPr>
        <p:grpSpPr bwMode="auto">
          <a:xfrm>
            <a:off x="7499350" y="44450"/>
            <a:ext cx="1616075" cy="455613"/>
            <a:chOff x="7498659" y="367326"/>
            <a:chExt cx="1616153" cy="455354"/>
          </a:xfrm>
        </p:grpSpPr>
        <p:pic>
          <p:nvPicPr>
            <p:cNvPr id="3091" name="Picture 82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418" t="52254" r="25464" b="41472"/>
            <a:stretch>
              <a:fillRect/>
            </a:stretch>
          </p:blipFill>
          <p:spPr bwMode="auto">
            <a:xfrm>
              <a:off x="7816932" y="473667"/>
              <a:ext cx="1297880" cy="349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82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388" t="33533" r="26982" b="49614"/>
            <a:stretch>
              <a:fillRect/>
            </a:stretch>
          </p:blipFill>
          <p:spPr bwMode="auto">
            <a:xfrm>
              <a:off x="7498659" y="367326"/>
              <a:ext cx="413141" cy="406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4254173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99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99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6" presetClass="emph" presetSubtype="0" repeatCount="4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4" presetID="26" presetClass="emph" presetSubtype="0" repeatCount="4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2" grpId="0"/>
      <p:bldP spid="309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404664"/>
            <a:ext cx="7776863" cy="583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237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732</Words>
  <Application>Microsoft Office PowerPoint</Application>
  <PresentationFormat>如螢幕大小 (4:3)</PresentationFormat>
  <Paragraphs>69</Paragraphs>
  <Slides>29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29</vt:i4>
      </vt:variant>
    </vt:vector>
  </HeadingPairs>
  <TitlesOfParts>
    <vt:vector size="36" baseType="lpstr">
      <vt:lpstr>微軟正黑體</vt:lpstr>
      <vt:lpstr>新細明體</vt:lpstr>
      <vt:lpstr>標楷體</vt:lpstr>
      <vt:lpstr>Arial</vt:lpstr>
      <vt:lpstr>Calibri</vt:lpstr>
      <vt:lpstr>預設簡報設計</vt:lpstr>
      <vt:lpstr>Office 佈景主題</vt:lpstr>
      <vt:lpstr>綠色能源</vt:lpstr>
      <vt:lpstr>目錄</vt:lpstr>
      <vt:lpstr>綠色能源是什麼? </vt:lpstr>
      <vt:lpstr>常聽到的綠色能源</vt:lpstr>
      <vt:lpstr>目前台灣發電的方法</vt:lpstr>
      <vt:lpstr>適合台灣的綠色能源</vt:lpstr>
      <vt:lpstr>綠色能源的未來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~相關影片~</vt:lpstr>
      <vt:lpstr>謝謝大家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綠色能源</dc:title>
  <dc:creator>user</dc:creator>
  <cp:lastModifiedBy>5a88</cp:lastModifiedBy>
  <cp:revision>19</cp:revision>
  <dcterms:created xsi:type="dcterms:W3CDTF">2011-06-01T06:13:06Z</dcterms:created>
  <dcterms:modified xsi:type="dcterms:W3CDTF">2019-05-06T05:38:46Z</dcterms:modified>
</cp:coreProperties>
</file>