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>
      <p:cViewPr varScale="1">
        <p:scale>
          <a:sx n="109" d="100"/>
          <a:sy n="109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B50-9DDD-4B99-AA53-9CCB43A40E96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56DEA-9D6C-49BE-97E7-85FDD2C337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6DEA-9D6C-49BE-97E7-85FDD2C3372A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88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98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47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79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9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48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2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47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9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6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97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1AF0-5EB1-5844-AF23-8FA970029233}" type="datetimeFigureOut">
              <a:rPr lang="en-US" altLang="zh-TW" smtClean="0"/>
              <a:pPr/>
              <a:t>5/9/2019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D343-48C9-8448-BEB2-C5255FC4572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4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aMM10pVFL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4337D8BF-36F9-C043-938B-7FB7F786C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239EAE9-AD55-804F-B43E-71DCC666D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極地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A8CB9D-9B3E-FE45-A45C-57A35822B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組員：葉光齊、舒冠博</a:t>
            </a:r>
            <a:endParaRPr lang="zh-TW" altLang="en-US" dirty="0"/>
          </a:p>
        </p:txBody>
      </p:sp>
      <p:pic>
        <p:nvPicPr>
          <p:cNvPr id="8" name="圖形 8" descr="印章">
            <a:extLst>
              <a:ext uri="{FF2B5EF4-FFF2-40B4-BE49-F238E27FC236}">
                <a16:creationId xmlns:a16="http://schemas.microsoft.com/office/drawing/2014/main" id="{38EE6317-3143-9443-9B31-63847A444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080" y="1992437"/>
            <a:ext cx="1674818" cy="1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9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</a:rPr>
              <a:t>                                                     雪狐      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8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                                           </a:t>
            </a:r>
            <a:r>
              <a:rPr lang="zh-TW" altLang="en-US" sz="9600" dirty="0" smtClean="0">
                <a:solidFill>
                  <a:srgbClr val="FF0000"/>
                </a:solidFill>
              </a:rPr>
              <a:t>海獅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</a:rPr>
              <a:t>                                     企鵝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</a:rPr>
              <a:t>大貓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20824" y="10387"/>
            <a:ext cx="14833648" cy="720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</a:rPr>
              <a:t>                        </a:t>
            </a:r>
            <a:r>
              <a:rPr lang="zh-TW" altLang="en-US" sz="6600" dirty="0" smtClean="0">
                <a:solidFill>
                  <a:srgbClr val="FF0000"/>
                </a:solidFill>
              </a:rPr>
              <a:t>貓頭鷹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</a:t>
            </a:r>
            <a:r>
              <a:rPr lang="zh-TW" altLang="en-US" sz="9600" dirty="0" smtClean="0">
                <a:solidFill>
                  <a:srgbClr val="FF0000"/>
                </a:solidFill>
              </a:rPr>
              <a:t>雪兔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EydB-fynnnsc96976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北極蝦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7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EesffE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單細胞生物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en-US" altLang="zh-TW" sz="6000" dirty="0" smtClean="0">
                <a:solidFill>
                  <a:srgbClr val="FF0000"/>
                </a:solidFill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</a:rPr>
              <a:t>會發光</a:t>
            </a:r>
            <a:r>
              <a:rPr lang="en-US" altLang="zh-TW" sz="6000" dirty="0" smtClean="0">
                <a:solidFill>
                  <a:srgbClr val="FF0000"/>
                </a:solidFill>
              </a:rPr>
              <a:t>)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9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80118223436-e26b2d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海蜘蛛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2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小知識</a:t>
            </a:r>
            <a:r>
              <a:rPr lang="en-US" altLang="zh-TW" dirty="0" smtClean="0"/>
              <a:t>:</a:t>
            </a:r>
            <a:r>
              <a:rPr lang="zh-TW" altLang="en-US" dirty="0" smtClean="0"/>
              <a:t>為什麼冰屋可以保暖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冰是熱的不良導體，能很好地隔熱，屋裏的熱量幾乎不能通過冰牆傳導到屋外。因此在冰屋裡生火，冰屋根本不會融化。再次，凍結成一體的冰屋，沒有窗子，門口掛著獸皮門簾，這樣可以大大減少屋內外空氣的對流。</a:t>
            </a:r>
            <a:endParaRPr lang="zh-TW" altLang="en-US" dirty="0"/>
          </a:p>
        </p:txBody>
      </p:sp>
      <p:sp>
        <p:nvSpPr>
          <p:cNvPr id="5122" name="AutoShape 2" descr="ãçºä»éº¼å°å±å¯ä»¥ä¿æ?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下載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58" y="3214686"/>
            <a:ext cx="5857916" cy="3466162"/>
          </a:xfrm>
          <a:prstGeom prst="rect">
            <a:avLst/>
          </a:prstGeom>
        </p:spPr>
      </p:pic>
      <p:pic>
        <p:nvPicPr>
          <p:cNvPr id="6" name="圖片 5" descr="dhGLc7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6" y="3571876"/>
            <a:ext cx="5072098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21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                      目錄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0070C0"/>
                </a:solidFill>
              </a:rPr>
              <a:t>極地樣貌</a:t>
            </a:r>
            <a:endParaRPr lang="en-US" altLang="zh-TW" sz="6600" dirty="0" smtClean="0">
              <a:solidFill>
                <a:srgbClr val="0070C0"/>
              </a:solidFill>
            </a:endParaRPr>
          </a:p>
          <a:p>
            <a:r>
              <a:rPr lang="zh-TW" altLang="en-US" sz="6600" dirty="0" smtClean="0">
                <a:solidFill>
                  <a:srgbClr val="0070C0"/>
                </a:solidFill>
              </a:rPr>
              <a:t>極地生物</a:t>
            </a:r>
            <a:endParaRPr lang="en-US" altLang="zh-TW" sz="6600" dirty="0" smtClean="0">
              <a:solidFill>
                <a:srgbClr val="0070C0"/>
              </a:solidFill>
            </a:endParaRPr>
          </a:p>
          <a:p>
            <a:r>
              <a:rPr lang="zh-TW" altLang="en-US" sz="6600" dirty="0" smtClean="0">
                <a:solidFill>
                  <a:srgbClr val="0070C0"/>
                </a:solidFill>
              </a:rPr>
              <a:t>小知識</a:t>
            </a:r>
            <a:r>
              <a:rPr lang="en-US" altLang="zh-TW" sz="6600" dirty="0" smtClean="0">
                <a:solidFill>
                  <a:srgbClr val="0070C0"/>
                </a:solidFill>
              </a:rPr>
              <a:t>:</a:t>
            </a:r>
            <a:r>
              <a:rPr lang="zh-TW" altLang="en-US" sz="6600" dirty="0" smtClean="0">
                <a:solidFill>
                  <a:srgbClr val="0070C0"/>
                </a:solidFill>
              </a:rPr>
              <a:t>為什麼冰屋可以保暖</a:t>
            </a:r>
            <a:r>
              <a:rPr lang="en-US" altLang="zh-TW" sz="6600" dirty="0" smtClean="0">
                <a:solidFill>
                  <a:srgbClr val="0070C0"/>
                </a:solidFill>
              </a:rPr>
              <a:t>?</a:t>
            </a:r>
            <a:endParaRPr lang="zh-TW" alt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xo68XHd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695" y="1916832"/>
            <a:ext cx="6786610" cy="385762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中特廣告體" pitchFamily="34" charset="-120"/>
                <a:ea typeface="文鼎中特廣告體" pitchFamily="34" charset="-120"/>
              </a:rPr>
              <a:t>              </a:t>
            </a:r>
            <a:r>
              <a:rPr lang="zh-TW" altLang="en-US" sz="6000" dirty="0" smtClean="0">
                <a:solidFill>
                  <a:srgbClr val="00B050"/>
                </a:solidFill>
                <a:latin typeface="文鼎中特廣告體" pitchFamily="34" charset="-120"/>
                <a:ea typeface="文鼎中特廣告體" pitchFamily="34" charset="-120"/>
              </a:rPr>
              <a:t>謝謝大家</a:t>
            </a:r>
            <a:r>
              <a:rPr lang="en-US" altLang="zh-TW" sz="6000" dirty="0" smtClean="0">
                <a:solidFill>
                  <a:srgbClr val="00B050"/>
                </a:solidFill>
                <a:latin typeface="文鼎中特廣告體" pitchFamily="34" charset="-120"/>
                <a:ea typeface="文鼎中特廣告體" pitchFamily="34" charset="-120"/>
              </a:rPr>
              <a:t>!</a:t>
            </a:r>
            <a:endParaRPr lang="zh-TW" altLang="en-US" sz="6000" dirty="0">
              <a:solidFill>
                <a:srgbClr val="00B050"/>
              </a:solidFill>
              <a:latin typeface="文鼎中特廣告體" pitchFamily="34" charset="-120"/>
              <a:ea typeface="文鼎中特廣告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959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771652D9-2C44-4647-A76A-9654ACC4C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7"/>
            <a:ext cx="12192000" cy="686215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F39C72-61D5-024B-BBAC-F2A8805D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123905" cy="3208421"/>
          </a:xfrm>
        </p:spPr>
        <p:txBody>
          <a:bodyPr>
            <a:normAutofit/>
          </a:bodyPr>
          <a:lstStyle/>
          <a:p>
            <a:r>
              <a:rPr lang="zh-TW" altLang="en-US" b="1" dirty="0"/>
              <a:t>            </a:t>
            </a:r>
            <a:r>
              <a:rPr lang="zh-TW" altLang="en-US" sz="8800" b="1" dirty="0"/>
              <a:t>極地的豐富樣貌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866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F960DDA8-AC83-DA43-A687-6F113352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094"/>
            <a:ext cx="12192000" cy="72500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A3BF12C-05A4-704A-ABF6-E6C8930E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357166"/>
            <a:ext cx="10515600" cy="4360019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</a:rPr>
              <a:t>南極和北極大部分溫度很少到</a:t>
            </a:r>
            <a:r>
              <a:rPr lang="en-US" altLang="zh-TW" sz="3600" dirty="0" smtClean="0">
                <a:solidFill>
                  <a:srgbClr val="FFC000"/>
                </a:solidFill>
              </a:rPr>
              <a:t>0℃</a:t>
            </a:r>
            <a:r>
              <a:rPr lang="zh-TW" altLang="en-US" sz="3600" dirty="0" smtClean="0">
                <a:solidFill>
                  <a:srgbClr val="FFC000"/>
                </a:solidFill>
              </a:rPr>
              <a:t>上。那裡的美景則是不同類型的冰構成。雪到陸地後堆疊，雪粒擠壓成冰川。冰川形成冰蓋，覆蓋南極和格陵蘭部分地區。這些冰蓋厚度超過</a:t>
            </a:r>
            <a:r>
              <a:rPr lang="en-US" altLang="zh-TW" sz="3600" dirty="0" smtClean="0">
                <a:solidFill>
                  <a:srgbClr val="FFC000"/>
                </a:solidFill>
              </a:rPr>
              <a:t>2.5</a:t>
            </a:r>
            <a:r>
              <a:rPr lang="zh-TW" altLang="en-US" sz="3600" dirty="0" smtClean="0">
                <a:solidFill>
                  <a:srgbClr val="FFC000"/>
                </a:solidFill>
              </a:rPr>
              <a:t>千米，蓄積地球大部分淡水。在極區地帶，海洋表面結冰，這稱為海冰。部分水域及南極洲海岸都覆蓋海冰。而北冰洋和南極洲沒完全被冰雪覆蓋。到夏季，極點以外地區都處於無冰期，大地長滿生長期短的苔原植被</a:t>
            </a:r>
            <a:r>
              <a:rPr lang="zh-TW" altLang="en-US" dirty="0" smtClean="0">
                <a:solidFill>
                  <a:srgbClr val="FFC000"/>
                </a:solidFill>
              </a:rPr>
              <a:t>。</a:t>
            </a:r>
            <a:br>
              <a:rPr lang="zh-TW" altLang="en-US" dirty="0" smtClean="0">
                <a:solidFill>
                  <a:srgbClr val="FFC000"/>
                </a:solidFill>
              </a:rPr>
            </a:b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7" name="文字方塊 6">
            <a:hlinkClick r:id="rId3"/>
            <a:extLst>
              <a:ext uri="{FF2B5EF4-FFF2-40B4-BE49-F238E27FC236}">
                <a16:creationId xmlns:a16="http://schemas.microsoft.com/office/drawing/2014/main" id="{50684071-4555-F74D-B406-0BD929D52F4A}"/>
              </a:ext>
            </a:extLst>
          </p:cNvPr>
          <p:cNvSpPr txBox="1"/>
          <p:nvPr/>
        </p:nvSpPr>
        <p:spPr>
          <a:xfrm>
            <a:off x="2476885" y="5352143"/>
            <a:ext cx="6549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https://</a:t>
            </a:r>
            <a:r>
              <a:rPr lang="en-US" altLang="zh-TW" sz="3600" b="1" dirty="0" err="1">
                <a:solidFill>
                  <a:srgbClr val="FF0000"/>
                </a:solidFill>
              </a:rPr>
              <a:t>youtu.be</a:t>
            </a:r>
            <a:r>
              <a:rPr lang="en-US" altLang="zh-TW" sz="3600" b="1" dirty="0">
                <a:solidFill>
                  <a:srgbClr val="FF0000"/>
                </a:solidFill>
              </a:rPr>
              <a:t>/JaMM10pVFLc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938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E9B593-90BB-4443-9D20-07D47D61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-4367136"/>
            <a:ext cx="10515600" cy="10484303"/>
          </a:xfrm>
        </p:spPr>
        <p:txBody>
          <a:bodyPr>
            <a:normAutofit/>
          </a:bodyPr>
          <a:lstStyle/>
          <a:p>
            <a:r>
              <a:rPr lang="zh-TW" altLang="en-US" sz="7200" b="1" dirty="0"/>
              <a:t>              極地生物</a:t>
            </a:r>
          </a:p>
        </p:txBody>
      </p:sp>
    </p:spTree>
    <p:extLst>
      <p:ext uri="{BB962C8B-B14F-4D97-AF65-F5344CB8AC3E}">
        <p14:creationId xmlns:p14="http://schemas.microsoft.com/office/powerpoint/2010/main" val="3360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E9B593-90BB-4443-9D20-07D47D6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微生物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447591-1AA2-3741-995C-79B3622E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南極洲的本地物種有各類藻類、細菌、真菌、植物（包括苔蘚）、原生生物以及一些可以適應寒冷環境的動物</a:t>
            </a:r>
            <a:r>
              <a:rPr lang="zh-TW" altLang="en-US" dirty="0" smtClean="0"/>
              <a:t>，如</a:t>
            </a:r>
            <a:r>
              <a:rPr lang="zh-TW" altLang="en-US" dirty="0"/>
              <a:t>企鵝、海豹、線蟲、緩步動物、蟎等。南極洲</a:t>
            </a:r>
            <a:r>
              <a:rPr lang="zh-TW" altLang="en-US" dirty="0" smtClean="0"/>
              <a:t>沒永久</a:t>
            </a:r>
            <a:r>
              <a:rPr lang="zh-TW" altLang="en-US" dirty="0"/>
              <a:t>居民，但每年居住在</a:t>
            </a:r>
            <a:r>
              <a:rPr lang="zh-TW" altLang="en-US" dirty="0" smtClean="0"/>
              <a:t>這的</a:t>
            </a:r>
            <a:r>
              <a:rPr lang="zh-TW" altLang="en-US" dirty="0"/>
              <a:t>科研人員有</a:t>
            </a:r>
            <a:r>
              <a:rPr lang="zh-TW" altLang="en-US" dirty="0" smtClean="0"/>
              <a:t>一千</a:t>
            </a:r>
            <a:r>
              <a:rPr lang="zh-TW" altLang="en-US" dirty="0"/>
              <a:t>至五千人。</a:t>
            </a:r>
          </a:p>
        </p:txBody>
      </p:sp>
      <p:sp>
        <p:nvSpPr>
          <p:cNvPr id="18434" name="AutoShape 2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6" name="AutoShape 4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8" name="AutoShape 6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0" name="AutoShape 8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2" name="AutoShape 10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4" name="AutoShape 12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6" name="AutoShape 14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48" name="AutoShape 16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50" name="AutoShape 18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52" name="AutoShape 20" descr="ãæ¥µå°å¾®ç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64" y="3571876"/>
            <a:ext cx="4929222" cy="3071834"/>
          </a:xfrm>
          <a:prstGeom prst="rect">
            <a:avLst/>
          </a:prstGeom>
        </p:spPr>
      </p:pic>
      <p:pic>
        <p:nvPicPr>
          <p:cNvPr id="16" name="圖片 15" descr="4259944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4" y="3714752"/>
            <a:ext cx="5143536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492" y="15915"/>
            <a:ext cx="1233564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E9B593-90BB-4443-9D20-07D47D6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zh-TW" altLang="en-US" sz="8800" dirty="0" smtClean="0">
                <a:solidFill>
                  <a:srgbClr val="FF0000"/>
                </a:solidFill>
              </a:rPr>
              <a:t>海豹</a:t>
            </a: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4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zh-TW" altLang="en-US" sz="9600" dirty="0" smtClean="0">
                <a:solidFill>
                  <a:srgbClr val="FF0000"/>
                </a:solidFill>
              </a:rPr>
              <a:t>白鯨</a:t>
            </a:r>
            <a:r>
              <a:rPr lang="zh-TW" altLang="en-US" sz="8000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</a:rPr>
              <a:t>北極熊  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5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319</Words>
  <Application>Microsoft Office PowerPoint</Application>
  <PresentationFormat>寬螢幕</PresentationFormat>
  <Paragraphs>28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文鼎中特廣告體</vt:lpstr>
      <vt:lpstr>新細明體</vt:lpstr>
      <vt:lpstr>Arial</vt:lpstr>
      <vt:lpstr>Calibri</vt:lpstr>
      <vt:lpstr>Calibri Light</vt:lpstr>
      <vt:lpstr>Office 佈景主題</vt:lpstr>
      <vt:lpstr>極地</vt:lpstr>
      <vt:lpstr>                      目錄 </vt:lpstr>
      <vt:lpstr>            極地的豐富樣貌</vt:lpstr>
      <vt:lpstr>南極和北極大部分溫度很少到0℃上。那裡的美景則是不同類型的冰構成。雪到陸地後堆疊，雪粒擠壓成冰川。冰川形成冰蓋，覆蓋南極和格陵蘭部分地區。這些冰蓋厚度超過2.5千米，蓄積地球大部分淡水。在極區地帶，海洋表面結冰，這稱為海冰。部分水域及南極洲海岸都覆蓋海冰。而北冰洋和南極洲沒完全被冰雪覆蓋。到夏季，極點以外地區都處於無冰期，大地長滿生長期短的苔原植被。 </vt:lpstr>
      <vt:lpstr>              極地生物</vt:lpstr>
      <vt:lpstr>微生物</vt:lpstr>
      <vt:lpstr>                                    海豹    </vt:lpstr>
      <vt:lpstr>    白鯨    </vt:lpstr>
      <vt:lpstr>北極熊  </vt:lpstr>
      <vt:lpstr>                                                     雪狐      </vt:lpstr>
      <vt:lpstr>                                                                   海獅</vt:lpstr>
      <vt:lpstr>                                     企鵝</vt:lpstr>
      <vt:lpstr>大貓</vt:lpstr>
      <vt:lpstr>                        貓頭鷹</vt:lpstr>
      <vt:lpstr>                 雪兔</vt:lpstr>
      <vt:lpstr>北極蝦</vt:lpstr>
      <vt:lpstr>單細胞生物 (會發光)</vt:lpstr>
      <vt:lpstr>海蜘蛛</vt:lpstr>
      <vt:lpstr>小知識:為什麼冰屋可以保暖?</vt:lpstr>
      <vt:lpstr>              謝謝大家!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極地生態</dc:title>
  <dc:creator>Microsoft Office User</dc:creator>
  <cp:lastModifiedBy>5a88</cp:lastModifiedBy>
  <cp:revision>16</cp:revision>
  <dcterms:created xsi:type="dcterms:W3CDTF">2019-05-04T07:34:07Z</dcterms:created>
  <dcterms:modified xsi:type="dcterms:W3CDTF">2019-05-09T02:29:04Z</dcterms:modified>
</cp:coreProperties>
</file>