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 id="2147483792" r:id="rId3"/>
    <p:sldMasterId id="2147483816" r:id="rId4"/>
    <p:sldMasterId id="2147483828" r:id="rId5"/>
    <p:sldMasterId id="2147483840" r:id="rId6"/>
    <p:sldMasterId id="2147483852" r:id="rId7"/>
    <p:sldMasterId id="2147483864" r:id="rId8"/>
    <p:sldMasterId id="2147483876" r:id="rId9"/>
  </p:sldMasterIdLst>
  <p:notesMasterIdLst>
    <p:notesMasterId r:id="rId37"/>
  </p:notesMasterIdLst>
  <p:sldIdLst>
    <p:sldId id="256" r:id="rId10"/>
    <p:sldId id="257" r:id="rId11"/>
    <p:sldId id="260" r:id="rId12"/>
    <p:sldId id="258" r:id="rId13"/>
    <p:sldId id="259" r:id="rId14"/>
    <p:sldId id="262" r:id="rId15"/>
    <p:sldId id="263" r:id="rId16"/>
    <p:sldId id="281" r:id="rId17"/>
    <p:sldId id="282" r:id="rId18"/>
    <p:sldId id="283" r:id="rId19"/>
    <p:sldId id="284" r:id="rId20"/>
    <p:sldId id="264" r:id="rId21"/>
    <p:sldId id="265" r:id="rId22"/>
    <p:sldId id="271" r:id="rId23"/>
    <p:sldId id="267" r:id="rId24"/>
    <p:sldId id="268" r:id="rId25"/>
    <p:sldId id="269" r:id="rId26"/>
    <p:sldId id="270" r:id="rId27"/>
    <p:sldId id="272" r:id="rId28"/>
    <p:sldId id="274" r:id="rId29"/>
    <p:sldId id="275" r:id="rId30"/>
    <p:sldId id="277" r:id="rId31"/>
    <p:sldId id="276" r:id="rId32"/>
    <p:sldId id="279" r:id="rId33"/>
    <p:sldId id="280" r:id="rId34"/>
    <p:sldId id="286" r:id="rId35"/>
    <p:sldId id="285" r:id="rId3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93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47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8140BA-E048-4371-8F0F-2800C65524AB}" type="datetimeFigureOut">
              <a:rPr lang="zh-TW" altLang="en-US" smtClean="0"/>
              <a:t>2019/5/6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2A918F-7924-4446-B904-52B4706101AE}" type="slidenum">
              <a:rPr lang="zh-TW" altLang="en-US" smtClean="0"/>
              <a:t>‹#›</a:t>
            </a:fld>
            <a:endParaRPr lang="zh-TW" altLang="en-US"/>
          </a:p>
        </p:txBody>
      </p:sp>
    </p:spTree>
    <p:extLst>
      <p:ext uri="{BB962C8B-B14F-4D97-AF65-F5344CB8AC3E}">
        <p14:creationId xmlns:p14="http://schemas.microsoft.com/office/powerpoint/2010/main" val="3266058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72A918F-7924-4446-B904-52B4706101AE}" type="slidenum">
              <a:rPr lang="zh-TW" altLang="en-US" smtClean="0"/>
              <a:t>26</a:t>
            </a:fld>
            <a:endParaRPr lang="zh-TW" altLang="en-US"/>
          </a:p>
        </p:txBody>
      </p:sp>
    </p:spTree>
    <p:extLst>
      <p:ext uri="{BB962C8B-B14F-4D97-AF65-F5344CB8AC3E}">
        <p14:creationId xmlns:p14="http://schemas.microsoft.com/office/powerpoint/2010/main" val="1135546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zh-TW" altLang="en-US" smtClean="0"/>
              <a:t>按一下以編輯母片標題樣式</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a:xfrm>
            <a:off x="1174044" y="5357592"/>
            <a:ext cx="5034845" cy="365125"/>
          </a:xfrm>
        </p:spPr>
        <p:txBody>
          <a:bodyPr/>
          <a:lstStyle/>
          <a:p>
            <a:endParaRPr lang="zh-TW" alt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63602EF-52B9-41D4-89BB-9C9F3631F05E}"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標題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grpSp>
        <p:nvGrpSpPr>
          <p:cNvPr id="2" name="群組 1"/>
          <p:cNvGrpSpPr/>
          <p:nvPr/>
        </p:nvGrpSpPr>
        <p:grpSpPr>
          <a:xfrm>
            <a:off x="-3765" y="4953000"/>
            <a:ext cx="9147765" cy="1912088"/>
            <a:chOff x="-3765" y="4832896"/>
            <a:chExt cx="9147765" cy="2032192"/>
          </a:xfrm>
        </p:grpSpPr>
        <p:sp>
          <p:nvSpPr>
            <p:cNvPr id="7" name="手繪多邊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手繪多邊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手繪多邊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直線接點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版面配置區 29"/>
          <p:cNvSpPr>
            <a:spLocks noGrp="1"/>
          </p:cNvSpPr>
          <p:nvPr>
            <p:ph type="dt" sz="half" idx="10"/>
          </p:nvPr>
        </p:nvSpPr>
        <p:spPr/>
        <p:txBody>
          <a:bodyPr/>
          <a:lstStyle>
            <a:lvl1pPr>
              <a:defRPr>
                <a:solidFill>
                  <a:srgbClr val="FFFFFF"/>
                </a:solidFill>
              </a:defRPr>
            </a:lvl1pPr>
            <a:extLst/>
          </a:lstStyle>
          <a:p>
            <a:fld id="{9474DF43-4C9E-42E6-81F2-B43C1F3D6822}" type="datetimeFigureOut">
              <a:rPr lang="zh-TW" altLang="en-US" smtClean="0"/>
              <a:t>2019/5/6</a:t>
            </a:fld>
            <a:endParaRPr lang="zh-TW" altLang="en-US"/>
          </a:p>
        </p:txBody>
      </p:sp>
      <p:sp>
        <p:nvSpPr>
          <p:cNvPr id="19" name="頁尾版面配置區 18"/>
          <p:cNvSpPr>
            <a:spLocks noGrp="1"/>
          </p:cNvSpPr>
          <p:nvPr>
            <p:ph type="ftr" sz="quarter" idx="11"/>
          </p:nvPr>
        </p:nvSpPr>
        <p:spPr/>
        <p:txBody>
          <a:bodyPr/>
          <a:lstStyle>
            <a:lvl1pPr>
              <a:defRPr>
                <a:solidFill>
                  <a:schemeClr val="accent1">
                    <a:tint val="20000"/>
                  </a:schemeClr>
                </a:solidFill>
              </a:defRPr>
            </a:lvl1pPr>
            <a:extLst/>
          </a:lstStyle>
          <a:p>
            <a:endParaRPr lang="zh-TW" altLang="en-US"/>
          </a:p>
        </p:txBody>
      </p:sp>
      <p:sp>
        <p:nvSpPr>
          <p:cNvPr id="27" name="投影片編號版面配置區 26"/>
          <p:cNvSpPr>
            <a:spLocks noGrp="1"/>
          </p:cNvSpPr>
          <p:nvPr>
            <p:ph type="sldNum" sz="quarter" idx="12"/>
          </p:nvPr>
        </p:nvSpPr>
        <p:spPr/>
        <p:txBody>
          <a:bodyPr/>
          <a:lstStyle>
            <a:lvl1pPr>
              <a:defRPr>
                <a:solidFill>
                  <a:srgbClr val="FFFFFF"/>
                </a:solidFill>
              </a:defRPr>
            </a:lvl1pPr>
            <a:extLst/>
          </a:lstStyle>
          <a:p>
            <a:fld id="{963602EF-52B9-41D4-89BB-9C9F3631F05E}" type="slidenum">
              <a:rPr lang="zh-TW" altLang="en-US" smtClean="0"/>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
        <p:nvSpPr>
          <p:cNvPr id="7" name="標題 6"/>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
        <p:nvSpPr>
          <p:cNvPr id="7" name="＞形箭號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形箭號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bg>
      <p:bgRef idx="1002">
        <a:schemeClr val="bg1"/>
      </p:bgRef>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
        <p:nvSpPr>
          <p:cNvPr id="8" name="標題 7"/>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nchor="ct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
        <p:nvSpPr>
          <p:cNvPr id="6" name="標題 5"/>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6727032" y="6407944"/>
            <a:ext cx="1920240" cy="365760"/>
          </a:xfrm>
        </p:spPr>
        <p:txBody>
          <a:bodyPr/>
          <a:lstStyle>
            <a:extLst/>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
        <p:nvSpPr>
          <p:cNvPr id="3" name="圖片版面配置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TW" altLang="en-US" smtClean="0"/>
              <a:t>按一下圖示以新增圖片</a:t>
            </a:r>
            <a:endParaRPr kumimoji="0" lang="en-US" dirty="0"/>
          </a:p>
        </p:txBody>
      </p:sp>
      <p:sp>
        <p:nvSpPr>
          <p:cNvPr id="5" name="日期版面配置區 4"/>
          <p:cNvSpPr>
            <a:spLocks noGrp="1"/>
          </p:cNvSpPr>
          <p:nvPr>
            <p:ph type="dt" sz="half" idx="10"/>
          </p:nvPr>
        </p:nvSpPr>
        <p:spPr/>
        <p:txBody>
          <a:bodyPr/>
          <a:lstStyle>
            <a:lvl1pPr>
              <a:defRPr>
                <a:solidFill>
                  <a:schemeClr val="tx1"/>
                </a:solidFill>
              </a:defRPr>
            </a:lvl1pPr>
            <a:extLst/>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TW" altLang="en-US"/>
          </a:p>
        </p:txBody>
      </p:sp>
      <p:sp>
        <p:nvSpPr>
          <p:cNvPr id="7" name="投影片編號版面配置區 6"/>
          <p:cNvSpPr>
            <a:spLocks noGrp="1"/>
          </p:cNvSpPr>
          <p:nvPr>
            <p:ph type="sldNum" sz="quarter" idx="12"/>
          </p:nvPr>
        </p:nvSpPr>
        <p:spPr/>
        <p:txBody>
          <a:bodyPr/>
          <a:lstStyle>
            <a:lvl1pPr>
              <a:defRPr>
                <a:solidFill>
                  <a:schemeClr val="tx1"/>
                </a:solidFill>
              </a:defRPr>
            </a:lvl1pPr>
            <a:extLst/>
          </a:lstStyle>
          <a:p>
            <a:fld id="{963602EF-52B9-41D4-89BB-9C9F3631F05E}" type="slidenum">
              <a:rPr lang="zh-TW" altLang="en-US" smtClean="0"/>
              <a:t>‹#›</a:t>
            </a:fld>
            <a:endParaRPr lang="zh-TW" altLang="en-US"/>
          </a:p>
        </p:txBody>
      </p:sp>
      <p:sp>
        <p:nvSpPr>
          <p:cNvPr id="2" name="標題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TW" altLang="en-US" smtClean="0"/>
              <a:t>按一下以編輯母片標題樣式</a:t>
            </a:r>
            <a:endParaRPr kumimoji="0" lang="en-US"/>
          </a:p>
        </p:txBody>
      </p:sp>
      <p:sp>
        <p:nvSpPr>
          <p:cNvPr id="8" name="手繪多邊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手繪多邊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線接點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形箭號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形箭號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481329"/>
            <a:ext cx="8229600" cy="4386071"/>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44013" y="274640"/>
            <a:ext cx="1777470" cy="5592761"/>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1"/>
            <a:ext cx="6324600" cy="5592760"/>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63602EF-52B9-41D4-89BB-9C9F3631F05E}" type="slidenum">
              <a:rPr lang="zh-TW" altLang="en-US" smtClean="0"/>
              <a:t>‹#›</a:t>
            </a:fld>
            <a:endParaRPr lang="zh-TW"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7" name="Date Placeholder 6"/>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8" name="Slide Number Placeholder 7"/>
          <p:cNvSpPr>
            <a:spLocks noGrp="1"/>
          </p:cNvSpPr>
          <p:nvPr>
            <p:ph type="sldNum" sz="quarter" idx="11"/>
          </p:nvPr>
        </p:nvSpPr>
        <p:spPr/>
        <p:txBody>
          <a:bodyPr/>
          <a:lstStyle/>
          <a:p>
            <a:fld id="{963602EF-52B9-41D4-89BB-9C9F3631F05E}" type="slidenum">
              <a:rPr lang="zh-TW" altLang="en-US" smtClean="0"/>
              <a:t>‹#›</a:t>
            </a:fld>
            <a:endParaRPr lang="zh-TW" altLang="en-US"/>
          </a:p>
        </p:txBody>
      </p:sp>
      <p:sp>
        <p:nvSpPr>
          <p:cNvPr id="9" name="Footer Placeholder 8"/>
          <p:cNvSpPr>
            <a:spLocks noGrp="1"/>
          </p:cNvSpPr>
          <p:nvPr>
            <p:ph type="ftr" sz="quarter" idx="12"/>
          </p:nvPr>
        </p:nvSpPr>
        <p:spPr/>
        <p:txBody>
          <a:bodyPr/>
          <a:lstStyle/>
          <a:p>
            <a:endParaRPr lang="zh-TW"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zh-TW" altLang="en-US" smtClean="0"/>
              <a:t>按一下以編輯母片文字樣式</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63602EF-52B9-41D4-89BB-9C9F3631F05E}" type="slidenum">
              <a:rPr lang="zh-TW" altLang="en-US" smtClean="0"/>
              <a:t>‹#›</a:t>
            </a:fld>
            <a:endParaRPr lang="zh-TW" altLang="en-US"/>
          </a:p>
        </p:txBody>
      </p:sp>
      <p:sp>
        <p:nvSpPr>
          <p:cNvPr id="8" name="Title 7"/>
          <p:cNvSpPr>
            <a:spLocks noGrp="1"/>
          </p:cNvSpPr>
          <p:nvPr>
            <p:ph type="title"/>
          </p:nvPr>
        </p:nvSpPr>
        <p:spPr/>
        <p:txBody>
          <a:bodyPr/>
          <a:lstStyle/>
          <a:p>
            <a:r>
              <a:rPr lang="zh-TW" altLang="en-US" smtClean="0"/>
              <a:t>按一下以編輯母片標題樣式</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63602EF-52B9-41D4-89BB-9C9F3631F05E}" type="slidenum">
              <a:rPr lang="zh-TW" altLang="en-US" smtClean="0"/>
              <a:t>‹#›</a:t>
            </a:fld>
            <a:endParaRPr lang="zh-TW" alt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zh-TW" altLang="en-US" smtClean="0"/>
              <a:t>按一下以編輯母片標題樣式</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8" name="日期版面配置區 27"/>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17" name="頁尾版面配置區 16"/>
          <p:cNvSpPr>
            <a:spLocks noGrp="1"/>
          </p:cNvSpPr>
          <p:nvPr>
            <p:ph type="ftr" sz="quarter" idx="11"/>
          </p:nvPr>
        </p:nvSpPr>
        <p:spPr/>
        <p:txBody>
          <a:bodyPr/>
          <a:lstStyle>
            <a:extLst/>
          </a:lstStyle>
          <a:p>
            <a:endParaRPr lang="zh-TW" altLang="en-US"/>
          </a:p>
        </p:txBody>
      </p:sp>
      <p:sp>
        <p:nvSpPr>
          <p:cNvPr id="29" name="投影片編號版面配置區 28"/>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
        <p:nvSpPr>
          <p:cNvPr id="32" name="矩形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矩形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矩形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矩形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矩形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標題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56" name="矩形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矩形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矩形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矩形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14" name="手繪多邊形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手繪多邊形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手繪多邊形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手繪多邊形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手繪多邊形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手繪多邊形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手繪多邊形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手繪多邊形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手繪多邊形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手繪多邊形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手繪多邊形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手繪多邊形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手繪多邊形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手繪多邊形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手繪多邊形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文字版面配置區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
        <p:nvSpPr>
          <p:cNvPr id="7" name="矩形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zh-TW" altLang="en-US" smtClean="0"/>
              <a:t>按一下以編輯母片標題樣式</a:t>
            </a:r>
            <a:endParaRPr kumimoji="0" lang="en-US"/>
          </a:p>
        </p:txBody>
      </p:sp>
      <p:sp>
        <p:nvSpPr>
          <p:cNvPr id="8" name="矩形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矩形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矩形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矩形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矩形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512064"/>
            <a:ext cx="8229600" cy="9144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5" name="矩形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504824" y="512064"/>
            <a:ext cx="7772400" cy="914400"/>
          </a:xfrm>
        </p:spPr>
        <p:txBody>
          <a:bodyPr anchor="t"/>
          <a:lstStyle>
            <a:lvl1pPr>
              <a:defRPr sz="400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
        <p:nvSpPr>
          <p:cNvPr id="16" name="矩形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矩形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矩形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矩形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矩形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矩形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矩形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矩形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矩形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914400" y="512064"/>
            <a:ext cx="7772400" cy="914400"/>
          </a:xfrm>
        </p:spPr>
        <p:txBody>
          <a:bodyPr/>
          <a:lstStyle>
            <a:lvl1pPr>
              <a:defRPr sz="4000" cap="none" baseline="0"/>
            </a:lvl1pPr>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63602EF-52B9-41D4-89BB-9C9F3631F05E}" type="slidenum">
              <a:rPr lang="zh-TW" altLang="en-US" smtClean="0"/>
              <a:t>‹#›</a:t>
            </a:fld>
            <a:endParaRPr lang="zh-TW" altLang="en-US"/>
          </a:p>
        </p:txBody>
      </p:sp>
      <p:sp>
        <p:nvSpPr>
          <p:cNvPr id="9" name="Content Placeholder 8"/>
          <p:cNvSpPr>
            <a:spLocks noGrp="1"/>
          </p:cNvSpPr>
          <p:nvPr>
            <p:ph sz="quarter" idx="13"/>
          </p:nvPr>
        </p:nvSpPr>
        <p:spPr>
          <a:xfrm>
            <a:off x="1298448" y="2121407"/>
            <a:ext cx="3200400" cy="360273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5800" y="273050"/>
            <a:ext cx="8229600" cy="1162050"/>
          </a:xfrm>
        </p:spPr>
        <p:txBody>
          <a:bodyPr anchor="ctr"/>
          <a:lstStyle>
            <a:lvl1pPr algn="l">
              <a:buNone/>
              <a:defRPr sz="3600" b="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矩形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直線接點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群組 9"/>
          <p:cNvGrpSpPr/>
          <p:nvPr/>
        </p:nvGrpSpPr>
        <p:grpSpPr>
          <a:xfrm rot="5400000">
            <a:off x="8514581" y="1219200"/>
            <a:ext cx="132763" cy="128466"/>
            <a:chOff x="6668087" y="1297746"/>
            <a:chExt cx="161840" cy="156602"/>
          </a:xfrm>
        </p:grpSpPr>
        <p:cxnSp>
          <p:nvCxnSpPr>
            <p:cNvPr id="15" name="直線接點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直線接點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線接點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標題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grpSp>
        <p:nvGrpSpPr>
          <p:cNvPr id="14" name="群組 13"/>
          <p:cNvGrpSpPr/>
          <p:nvPr/>
        </p:nvGrpSpPr>
        <p:grpSpPr>
          <a:xfrm rot="5400000">
            <a:off x="8666981" y="1371600"/>
            <a:ext cx="132763" cy="128466"/>
            <a:chOff x="6668087" y="1297746"/>
            <a:chExt cx="161840" cy="156602"/>
          </a:xfrm>
        </p:grpSpPr>
        <p:cxnSp>
          <p:nvCxnSpPr>
            <p:cNvPr id="11" name="直線接點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直線接點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線接點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群組 17"/>
          <p:cNvGrpSpPr/>
          <p:nvPr/>
        </p:nvGrpSpPr>
        <p:grpSpPr>
          <a:xfrm rot="5400000">
            <a:off x="8320088" y="1474763"/>
            <a:ext cx="132763" cy="128466"/>
            <a:chOff x="6668087" y="1297746"/>
            <a:chExt cx="161840" cy="156602"/>
          </a:xfrm>
        </p:grpSpPr>
        <p:cxnSp>
          <p:nvCxnSpPr>
            <p:cNvPr id="19" name="直線接點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直線接點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直線接點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日期版面配置區 4"/>
          <p:cNvSpPr>
            <a:spLocks noGrp="1"/>
          </p:cNvSpPr>
          <p:nvPr>
            <p:ph type="dt" sz="half" idx="10"/>
          </p:nvPr>
        </p:nvSpPr>
        <p:spPr>
          <a:xfrm>
            <a:off x="6477000" y="55499"/>
            <a:ext cx="2133600" cy="365125"/>
          </a:xfrm>
        </p:spPr>
        <p:txBody>
          <a:bodyPr/>
          <a:lstStyle>
            <a:extLst/>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a:xfrm>
            <a:off x="914400" y="55499"/>
            <a:ext cx="5562600" cy="365125"/>
          </a:xfrm>
        </p:spPr>
        <p:txBody>
          <a:bodyPr/>
          <a:lstStyle>
            <a:extLst/>
          </a:lstStyle>
          <a:p>
            <a:endParaRPr lang="zh-TW" altLang="en-US"/>
          </a:p>
        </p:txBody>
      </p:sp>
      <p:sp>
        <p:nvSpPr>
          <p:cNvPr id="7" name="投影片編號版面配置區 6"/>
          <p:cNvSpPr>
            <a:spLocks noGrp="1"/>
          </p:cNvSpPr>
          <p:nvPr>
            <p:ph type="sldNum" sz="quarter" idx="12"/>
          </p:nvPr>
        </p:nvSpPr>
        <p:spPr>
          <a:xfrm>
            <a:off x="8610600" y="55499"/>
            <a:ext cx="457200" cy="365125"/>
          </a:xfrm>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981200" cy="5851525"/>
          </a:xfrm>
        </p:spPr>
        <p:txBody>
          <a:bodyPr vert="eaVert" anchor="ct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609600" y="274639"/>
            <a:ext cx="58674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963602EF-52B9-41D4-89BB-9C9F3631F05E}" type="slidenum">
              <a:rPr lang="zh-TW" altLang="en-US" smtClean="0"/>
              <a:t>‹#›</a:t>
            </a:fld>
            <a:endParaRPr lang="zh-TW"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7" name="Date Placeholder 6"/>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63602EF-52B9-41D4-89BB-9C9F3631F05E}" type="slidenum">
              <a:rPr lang="zh-TW" altLang="en-US" smtClean="0"/>
              <a:t>‹#›</a:t>
            </a:fld>
            <a:endParaRPr lang="zh-TW" altLang="en-US"/>
          </a:p>
        </p:txBody>
      </p:sp>
      <p:sp>
        <p:nvSpPr>
          <p:cNvPr id="11" name="Content Placeholder 10"/>
          <p:cNvSpPr>
            <a:spLocks noGrp="1"/>
          </p:cNvSpPr>
          <p:nvPr>
            <p:ph sz="quarter" idx="13"/>
          </p:nvPr>
        </p:nvSpPr>
        <p:spPr>
          <a:xfrm>
            <a:off x="1298448" y="2944368"/>
            <a:ext cx="3227832" cy="277977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63602EF-52B9-41D4-89BB-9C9F3631F05E}" type="slidenum">
              <a:rPr lang="zh-TW" altLang="en-US" smtClean="0"/>
              <a:t>‹#›</a:t>
            </a:fld>
            <a:endParaRPr lang="zh-TW" altLang="en-US"/>
          </a:p>
        </p:txBody>
      </p:sp>
      <p:sp>
        <p:nvSpPr>
          <p:cNvPr id="9" name="Content Placeholder 8"/>
          <p:cNvSpPr>
            <a:spLocks noGrp="1"/>
          </p:cNvSpPr>
          <p:nvPr>
            <p:ph sz="quarter" idx="13"/>
          </p:nvPr>
        </p:nvSpPr>
        <p:spPr>
          <a:xfrm>
            <a:off x="304800" y="381000"/>
            <a:ext cx="7772400" cy="494284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Date Placeholder 7"/>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9" name="Slide Number Placeholder 8"/>
          <p:cNvSpPr>
            <a:spLocks noGrp="1"/>
          </p:cNvSpPr>
          <p:nvPr>
            <p:ph type="sldNum" sz="quarter" idx="11"/>
          </p:nvPr>
        </p:nvSpPr>
        <p:spPr/>
        <p:txBody>
          <a:bodyPr/>
          <a:lstStyle/>
          <a:p>
            <a:fld id="{963602EF-52B9-41D4-89BB-9C9F3631F05E}" type="slidenum">
              <a:rPr lang="zh-TW" altLang="en-US" smtClean="0"/>
              <a:t>‹#›</a:t>
            </a:fld>
            <a:endParaRPr lang="zh-TW" altLang="en-US"/>
          </a:p>
        </p:txBody>
      </p:sp>
      <p:sp>
        <p:nvSpPr>
          <p:cNvPr id="10" name="Footer Placeholder 9"/>
          <p:cNvSpPr>
            <a:spLocks noGrp="1"/>
          </p:cNvSpPr>
          <p:nvPr>
            <p:ph type="ftr" sz="quarter" idx="12"/>
          </p:nvPr>
        </p:nvSpPr>
        <p:spPr/>
        <p:txBody>
          <a:bodyPr/>
          <a:lstStyle/>
          <a:p>
            <a:endParaRPr lang="zh-TW"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2"/>
      </p:bgRef>
    </p:bg>
    <p:spTree>
      <p:nvGrpSpPr>
        <p:cNvPr id="1" name=""/>
        <p:cNvGrpSpPr/>
        <p:nvPr/>
      </p:nvGrpSpPr>
      <p:grpSpPr>
        <a:xfrm>
          <a:off x="0" y="0"/>
          <a:ext cx="0" cy="0"/>
          <a:chOff x="0" y="0"/>
          <a:chExt cx="0" cy="0"/>
        </a:xfrm>
      </p:grpSpPr>
      <p:sp>
        <p:nvSpPr>
          <p:cNvPr id="7" name="手繪多邊形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手繪多邊形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標題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30" name="日期版面配置區 29"/>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19" name="頁尾版面配置區 18"/>
          <p:cNvSpPr>
            <a:spLocks noGrp="1"/>
          </p:cNvSpPr>
          <p:nvPr>
            <p:ph type="ftr" sz="quarter" idx="11"/>
          </p:nvPr>
        </p:nvSpPr>
        <p:spPr/>
        <p:txBody>
          <a:bodyPr/>
          <a:lstStyle/>
          <a:p>
            <a:endParaRPr lang="zh-TW" altLang="en-US"/>
          </a:p>
        </p:txBody>
      </p:sp>
      <p:sp>
        <p:nvSpPr>
          <p:cNvPr id="27" name="投影片編號版面配置區 26"/>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2">
        <a:schemeClr val="bg2"/>
      </p:bgRef>
    </p:bg>
    <p:spTree>
      <p:nvGrpSpPr>
        <p:cNvPr id="1" name=""/>
        <p:cNvGrpSpPr/>
        <p:nvPr/>
      </p:nvGrpSpPr>
      <p:grpSpPr>
        <a:xfrm>
          <a:off x="0" y="0"/>
          <a:ext cx="0" cy="0"/>
          <a:chOff x="0" y="0"/>
          <a:chExt cx="0" cy="0"/>
        </a:xfrm>
      </p:grpSpPr>
      <p:sp>
        <p:nvSpPr>
          <p:cNvPr id="7" name="手繪多邊形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手繪多邊形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標題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1143000"/>
          </a:xfrm>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nchor="ct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320"/>
            <a:ext cx="7470648" cy="1143000"/>
          </a:xfrm>
        </p:spPr>
        <p:txBody>
          <a:bodyPr anchor="ctr"/>
          <a:lstStyle>
            <a:lvl1pPr algn="l">
              <a:defRPr sz="4600"/>
            </a:lvl1pPr>
          </a:lstStyle>
          <a:p>
            <a:r>
              <a:rPr kumimoji="0" lang="zh-TW" altLang="en-US" smtClean="0"/>
              <a:t>按一下以編輯母片標題樣式</a:t>
            </a:r>
            <a:endParaRPr kumimoji="0" lang="en-US"/>
          </a:p>
        </p:txBody>
      </p:sp>
      <p:sp>
        <p:nvSpPr>
          <p:cNvPr id="7" name="日期版面配置區 6"/>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8" name="投影片編號版面配置區 7"/>
          <p:cNvSpPr>
            <a:spLocks noGrp="1"/>
          </p:cNvSpPr>
          <p:nvPr>
            <p:ph type="sldNum" sz="quarter" idx="11"/>
          </p:nvPr>
        </p:nvSpPr>
        <p:spPr/>
        <p:txBody>
          <a:bodyPr/>
          <a:lstStyle/>
          <a:p>
            <a:fld id="{963602EF-52B9-41D4-89BB-9C9F3631F05E}" type="slidenum">
              <a:rPr lang="zh-TW" altLang="en-US" smtClean="0"/>
              <a:t>‹#›</a:t>
            </a:fld>
            <a:endParaRPr lang="zh-TW" altLang="en-US"/>
          </a:p>
        </p:txBody>
      </p:sp>
      <p:sp>
        <p:nvSpPr>
          <p:cNvPr id="9" name="頁尾版面配置區 8"/>
          <p:cNvSpPr>
            <a:spLocks noGrp="1"/>
          </p:cNvSpPr>
          <p:nvPr>
            <p:ph type="ftr" sz="quarter" idx="12"/>
          </p:nvPr>
        </p:nvSpPr>
        <p:spPr/>
        <p:txBody>
          <a:bodyPr/>
          <a:lstStyle/>
          <a:p>
            <a:endParaRPr lang="zh-TW"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a:xfrm>
            <a:off x="8156448" y="6422064"/>
            <a:ext cx="762000" cy="365125"/>
          </a:xfrm>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a:xfrm>
            <a:off x="457200" y="6422064"/>
            <a:ext cx="2133600" cy="365125"/>
          </a:xfrm>
        </p:spPr>
        <p:txBody>
          <a:bodyPr/>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37318122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3094893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314291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3289172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1019039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13466531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469567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40114581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17711230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37704577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52600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11"/>
          </p:nvPr>
        </p:nvSpPr>
        <p:spPr/>
        <p:txBody>
          <a:bodyPr/>
          <a:lstStyle/>
          <a:p>
            <a:endParaRPr lang="zh-TW" altLang="en-US">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63602EF-52B9-41D4-89BB-9C9F3631F05E}" type="slidenum">
              <a:rPr lang="zh-TW" altLang="en-US" smtClean="0">
                <a:solidFill>
                  <a:srgbClr val="000000"/>
                </a:solidFill>
              </a:rPr>
              <a:pPr/>
              <a:t>‹#›</a:t>
            </a:fld>
            <a:endParaRPr lang="zh-TW" altLang="en-US">
              <a:solidFill>
                <a:srgbClr val="000000"/>
              </a:solidFill>
            </a:endParaRPr>
          </a:p>
        </p:txBody>
      </p:sp>
    </p:spTree>
    <p:extLst>
      <p:ext uri="{BB962C8B-B14F-4D97-AF65-F5344CB8AC3E}">
        <p14:creationId xmlns:p14="http://schemas.microsoft.com/office/powerpoint/2010/main" val="1298304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11"/>
          </p:nvPr>
        </p:nvSpPr>
        <p:spPr/>
        <p:txBody>
          <a:bodyPr/>
          <a:lstStyle/>
          <a:p>
            <a:endParaRPr lang="zh-TW" altLang="en-US">
              <a:solidFill>
                <a:srgbClr val="000000"/>
              </a:solidFill>
            </a:endParaRPr>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224088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zh-TW" altLang="en-US" smtClean="0"/>
              <a:t>按一下以編輯母片標題樣式</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rot="60000">
            <a:off x="6341698" y="5885672"/>
            <a:ext cx="1213821" cy="365125"/>
          </a:xfrm>
        </p:spPr>
        <p:txBody>
          <a:bodyPr/>
          <a:lstStyle/>
          <a:p>
            <a:fld id="{9474DF43-4C9E-42E6-81F2-B43C1F3D6822}" type="datetimeFigureOut">
              <a:rPr lang="zh-TW" altLang="en-US" smtClean="0"/>
              <a:t>2019/5/6</a:t>
            </a:fld>
            <a:endParaRPr lang="zh-TW" altLang="en-US"/>
          </a:p>
        </p:txBody>
      </p:sp>
      <p:sp>
        <p:nvSpPr>
          <p:cNvPr id="6" name="Footer Placeholder 5"/>
          <p:cNvSpPr>
            <a:spLocks noGrp="1"/>
          </p:cNvSpPr>
          <p:nvPr>
            <p:ph type="ftr" sz="quarter" idx="11"/>
          </p:nvPr>
        </p:nvSpPr>
        <p:spPr>
          <a:xfrm rot="-60000">
            <a:off x="914554" y="5829261"/>
            <a:ext cx="3522607" cy="365125"/>
          </a:xfrm>
        </p:spPr>
        <p:txBody>
          <a:bodyPr/>
          <a:lstStyle/>
          <a:p>
            <a:endParaRPr lang="zh-TW" altLang="en-US"/>
          </a:p>
        </p:txBody>
      </p:sp>
      <p:sp>
        <p:nvSpPr>
          <p:cNvPr id="7" name="Slide Number Placeholder 6"/>
          <p:cNvSpPr>
            <a:spLocks noGrp="1"/>
          </p:cNvSpPr>
          <p:nvPr>
            <p:ph type="sldNum" sz="quarter" idx="12"/>
          </p:nvPr>
        </p:nvSpPr>
        <p:spPr>
          <a:xfrm rot="60000">
            <a:off x="7557313" y="5896961"/>
            <a:ext cx="554023" cy="365125"/>
          </a:xfrm>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7" name="Date Placeholder 6"/>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8" name="Slide Number Placeholder 7"/>
          <p:cNvSpPr>
            <a:spLocks noGrp="1"/>
          </p:cNvSpPr>
          <p:nvPr>
            <p:ph type="sldNum" sz="quarter" idx="11"/>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
        <p:nvSpPr>
          <p:cNvPr id="9" name="Footer Placeholder 8"/>
          <p:cNvSpPr>
            <a:spLocks noGrp="1"/>
          </p:cNvSpPr>
          <p:nvPr>
            <p:ph type="ftr" sz="quarter" idx="12"/>
          </p:nvPr>
        </p:nvSpPr>
        <p:spPr/>
        <p:txBody>
          <a:bodyPr/>
          <a:lstStyle/>
          <a:p>
            <a:endParaRPr lang="zh-TW" altLang="en-US">
              <a:solidFill>
                <a:srgbClr val="000000"/>
              </a:solidFill>
            </a:endParaRPr>
          </a:p>
        </p:txBody>
      </p:sp>
    </p:spTree>
    <p:extLst>
      <p:ext uri="{BB962C8B-B14F-4D97-AF65-F5344CB8AC3E}">
        <p14:creationId xmlns:p14="http://schemas.microsoft.com/office/powerpoint/2010/main" val="637668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6" name="Footer Placeholder 5"/>
          <p:cNvSpPr>
            <a:spLocks noGrp="1"/>
          </p:cNvSpPr>
          <p:nvPr>
            <p:ph type="ftr" sz="quarter" idx="11"/>
          </p:nvPr>
        </p:nvSpPr>
        <p:spPr/>
        <p:txBody>
          <a:bodyPr/>
          <a:lstStyle/>
          <a:p>
            <a:endParaRPr lang="zh-TW" altLang="en-US">
              <a:solidFill>
                <a:srgbClr val="000000"/>
              </a:solidFill>
            </a:endParaRPr>
          </a:p>
        </p:txBody>
      </p:sp>
      <p:sp>
        <p:nvSpPr>
          <p:cNvPr id="7" name="Slide Number Placeholder 6"/>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1935527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zh-TW" altLang="en-US" smtClean="0"/>
              <a:t>按一下以編輯母片文字樣式</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8" name="Footer Placeholder 7"/>
          <p:cNvSpPr>
            <a:spLocks noGrp="1"/>
          </p:cNvSpPr>
          <p:nvPr>
            <p:ph type="ftr" sz="quarter" idx="11"/>
          </p:nvPr>
        </p:nvSpPr>
        <p:spPr/>
        <p:txBody>
          <a:bodyPr/>
          <a:lstStyle/>
          <a:p>
            <a:endParaRPr lang="zh-TW" altLang="en-US">
              <a:solidFill>
                <a:srgbClr val="000000"/>
              </a:solidFill>
            </a:endParaRPr>
          </a:p>
        </p:txBody>
      </p:sp>
      <p:sp>
        <p:nvSpPr>
          <p:cNvPr id="9" name="Slide Number Placeholder 8"/>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9577730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4" name="Footer Placeholder 3"/>
          <p:cNvSpPr>
            <a:spLocks noGrp="1"/>
          </p:cNvSpPr>
          <p:nvPr>
            <p:ph type="ftr" sz="quarter" idx="11"/>
          </p:nvPr>
        </p:nvSpPr>
        <p:spPr/>
        <p:txBody>
          <a:bodyPr/>
          <a:lstStyle/>
          <a:p>
            <a:endParaRPr lang="zh-TW" altLang="en-US">
              <a:solidFill>
                <a:srgbClr val="000000"/>
              </a:solidFill>
            </a:endParaRPr>
          </a:p>
        </p:txBody>
      </p:sp>
      <p:sp>
        <p:nvSpPr>
          <p:cNvPr id="5" name="Slide Number Placeholder 4"/>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13366787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3" name="Footer Placeholder 2"/>
          <p:cNvSpPr>
            <a:spLocks noGrp="1"/>
          </p:cNvSpPr>
          <p:nvPr>
            <p:ph type="ftr" sz="quarter" idx="11"/>
          </p:nvPr>
        </p:nvSpPr>
        <p:spPr/>
        <p:txBody>
          <a:bodyPr/>
          <a:lstStyle/>
          <a:p>
            <a:endParaRPr lang="zh-TW" altLang="en-US">
              <a:solidFill>
                <a:srgbClr val="000000"/>
              </a:solidFill>
            </a:endParaRPr>
          </a:p>
        </p:txBody>
      </p:sp>
      <p:sp>
        <p:nvSpPr>
          <p:cNvPr id="4" name="Slide Number Placeholder 3"/>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3613603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6" name="Footer Placeholder 5"/>
          <p:cNvSpPr>
            <a:spLocks noGrp="1"/>
          </p:cNvSpPr>
          <p:nvPr>
            <p:ph type="ftr" sz="quarter" idx="11"/>
          </p:nvPr>
        </p:nvSpPr>
        <p:spPr/>
        <p:txBody>
          <a:bodyPr/>
          <a:lstStyle/>
          <a:p>
            <a:endParaRPr lang="zh-TW" altLang="en-US">
              <a:solidFill>
                <a:srgbClr val="000000"/>
              </a:solidFill>
            </a:endParaRPr>
          </a:p>
        </p:txBody>
      </p:sp>
      <p:sp>
        <p:nvSpPr>
          <p:cNvPr id="7" name="Slide Number Placeholder 6"/>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
        <p:nvSpPr>
          <p:cNvPr id="8" name="Title 7"/>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39556778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6" name="Footer Placeholder 5"/>
          <p:cNvSpPr>
            <a:spLocks noGrp="1"/>
          </p:cNvSpPr>
          <p:nvPr>
            <p:ph type="ftr" sz="quarter" idx="11"/>
          </p:nvPr>
        </p:nvSpPr>
        <p:spPr/>
        <p:txBody>
          <a:bodyPr/>
          <a:lstStyle/>
          <a:p>
            <a:endParaRPr lang="zh-TW" alt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63602EF-52B9-41D4-89BB-9C9F3631F05E}" type="slidenum">
              <a:rPr lang="zh-TW" altLang="en-US" smtClean="0">
                <a:solidFill>
                  <a:srgbClr val="000000"/>
                </a:solidFill>
              </a:rPr>
              <a:pPr/>
              <a:t>‹#›</a:t>
            </a:fld>
            <a:endParaRPr lang="zh-TW" altLang="en-US">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zh-TW" altLang="en-US" smtClean="0"/>
              <a:t>按一下以編輯母片標題樣式</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28574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11"/>
          </p:nvPr>
        </p:nvSpPr>
        <p:spPr/>
        <p:txBody>
          <a:bodyPr/>
          <a:lstStyle/>
          <a:p>
            <a:endParaRPr lang="zh-TW" altLang="en-US">
              <a:solidFill>
                <a:srgbClr val="000000"/>
              </a:solidFill>
            </a:endParaRPr>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834862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11"/>
          </p:nvPr>
        </p:nvSpPr>
        <p:spPr/>
        <p:txBody>
          <a:bodyPr/>
          <a:lstStyle/>
          <a:p>
            <a:endParaRPr lang="zh-TW" altLang="en-US">
              <a:solidFill>
                <a:srgbClr val="000000"/>
              </a:solidFill>
            </a:endParaRPr>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3717468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11"/>
          </p:nvPr>
        </p:nvSpPr>
        <p:spPr/>
        <p:txBody>
          <a:bodyPr/>
          <a:lstStyle/>
          <a:p>
            <a:endParaRPr lang="zh-TW" altLang="en-US">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63602EF-52B9-41D4-89BB-9C9F3631F05E}" type="slidenum">
              <a:rPr lang="zh-TW" altLang="en-US" smtClean="0">
                <a:solidFill>
                  <a:srgbClr val="000000"/>
                </a:solidFill>
              </a:rPr>
              <a:pPr/>
              <a:t>‹#›</a:t>
            </a:fld>
            <a:endParaRPr lang="zh-TW" altLang="en-US">
              <a:solidFill>
                <a:srgbClr val="000000"/>
              </a:solidFill>
            </a:endParaRPr>
          </a:p>
        </p:txBody>
      </p:sp>
    </p:spTree>
    <p:extLst>
      <p:ext uri="{BB962C8B-B14F-4D97-AF65-F5344CB8AC3E}">
        <p14:creationId xmlns:p14="http://schemas.microsoft.com/office/powerpoint/2010/main" val="3965909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rot="60000">
            <a:off x="6345936" y="5888737"/>
            <a:ext cx="1213821" cy="365125"/>
          </a:xfrm>
        </p:spPr>
        <p:txBody>
          <a:bodyPr/>
          <a:lstStyle/>
          <a:p>
            <a:fld id="{9474DF43-4C9E-42E6-81F2-B43C1F3D6822}" type="datetimeFigureOut">
              <a:rPr lang="zh-TW" altLang="en-US" smtClean="0"/>
              <a:t>2019/5/6</a:t>
            </a:fld>
            <a:endParaRPr lang="zh-TW" altLang="en-US"/>
          </a:p>
        </p:txBody>
      </p:sp>
      <p:sp>
        <p:nvSpPr>
          <p:cNvPr id="6" name="Footer Placeholder 5"/>
          <p:cNvSpPr>
            <a:spLocks noGrp="1"/>
          </p:cNvSpPr>
          <p:nvPr>
            <p:ph type="ftr" sz="quarter" idx="11"/>
          </p:nvPr>
        </p:nvSpPr>
        <p:spPr>
          <a:xfrm rot="-60000">
            <a:off x="914569" y="5831037"/>
            <a:ext cx="3319043" cy="365125"/>
          </a:xfrm>
        </p:spPr>
        <p:txBody>
          <a:bodyPr/>
          <a:lstStyle/>
          <a:p>
            <a:endParaRPr lang="zh-TW" altLang="en-US"/>
          </a:p>
        </p:txBody>
      </p:sp>
      <p:sp>
        <p:nvSpPr>
          <p:cNvPr id="7" name="Slide Number Placeholder 6"/>
          <p:cNvSpPr>
            <a:spLocks noGrp="1"/>
          </p:cNvSpPr>
          <p:nvPr>
            <p:ph type="sldNum" sz="quarter" idx="12"/>
          </p:nvPr>
        </p:nvSpPr>
        <p:spPr>
          <a:xfrm rot="60000">
            <a:off x="7562089" y="5900026"/>
            <a:ext cx="554023" cy="365125"/>
          </a:xfrm>
        </p:spPr>
        <p:txBody>
          <a:bodyPr/>
          <a:lstStyle/>
          <a:p>
            <a:fld id="{963602EF-52B9-41D4-89BB-9C9F3631F05E}" type="slidenum">
              <a:rPr lang="zh-TW" altLang="en-US" smtClean="0"/>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11"/>
          </p:nvPr>
        </p:nvSpPr>
        <p:spPr/>
        <p:txBody>
          <a:bodyPr/>
          <a:lstStyle/>
          <a:p>
            <a:endParaRPr lang="zh-TW" altLang="en-US">
              <a:solidFill>
                <a:srgbClr val="000000"/>
              </a:solidFill>
            </a:endParaRPr>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5253163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7" name="Date Placeholder 6"/>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8" name="Slide Number Placeholder 7"/>
          <p:cNvSpPr>
            <a:spLocks noGrp="1"/>
          </p:cNvSpPr>
          <p:nvPr>
            <p:ph type="sldNum" sz="quarter" idx="11"/>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
        <p:nvSpPr>
          <p:cNvPr id="9" name="Footer Placeholder 8"/>
          <p:cNvSpPr>
            <a:spLocks noGrp="1"/>
          </p:cNvSpPr>
          <p:nvPr>
            <p:ph type="ftr" sz="quarter" idx="12"/>
          </p:nvPr>
        </p:nvSpPr>
        <p:spPr/>
        <p:txBody>
          <a:bodyPr/>
          <a:lstStyle/>
          <a:p>
            <a:endParaRPr lang="zh-TW" altLang="en-US">
              <a:solidFill>
                <a:srgbClr val="000000"/>
              </a:solidFill>
            </a:endParaRPr>
          </a:p>
        </p:txBody>
      </p:sp>
    </p:spTree>
    <p:extLst>
      <p:ext uri="{BB962C8B-B14F-4D97-AF65-F5344CB8AC3E}">
        <p14:creationId xmlns:p14="http://schemas.microsoft.com/office/powerpoint/2010/main" val="4282538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6" name="Footer Placeholder 5"/>
          <p:cNvSpPr>
            <a:spLocks noGrp="1"/>
          </p:cNvSpPr>
          <p:nvPr>
            <p:ph type="ftr" sz="quarter" idx="11"/>
          </p:nvPr>
        </p:nvSpPr>
        <p:spPr/>
        <p:txBody>
          <a:bodyPr/>
          <a:lstStyle/>
          <a:p>
            <a:endParaRPr lang="zh-TW" altLang="en-US">
              <a:solidFill>
                <a:srgbClr val="000000"/>
              </a:solidFill>
            </a:endParaRPr>
          </a:p>
        </p:txBody>
      </p:sp>
      <p:sp>
        <p:nvSpPr>
          <p:cNvPr id="7" name="Slide Number Placeholder 6"/>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37762701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zh-TW" altLang="en-US" smtClean="0"/>
              <a:t>按一下以編輯母片文字樣式</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8" name="Footer Placeholder 7"/>
          <p:cNvSpPr>
            <a:spLocks noGrp="1"/>
          </p:cNvSpPr>
          <p:nvPr>
            <p:ph type="ftr" sz="quarter" idx="11"/>
          </p:nvPr>
        </p:nvSpPr>
        <p:spPr/>
        <p:txBody>
          <a:bodyPr/>
          <a:lstStyle/>
          <a:p>
            <a:endParaRPr lang="zh-TW" altLang="en-US">
              <a:solidFill>
                <a:srgbClr val="000000"/>
              </a:solidFill>
            </a:endParaRPr>
          </a:p>
        </p:txBody>
      </p:sp>
      <p:sp>
        <p:nvSpPr>
          <p:cNvPr id="9" name="Slide Number Placeholder 8"/>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530838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4" name="Footer Placeholder 3"/>
          <p:cNvSpPr>
            <a:spLocks noGrp="1"/>
          </p:cNvSpPr>
          <p:nvPr>
            <p:ph type="ftr" sz="quarter" idx="11"/>
          </p:nvPr>
        </p:nvSpPr>
        <p:spPr/>
        <p:txBody>
          <a:bodyPr/>
          <a:lstStyle/>
          <a:p>
            <a:endParaRPr lang="zh-TW" altLang="en-US">
              <a:solidFill>
                <a:srgbClr val="000000"/>
              </a:solidFill>
            </a:endParaRPr>
          </a:p>
        </p:txBody>
      </p:sp>
      <p:sp>
        <p:nvSpPr>
          <p:cNvPr id="5" name="Slide Number Placeholder 4"/>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4232368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3" name="Footer Placeholder 2"/>
          <p:cNvSpPr>
            <a:spLocks noGrp="1"/>
          </p:cNvSpPr>
          <p:nvPr>
            <p:ph type="ftr" sz="quarter" idx="11"/>
          </p:nvPr>
        </p:nvSpPr>
        <p:spPr/>
        <p:txBody>
          <a:bodyPr/>
          <a:lstStyle/>
          <a:p>
            <a:endParaRPr lang="zh-TW" altLang="en-US">
              <a:solidFill>
                <a:srgbClr val="000000"/>
              </a:solidFill>
            </a:endParaRPr>
          </a:p>
        </p:txBody>
      </p:sp>
      <p:sp>
        <p:nvSpPr>
          <p:cNvPr id="4" name="Slide Number Placeholder 3"/>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2202336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6" name="Footer Placeholder 5"/>
          <p:cNvSpPr>
            <a:spLocks noGrp="1"/>
          </p:cNvSpPr>
          <p:nvPr>
            <p:ph type="ftr" sz="quarter" idx="11"/>
          </p:nvPr>
        </p:nvSpPr>
        <p:spPr/>
        <p:txBody>
          <a:bodyPr/>
          <a:lstStyle/>
          <a:p>
            <a:endParaRPr lang="zh-TW" altLang="en-US">
              <a:solidFill>
                <a:srgbClr val="000000"/>
              </a:solidFill>
            </a:endParaRPr>
          </a:p>
        </p:txBody>
      </p:sp>
      <p:sp>
        <p:nvSpPr>
          <p:cNvPr id="7" name="Slide Number Placeholder 6"/>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
        <p:nvSpPr>
          <p:cNvPr id="8" name="Title 7"/>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2298579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6" name="Footer Placeholder 5"/>
          <p:cNvSpPr>
            <a:spLocks noGrp="1"/>
          </p:cNvSpPr>
          <p:nvPr>
            <p:ph type="ftr" sz="quarter" idx="11"/>
          </p:nvPr>
        </p:nvSpPr>
        <p:spPr/>
        <p:txBody>
          <a:bodyPr/>
          <a:lstStyle/>
          <a:p>
            <a:endParaRPr lang="zh-TW" alt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63602EF-52B9-41D4-89BB-9C9F3631F05E}" type="slidenum">
              <a:rPr lang="zh-TW" altLang="en-US" smtClean="0">
                <a:solidFill>
                  <a:srgbClr val="000000"/>
                </a:solidFill>
              </a:rPr>
              <a:pPr/>
              <a:t>‹#›</a:t>
            </a:fld>
            <a:endParaRPr lang="zh-TW" altLang="en-US">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zh-TW" altLang="en-US" smtClean="0"/>
              <a:t>按一下以編輯母片標題樣式</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386231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11"/>
          </p:nvPr>
        </p:nvSpPr>
        <p:spPr/>
        <p:txBody>
          <a:bodyPr/>
          <a:lstStyle/>
          <a:p>
            <a:endParaRPr lang="zh-TW" altLang="en-US">
              <a:solidFill>
                <a:srgbClr val="000000"/>
              </a:solidFill>
            </a:endParaRPr>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14607280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11"/>
          </p:nvPr>
        </p:nvSpPr>
        <p:spPr/>
        <p:txBody>
          <a:bodyPr/>
          <a:lstStyle/>
          <a:p>
            <a:endParaRPr lang="zh-TW" altLang="en-US">
              <a:solidFill>
                <a:srgbClr val="000000"/>
              </a:solidFill>
            </a:endParaRPr>
          </a:p>
        </p:txBody>
      </p:sp>
      <p:sp>
        <p:nvSpPr>
          <p:cNvPr id="6" name="Slide Number Placeholder 5"/>
          <p:cNvSpPr>
            <a:spLocks noGrp="1"/>
          </p:cNvSpPr>
          <p:nvPr>
            <p:ph type="sldNum" sz="quarter" idx="12"/>
          </p:nvPr>
        </p:nvSpPr>
        <p:spPr/>
        <p:txBody>
          <a:bodyPr/>
          <a:lstStyle/>
          <a:p>
            <a:fld id="{963602EF-52B9-41D4-89BB-9C9F3631F05E}" type="slidenum">
              <a:rPr lang="zh-TW" altLang="en-US" smtClean="0">
                <a:solidFill>
                  <a:srgbClr val="D1282E"/>
                </a:solidFill>
              </a:rPr>
              <a:pPr/>
              <a:t>‹#›</a:t>
            </a:fld>
            <a:endParaRPr lang="zh-TW" altLang="en-US">
              <a:solidFill>
                <a:srgbClr val="D1282E"/>
              </a:solidFill>
            </a:endParaRPr>
          </a:p>
        </p:txBody>
      </p:sp>
    </p:spTree>
    <p:extLst>
      <p:ext uri="{BB962C8B-B14F-4D97-AF65-F5344CB8AC3E}">
        <p14:creationId xmlns:p14="http://schemas.microsoft.com/office/powerpoint/2010/main" val="1402761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zh-TW" alt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963602EF-52B9-41D4-89BB-9C9F3631F05E}"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手繪多邊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直線接點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474DF43-4C9E-42E6-81F2-B43C1F3D6822}" type="datetimeFigureOut">
              <a:rPr lang="zh-TW" altLang="en-US" smtClean="0"/>
              <a:t>2019/5/6</a:t>
            </a:fld>
            <a:endParaRPr lang="zh-TW" altLang="en-US"/>
          </a:p>
        </p:txBody>
      </p:sp>
      <p:sp>
        <p:nvSpPr>
          <p:cNvPr id="22" name="頁尾版面配置區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TW" altLang="en-US"/>
          </a:p>
        </p:txBody>
      </p:sp>
      <p:sp>
        <p:nvSpPr>
          <p:cNvPr id="18" name="投影片編號版面配置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63602EF-52B9-41D4-89BB-9C9F3631F05E}"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9474DF43-4C9E-42E6-81F2-B43C1F3D6822}" type="datetimeFigureOut">
              <a:rPr lang="zh-TW" altLang="en-US" smtClean="0"/>
              <a:t>2019/5/6</a:t>
            </a:fld>
            <a:endParaRPr lang="zh-TW" alt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zh-TW" alt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963602EF-52B9-41D4-89BB-9C9F3631F05E}" type="slidenum">
              <a:rPr lang="zh-TW" altLang="en-US" smtClean="0"/>
              <a:t>‹#›</a:t>
            </a:fld>
            <a:endParaRPr lang="zh-TW" alt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矩形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矩形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矩形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矩形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矩形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矩形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矩形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矩形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矩形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標題版面配置區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474DF43-4C9E-42E6-81F2-B43C1F3D6822}" type="datetimeFigureOut">
              <a:rPr lang="zh-TW" altLang="en-US" smtClean="0"/>
              <a:t>2019/5/6</a:t>
            </a:fld>
            <a:endParaRPr lang="zh-TW" altLang="en-US"/>
          </a:p>
        </p:txBody>
      </p:sp>
      <p:sp>
        <p:nvSpPr>
          <p:cNvPr id="3" name="頁尾版面配置區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zh-TW" altLang="en-US"/>
          </a:p>
        </p:txBody>
      </p:sp>
      <p:sp>
        <p:nvSpPr>
          <p:cNvPr id="23" name="投影片編號版面配置區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63602EF-52B9-41D4-89BB-9C9F3631F05E}" type="slidenum">
              <a:rPr lang="zh-TW" altLang="en-US" smtClean="0"/>
              <a:t>‹#›</a:t>
            </a:fld>
            <a:endParaRPr lang="zh-TW" altLang="en-US"/>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63602EF-52B9-41D4-89BB-9C9F3631F05E}" type="slidenum">
              <a:rPr lang="zh-TW" altLang="en-US" smtClean="0"/>
              <a:t>‹#›</a:t>
            </a:fld>
            <a:endParaRPr lang="zh-TW" alt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zh-TW" alt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9474DF43-4C9E-42E6-81F2-B43C1F3D6822}" type="datetimeFigureOut">
              <a:rPr lang="zh-TW" altLang="en-US" smtClean="0"/>
              <a:t>2019/5/6</a:t>
            </a:fld>
            <a:endParaRPr lang="zh-TW" alt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手繪多邊形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手繪多邊形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標題版面配置區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9474DF43-4C9E-42E6-81F2-B43C1F3D6822}" type="datetimeFigureOut">
              <a:rPr lang="zh-TW" altLang="en-US" smtClean="0"/>
              <a:t>2019/5/6</a:t>
            </a:fld>
            <a:endParaRPr lang="zh-TW" altLang="en-US"/>
          </a:p>
        </p:txBody>
      </p:sp>
      <p:sp>
        <p:nvSpPr>
          <p:cNvPr id="22" name="頁尾版面配置區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zh-TW" altLang="en-US"/>
          </a:p>
        </p:txBody>
      </p:sp>
      <p:sp>
        <p:nvSpPr>
          <p:cNvPr id="18" name="投影片編號版面配置區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963602EF-52B9-41D4-89BB-9C9F3631F05E}" type="slidenum">
              <a:rPr lang="zh-TW" altLang="en-US" smtClean="0"/>
              <a:t>‹#›</a:t>
            </a:fld>
            <a:endParaRPr lang="zh-TW" altLang="en-US"/>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4DF43-4C9E-42E6-81F2-B43C1F3D6822}" type="datetimeFigureOut">
              <a:rPr lang="zh-TW" altLang="en-US" smtClean="0"/>
              <a:t>2019/5/6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02EF-52B9-41D4-89BB-9C9F3631F05E}" type="slidenum">
              <a:rPr lang="zh-TW" altLang="en-US" smtClean="0"/>
              <a:t>‹#›</a:t>
            </a:fld>
            <a:endParaRPr lang="zh-TW" altLang="en-US"/>
          </a:p>
        </p:txBody>
      </p:sp>
    </p:spTree>
    <p:extLst>
      <p:ext uri="{BB962C8B-B14F-4D97-AF65-F5344CB8AC3E}">
        <p14:creationId xmlns:p14="http://schemas.microsoft.com/office/powerpoint/2010/main" val="61467581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zh-TW" altLang="en-US">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963602EF-52B9-41D4-89BB-9C9F3631F05E}" type="slidenum">
              <a:rPr lang="zh-TW" altLang="en-US" smtClean="0">
                <a:solidFill>
                  <a:srgbClr val="D1282E"/>
                </a:solidFill>
              </a:rPr>
              <a:pPr/>
              <a:t>‹#›</a:t>
            </a:fld>
            <a:endParaRPr lang="zh-TW" altLang="en-US">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3014813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9474DF43-4C9E-42E6-81F2-B43C1F3D6822}" type="datetimeFigureOut">
              <a:rPr lang="zh-TW" altLang="en-US" smtClean="0">
                <a:solidFill>
                  <a:srgbClr val="000000"/>
                </a:solidFill>
              </a:rPr>
              <a:pPr/>
              <a:t>2019/5/6</a:t>
            </a:fld>
            <a:endParaRPr lang="zh-TW" altLang="en-US">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zh-TW" altLang="en-US">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963602EF-52B9-41D4-89BB-9C9F3631F05E}" type="slidenum">
              <a:rPr lang="zh-TW" altLang="en-US" smtClean="0">
                <a:solidFill>
                  <a:srgbClr val="D1282E"/>
                </a:solidFill>
              </a:rPr>
              <a:pPr/>
              <a:t>‹#›</a:t>
            </a:fld>
            <a:endParaRPr lang="zh-TW" altLang="en-US">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07994436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sz="5400" dirty="0" smtClean="0"/>
              <a:t>澎湖南方四島國家公園</a:t>
            </a:r>
            <a:endParaRPr lang="zh-TW" altLang="en-US" sz="5400" dirty="0"/>
          </a:p>
        </p:txBody>
      </p:sp>
      <p:sp>
        <p:nvSpPr>
          <p:cNvPr id="3" name="副標題 2"/>
          <p:cNvSpPr>
            <a:spLocks noGrp="1"/>
          </p:cNvSpPr>
          <p:nvPr>
            <p:ph type="subTitle" idx="1"/>
          </p:nvPr>
        </p:nvSpPr>
        <p:spPr/>
        <p:txBody>
          <a:bodyPr/>
          <a:lstStyle/>
          <a:p>
            <a:r>
              <a:rPr lang="zh-TW" altLang="en-US" dirty="0" smtClean="0"/>
              <a:t>製作人</a:t>
            </a:r>
            <a:r>
              <a:rPr lang="en-US" altLang="zh-TW" dirty="0" smtClean="0"/>
              <a:t>:</a:t>
            </a:r>
            <a:r>
              <a:rPr lang="zh-TW" altLang="en-US" dirty="0" smtClean="0"/>
              <a:t>楊侑蓁、陳琪繪、江英瑄</a:t>
            </a:r>
            <a:endParaRPr lang="zh-TW" altLang="en-US" dirty="0"/>
          </a:p>
        </p:txBody>
      </p:sp>
    </p:spTree>
    <p:extLst>
      <p:ext uri="{BB962C8B-B14F-4D97-AF65-F5344CB8AC3E}">
        <p14:creationId xmlns:p14="http://schemas.microsoft.com/office/powerpoint/2010/main" val="2835191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412776"/>
            <a:ext cx="7772400" cy="4321175"/>
          </a:xfrm>
        </p:spPr>
        <p:txBody>
          <a:bodyPr/>
          <a:lstStyle/>
          <a:p>
            <a:r>
              <a:rPr lang="zh-TW" altLang="en-US" dirty="0"/>
              <a:t>西</a:t>
            </a:r>
            <a:r>
              <a:rPr lang="zh-TW" altLang="en-US" dirty="0" smtClean="0"/>
              <a:t>嶼坪嶼</a:t>
            </a:r>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132856"/>
            <a:ext cx="400698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714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西嶼坪嶼</a:t>
            </a:r>
            <a:endParaRPr lang="zh-TW" altLang="en-US" dirty="0"/>
          </a:p>
        </p:txBody>
      </p:sp>
      <p:sp>
        <p:nvSpPr>
          <p:cNvPr id="3" name="內容版面配置區 2"/>
          <p:cNvSpPr>
            <a:spLocks noGrp="1"/>
          </p:cNvSpPr>
          <p:nvPr>
            <p:ph idx="1"/>
          </p:nvPr>
        </p:nvSpPr>
        <p:spPr/>
        <p:txBody>
          <a:bodyPr/>
          <a:lstStyle/>
          <a:p>
            <a:pPr marL="36576" indent="0">
              <a:buNone/>
            </a:pPr>
            <a:endParaRPr lang="en-US" altLang="zh-TW" dirty="0" smtClean="0"/>
          </a:p>
          <a:p>
            <a:pPr marL="36576" indent="0">
              <a:buNone/>
            </a:pPr>
            <a:r>
              <a:rPr lang="zh-TW" altLang="en-US" dirty="0"/>
              <a:t> </a:t>
            </a:r>
            <a:r>
              <a:rPr lang="zh-TW" altLang="en-US" dirty="0" smtClean="0"/>
              <a:t>       西</a:t>
            </a:r>
            <a:r>
              <a:rPr lang="zh-TW" altLang="en-US" dirty="0"/>
              <a:t>嶼坪嶼位於澎湖</a:t>
            </a:r>
            <a:r>
              <a:rPr lang="zh-TW" altLang="en-US" dirty="0" smtClean="0"/>
              <a:t>南海。</a:t>
            </a:r>
            <a:endParaRPr lang="en-US" altLang="zh-TW" dirty="0" smtClean="0"/>
          </a:p>
          <a:p>
            <a:pPr marL="36576" indent="0">
              <a:buNone/>
            </a:pPr>
            <a:endParaRPr lang="en-US" altLang="zh-TW" dirty="0" smtClean="0"/>
          </a:p>
          <a:p>
            <a:pPr marL="36576" indent="0">
              <a:buNone/>
            </a:pPr>
            <a:r>
              <a:rPr lang="zh-TW" altLang="en-US" dirty="0" smtClean="0"/>
              <a:t>        行政</a:t>
            </a:r>
            <a:r>
              <a:rPr lang="zh-TW" altLang="en-US" dirty="0"/>
              <a:t>名稱為西坪村，島上只剩</a:t>
            </a:r>
            <a:r>
              <a:rPr lang="en-US" altLang="zh-TW" dirty="0"/>
              <a:t>1</a:t>
            </a:r>
            <a:r>
              <a:rPr lang="zh-TW" altLang="en-US" dirty="0" smtClean="0"/>
              <a:t>位</a:t>
            </a:r>
            <a:r>
              <a:rPr lang="zh-TW" altLang="en-US" dirty="0"/>
              <a:t>廟公</a:t>
            </a:r>
            <a:r>
              <a:rPr lang="zh-TW" altLang="en-US" dirty="0" smtClean="0"/>
              <a:t>居住。</a:t>
            </a:r>
            <a:endParaRPr lang="en-US" altLang="zh-TW" dirty="0" smtClean="0"/>
          </a:p>
          <a:p>
            <a:pPr marL="36576" indent="0">
              <a:buNone/>
            </a:pPr>
            <a:endParaRPr lang="en-US" altLang="zh-TW" dirty="0"/>
          </a:p>
          <a:p>
            <a:pPr marL="36576" indent="0">
              <a:buNone/>
            </a:pPr>
            <a:r>
              <a:rPr lang="zh-TW" altLang="en-US" dirty="0" smtClean="0"/>
              <a:t>        為</a:t>
            </a:r>
            <a:r>
              <a:rPr lang="zh-TW" altLang="en-US" dirty="0"/>
              <a:t>望安鄉所管轄，是望安鄉的</a:t>
            </a:r>
            <a:r>
              <a:rPr lang="zh-TW" altLang="en-US" dirty="0" smtClean="0"/>
              <a:t>離島。</a:t>
            </a:r>
            <a:endParaRPr lang="zh-TW" altLang="en-US" dirty="0"/>
          </a:p>
        </p:txBody>
      </p:sp>
    </p:spTree>
    <p:extLst>
      <p:ext uri="{BB962C8B-B14F-4D97-AF65-F5344CB8AC3E}">
        <p14:creationId xmlns:p14="http://schemas.microsoft.com/office/powerpoint/2010/main" val="26677683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75856" y="2780928"/>
            <a:ext cx="2448272" cy="1296144"/>
          </a:xfrm>
        </p:spPr>
        <p:txBody>
          <a:bodyPr/>
          <a:lstStyle/>
          <a:p>
            <a:r>
              <a:rPr lang="zh-TW" altLang="en-US" sz="8800" dirty="0" smtClean="0"/>
              <a:t>景觀</a:t>
            </a:r>
            <a:endParaRPr lang="zh-TW" altLang="en-US" sz="8800" dirty="0"/>
          </a:p>
        </p:txBody>
      </p:sp>
      <p:sp>
        <p:nvSpPr>
          <p:cNvPr id="3" name="文字版面配置區 2"/>
          <p:cNvSpPr>
            <a:spLocks noGrp="1"/>
          </p:cNvSpPr>
          <p:nvPr>
            <p:ph type="body" idx="1"/>
          </p:nvPr>
        </p:nvSpPr>
        <p:spPr>
          <a:xfrm>
            <a:off x="827584" y="4653136"/>
            <a:ext cx="6135687" cy="1633538"/>
          </a:xfrm>
        </p:spPr>
        <p:txBody>
          <a:bodyPr/>
          <a:lstStyle/>
          <a:p>
            <a:endParaRPr lang="zh-TW" altLang="en-US" dirty="0"/>
          </a:p>
        </p:txBody>
      </p:sp>
    </p:spTree>
    <p:extLst>
      <p:ext uri="{BB962C8B-B14F-4D97-AF65-F5344CB8AC3E}">
        <p14:creationId xmlns:p14="http://schemas.microsoft.com/office/powerpoint/2010/main" val="4020527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景觀</a:t>
            </a:r>
          </a:p>
        </p:txBody>
      </p:sp>
      <p:sp>
        <p:nvSpPr>
          <p:cNvPr id="3" name="內容版面配置區 2"/>
          <p:cNvSpPr>
            <a:spLocks noGrp="1"/>
          </p:cNvSpPr>
          <p:nvPr>
            <p:ph idx="1"/>
          </p:nvPr>
        </p:nvSpPr>
        <p:spPr/>
        <p:txBody>
          <a:bodyPr/>
          <a:lstStyle/>
          <a:p>
            <a:pPr marL="114300" indent="0">
              <a:buNone/>
            </a:pPr>
            <a:r>
              <a:rPr lang="zh-TW" altLang="en-US" dirty="0" smtClean="0"/>
              <a:t>         </a:t>
            </a:r>
            <a:r>
              <a:rPr lang="zh-TW" altLang="en-US" sz="3200" dirty="0" smtClean="0"/>
              <a:t>澎湖的各個島嶼大多由玄武岩構成，自然形成了許多美麗的風景。</a:t>
            </a:r>
            <a:endParaRPr lang="en-US" altLang="zh-TW" sz="3200" dirty="0" smtClean="0"/>
          </a:p>
          <a:p>
            <a:pPr marL="114300" indent="0">
              <a:buNone/>
            </a:pPr>
            <a:endParaRPr lang="en-US" altLang="zh-TW" sz="3200" dirty="0"/>
          </a:p>
          <a:p>
            <a:pPr marL="114300" indent="0">
              <a:buNone/>
            </a:pPr>
            <a:r>
              <a:rPr lang="zh-TW" altLang="en-US" sz="3200" dirty="0" smtClean="0"/>
              <a:t>         因為島嶼四面環海，所以也會出現海蝕景觀。</a:t>
            </a:r>
            <a:endParaRPr lang="en-US" altLang="zh-TW" sz="3200" dirty="0" smtClean="0"/>
          </a:p>
          <a:p>
            <a:pPr marL="114300" indent="0">
              <a:buNone/>
            </a:pPr>
            <a:endParaRPr lang="en-US" altLang="zh-TW" sz="3200" dirty="0"/>
          </a:p>
          <a:p>
            <a:pPr marL="114300" indent="0">
              <a:buNone/>
            </a:pPr>
            <a:r>
              <a:rPr lang="zh-TW" altLang="en-US" sz="3200" dirty="0" smtClean="0"/>
              <a:t>        有時以上兩者會結合，形成獨特又漂亮的景觀。</a:t>
            </a:r>
            <a:endParaRPr lang="en-US" altLang="zh-TW" sz="3200" dirty="0" smtClean="0"/>
          </a:p>
        </p:txBody>
      </p:sp>
    </p:spTree>
    <p:extLst>
      <p:ext uri="{BB962C8B-B14F-4D97-AF65-F5344CB8AC3E}">
        <p14:creationId xmlns:p14="http://schemas.microsoft.com/office/powerpoint/2010/main" val="3506120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154385" y="188640"/>
            <a:ext cx="4968552" cy="1200329"/>
          </a:xfrm>
          <a:prstGeom prst="rect">
            <a:avLst/>
          </a:prstGeom>
          <a:noFill/>
        </p:spPr>
        <p:txBody>
          <a:bodyPr wrap="square" rtlCol="0">
            <a:spAutoFit/>
          </a:bodyPr>
          <a:lstStyle/>
          <a:p>
            <a:r>
              <a:rPr lang="zh-TW" altLang="en-US" sz="7200" dirty="0" smtClean="0">
                <a:solidFill>
                  <a:schemeClr val="accent6">
                    <a:lumMod val="60000"/>
                    <a:lumOff val="40000"/>
                  </a:schemeClr>
                </a:solidFill>
              </a:rPr>
              <a:t>玄武岩</a:t>
            </a:r>
            <a:endParaRPr lang="zh-TW" altLang="en-US" sz="7200" dirty="0">
              <a:solidFill>
                <a:schemeClr val="accent6">
                  <a:lumMod val="60000"/>
                  <a:lumOff val="40000"/>
                </a:schemeClr>
              </a:solidFill>
            </a:endParaRPr>
          </a:p>
        </p:txBody>
      </p:sp>
      <p:sp>
        <p:nvSpPr>
          <p:cNvPr id="3" name="文字方塊 2"/>
          <p:cNvSpPr txBox="1"/>
          <p:nvPr/>
        </p:nvSpPr>
        <p:spPr>
          <a:xfrm>
            <a:off x="5436096" y="2274838"/>
            <a:ext cx="3312368" cy="2308324"/>
          </a:xfrm>
          <a:prstGeom prst="rect">
            <a:avLst/>
          </a:prstGeom>
          <a:noFill/>
        </p:spPr>
        <p:txBody>
          <a:bodyPr wrap="square" rtlCol="0">
            <a:spAutoFit/>
          </a:bodyPr>
          <a:lstStyle/>
          <a:p>
            <a:r>
              <a:rPr lang="zh-TW" altLang="en-US" sz="2400" dirty="0">
                <a:solidFill>
                  <a:schemeClr val="bg1"/>
                </a:solidFill>
              </a:rPr>
              <a:t>玄武岩是由大陸地殼被拉張，地函岩漿湧出過程中，岩漿的二氧化矽含量小於</a:t>
            </a:r>
            <a:r>
              <a:rPr lang="en-US" altLang="zh-TW" sz="2400" dirty="0">
                <a:solidFill>
                  <a:schemeClr val="bg1"/>
                </a:solidFill>
              </a:rPr>
              <a:t>54</a:t>
            </a:r>
            <a:r>
              <a:rPr lang="zh-TW" altLang="en-US" sz="2400" dirty="0">
                <a:solidFill>
                  <a:schemeClr val="bg1"/>
                </a:solidFill>
              </a:rPr>
              <a:t>％，噴發方式為洪流式的熔岩流，火山產生熔岩平台外型。</a:t>
            </a:r>
          </a:p>
        </p:txBody>
      </p:sp>
    </p:spTree>
    <p:extLst>
      <p:ext uri="{BB962C8B-B14F-4D97-AF65-F5344CB8AC3E}">
        <p14:creationId xmlns:p14="http://schemas.microsoft.com/office/powerpoint/2010/main" val="432455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2118"/>
            <a:ext cx="9252520" cy="613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5167586" y="5229200"/>
            <a:ext cx="3960440" cy="1200329"/>
          </a:xfrm>
          <a:prstGeom prst="rect">
            <a:avLst/>
          </a:prstGeom>
          <a:noFill/>
        </p:spPr>
        <p:txBody>
          <a:bodyPr wrap="square" rtlCol="0">
            <a:spAutoFit/>
          </a:bodyPr>
          <a:lstStyle/>
          <a:p>
            <a:r>
              <a:rPr lang="zh-TW" altLang="en-US" sz="7200" dirty="0" smtClean="0">
                <a:solidFill>
                  <a:schemeClr val="accent6">
                    <a:lumMod val="60000"/>
                    <a:lumOff val="40000"/>
                  </a:schemeClr>
                </a:solidFill>
              </a:rPr>
              <a:t>海蝕洞</a:t>
            </a:r>
            <a:endParaRPr lang="zh-TW" altLang="en-US" sz="7200" dirty="0">
              <a:solidFill>
                <a:schemeClr val="accent6">
                  <a:lumMod val="60000"/>
                  <a:lumOff val="40000"/>
                </a:schemeClr>
              </a:solidFill>
            </a:endParaRPr>
          </a:p>
        </p:txBody>
      </p:sp>
      <p:sp>
        <p:nvSpPr>
          <p:cNvPr id="3" name="文字方塊 2"/>
          <p:cNvSpPr txBox="1"/>
          <p:nvPr/>
        </p:nvSpPr>
        <p:spPr>
          <a:xfrm>
            <a:off x="449163" y="620688"/>
            <a:ext cx="8354194" cy="1200329"/>
          </a:xfrm>
          <a:prstGeom prst="rect">
            <a:avLst/>
          </a:prstGeom>
          <a:noFill/>
        </p:spPr>
        <p:txBody>
          <a:bodyPr wrap="square" rtlCol="0">
            <a:spAutoFit/>
          </a:bodyPr>
          <a:lstStyle/>
          <a:p>
            <a:r>
              <a:rPr lang="zh-TW" altLang="en-US" sz="2400" dirty="0" smtClean="0"/>
              <a:t>         洞</a:t>
            </a:r>
            <a:r>
              <a:rPr lang="zh-TW" altLang="en-US" sz="2400" dirty="0"/>
              <a:t>頂坍塌透空的海蝕泂，地面上形成一個圓形堅井，近似早期的灶爐，故稱為「灶籠」。</a:t>
            </a:r>
          </a:p>
          <a:p>
            <a:r>
              <a:rPr lang="zh-TW" altLang="en-US" sz="2400" dirty="0" smtClean="0"/>
              <a:t>        曾</a:t>
            </a:r>
            <a:r>
              <a:rPr lang="zh-TW" altLang="en-US" sz="2400" dirty="0"/>
              <a:t>被</a:t>
            </a:r>
            <a:r>
              <a:rPr lang="zh-TW" altLang="en-US" sz="2400" dirty="0" smtClean="0"/>
              <a:t>日本</a:t>
            </a:r>
            <a:r>
              <a:rPr lang="zh-TW" altLang="en-US" sz="2400" dirty="0"/>
              <a:t>的</a:t>
            </a:r>
            <a:r>
              <a:rPr lang="zh-TW" altLang="en-US" sz="2400" dirty="0" smtClean="0"/>
              <a:t>電視臺形容</a:t>
            </a:r>
            <a:r>
              <a:rPr lang="zh-TW" altLang="en-US" sz="2400" dirty="0"/>
              <a:t>為「藍洞」，為世界級的</a:t>
            </a:r>
            <a:r>
              <a:rPr lang="zh-TW" altLang="en-US" sz="2400" dirty="0" smtClean="0"/>
              <a:t>地理景觀。</a:t>
            </a:r>
            <a:endParaRPr lang="zh-TW" altLang="en-US" sz="2400" dirty="0"/>
          </a:p>
        </p:txBody>
      </p:sp>
    </p:spTree>
    <p:extLst>
      <p:ext uri="{BB962C8B-B14F-4D97-AF65-F5344CB8AC3E}">
        <p14:creationId xmlns:p14="http://schemas.microsoft.com/office/powerpoint/2010/main" val="4114928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84" y="0"/>
            <a:ext cx="8572499" cy="6887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56084" y="-99392"/>
            <a:ext cx="4171900" cy="1938992"/>
          </a:xfrm>
          <a:prstGeom prst="rect">
            <a:avLst/>
          </a:prstGeom>
          <a:noFill/>
        </p:spPr>
        <p:txBody>
          <a:bodyPr wrap="square" rtlCol="0">
            <a:spAutoFit/>
          </a:bodyPr>
          <a:lstStyle/>
          <a:p>
            <a:r>
              <a:rPr lang="zh-TW" altLang="en-US" sz="2400" dirty="0" smtClean="0"/>
              <a:t>         位於</a:t>
            </a:r>
            <a:r>
              <a:rPr lang="zh-TW" altLang="en-US" sz="2400" dirty="0"/>
              <a:t>東吉嶼碼頭的北側處的八卦山，岩層為狹長型的玄武岩，其上有一圓形狀的岩石，當地居民認為像顆「眼睛」，因此又稱作「東吉之眼」。</a:t>
            </a:r>
          </a:p>
        </p:txBody>
      </p:sp>
      <p:sp>
        <p:nvSpPr>
          <p:cNvPr id="3" name="文字方塊 2"/>
          <p:cNvSpPr txBox="1"/>
          <p:nvPr/>
        </p:nvSpPr>
        <p:spPr>
          <a:xfrm>
            <a:off x="4427984" y="3903345"/>
            <a:ext cx="4320480" cy="2677656"/>
          </a:xfrm>
          <a:prstGeom prst="rect">
            <a:avLst/>
          </a:prstGeom>
          <a:noFill/>
        </p:spPr>
        <p:txBody>
          <a:bodyPr wrap="square" rtlCol="0">
            <a:spAutoFit/>
          </a:bodyPr>
          <a:lstStyle/>
          <a:p>
            <a:r>
              <a:rPr lang="zh-TW" altLang="en-US" sz="2800" dirty="0" smtClean="0">
                <a:solidFill>
                  <a:schemeClr val="bg1"/>
                </a:solidFill>
              </a:rPr>
              <a:t>         東</a:t>
            </a:r>
            <a:r>
              <a:rPr lang="zh-TW" altLang="en-US" sz="2800" dirty="0">
                <a:solidFill>
                  <a:schemeClr val="bg1"/>
                </a:solidFill>
              </a:rPr>
              <a:t>吉之眼是屬於圓管狀微輝長岩體的圓形斷面</a:t>
            </a:r>
            <a:r>
              <a:rPr lang="zh-TW" altLang="en-US" sz="2800" dirty="0" smtClean="0">
                <a:solidFill>
                  <a:schemeClr val="bg1"/>
                </a:solidFill>
              </a:rPr>
              <a:t>，周圍</a:t>
            </a:r>
            <a:r>
              <a:rPr lang="zh-TW" altLang="en-US" sz="2800" dirty="0">
                <a:solidFill>
                  <a:schemeClr val="bg1"/>
                </a:solidFill>
              </a:rPr>
              <a:t>是</a:t>
            </a:r>
            <a:r>
              <a:rPr lang="zh-TW" altLang="en-US" sz="2800" dirty="0" smtClean="0">
                <a:solidFill>
                  <a:schemeClr val="bg1"/>
                </a:solidFill>
              </a:rPr>
              <a:t>黑色</a:t>
            </a:r>
            <a:r>
              <a:rPr lang="zh-TW" altLang="en-US" sz="2800" dirty="0">
                <a:solidFill>
                  <a:schemeClr val="bg1"/>
                </a:solidFill>
              </a:rPr>
              <a:t>玄武岩，兩種岩體排列一起，在顏色對比下</a:t>
            </a:r>
            <a:r>
              <a:rPr lang="zh-TW" altLang="en-US" sz="2800" dirty="0" smtClean="0">
                <a:solidFill>
                  <a:schemeClr val="bg1"/>
                </a:solidFill>
              </a:rPr>
              <a:t>突顯出圓形</a:t>
            </a:r>
            <a:r>
              <a:rPr lang="zh-TW" altLang="en-US" sz="2800" dirty="0">
                <a:solidFill>
                  <a:schemeClr val="bg1"/>
                </a:solidFill>
              </a:rPr>
              <a:t>斷面</a:t>
            </a:r>
            <a:r>
              <a:rPr lang="zh-TW" altLang="en-US" sz="2800" dirty="0" smtClean="0">
                <a:solidFill>
                  <a:schemeClr val="bg1"/>
                </a:solidFill>
              </a:rPr>
              <a:t>，就像朝向</a:t>
            </a:r>
            <a:r>
              <a:rPr lang="zh-TW" altLang="en-US" sz="2800" dirty="0">
                <a:solidFill>
                  <a:schemeClr val="bg1"/>
                </a:solidFill>
              </a:rPr>
              <a:t>村莊望去的眼睛。</a:t>
            </a:r>
          </a:p>
        </p:txBody>
      </p:sp>
      <p:sp>
        <p:nvSpPr>
          <p:cNvPr id="4" name="文字方塊 3"/>
          <p:cNvSpPr txBox="1"/>
          <p:nvPr/>
        </p:nvSpPr>
        <p:spPr>
          <a:xfrm>
            <a:off x="292075" y="5380672"/>
            <a:ext cx="3960440" cy="1200329"/>
          </a:xfrm>
          <a:prstGeom prst="rect">
            <a:avLst/>
          </a:prstGeom>
          <a:noFill/>
        </p:spPr>
        <p:txBody>
          <a:bodyPr wrap="square" rtlCol="0">
            <a:spAutoFit/>
          </a:bodyPr>
          <a:lstStyle/>
          <a:p>
            <a:r>
              <a:rPr lang="zh-TW" altLang="en-US" sz="7200" dirty="0" smtClean="0">
                <a:solidFill>
                  <a:schemeClr val="accent6">
                    <a:lumMod val="60000"/>
                    <a:lumOff val="40000"/>
                  </a:schemeClr>
                </a:solidFill>
              </a:rPr>
              <a:t>東吉之眼</a:t>
            </a:r>
            <a:endParaRPr lang="zh-TW" altLang="en-US" sz="7200" dirty="0">
              <a:solidFill>
                <a:schemeClr val="accent6">
                  <a:lumMod val="60000"/>
                  <a:lumOff val="40000"/>
                </a:schemeClr>
              </a:solidFill>
            </a:endParaRPr>
          </a:p>
        </p:txBody>
      </p:sp>
    </p:spTree>
    <p:extLst>
      <p:ext uri="{BB962C8B-B14F-4D97-AF65-F5344CB8AC3E}">
        <p14:creationId xmlns:p14="http://schemas.microsoft.com/office/powerpoint/2010/main" val="386483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6399013" y="764704"/>
            <a:ext cx="2520280" cy="1569660"/>
          </a:xfrm>
          <a:prstGeom prst="rect">
            <a:avLst/>
          </a:prstGeom>
          <a:noFill/>
        </p:spPr>
        <p:txBody>
          <a:bodyPr wrap="square" rtlCol="0">
            <a:spAutoFit/>
          </a:bodyPr>
          <a:lstStyle/>
          <a:p>
            <a:r>
              <a:rPr lang="zh-TW" altLang="en-US" sz="2400" dirty="0">
                <a:solidFill>
                  <a:schemeClr val="bg1"/>
                </a:solidFill>
              </a:rPr>
              <a:t>歴經千萬年大自然力量的鬼斧神工的淬練，所形成</a:t>
            </a:r>
            <a:r>
              <a:rPr lang="zh-TW" altLang="en-US" sz="2400" dirty="0" smtClean="0">
                <a:solidFill>
                  <a:schemeClr val="bg1"/>
                </a:solidFill>
              </a:rPr>
              <a:t>的海</a:t>
            </a:r>
            <a:r>
              <a:rPr lang="zh-TW" altLang="en-US" sz="2400" dirty="0">
                <a:solidFill>
                  <a:schemeClr val="bg1"/>
                </a:solidFill>
              </a:rPr>
              <a:t>崖。</a:t>
            </a:r>
          </a:p>
        </p:txBody>
      </p:sp>
      <p:sp>
        <p:nvSpPr>
          <p:cNvPr id="3" name="文字方塊 2"/>
          <p:cNvSpPr txBox="1"/>
          <p:nvPr/>
        </p:nvSpPr>
        <p:spPr>
          <a:xfrm>
            <a:off x="689868" y="3400513"/>
            <a:ext cx="3888432" cy="1200329"/>
          </a:xfrm>
          <a:prstGeom prst="rect">
            <a:avLst/>
          </a:prstGeom>
          <a:noFill/>
        </p:spPr>
        <p:txBody>
          <a:bodyPr wrap="square" rtlCol="0">
            <a:spAutoFit/>
          </a:bodyPr>
          <a:lstStyle/>
          <a:p>
            <a:r>
              <a:rPr lang="zh-TW" altLang="en-US" sz="7200" dirty="0">
                <a:solidFill>
                  <a:schemeClr val="accent6">
                    <a:lumMod val="60000"/>
                    <a:lumOff val="40000"/>
                  </a:schemeClr>
                </a:solidFill>
              </a:rPr>
              <a:t>海崖</a:t>
            </a:r>
          </a:p>
        </p:txBody>
      </p:sp>
    </p:spTree>
    <p:extLst>
      <p:ext uri="{BB962C8B-B14F-4D97-AF65-F5344CB8AC3E}">
        <p14:creationId xmlns:p14="http://schemas.microsoft.com/office/powerpoint/2010/main" val="855348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4067944" y="260648"/>
            <a:ext cx="4860032" cy="830997"/>
          </a:xfrm>
          <a:prstGeom prst="rect">
            <a:avLst/>
          </a:prstGeom>
          <a:noFill/>
        </p:spPr>
        <p:txBody>
          <a:bodyPr wrap="square" rtlCol="0">
            <a:spAutoFit/>
          </a:bodyPr>
          <a:lstStyle/>
          <a:p>
            <a:r>
              <a:rPr lang="zh-TW" altLang="en-US" sz="2400" dirty="0" smtClean="0"/>
              <a:t>可以</a:t>
            </a:r>
            <a:r>
              <a:rPr lang="zh-TW" altLang="en-US" sz="2400" dirty="0"/>
              <a:t>看到數根岩柱，受侵蝕形成貌似人型，因此有「石巨人」之稱。</a:t>
            </a:r>
          </a:p>
        </p:txBody>
      </p:sp>
      <p:sp>
        <p:nvSpPr>
          <p:cNvPr id="3" name="文字方塊 2"/>
          <p:cNvSpPr txBox="1"/>
          <p:nvPr/>
        </p:nvSpPr>
        <p:spPr>
          <a:xfrm>
            <a:off x="323528" y="404664"/>
            <a:ext cx="3105472" cy="1200329"/>
          </a:xfrm>
          <a:prstGeom prst="rect">
            <a:avLst/>
          </a:prstGeom>
          <a:noFill/>
        </p:spPr>
        <p:txBody>
          <a:bodyPr wrap="square" rtlCol="0">
            <a:spAutoFit/>
          </a:bodyPr>
          <a:lstStyle/>
          <a:p>
            <a:r>
              <a:rPr lang="zh-TW" altLang="en-US" sz="7200" dirty="0">
                <a:solidFill>
                  <a:schemeClr val="accent6">
                    <a:lumMod val="60000"/>
                    <a:lumOff val="40000"/>
                  </a:schemeClr>
                </a:solidFill>
              </a:rPr>
              <a:t>石巨人</a:t>
            </a:r>
          </a:p>
        </p:txBody>
      </p:sp>
    </p:spTree>
    <p:extLst>
      <p:ext uri="{BB962C8B-B14F-4D97-AF65-F5344CB8AC3E}">
        <p14:creationId xmlns:p14="http://schemas.microsoft.com/office/powerpoint/2010/main" val="4181825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26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5436096" y="1898600"/>
            <a:ext cx="3024336" cy="2308324"/>
          </a:xfrm>
          <a:prstGeom prst="rect">
            <a:avLst/>
          </a:prstGeom>
          <a:noFill/>
        </p:spPr>
        <p:txBody>
          <a:bodyPr wrap="square" rtlCol="0">
            <a:spAutoFit/>
          </a:bodyPr>
          <a:lstStyle/>
          <a:p>
            <a:r>
              <a:rPr lang="zh-TW" altLang="en-US" sz="2400" dirty="0">
                <a:solidFill>
                  <a:schemeClr val="bg1"/>
                </a:solidFill>
              </a:rPr>
              <a:t>東嶼坪嶼西側面山壁剖面，上方有一同心圓狀節理，是侵入的火成岩岩體，當地居民稱為「東嶼坪之眼」。</a:t>
            </a:r>
          </a:p>
        </p:txBody>
      </p:sp>
      <p:sp>
        <p:nvSpPr>
          <p:cNvPr id="3" name="文字方塊 2"/>
          <p:cNvSpPr txBox="1"/>
          <p:nvPr/>
        </p:nvSpPr>
        <p:spPr>
          <a:xfrm>
            <a:off x="323528" y="4509120"/>
            <a:ext cx="5400600" cy="1200329"/>
          </a:xfrm>
          <a:prstGeom prst="rect">
            <a:avLst/>
          </a:prstGeom>
          <a:noFill/>
        </p:spPr>
        <p:txBody>
          <a:bodyPr wrap="square" rtlCol="0">
            <a:spAutoFit/>
          </a:bodyPr>
          <a:lstStyle/>
          <a:p>
            <a:r>
              <a:rPr lang="zh-TW" altLang="en-US" sz="7200" dirty="0">
                <a:solidFill>
                  <a:schemeClr val="accent6">
                    <a:lumMod val="60000"/>
                    <a:lumOff val="40000"/>
                  </a:schemeClr>
                </a:solidFill>
              </a:rPr>
              <a:t>東嶼坪之眼</a:t>
            </a:r>
          </a:p>
        </p:txBody>
      </p:sp>
    </p:spTree>
    <p:extLst>
      <p:ext uri="{BB962C8B-B14F-4D97-AF65-F5344CB8AC3E}">
        <p14:creationId xmlns:p14="http://schemas.microsoft.com/office/powerpoint/2010/main" val="1344372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認識澎湖南方四島國家公園</a:t>
            </a:r>
            <a:endParaRPr lang="zh-TW" altLang="en-US" dirty="0"/>
          </a:p>
        </p:txBody>
      </p:sp>
      <p:sp>
        <p:nvSpPr>
          <p:cNvPr id="3" name="內容版面配置區 2"/>
          <p:cNvSpPr>
            <a:spLocks noGrp="1"/>
          </p:cNvSpPr>
          <p:nvPr>
            <p:ph idx="1"/>
          </p:nvPr>
        </p:nvSpPr>
        <p:spPr/>
        <p:txBody>
          <a:bodyPr/>
          <a:lstStyle/>
          <a:p>
            <a:pPr marL="0" indent="0">
              <a:buNone/>
            </a:pPr>
            <a:r>
              <a:rPr lang="zh-TW" altLang="en-US" dirty="0" smtClean="0"/>
              <a:t>        澎湖</a:t>
            </a:r>
            <a:r>
              <a:rPr lang="zh-TW" altLang="en-US" dirty="0"/>
              <a:t>南方四島國家公園主要由東吉嶼、西吉嶼、東嶼坪嶼、西嶼坪</a:t>
            </a:r>
            <a:r>
              <a:rPr lang="zh-TW" altLang="en-US" dirty="0" smtClean="0"/>
              <a:t>嶼四個島嶼組成。</a:t>
            </a:r>
            <a:endParaRPr lang="en-US" altLang="zh-TW" dirty="0" smtClean="0"/>
          </a:p>
          <a:p>
            <a:pPr marL="0" indent="0">
              <a:buNone/>
            </a:pPr>
            <a:endParaRPr lang="en-US" altLang="zh-TW" dirty="0"/>
          </a:p>
          <a:p>
            <a:pPr marL="0" indent="0">
              <a:buNone/>
            </a:pPr>
            <a:r>
              <a:rPr lang="zh-TW" altLang="en-US" dirty="0" smtClean="0"/>
              <a:t>        因有著豐富的生物資源、玄武岩地景、</a:t>
            </a:r>
            <a:r>
              <a:rPr lang="zh-TW" altLang="en-US" dirty="0">
                <a:latin typeface="微軟正黑體"/>
              </a:rPr>
              <a:t>聚落與歷史</a:t>
            </a:r>
            <a:r>
              <a:rPr lang="zh-TW" altLang="en-US" dirty="0" smtClean="0">
                <a:latin typeface="微軟正黑體"/>
              </a:rPr>
              <a:t>文化，而成為著名觀光景點。</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367" y="4214204"/>
            <a:ext cx="3135483"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287396"/>
            <a:ext cx="2935949" cy="194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91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75856" y="2780928"/>
            <a:ext cx="2448272" cy="1296144"/>
          </a:xfrm>
        </p:spPr>
        <p:txBody>
          <a:bodyPr/>
          <a:lstStyle/>
          <a:p>
            <a:r>
              <a:rPr lang="zh-TW" altLang="en-US" sz="8800" dirty="0" smtClean="0"/>
              <a:t>生態</a:t>
            </a:r>
            <a:endParaRPr lang="zh-TW" altLang="en-US" sz="8800" dirty="0"/>
          </a:p>
        </p:txBody>
      </p:sp>
      <p:sp>
        <p:nvSpPr>
          <p:cNvPr id="3" name="文字版面配置區 2"/>
          <p:cNvSpPr>
            <a:spLocks noGrp="1"/>
          </p:cNvSpPr>
          <p:nvPr>
            <p:ph type="body" idx="1"/>
          </p:nvPr>
        </p:nvSpPr>
        <p:spPr>
          <a:xfrm>
            <a:off x="827584" y="4653136"/>
            <a:ext cx="6135687" cy="1633538"/>
          </a:xfrm>
        </p:spPr>
        <p:txBody>
          <a:bodyPr/>
          <a:lstStyle/>
          <a:p>
            <a:endParaRPr lang="zh-TW" altLang="en-US" dirty="0"/>
          </a:p>
        </p:txBody>
      </p:sp>
    </p:spTree>
    <p:extLst>
      <p:ext uri="{BB962C8B-B14F-4D97-AF65-F5344CB8AC3E}">
        <p14:creationId xmlns:p14="http://schemas.microsoft.com/office/powerpoint/2010/main" val="1794787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生態</a:t>
            </a:r>
            <a:endParaRPr lang="zh-TW" altLang="en-US" dirty="0"/>
          </a:p>
        </p:txBody>
      </p:sp>
      <p:sp>
        <p:nvSpPr>
          <p:cNvPr id="3" name="內容版面配置區 2"/>
          <p:cNvSpPr>
            <a:spLocks noGrp="1"/>
          </p:cNvSpPr>
          <p:nvPr>
            <p:ph idx="1"/>
          </p:nvPr>
        </p:nvSpPr>
        <p:spPr/>
        <p:txBody>
          <a:bodyPr/>
          <a:lstStyle/>
          <a:p>
            <a:pPr marL="114300" indent="0">
              <a:buNone/>
            </a:pPr>
            <a:r>
              <a:rPr lang="zh-TW" altLang="en-US" dirty="0" smtClean="0"/>
              <a:t>           </a:t>
            </a:r>
            <a:r>
              <a:rPr lang="zh-TW" altLang="en-US" sz="2800" dirty="0" smtClean="0"/>
              <a:t>澎湖南方四島國家公園擁有多樣生物生態。</a:t>
            </a:r>
            <a:endParaRPr lang="en-US" altLang="zh-TW" sz="2800" dirty="0" smtClean="0"/>
          </a:p>
          <a:p>
            <a:pPr marL="114300" indent="0">
              <a:buNone/>
            </a:pPr>
            <a:endParaRPr lang="en-US" altLang="zh-TW" sz="2800" dirty="0"/>
          </a:p>
          <a:p>
            <a:pPr marL="114300" indent="0">
              <a:buNone/>
            </a:pPr>
            <a:r>
              <a:rPr lang="zh-TW" altLang="en-US" sz="2800" dirty="0" smtClean="0"/>
              <a:t>         當中以水生生態最廣為人知。</a:t>
            </a:r>
            <a:endParaRPr lang="en-US" altLang="zh-TW" sz="2800" dirty="0" smtClean="0"/>
          </a:p>
          <a:p>
            <a:pPr marL="114300" indent="0">
              <a:buNone/>
            </a:pPr>
            <a:endParaRPr lang="en-US" altLang="zh-TW" sz="2800" dirty="0"/>
          </a:p>
          <a:p>
            <a:pPr marL="114300" indent="0">
              <a:buNone/>
            </a:pPr>
            <a:r>
              <a:rPr lang="zh-TW" altLang="en-US" sz="2800" dirty="0" smtClean="0"/>
              <a:t>         也有許多獨特美麗的陸生生物。</a:t>
            </a:r>
            <a:endParaRPr lang="en-US" altLang="zh-TW" sz="2800" dirty="0" smtClean="0"/>
          </a:p>
          <a:p>
            <a:pPr marL="114300" indent="0">
              <a:buNone/>
            </a:pPr>
            <a:endParaRPr lang="en-US" altLang="zh-TW" sz="2800" dirty="0"/>
          </a:p>
          <a:p>
            <a:pPr marL="114300" indent="0">
              <a:buNone/>
            </a:pPr>
            <a:r>
              <a:rPr lang="zh-TW" altLang="en-US" sz="2800" dirty="0" smtClean="0"/>
              <a:t>         這些豐富的生態吸引許多</a:t>
            </a:r>
            <a:r>
              <a:rPr lang="zh-TW" altLang="en-US" sz="2800" dirty="0"/>
              <a:t>遊客來訪澎湖南方四島</a:t>
            </a:r>
            <a:r>
              <a:rPr lang="zh-TW" altLang="en-US" sz="2800" dirty="0" smtClean="0"/>
              <a:t>國家公園。</a:t>
            </a:r>
            <a:endParaRPr lang="en-US" altLang="zh-TW" sz="2800" dirty="0" smtClean="0"/>
          </a:p>
        </p:txBody>
      </p:sp>
    </p:spTree>
    <p:extLst>
      <p:ext uri="{BB962C8B-B14F-4D97-AF65-F5344CB8AC3E}">
        <p14:creationId xmlns:p14="http://schemas.microsoft.com/office/powerpoint/2010/main" val="1064721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33772" y="5373216"/>
            <a:ext cx="8676455" cy="1200329"/>
          </a:xfrm>
          <a:prstGeom prst="rect">
            <a:avLst/>
          </a:prstGeom>
          <a:noFill/>
        </p:spPr>
        <p:txBody>
          <a:bodyPr wrap="square" rtlCol="0">
            <a:spAutoFit/>
          </a:bodyPr>
          <a:lstStyle/>
          <a:p>
            <a:r>
              <a:rPr lang="zh-TW" altLang="en-US" sz="7200" dirty="0" smtClean="0">
                <a:solidFill>
                  <a:schemeClr val="accent6">
                    <a:lumMod val="60000"/>
                    <a:lumOff val="40000"/>
                  </a:schemeClr>
                </a:solidFill>
              </a:rPr>
              <a:t>天</a:t>
            </a:r>
            <a:r>
              <a:rPr lang="zh-TW" altLang="en-US" sz="7200" dirty="0">
                <a:solidFill>
                  <a:schemeClr val="accent6">
                    <a:lumMod val="60000"/>
                    <a:lumOff val="40000"/>
                  </a:schemeClr>
                </a:solidFill>
              </a:rPr>
              <a:t>人</a:t>
            </a:r>
            <a:r>
              <a:rPr lang="zh-TW" altLang="en-US" sz="7200" dirty="0" smtClean="0">
                <a:solidFill>
                  <a:schemeClr val="accent6">
                    <a:lumMod val="60000"/>
                    <a:lumOff val="40000"/>
                  </a:schemeClr>
                </a:solidFill>
              </a:rPr>
              <a:t>菊</a:t>
            </a:r>
            <a:endParaRPr lang="zh-TW" altLang="en-US" dirty="0"/>
          </a:p>
        </p:txBody>
      </p:sp>
      <p:sp>
        <p:nvSpPr>
          <p:cNvPr id="3" name="文字方塊 2"/>
          <p:cNvSpPr txBox="1"/>
          <p:nvPr/>
        </p:nvSpPr>
        <p:spPr>
          <a:xfrm>
            <a:off x="1" y="0"/>
            <a:ext cx="3960440" cy="1569660"/>
          </a:xfrm>
          <a:prstGeom prst="rect">
            <a:avLst/>
          </a:prstGeom>
          <a:noFill/>
        </p:spPr>
        <p:txBody>
          <a:bodyPr wrap="square" rtlCol="0">
            <a:spAutoFit/>
          </a:bodyPr>
          <a:lstStyle/>
          <a:p>
            <a:r>
              <a:rPr lang="zh-TW" altLang="en-US" sz="2400" dirty="0">
                <a:solidFill>
                  <a:schemeClr val="accent6">
                    <a:lumMod val="50000"/>
                  </a:schemeClr>
                </a:solidFill>
              </a:rPr>
              <a:t>天人</a:t>
            </a:r>
            <a:r>
              <a:rPr lang="zh-TW" altLang="en-US" sz="2400" dirty="0" smtClean="0">
                <a:solidFill>
                  <a:schemeClr val="accent6">
                    <a:lumMod val="50000"/>
                  </a:schemeClr>
                </a:solidFill>
              </a:rPr>
              <a:t>菊夏季至秋季常見於田野</a:t>
            </a:r>
            <a:r>
              <a:rPr lang="zh-TW" altLang="en-US" sz="2400" dirty="0">
                <a:solidFill>
                  <a:schemeClr val="accent6">
                    <a:lumMod val="50000"/>
                  </a:schemeClr>
                </a:solidFill>
              </a:rPr>
              <a:t>和公路</a:t>
            </a:r>
            <a:r>
              <a:rPr lang="zh-TW" altLang="en-US" sz="2400" dirty="0" smtClean="0">
                <a:solidFill>
                  <a:schemeClr val="accent6">
                    <a:lumMod val="50000"/>
                  </a:schemeClr>
                </a:solidFill>
              </a:rPr>
              <a:t>邊。</a:t>
            </a:r>
            <a:r>
              <a:rPr lang="zh-TW" altLang="en-US" sz="2400" dirty="0">
                <a:solidFill>
                  <a:schemeClr val="accent6">
                    <a:lumMod val="50000"/>
                  </a:schemeClr>
                </a:solidFill>
              </a:rPr>
              <a:t>在園藝中，通過摘除花蕾，可促進天人菊進一步開放</a:t>
            </a:r>
            <a:r>
              <a:rPr lang="zh-TW" altLang="en-US" sz="2400" dirty="0" smtClean="0">
                <a:solidFill>
                  <a:schemeClr val="accent6">
                    <a:lumMod val="50000"/>
                  </a:schemeClr>
                </a:solidFill>
              </a:rPr>
              <a:t>。</a:t>
            </a:r>
            <a:endParaRPr lang="zh-TW" altLang="en-US" sz="2400" dirty="0">
              <a:solidFill>
                <a:schemeClr val="accent6">
                  <a:lumMod val="50000"/>
                </a:schemeClr>
              </a:solidFill>
            </a:endParaRPr>
          </a:p>
        </p:txBody>
      </p:sp>
    </p:spTree>
    <p:extLst>
      <p:ext uri="{BB962C8B-B14F-4D97-AF65-F5344CB8AC3E}">
        <p14:creationId xmlns:p14="http://schemas.microsoft.com/office/powerpoint/2010/main" val="352593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 y="0"/>
            <a:ext cx="9149355" cy="685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303240" y="16203"/>
            <a:ext cx="6840760" cy="1200329"/>
          </a:xfrm>
          <a:prstGeom prst="rect">
            <a:avLst/>
          </a:prstGeom>
          <a:noFill/>
        </p:spPr>
        <p:txBody>
          <a:bodyPr wrap="square" rtlCol="0">
            <a:spAutoFit/>
          </a:bodyPr>
          <a:lstStyle/>
          <a:p>
            <a:r>
              <a:rPr lang="zh-TW" altLang="en-US" sz="7200" dirty="0">
                <a:solidFill>
                  <a:schemeClr val="accent6">
                    <a:lumMod val="60000"/>
                    <a:lumOff val="40000"/>
                  </a:schemeClr>
                </a:solidFill>
              </a:rPr>
              <a:t>葉片形表孔珊瑚</a:t>
            </a:r>
          </a:p>
        </p:txBody>
      </p:sp>
      <p:sp>
        <p:nvSpPr>
          <p:cNvPr id="3" name="文字方塊 2"/>
          <p:cNvSpPr txBox="1"/>
          <p:nvPr/>
        </p:nvSpPr>
        <p:spPr>
          <a:xfrm>
            <a:off x="-5355" y="5003967"/>
            <a:ext cx="2988840" cy="1815882"/>
          </a:xfrm>
          <a:prstGeom prst="rect">
            <a:avLst/>
          </a:prstGeom>
          <a:noFill/>
        </p:spPr>
        <p:txBody>
          <a:bodyPr wrap="square" rtlCol="0">
            <a:spAutoFit/>
          </a:bodyPr>
          <a:lstStyle/>
          <a:p>
            <a:r>
              <a:rPr lang="zh-TW" altLang="en-US" sz="2800" dirty="0">
                <a:solidFill>
                  <a:srgbClr val="FFFF00"/>
                </a:solidFill>
              </a:rPr>
              <a:t>葉片形表孔珊瑚</a:t>
            </a:r>
          </a:p>
          <a:p>
            <a:r>
              <a:rPr lang="zh-TW" altLang="en-US" sz="2800" dirty="0" smtClean="0">
                <a:solidFill>
                  <a:srgbClr val="FFFF00"/>
                </a:solidFill>
              </a:rPr>
              <a:t>為</a:t>
            </a:r>
            <a:r>
              <a:rPr lang="zh-TW" altLang="en-US" sz="2800" dirty="0">
                <a:solidFill>
                  <a:srgbClr val="FFFF00"/>
                </a:solidFill>
              </a:rPr>
              <a:t>軸孔珊瑚科表孔珊瑚屬下的</a:t>
            </a:r>
            <a:r>
              <a:rPr lang="zh-TW" altLang="en-US" sz="2800" dirty="0" smtClean="0">
                <a:solidFill>
                  <a:srgbClr val="FFFF00"/>
                </a:solidFill>
              </a:rPr>
              <a:t>一個物種</a:t>
            </a:r>
            <a:r>
              <a:rPr lang="zh-TW" altLang="en-US" sz="2400" dirty="0">
                <a:solidFill>
                  <a:srgbClr val="FFFF00"/>
                </a:solidFill>
              </a:rPr>
              <a:t>。</a:t>
            </a:r>
          </a:p>
        </p:txBody>
      </p:sp>
    </p:spTree>
    <p:extLst>
      <p:ext uri="{BB962C8B-B14F-4D97-AF65-F5344CB8AC3E}">
        <p14:creationId xmlns:p14="http://schemas.microsoft.com/office/powerpoint/2010/main" val="3219634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 y="1"/>
            <a:ext cx="915470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0" y="0"/>
            <a:ext cx="6048672" cy="1200329"/>
          </a:xfrm>
          <a:prstGeom prst="rect">
            <a:avLst/>
          </a:prstGeom>
          <a:noFill/>
        </p:spPr>
        <p:txBody>
          <a:bodyPr wrap="square" rtlCol="0">
            <a:spAutoFit/>
          </a:bodyPr>
          <a:lstStyle/>
          <a:p>
            <a:r>
              <a:rPr lang="zh-TW" altLang="en-US" sz="7200" dirty="0">
                <a:solidFill>
                  <a:schemeClr val="accent6">
                    <a:lumMod val="60000"/>
                    <a:lumOff val="40000"/>
                  </a:schemeClr>
                </a:solidFill>
              </a:rPr>
              <a:t>喇叭毒棘海膽</a:t>
            </a:r>
          </a:p>
        </p:txBody>
      </p:sp>
      <p:sp>
        <p:nvSpPr>
          <p:cNvPr id="3" name="文字方塊 2"/>
          <p:cNvSpPr txBox="1"/>
          <p:nvPr/>
        </p:nvSpPr>
        <p:spPr>
          <a:xfrm>
            <a:off x="6299176" y="1"/>
            <a:ext cx="2844824" cy="2308324"/>
          </a:xfrm>
          <a:prstGeom prst="rect">
            <a:avLst/>
          </a:prstGeom>
          <a:noFill/>
        </p:spPr>
        <p:txBody>
          <a:bodyPr wrap="square" rtlCol="0">
            <a:spAutoFit/>
          </a:bodyPr>
          <a:lstStyle/>
          <a:p>
            <a:r>
              <a:rPr lang="zh-TW" altLang="en-US" sz="2400" dirty="0">
                <a:solidFill>
                  <a:schemeClr val="bg1"/>
                </a:solidFill>
              </a:rPr>
              <a:t>喇叭毒棘海膽 </a:t>
            </a:r>
            <a:r>
              <a:rPr lang="zh-TW" altLang="en-US" sz="2400" dirty="0" smtClean="0">
                <a:solidFill>
                  <a:schemeClr val="bg1"/>
                </a:solidFill>
              </a:rPr>
              <a:t>屬於</a:t>
            </a:r>
            <a:r>
              <a:rPr lang="zh-TW" altLang="en-US" sz="2400" dirty="0">
                <a:solidFill>
                  <a:schemeClr val="bg1"/>
                </a:solidFill>
              </a:rPr>
              <a:t>毒棘海膽科，俗稱喇叭海膽</a:t>
            </a:r>
            <a:r>
              <a:rPr lang="zh-TW" altLang="en-US" sz="2400" dirty="0" smtClean="0">
                <a:solidFill>
                  <a:schemeClr val="bg1"/>
                </a:solidFill>
              </a:rPr>
              <a:t>。以</a:t>
            </a:r>
            <a:r>
              <a:rPr lang="zh-TW" altLang="en-US" sz="2400" dirty="0">
                <a:solidFill>
                  <a:schemeClr val="bg1"/>
                </a:solidFill>
              </a:rPr>
              <a:t>大型藻類</a:t>
            </a:r>
            <a:r>
              <a:rPr lang="zh-TW" altLang="en-US" sz="2400" dirty="0" smtClean="0">
                <a:solidFill>
                  <a:schemeClr val="bg1"/>
                </a:solidFill>
              </a:rPr>
              <a:t>為生。 台灣</a:t>
            </a:r>
            <a:r>
              <a:rPr lang="zh-TW" altLang="en-US" sz="2400" dirty="0">
                <a:solidFill>
                  <a:schemeClr val="bg1"/>
                </a:solidFill>
              </a:rPr>
              <a:t>各地及澎湖珊瑚礁</a:t>
            </a:r>
            <a:r>
              <a:rPr lang="zh-TW" altLang="en-US" sz="2400" dirty="0" smtClean="0">
                <a:solidFill>
                  <a:schemeClr val="bg1"/>
                </a:solidFill>
              </a:rPr>
              <a:t>區有</a:t>
            </a:r>
            <a:r>
              <a:rPr lang="zh-TW" altLang="en-US" sz="2400" dirty="0">
                <a:solidFill>
                  <a:schemeClr val="bg1"/>
                </a:solidFill>
              </a:rPr>
              <a:t>其蹤跡。</a:t>
            </a:r>
          </a:p>
        </p:txBody>
      </p:sp>
    </p:spTree>
    <p:extLst>
      <p:ext uri="{BB962C8B-B14F-4D97-AF65-F5344CB8AC3E}">
        <p14:creationId xmlns:p14="http://schemas.microsoft.com/office/powerpoint/2010/main" val="4074423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2" y="338336"/>
            <a:ext cx="915692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6083548" y="5258687"/>
            <a:ext cx="3096343" cy="1200329"/>
          </a:xfrm>
          <a:prstGeom prst="rect">
            <a:avLst/>
          </a:prstGeom>
          <a:noFill/>
        </p:spPr>
        <p:txBody>
          <a:bodyPr wrap="square" rtlCol="0">
            <a:spAutoFit/>
          </a:bodyPr>
          <a:lstStyle/>
          <a:p>
            <a:r>
              <a:rPr lang="zh-TW" altLang="en-US" sz="7200" dirty="0">
                <a:solidFill>
                  <a:schemeClr val="accent6">
                    <a:lumMod val="60000"/>
                    <a:lumOff val="40000"/>
                  </a:schemeClr>
                </a:solidFill>
              </a:rPr>
              <a:t>海兔螺</a:t>
            </a:r>
          </a:p>
        </p:txBody>
      </p:sp>
      <p:sp>
        <p:nvSpPr>
          <p:cNvPr id="3" name="文字方塊 2"/>
          <p:cNvSpPr txBox="1"/>
          <p:nvPr/>
        </p:nvSpPr>
        <p:spPr>
          <a:xfrm>
            <a:off x="-12922" y="5289519"/>
            <a:ext cx="3240360" cy="1200329"/>
          </a:xfrm>
          <a:prstGeom prst="rect">
            <a:avLst/>
          </a:prstGeom>
          <a:noFill/>
        </p:spPr>
        <p:txBody>
          <a:bodyPr wrap="square" rtlCol="0">
            <a:spAutoFit/>
          </a:bodyPr>
          <a:lstStyle/>
          <a:p>
            <a:r>
              <a:rPr lang="zh-TW" altLang="en-US" sz="2400" dirty="0">
                <a:solidFill>
                  <a:schemeClr val="bg1"/>
                </a:solidFill>
              </a:rPr>
              <a:t>屬於熱帶生活種類。通常生活於低潮線至水深</a:t>
            </a:r>
            <a:r>
              <a:rPr lang="en-US" altLang="zh-TW" sz="2400" dirty="0" smtClean="0">
                <a:solidFill>
                  <a:schemeClr val="bg1"/>
                </a:solidFill>
              </a:rPr>
              <a:t>20</a:t>
            </a:r>
            <a:r>
              <a:rPr lang="zh-TW" altLang="en-US" sz="2400" dirty="0" smtClean="0">
                <a:solidFill>
                  <a:schemeClr val="bg1"/>
                </a:solidFill>
              </a:rPr>
              <a:t>公尺的</a:t>
            </a:r>
            <a:r>
              <a:rPr lang="zh-TW" altLang="en-US" sz="2400" dirty="0">
                <a:solidFill>
                  <a:schemeClr val="bg1"/>
                </a:solidFill>
              </a:rPr>
              <a:t>珊瑚礁間。</a:t>
            </a:r>
          </a:p>
        </p:txBody>
      </p:sp>
    </p:spTree>
    <p:extLst>
      <p:ext uri="{BB962C8B-B14F-4D97-AF65-F5344CB8AC3E}">
        <p14:creationId xmlns:p14="http://schemas.microsoft.com/office/powerpoint/2010/main" val="34093289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326" y="-14727"/>
            <a:ext cx="2263452" cy="401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7644" y="-14727"/>
            <a:ext cx="2260519" cy="401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2"/>
            <a:ext cx="2255837" cy="400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270" y="0"/>
            <a:ext cx="2250763"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68" y="4221088"/>
            <a:ext cx="2322965" cy="232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3403" y="4221088"/>
            <a:ext cx="2321297" cy="232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7645" y="4251477"/>
            <a:ext cx="2260518" cy="2260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5965" y="4262706"/>
            <a:ext cx="2246088" cy="224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843217" y="4005064"/>
            <a:ext cx="3568853" cy="584775"/>
          </a:xfrm>
          <a:prstGeom prst="rect">
            <a:avLst/>
          </a:prstGeom>
          <a:noFill/>
        </p:spPr>
        <p:txBody>
          <a:bodyPr wrap="square" rtlCol="0">
            <a:spAutoFit/>
          </a:bodyPr>
          <a:lstStyle/>
          <a:p>
            <a:r>
              <a:rPr lang="zh-TW" altLang="en-US" sz="3200" dirty="0" smtClean="0"/>
              <a:t>我的報告到此結束</a:t>
            </a:r>
            <a:endParaRPr lang="zh-TW" altLang="en-US" sz="3200" dirty="0"/>
          </a:p>
        </p:txBody>
      </p:sp>
    </p:spTree>
    <p:extLst>
      <p:ext uri="{BB962C8B-B14F-4D97-AF65-F5344CB8AC3E}">
        <p14:creationId xmlns:p14="http://schemas.microsoft.com/office/powerpoint/2010/main" val="653935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0760"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7548135" y="1620180"/>
            <a:ext cx="1200329" cy="3600400"/>
          </a:xfrm>
          <a:prstGeom prst="rect">
            <a:avLst/>
          </a:prstGeom>
          <a:noFill/>
        </p:spPr>
        <p:txBody>
          <a:bodyPr vert="eaVert" wrap="square" rtlCol="0">
            <a:spAutoFit/>
          </a:bodyPr>
          <a:lstStyle/>
          <a:p>
            <a:r>
              <a:rPr lang="zh-TW" altLang="en-US" sz="6600" dirty="0" smtClean="0">
                <a:solidFill>
                  <a:schemeClr val="accent2">
                    <a:lumMod val="75000"/>
                  </a:schemeClr>
                </a:solidFill>
              </a:rPr>
              <a:t>謝</a:t>
            </a:r>
            <a:r>
              <a:rPr lang="zh-TW" altLang="en-US" sz="6600" dirty="0" smtClean="0">
                <a:solidFill>
                  <a:srgbClr val="FFC000"/>
                </a:solidFill>
              </a:rPr>
              <a:t>謝</a:t>
            </a:r>
            <a:r>
              <a:rPr lang="zh-TW" altLang="en-US" sz="6600" dirty="0" smtClean="0">
                <a:solidFill>
                  <a:schemeClr val="accent1">
                    <a:lumMod val="75000"/>
                  </a:schemeClr>
                </a:solidFill>
              </a:rPr>
              <a:t>觀</a:t>
            </a:r>
            <a:r>
              <a:rPr lang="zh-TW" altLang="en-US" sz="6600" dirty="0" smtClean="0">
                <a:solidFill>
                  <a:schemeClr val="accent4"/>
                </a:solidFill>
              </a:rPr>
              <a:t>看</a:t>
            </a:r>
            <a:endParaRPr lang="en-US" altLang="zh-TW" sz="6600" dirty="0" smtClean="0">
              <a:solidFill>
                <a:schemeClr val="accent4"/>
              </a:solidFill>
            </a:endParaRPr>
          </a:p>
        </p:txBody>
      </p:sp>
    </p:spTree>
    <p:extLst>
      <p:ext uri="{BB962C8B-B14F-4D97-AF65-F5344CB8AC3E}">
        <p14:creationId xmlns:p14="http://schemas.microsoft.com/office/powerpoint/2010/main" val="1579791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93" y="450411"/>
            <a:ext cx="7920879" cy="5955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899592" y="1443127"/>
            <a:ext cx="6624736" cy="830997"/>
          </a:xfrm>
          <a:prstGeom prst="rect">
            <a:avLst/>
          </a:prstGeom>
        </p:spPr>
        <p:txBody>
          <a:bodyPr wrap="square">
            <a:spAutoFit/>
          </a:bodyPr>
          <a:lstStyle/>
          <a:p>
            <a:r>
              <a:rPr lang="zh-TW" altLang="en-US" sz="2400" dirty="0">
                <a:solidFill>
                  <a:srgbClr val="C00000"/>
                </a:solidFill>
              </a:rPr>
              <a:t>西吉嶼     </a:t>
            </a:r>
            <a:r>
              <a:rPr lang="zh-TW" altLang="en-US" sz="2400" dirty="0" smtClean="0">
                <a:solidFill>
                  <a:srgbClr val="C00000"/>
                </a:solidFill>
              </a:rPr>
              <a:t>  </a:t>
            </a:r>
            <a:r>
              <a:rPr lang="zh-TW" altLang="en-US" sz="2400" dirty="0">
                <a:solidFill>
                  <a:srgbClr val="C00000"/>
                </a:solidFill>
              </a:rPr>
              <a:t>東吉嶼     東嶼坪嶼     </a:t>
            </a:r>
            <a:r>
              <a:rPr lang="zh-TW" altLang="en-US" sz="2400" dirty="0" smtClean="0">
                <a:solidFill>
                  <a:srgbClr val="C00000"/>
                </a:solidFill>
              </a:rPr>
              <a:t> </a:t>
            </a:r>
            <a:r>
              <a:rPr lang="zh-TW" altLang="en-US" sz="2400" dirty="0">
                <a:solidFill>
                  <a:srgbClr val="C00000"/>
                </a:solidFill>
              </a:rPr>
              <a:t>西嶼坪嶼</a:t>
            </a:r>
          </a:p>
          <a:p>
            <a:r>
              <a:rPr lang="zh-TW" altLang="en-US" sz="2400" dirty="0">
                <a:solidFill>
                  <a:srgbClr val="C00000"/>
                </a:solidFill>
              </a:rPr>
              <a:t>                                                                                </a:t>
            </a:r>
          </a:p>
        </p:txBody>
      </p:sp>
      <p:cxnSp>
        <p:nvCxnSpPr>
          <p:cNvPr id="4" name="直線單箭頭接點 3"/>
          <p:cNvCxnSpPr/>
          <p:nvPr/>
        </p:nvCxnSpPr>
        <p:spPr>
          <a:xfrm>
            <a:off x="1403648" y="1858625"/>
            <a:ext cx="0" cy="1569581"/>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flipH="1">
            <a:off x="1763688" y="1858625"/>
            <a:ext cx="1008112" cy="3514591"/>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flipH="1">
            <a:off x="2987824" y="1858625"/>
            <a:ext cx="1080120" cy="1569581"/>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H="1">
            <a:off x="3419872" y="1858625"/>
            <a:ext cx="2088232" cy="1569581"/>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051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東吉嶼</a:t>
            </a:r>
          </a:p>
        </p:txBody>
      </p:sp>
      <p:sp>
        <p:nvSpPr>
          <p:cNvPr id="3" name="文字版面配置區 2"/>
          <p:cNvSpPr>
            <a:spLocks noGrp="1"/>
          </p:cNvSpPr>
          <p:nvPr>
            <p:ph type="body" idx="1"/>
          </p:nvPr>
        </p:nvSpPr>
        <p:spPr/>
        <p:txBody>
          <a:bodyPr/>
          <a:lstStyle/>
          <a:p>
            <a:endParaRPr lang="zh-TW"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600" y="1844824"/>
            <a:ext cx="4369668" cy="349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486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東吉嶼</a:t>
            </a:r>
          </a:p>
        </p:txBody>
      </p:sp>
      <p:sp>
        <p:nvSpPr>
          <p:cNvPr id="4" name="內容版面配置區 3"/>
          <p:cNvSpPr>
            <a:spLocks noGrp="1"/>
          </p:cNvSpPr>
          <p:nvPr>
            <p:ph idx="1"/>
          </p:nvPr>
        </p:nvSpPr>
        <p:spPr>
          <a:xfrm>
            <a:off x="179512" y="1412776"/>
            <a:ext cx="8208912" cy="4968552"/>
          </a:xfrm>
        </p:spPr>
        <p:txBody>
          <a:bodyPr>
            <a:normAutofit/>
          </a:bodyPr>
          <a:lstStyle/>
          <a:p>
            <a:pPr marL="114300" indent="0">
              <a:buNone/>
            </a:pPr>
            <a:r>
              <a:rPr lang="zh-TW" altLang="en-US" sz="2400" dirty="0" smtClean="0">
                <a:latin typeface="+mn-ea"/>
              </a:rPr>
              <a:t>        東</a:t>
            </a:r>
            <a:r>
              <a:rPr lang="zh-TW" altLang="en-US" sz="2400" dirty="0">
                <a:latin typeface="+mn-ea"/>
              </a:rPr>
              <a:t>吉嶼是</a:t>
            </a:r>
            <a:r>
              <a:rPr lang="zh-TW" altLang="en-US" sz="2400" dirty="0" smtClean="0">
                <a:latin typeface="+mn-ea"/>
              </a:rPr>
              <a:t>四島</a:t>
            </a:r>
            <a:r>
              <a:rPr lang="zh-TW" altLang="en-US" sz="2400" dirty="0">
                <a:latin typeface="+mn-ea"/>
              </a:rPr>
              <a:t>中面積最大</a:t>
            </a:r>
            <a:r>
              <a:rPr lang="zh-TW" altLang="en-US" sz="2400" dirty="0" smtClean="0">
                <a:latin typeface="+mn-ea"/>
              </a:rPr>
              <a:t>者</a:t>
            </a:r>
            <a:r>
              <a:rPr lang="zh-TW" altLang="en-US" sz="2400" dirty="0">
                <a:latin typeface="+mn-ea"/>
              </a:rPr>
              <a:t>。</a:t>
            </a:r>
            <a:endParaRPr lang="en-US" altLang="zh-TW" sz="2400" dirty="0" smtClean="0">
              <a:latin typeface="+mn-ea"/>
            </a:endParaRPr>
          </a:p>
          <a:p>
            <a:pPr marL="114300" indent="0">
              <a:buNone/>
            </a:pPr>
            <a:endParaRPr lang="en-US" altLang="zh-TW" sz="2400" dirty="0">
              <a:latin typeface="+mn-ea"/>
            </a:endParaRPr>
          </a:p>
          <a:p>
            <a:pPr marL="114300" indent="0">
              <a:buNone/>
            </a:pPr>
            <a:r>
              <a:rPr lang="zh-TW" altLang="en-US" sz="2400" dirty="0" smtClean="0">
                <a:latin typeface="+mn-ea"/>
              </a:rPr>
              <a:t>        東</a:t>
            </a:r>
            <a:r>
              <a:rPr lang="zh-TW" altLang="en-US" sz="2400" dirty="0">
                <a:latin typeface="+mn-ea"/>
              </a:rPr>
              <a:t>吉嶼居民曾達三千多百人，因長期接觸外界的風氣，加上生活富裕，東吉嶼也出現了許多和洋式的建築，融合了澎湖傳統古厝加上西式洋樓及日治時期臺南的仿巴洛克設計影響</a:t>
            </a:r>
            <a:r>
              <a:rPr lang="zh-TW" altLang="en-US" sz="2400" dirty="0" smtClean="0">
                <a:latin typeface="+mn-ea"/>
              </a:rPr>
              <a:t>。</a:t>
            </a:r>
            <a:endParaRPr lang="en-US" altLang="zh-TW" sz="2400" dirty="0" smtClean="0">
              <a:latin typeface="+mn-ea"/>
            </a:endParaRPr>
          </a:p>
          <a:p>
            <a:pPr marL="114300" indent="0">
              <a:buNone/>
            </a:pPr>
            <a:endParaRPr lang="zh-TW" altLang="en-US" sz="2400" dirty="0">
              <a:latin typeface="+mn-ea"/>
            </a:endParaRPr>
          </a:p>
          <a:p>
            <a:pPr marL="114300" indent="0">
              <a:buNone/>
            </a:pPr>
            <a:r>
              <a:rPr lang="zh-TW" altLang="en-US" sz="2400" dirty="0" smtClean="0">
                <a:latin typeface="+mn-ea"/>
              </a:rPr>
              <a:t>        現在</a:t>
            </a:r>
            <a:r>
              <a:rPr lang="zh-TW" altLang="en-US" sz="2400" dirty="0">
                <a:latin typeface="+mn-ea"/>
              </a:rPr>
              <a:t>的東吉</a:t>
            </a:r>
            <a:r>
              <a:rPr lang="zh-TW" altLang="en-US" sz="2400" dirty="0" smtClean="0">
                <a:latin typeface="+mn-ea"/>
              </a:rPr>
              <a:t>嶼的居民，只剩二</a:t>
            </a:r>
            <a:r>
              <a:rPr lang="zh-TW" altLang="en-US" sz="2400" dirty="0">
                <a:latin typeface="+mn-ea"/>
              </a:rPr>
              <a:t>、三十人</a:t>
            </a:r>
            <a:r>
              <a:rPr lang="zh-TW" altLang="en-US" sz="2400" dirty="0" smtClean="0">
                <a:latin typeface="+mn-ea"/>
              </a:rPr>
              <a:t>。</a:t>
            </a:r>
            <a:endParaRPr lang="en-US" altLang="zh-TW" sz="2400" dirty="0" smtClean="0">
              <a:latin typeface="+mn-ea"/>
            </a:endParaRPr>
          </a:p>
          <a:p>
            <a:pPr marL="114300" indent="0">
              <a:buNone/>
            </a:pPr>
            <a:endParaRPr lang="en-US" altLang="zh-TW" sz="2400" dirty="0">
              <a:latin typeface="+mn-ea"/>
            </a:endParaRPr>
          </a:p>
          <a:p>
            <a:pPr marL="114300" indent="0">
              <a:buNone/>
            </a:pPr>
            <a:r>
              <a:rPr lang="zh-TW" altLang="en-US" sz="2400" dirty="0" smtClean="0">
                <a:latin typeface="+mn-ea"/>
              </a:rPr>
              <a:t>        知名景點</a:t>
            </a:r>
            <a:r>
              <a:rPr lang="en-US" altLang="zh-TW" sz="2400" dirty="0" smtClean="0">
                <a:latin typeface="+mn-ea"/>
              </a:rPr>
              <a:t>:</a:t>
            </a:r>
            <a:r>
              <a:rPr lang="zh-TW" altLang="en-US" sz="2400" dirty="0" smtClean="0">
                <a:solidFill>
                  <a:schemeClr val="accent2">
                    <a:lumMod val="40000"/>
                    <a:lumOff val="60000"/>
                  </a:schemeClr>
                </a:solidFill>
                <a:latin typeface="+mn-ea"/>
              </a:rPr>
              <a:t>東吉嶼燈塔</a:t>
            </a:r>
            <a:r>
              <a:rPr lang="zh-TW" altLang="en-US" sz="2400" dirty="0" smtClean="0">
                <a:latin typeface="+mn-ea"/>
              </a:rPr>
              <a:t>、</a:t>
            </a:r>
            <a:r>
              <a:rPr lang="zh-TW" altLang="en-US" sz="2400" dirty="0" smtClean="0">
                <a:solidFill>
                  <a:schemeClr val="accent2">
                    <a:lumMod val="40000"/>
                    <a:lumOff val="60000"/>
                  </a:schemeClr>
                </a:solidFill>
                <a:latin typeface="+mn-ea"/>
              </a:rPr>
              <a:t>東吉之眼</a:t>
            </a:r>
            <a:r>
              <a:rPr lang="en-US" altLang="zh-TW" sz="2400" dirty="0" smtClean="0">
                <a:latin typeface="+mn-ea"/>
              </a:rPr>
              <a:t>……</a:t>
            </a:r>
            <a:endParaRPr lang="zh-TW" altLang="en-US" sz="2400" dirty="0">
              <a:latin typeface="+mn-ea"/>
            </a:endParaRPr>
          </a:p>
        </p:txBody>
      </p:sp>
    </p:spTree>
    <p:extLst>
      <p:ext uri="{BB962C8B-B14F-4D97-AF65-F5344CB8AC3E}">
        <p14:creationId xmlns:p14="http://schemas.microsoft.com/office/powerpoint/2010/main" val="2489928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西吉嶼</a:t>
            </a:r>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844824"/>
            <a:ext cx="4896544" cy="326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208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西吉嶼</a:t>
            </a:r>
            <a:endParaRPr lang="zh-TW" altLang="en-US" dirty="0"/>
          </a:p>
        </p:txBody>
      </p:sp>
      <p:sp>
        <p:nvSpPr>
          <p:cNvPr id="3" name="內容版面配置區 2"/>
          <p:cNvSpPr>
            <a:spLocks noGrp="1"/>
          </p:cNvSpPr>
          <p:nvPr>
            <p:ph idx="1"/>
          </p:nvPr>
        </p:nvSpPr>
        <p:spPr/>
        <p:txBody>
          <a:bodyPr/>
          <a:lstStyle/>
          <a:p>
            <a:pPr marL="114300" indent="0">
              <a:buNone/>
            </a:pPr>
            <a:endParaRPr lang="en-US" altLang="zh-TW" sz="3200" dirty="0" smtClean="0"/>
          </a:p>
          <a:p>
            <a:pPr marL="114300" indent="0">
              <a:buNone/>
            </a:pPr>
            <a:r>
              <a:rPr lang="zh-TW" altLang="en-US" sz="3200" dirty="0" smtClean="0"/>
              <a:t>         西</a:t>
            </a:r>
            <a:r>
              <a:rPr lang="zh-TW" altLang="en-US" sz="3200" dirty="0"/>
              <a:t>吉嶼因為缺乏碼頭與水源，於民國</a:t>
            </a:r>
            <a:r>
              <a:rPr lang="en-US" altLang="zh-TW" sz="3200" dirty="0"/>
              <a:t>67</a:t>
            </a:r>
            <a:r>
              <a:rPr lang="zh-TW" altLang="en-US" sz="3200" dirty="0"/>
              <a:t>年遷村之後，目前為無人</a:t>
            </a:r>
            <a:r>
              <a:rPr lang="zh-TW" altLang="en-US" sz="3200" dirty="0" smtClean="0"/>
              <a:t>島。</a:t>
            </a:r>
            <a:endParaRPr lang="en-US" altLang="zh-TW" sz="3200" dirty="0" smtClean="0"/>
          </a:p>
          <a:p>
            <a:pPr marL="114300" indent="0">
              <a:buNone/>
            </a:pPr>
            <a:endParaRPr lang="en-US" altLang="zh-TW" sz="3200" dirty="0"/>
          </a:p>
          <a:p>
            <a:pPr marL="114300" indent="0">
              <a:buNone/>
            </a:pPr>
            <a:r>
              <a:rPr lang="zh-TW" altLang="en-US" sz="3200" dirty="0" smtClean="0"/>
              <a:t>         島</a:t>
            </a:r>
            <a:r>
              <a:rPr lang="zh-TW" altLang="en-US" sz="3200" dirty="0"/>
              <a:t>上的寶塔之前除了弔祭與祈福，主要目的是為了風水地理上的鎮壓煞氣。</a:t>
            </a:r>
          </a:p>
          <a:p>
            <a:endParaRPr lang="zh-TW" altLang="en-US" dirty="0"/>
          </a:p>
        </p:txBody>
      </p:sp>
    </p:spTree>
    <p:extLst>
      <p:ext uri="{BB962C8B-B14F-4D97-AF65-F5344CB8AC3E}">
        <p14:creationId xmlns:p14="http://schemas.microsoft.com/office/powerpoint/2010/main" val="1906529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412776"/>
            <a:ext cx="7772400" cy="4321175"/>
          </a:xfrm>
        </p:spPr>
        <p:txBody>
          <a:bodyPr/>
          <a:lstStyle/>
          <a:p>
            <a:r>
              <a:rPr lang="zh-TW" altLang="en-US" dirty="0" smtClean="0"/>
              <a:t>東嶼坪嶼</a:t>
            </a:r>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204864"/>
            <a:ext cx="3960440" cy="2619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669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東嶼坪嶼</a:t>
            </a:r>
            <a:endParaRPr lang="zh-TW" altLang="en-US" dirty="0"/>
          </a:p>
        </p:txBody>
      </p:sp>
      <p:sp>
        <p:nvSpPr>
          <p:cNvPr id="3" name="內容版面配置區 2"/>
          <p:cNvSpPr>
            <a:spLocks noGrp="1"/>
          </p:cNvSpPr>
          <p:nvPr>
            <p:ph idx="1"/>
          </p:nvPr>
        </p:nvSpPr>
        <p:spPr/>
        <p:txBody>
          <a:bodyPr/>
          <a:lstStyle/>
          <a:p>
            <a:pPr marL="36576" indent="0">
              <a:buNone/>
            </a:pPr>
            <a:endParaRPr lang="en-US" altLang="zh-TW" dirty="0" smtClean="0"/>
          </a:p>
          <a:p>
            <a:pPr marL="36576" indent="0">
              <a:buNone/>
            </a:pPr>
            <a:r>
              <a:rPr lang="zh-TW" altLang="en-US" dirty="0" smtClean="0"/>
              <a:t>       東</a:t>
            </a:r>
            <a:r>
              <a:rPr lang="zh-TW" altLang="en-US" dirty="0"/>
              <a:t>嶼坪嶼是南方四島中唯二有居民的島嶼之一</a:t>
            </a:r>
            <a:r>
              <a:rPr lang="zh-TW" altLang="en-US" dirty="0" smtClean="0"/>
              <a:t>，人口</a:t>
            </a:r>
            <a:r>
              <a:rPr lang="zh-TW" altLang="en-US" dirty="0"/>
              <a:t>約</a:t>
            </a:r>
            <a:r>
              <a:rPr lang="en-US" altLang="zh-TW" dirty="0"/>
              <a:t>20</a:t>
            </a:r>
            <a:r>
              <a:rPr lang="zh-TW" altLang="en-US" dirty="0" smtClean="0"/>
              <a:t>人。</a:t>
            </a:r>
            <a:endParaRPr lang="en-US" altLang="zh-TW" dirty="0" smtClean="0"/>
          </a:p>
          <a:p>
            <a:pPr marL="36576" indent="0">
              <a:buNone/>
            </a:pPr>
            <a:endParaRPr lang="en-US" altLang="zh-TW" dirty="0"/>
          </a:p>
          <a:p>
            <a:pPr marL="36576" indent="0">
              <a:buNone/>
            </a:pPr>
            <a:r>
              <a:rPr lang="zh-TW" altLang="en-US" dirty="0" smtClean="0"/>
              <a:t>       早期</a:t>
            </a:r>
            <a:r>
              <a:rPr lang="zh-TW" altLang="en-US" dirty="0"/>
              <a:t>週邊海域是澎湖重要漁場，人口曾達</a:t>
            </a:r>
            <a:r>
              <a:rPr lang="zh-TW" altLang="en-US" dirty="0" smtClean="0"/>
              <a:t>千人</a:t>
            </a:r>
            <a:r>
              <a:rPr lang="zh-TW" altLang="en-US" dirty="0"/>
              <a:t>以上</a:t>
            </a:r>
            <a:r>
              <a:rPr lang="zh-TW" altLang="en-US" dirty="0" smtClean="0"/>
              <a:t>。</a:t>
            </a:r>
            <a:endParaRPr lang="en-US" altLang="zh-TW" dirty="0" smtClean="0"/>
          </a:p>
          <a:p>
            <a:pPr marL="36576" indent="0">
              <a:buNone/>
            </a:pPr>
            <a:endParaRPr lang="en-US" altLang="zh-TW" dirty="0"/>
          </a:p>
          <a:p>
            <a:pPr marL="36576" indent="0">
              <a:buNone/>
            </a:pPr>
            <a:r>
              <a:rPr lang="zh-TW" altLang="en-US" dirty="0" smtClean="0"/>
              <a:t>       知名</a:t>
            </a:r>
            <a:r>
              <a:rPr lang="zh-TW" altLang="en-US" dirty="0"/>
              <a:t>景點</a:t>
            </a:r>
            <a:r>
              <a:rPr lang="en-US" altLang="zh-TW" dirty="0" smtClean="0"/>
              <a:t>:</a:t>
            </a:r>
            <a:r>
              <a:rPr lang="zh-TW" altLang="en-US" dirty="0">
                <a:solidFill>
                  <a:schemeClr val="accent2">
                    <a:lumMod val="40000"/>
                    <a:lumOff val="60000"/>
                  </a:schemeClr>
                </a:solidFill>
              </a:rPr>
              <a:t>東嶼坪之</a:t>
            </a:r>
            <a:r>
              <a:rPr lang="zh-TW" altLang="en-US" dirty="0" smtClean="0">
                <a:solidFill>
                  <a:schemeClr val="accent2">
                    <a:lumMod val="40000"/>
                    <a:lumOff val="60000"/>
                  </a:schemeClr>
                </a:solidFill>
              </a:rPr>
              <a:t>眼</a:t>
            </a:r>
            <a:r>
              <a:rPr lang="en-US" altLang="zh-TW" dirty="0" smtClean="0"/>
              <a:t>……</a:t>
            </a:r>
            <a:endParaRPr lang="zh-TW" altLang="en-US" dirty="0"/>
          </a:p>
        </p:txBody>
      </p:sp>
    </p:spTree>
    <p:extLst>
      <p:ext uri="{BB962C8B-B14F-4D97-AF65-F5344CB8AC3E}">
        <p14:creationId xmlns:p14="http://schemas.microsoft.com/office/powerpoint/2010/main" val="18631129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圖釘">
  <a:themeElements>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圖釘">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釘">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匯合">
  <a:themeElements>
    <a:clrScheme name="自然力">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基本">
  <a:themeElements>
    <a:clrScheme name="基本">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基本">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4.xml><?xml version="1.0" encoding="utf-8"?>
<a:theme xmlns:a="http://schemas.openxmlformats.org/drawingml/2006/main" name="地鐵">
  <a:themeElements>
    <a:clrScheme name="地鐵">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地鐵">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地鐵">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相鄰">
  <a:themeElements>
    <a:clrScheme name="相鄰">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相鄰">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科技">
  <a:themeElements>
    <a:clrScheme name="科技">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科技">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科技">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基本">
  <a:themeElements>
    <a:clrScheme name="基本">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基本">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9.xml><?xml version="1.0" encoding="utf-8"?>
<a:theme xmlns:a="http://schemas.openxmlformats.org/drawingml/2006/main" name="2_基本">
  <a:themeElements>
    <a:clrScheme name="基本">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基本">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734</TotalTime>
  <Words>845</Words>
  <Application>Microsoft Office PowerPoint</Application>
  <PresentationFormat>如螢幕大小 (4:3)</PresentationFormat>
  <Paragraphs>81</Paragraphs>
  <Slides>27</Slides>
  <Notes>1</Notes>
  <HiddenSlides>0</HiddenSlides>
  <MMClips>0</MMClips>
  <ScaleCrop>false</ScaleCrop>
  <HeadingPairs>
    <vt:vector size="4" baseType="variant">
      <vt:variant>
        <vt:lpstr>佈景主題</vt:lpstr>
      </vt:variant>
      <vt:variant>
        <vt:i4>9</vt:i4>
      </vt:variant>
      <vt:variant>
        <vt:lpstr>投影片標題</vt:lpstr>
      </vt:variant>
      <vt:variant>
        <vt:i4>27</vt:i4>
      </vt:variant>
    </vt:vector>
  </HeadingPairs>
  <TitlesOfParts>
    <vt:vector size="36" baseType="lpstr">
      <vt:lpstr>圖釘</vt:lpstr>
      <vt:lpstr>匯合</vt:lpstr>
      <vt:lpstr>基本</vt:lpstr>
      <vt:lpstr>地鐵</vt:lpstr>
      <vt:lpstr>相鄰</vt:lpstr>
      <vt:lpstr>科技</vt:lpstr>
      <vt:lpstr>Office 佈景主題</vt:lpstr>
      <vt:lpstr>1_基本</vt:lpstr>
      <vt:lpstr>2_基本</vt:lpstr>
      <vt:lpstr>澎湖南方四島國家公園</vt:lpstr>
      <vt:lpstr>認識澎湖南方四島國家公園</vt:lpstr>
      <vt:lpstr>PowerPoint 簡報</vt:lpstr>
      <vt:lpstr>東吉嶼</vt:lpstr>
      <vt:lpstr>東吉嶼</vt:lpstr>
      <vt:lpstr>西吉嶼</vt:lpstr>
      <vt:lpstr>西吉嶼</vt:lpstr>
      <vt:lpstr>東嶼坪嶼</vt:lpstr>
      <vt:lpstr>東嶼坪嶼</vt:lpstr>
      <vt:lpstr>西嶼坪嶼</vt:lpstr>
      <vt:lpstr>西嶼坪嶼</vt:lpstr>
      <vt:lpstr>景觀</vt:lpstr>
      <vt:lpstr>景觀</vt:lpstr>
      <vt:lpstr>PowerPoint 簡報</vt:lpstr>
      <vt:lpstr>PowerPoint 簡報</vt:lpstr>
      <vt:lpstr>PowerPoint 簡報</vt:lpstr>
      <vt:lpstr>PowerPoint 簡報</vt:lpstr>
      <vt:lpstr>PowerPoint 簡報</vt:lpstr>
      <vt:lpstr>PowerPoint 簡報</vt:lpstr>
      <vt:lpstr>生態</vt:lpstr>
      <vt:lpstr>生態</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澎湖南方四島國家公園</dc:title>
  <dc:creator>Jane</dc:creator>
  <cp:lastModifiedBy>Jane</cp:lastModifiedBy>
  <cp:revision>32</cp:revision>
  <dcterms:created xsi:type="dcterms:W3CDTF">2019-04-29T11:00:03Z</dcterms:created>
  <dcterms:modified xsi:type="dcterms:W3CDTF">2019-05-06T10:40:35Z</dcterms:modified>
</cp:coreProperties>
</file>