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6" r:id="rId2"/>
    <p:sldId id="277" r:id="rId3"/>
    <p:sldId id="279" r:id="rId4"/>
    <p:sldId id="280" r:id="rId5"/>
    <p:sldId id="256" r:id="rId6"/>
    <p:sldId id="257" r:id="rId7"/>
    <p:sldId id="258" r:id="rId8"/>
    <p:sldId id="259" r:id="rId9"/>
    <p:sldId id="260" r:id="rId10"/>
    <p:sldId id="261" r:id="rId11"/>
    <p:sldId id="272" r:id="rId12"/>
    <p:sldId id="273" r:id="rId13"/>
    <p:sldId id="267" r:id="rId14"/>
    <p:sldId id="266" r:id="rId15"/>
    <p:sldId id="265" r:id="rId16"/>
    <p:sldId id="264" r:id="rId17"/>
    <p:sldId id="263" r:id="rId18"/>
    <p:sldId id="262" r:id="rId19"/>
    <p:sldId id="268" r:id="rId20"/>
    <p:sldId id="269" r:id="rId21"/>
    <p:sldId id="271" r:id="rId22"/>
    <p:sldId id="281" r:id="rId23"/>
    <p:sldId id="282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1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0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38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32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39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92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0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26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93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83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34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5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05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97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5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32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BA8F-FE0F-4960-B902-9DBFC2F9937A}" type="datetimeFigureOut">
              <a:rPr lang="zh-TW" altLang="en-US" smtClean="0"/>
              <a:pPr/>
              <a:t>2019/5/10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7FE655-D8ED-46E4-8168-D68423B8E2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06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zh.wikipedia.org/wiki/File:Crocuta-hejd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tw.image.search.yahoo.com/images/view;_ylt=A8tUwJq_tiBRGloAMyht1gt.;_ylu=X3oDMTBlMTQ4cGxyBHNlYwNzcgRzbGsDaW1n?back=http://tw.image.search.yahoo.com/search/images?p=%E5%9C%9F%E6%92%A5%E9%BC%A0&amp;_adv_prop=image&amp;va=%E5%9C%9F%E6%92%A5%E9%BC%A0&amp;fr=yfp-s&amp;tab=organic&amp;ri=35&amp;w=350&amp;h=383&amp;imgurl=tech4kids.files.wordpress.com/2009/02/groundhog.jpg&amp;rurl=http://www.jimmyspa.com/blog/kokoni_tweety_bunny/185651/detailed.jimmy&amp;size=41.5+KB&amp;name=Yesterday+was+Groundhog+Day+(+%3cb%3e%E5%9C%9F%E6%92%A5%E9%BC%A0%3c/b%3e+%E6%97%A5+)+.&amp;p=%E5%9C%9F%E6%92%A5%E9%BC%A0&amp;oid=35552e366fc1ff241e8c82457461e1d9&amp;fr2=&amp;fr=yfp-s&amp;tt=Yesterday+was+Groundhog+Day+(+%3cb%3e%E5%9C%9F%E6%92%A5%E9%BC%A0%3c/b%3e+%E6%97%A5+)+.&amp;b=31&amp;ni=30&amp;no=35&amp;ts=&amp;tab=organic&amp;sigr=126g24c9r&amp;sigb=14m22vq28&amp;sigi=11jkbvsrk&amp;.crumb=SQUNxjFGtZv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50"/>
                </a:solidFill>
              </a:rPr>
              <a:t>組員</a:t>
            </a:r>
            <a:endParaRPr lang="zh-TW" altLang="en-US" sz="66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劉芷妡         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蘇靖琪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蔡欣容</a:t>
            </a:r>
            <a:endParaRPr lang="zh-TW" altLang="en-US" sz="66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00B050"/>
                </a:solidFill>
              </a:rPr>
              <a:t>獵豹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ãçµè±¹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61" y="2452253"/>
            <a:ext cx="3480001" cy="2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ãçµè±¹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ãçµè±¹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70" y="1753985"/>
            <a:ext cx="5516185" cy="40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4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50"/>
                </a:solidFill>
              </a:rPr>
              <a:t>公獅子</a:t>
            </a:r>
            <a:endParaRPr lang="zh-TW" altLang="en-US" sz="6600" dirty="0">
              <a:solidFill>
                <a:srgbClr val="00B050"/>
              </a:solidFill>
            </a:endParaRPr>
          </a:p>
        </p:txBody>
      </p:sp>
      <p:pic>
        <p:nvPicPr>
          <p:cNvPr id="4" name="內容版面配置區 3" descr="20160808213703_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306" y="2757991"/>
            <a:ext cx="5023540" cy="3349027"/>
          </a:xfrm>
        </p:spPr>
      </p:pic>
      <p:pic>
        <p:nvPicPr>
          <p:cNvPr id="11266" name="Picture 2" descr="https://tse3.mm.bing.net/th?id=OIP.r7h8nZDElMj2AtngrwI9VAHaD1&amp;pid=15.1&amp;P=0&amp;w=312&amp;h=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7558" y="1970801"/>
            <a:ext cx="5454223" cy="2832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3828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6421" y="7433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50"/>
                </a:solidFill>
              </a:rPr>
              <a:t>母獅子</a:t>
            </a:r>
            <a:endParaRPr lang="zh-TW" altLang="en-US" sz="66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5842" name="Picture 2" descr="http://www.picamon.com/wp-content/uploads/2014/09/Hd-female-l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4545" y="1890219"/>
            <a:ext cx="4574604" cy="3048079"/>
          </a:xfrm>
          <a:prstGeom prst="rect">
            <a:avLst/>
          </a:prstGeom>
          <a:noFill/>
        </p:spPr>
      </p:pic>
      <p:pic>
        <p:nvPicPr>
          <p:cNvPr id="35844" name="Picture 4" descr="https://img.appledaily.com.tw/images/ReNews/20181022/640_ba44bffe79b06140451e51bed50366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430" y="2650434"/>
            <a:ext cx="5713773" cy="32139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50"/>
                </a:solidFill>
              </a:rPr>
              <a:t>野馬</a:t>
            </a:r>
            <a:endParaRPr lang="zh-TW" altLang="en-US" sz="66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 descr="https://assets.media-platform.com/gizmodo/dist/images/2015/11/151115_JRA01-w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956" y="2812241"/>
            <a:ext cx="4916557" cy="3281757"/>
          </a:xfrm>
          <a:prstGeom prst="rect">
            <a:avLst/>
          </a:prstGeom>
          <a:noFill/>
        </p:spPr>
      </p:pic>
      <p:pic>
        <p:nvPicPr>
          <p:cNvPr id="10244" name="Picture 4" descr="http://www.opovets.co.nz/portals/5/images/horse%202.jpg?ver=2016-10-12-163402-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70" y="1987827"/>
            <a:ext cx="5010130" cy="340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3364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50"/>
                </a:solidFill>
              </a:rPr>
              <a:t>非洲象</a:t>
            </a:r>
            <a:endParaRPr lang="zh-TW" altLang="en-US" sz="66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20" name="Picture 4" descr="https://www.elephant-world.com/wp-content/uploads/Male_African_Elephant_With_Curved_Tusks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787" y="2504662"/>
            <a:ext cx="4955498" cy="3914844"/>
          </a:xfrm>
          <a:prstGeom prst="rect">
            <a:avLst/>
          </a:prstGeom>
          <a:noFill/>
        </p:spPr>
      </p:pic>
      <p:pic>
        <p:nvPicPr>
          <p:cNvPr id="9222" name="Picture 6" descr="http://upload.wikimedia.org/wikipedia/commons/5/59/Serengeti_Elefantenbu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12765" y="1948068"/>
            <a:ext cx="4981670" cy="4538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012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00B050"/>
                </a:solidFill>
              </a:rPr>
              <a:t>斑馬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 descr="https://upload.wikimedia.org/wikipedia/commons/thumb/4/45/Equus_quagga_burchellii_-_Etosha%2C_2014.jpg/1200px-Equus_quagga_burchellii_-_Etosha%2C_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402" y="3021495"/>
            <a:ext cx="5208105" cy="3472070"/>
          </a:xfrm>
          <a:prstGeom prst="rect">
            <a:avLst/>
          </a:prstGeom>
          <a:noFill/>
        </p:spPr>
      </p:pic>
      <p:pic>
        <p:nvPicPr>
          <p:cNvPr id="8196" name="Picture 4" descr="http://pic3.nipic.com/20090612/2493573_100610055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4719" y="1720780"/>
            <a:ext cx="4031422" cy="355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42755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00B050"/>
                </a:solidFill>
              </a:rPr>
              <a:t>長頸鹿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http://www.collecta.biz/collecta_files/products/88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53491" y="947964"/>
            <a:ext cx="3588327" cy="5443764"/>
          </a:xfrm>
          <a:prstGeom prst="rect">
            <a:avLst/>
          </a:prstGeom>
          <a:noFill/>
        </p:spPr>
      </p:pic>
      <p:pic>
        <p:nvPicPr>
          <p:cNvPr id="7172" name="Picture 4" descr="https://img.chinatimes.com/newsphoto/2018-05-06/656/20180506002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3590" y="2493819"/>
            <a:ext cx="5708247" cy="3811300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9213273" y="554182"/>
            <a:ext cx="2521527" cy="1634836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我還在吃，不要吵我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54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00B050"/>
                </a:solidFill>
              </a:rPr>
              <a:t>鬣狗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http://assets.natgeotv.com/Shows/3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73" y="2009981"/>
            <a:ext cx="6203859" cy="3489671"/>
          </a:xfrm>
          <a:prstGeom prst="rect">
            <a:avLst/>
          </a:prstGeom>
          <a:noFill/>
        </p:spPr>
      </p:pic>
      <p:pic>
        <p:nvPicPr>
          <p:cNvPr id="6148" name="Picture 4" descr="http://a1.att.hudong.com/80/46/20300331088506134819469793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4630" y="2873794"/>
            <a:ext cx="4641022" cy="3811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34593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50"/>
                </a:solidFill>
              </a:rPr>
              <a:t>禿鷹</a:t>
            </a:r>
            <a:endParaRPr lang="zh-TW" altLang="en-US" sz="66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4" name="Picture 4" descr="http://web.ntnu.edu.tw/~49471218/images/v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2808">
            <a:off x="4211431" y="1755915"/>
            <a:ext cx="4283214" cy="494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192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50"/>
                </a:solidFill>
              </a:rPr>
              <a:t>牛羚</a:t>
            </a:r>
            <a:endParaRPr lang="zh-TW" altLang="en-US" sz="66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http://a4.att.hudong.com/66/56/01300000057455120349568410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68" y="1694233"/>
            <a:ext cx="5507727" cy="3671818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f/fb/Blue_Wildebeest%2C_Ngorongoro.jpg/1200px-Blue_Wildebeest%2C_Ngorongo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552" y="3034749"/>
            <a:ext cx="4985579" cy="3551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9313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9600" dirty="0" smtClean="0"/>
              <a:t>報告準備開始了</a:t>
            </a:r>
            <a:r>
              <a:rPr lang="en-US" altLang="zh-TW" sz="9600" dirty="0" smtClean="0"/>
              <a:t>!</a:t>
            </a:r>
          </a:p>
          <a:p>
            <a:pPr>
              <a:buNone/>
            </a:pPr>
            <a:r>
              <a:rPr lang="zh-TW" altLang="en-US" sz="9600" dirty="0" smtClean="0"/>
              <a:t>       </a:t>
            </a:r>
            <a:r>
              <a:rPr lang="zh-TW" altLang="en-US" sz="9600" dirty="0" smtClean="0">
                <a:solidFill>
                  <a:srgbClr val="FF0000"/>
                </a:solidFill>
              </a:rPr>
              <a:t>請</a:t>
            </a:r>
            <a:r>
              <a:rPr lang="zh-TW" altLang="en-US" sz="9600" dirty="0" smtClean="0">
                <a:solidFill>
                  <a:schemeClr val="tx1"/>
                </a:solidFill>
              </a:rPr>
              <a:t>耐心等待</a:t>
            </a:r>
            <a:endParaRPr lang="zh-TW" altLang="en-US" sz="9600" dirty="0" smtClean="0"/>
          </a:p>
          <a:p>
            <a:pPr>
              <a:buNone/>
            </a:pPr>
            <a:r>
              <a:rPr lang="zh-TW" altLang="en-US" sz="7200" dirty="0" smtClean="0"/>
              <a:t>      </a:t>
            </a:r>
            <a:endParaRPr lang="zh-TW" altLang="en-US" sz="7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00B050"/>
                </a:solidFill>
              </a:rPr>
              <a:t>鴕鳥</a:t>
            </a:r>
            <a:endParaRPr lang="zh-TW" altLang="en-US" sz="66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://img.appledaily.com.tw/images/twapple_sub/640pix/20130429/MN01/MN01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326" y="1133395"/>
            <a:ext cx="3872395" cy="5296878"/>
          </a:xfrm>
          <a:prstGeom prst="rect">
            <a:avLst/>
          </a:prstGeom>
          <a:noFill/>
        </p:spPr>
      </p:pic>
      <p:pic>
        <p:nvPicPr>
          <p:cNvPr id="3076" name="Picture 4" descr="https://tse2.mm.bing.net/th?id=OIP.OSLMipT0GYS43MrIcOKu_wHaE7&amp;pid=15.1&amp;P=0&amp;w=239&amp;h=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3083" y="2703444"/>
            <a:ext cx="4998830" cy="3666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487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00B050"/>
                </a:solidFill>
              </a:rPr>
              <a:t>犀牛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ãçç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3" y="1797242"/>
            <a:ext cx="498711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627" y="2703319"/>
            <a:ext cx="5121871" cy="34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00B050"/>
                </a:solidFill>
              </a:rPr>
              <a:t>河馬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656" y="2923308"/>
            <a:ext cx="4591006" cy="24882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61" y="2326142"/>
            <a:ext cx="4149262" cy="409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rgbClr val="00B050"/>
                </a:solidFill>
              </a:rPr>
              <a:t>結尾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/>
              <a:t>非洲動物有很多的動物，百百種，因為時間的限制，所以就先介紹到這裡</a:t>
            </a:r>
            <a:endParaRPr lang="en-US" altLang="zh-TW" sz="4000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55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/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7758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報告開始</a:t>
            </a:r>
            <a:endParaRPr lang="zh-TW" altLang="en-US" sz="9600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dist"/>
            <a:r>
              <a:rPr lang="zh-TW" altLang="en-US" sz="9600" dirty="0" smtClean="0">
                <a:solidFill>
                  <a:srgbClr val="92D05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草原大世界</a:t>
            </a:r>
            <a:endParaRPr lang="zh-TW" altLang="en-US" sz="9600" dirty="0">
              <a:solidFill>
                <a:srgbClr val="92D05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73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78183" y="881149"/>
            <a:ext cx="7847011" cy="922713"/>
          </a:xfrm>
        </p:spPr>
        <p:txBody>
          <a:bodyPr>
            <a:noAutofit/>
          </a:bodyPr>
          <a:lstStyle/>
          <a:p>
            <a:pPr algn="dist"/>
            <a:endParaRPr lang="zh-TW" altLang="en-US" sz="8800" dirty="0">
              <a:solidFill>
                <a:srgbClr val="92D05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58187" y="2200434"/>
            <a:ext cx="8915399" cy="112628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zh-TW" altLang="en-US" sz="11200" dirty="0" smtClean="0">
                <a:solidFill>
                  <a:srgbClr val="92D050"/>
                </a:solidFill>
                <a:latin typeface="華康魏碑體" panose="02010609010101010101" pitchFamily="49" charset="-120"/>
                <a:ea typeface="華康魏碑體" panose="02010609010101010101" pitchFamily="49" charset="-120"/>
              </a:rPr>
              <a:t>草原</a:t>
            </a:r>
            <a:r>
              <a:rPr lang="zh-TW" altLang="en-US" sz="11200" dirty="0" smtClean="0">
                <a:latin typeface="華康魏碑體" panose="02010609010101010101" pitchFamily="49" charset="-120"/>
                <a:ea typeface="華康魏碑體" panose="02010609010101010101" pitchFamily="49" charset="-120"/>
              </a:rPr>
              <a:t>裡有哪些</a:t>
            </a:r>
            <a:r>
              <a:rPr lang="zh-TW" altLang="en-US" sz="11200" dirty="0" smtClean="0">
                <a:solidFill>
                  <a:srgbClr val="7030A0"/>
                </a:solidFill>
                <a:latin typeface="華康魏碑體" panose="02010609010101010101" pitchFamily="49" charset="-120"/>
                <a:ea typeface="華康魏碑體" panose="02010609010101010101" pitchFamily="49" charset="-120"/>
              </a:rPr>
              <a:t>動物</a:t>
            </a:r>
            <a:r>
              <a:rPr lang="zh-TW" altLang="en-US" sz="11200" dirty="0" smtClean="0">
                <a:latin typeface="華康魏碑體" panose="02010609010101010101" pitchFamily="49" charset="-120"/>
                <a:ea typeface="華康魏碑體" panose="02010609010101010101" pitchFamily="49" charset="-120"/>
              </a:rPr>
              <a:t>呢</a:t>
            </a:r>
            <a:r>
              <a:rPr lang="en-US" altLang="zh-TW" sz="11200" dirty="0" smtClean="0">
                <a:latin typeface="華康魏碑體" panose="02010609010101010101" pitchFamily="49" charset="-120"/>
                <a:ea typeface="華康魏碑體" panose="02010609010101010101" pitchFamily="49" charset="-120"/>
              </a:rPr>
              <a:t>?</a:t>
            </a:r>
          </a:p>
        </p:txBody>
      </p:sp>
      <p:sp>
        <p:nvSpPr>
          <p:cNvPr id="4" name="矩形 3"/>
          <p:cNvSpPr/>
          <p:nvPr/>
        </p:nvSpPr>
        <p:spPr>
          <a:xfrm>
            <a:off x="1986742" y="3790295"/>
            <a:ext cx="91356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/>
              <a:t>地球上有許多不同的生物，也住著</a:t>
            </a:r>
            <a:r>
              <a:rPr lang="zh-TW" altLang="en-US" sz="4400" dirty="0" smtClean="0">
                <a:solidFill>
                  <a:srgbClr val="FF0000"/>
                </a:solidFill>
              </a:rPr>
              <a:t>各種不同</a:t>
            </a:r>
            <a:r>
              <a:rPr lang="zh-TW" altLang="en-US" sz="4400" dirty="0" smtClean="0"/>
              <a:t>的生物，這些生物都具有</a:t>
            </a:r>
          </a:p>
          <a:p>
            <a:r>
              <a:rPr lang="zh-TW" altLang="en-US" sz="4400" dirty="0" smtClean="0"/>
              <a:t>適合生存在當地環境的</a:t>
            </a:r>
            <a:r>
              <a:rPr lang="zh-TW" altLang="en-US" sz="4400" dirty="0" smtClean="0">
                <a:solidFill>
                  <a:srgbClr val="FF0000"/>
                </a:solidFill>
              </a:rPr>
              <a:t>特殊構造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473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rgbClr val="00B050"/>
                </a:solidFill>
              </a:rPr>
              <a:t>介紹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0740" y="2225974"/>
            <a:ext cx="5607136" cy="3293675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乾季</a:t>
            </a:r>
            <a:r>
              <a:rPr lang="zh-TW" altLang="en-US" sz="4000" dirty="0" smtClean="0"/>
              <a:t>和</a:t>
            </a:r>
            <a:r>
              <a:rPr lang="zh-TW" altLang="en-US" sz="4000" dirty="0" smtClean="0">
                <a:solidFill>
                  <a:srgbClr val="FF0000"/>
                </a:solidFill>
              </a:rPr>
              <a:t>雨季</a:t>
            </a:r>
            <a:r>
              <a:rPr lang="zh-TW" altLang="en-US" sz="4000" dirty="0" smtClean="0"/>
              <a:t>分明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sz="4000" dirty="0" smtClean="0"/>
              <a:t>植物生命力</a:t>
            </a:r>
            <a:r>
              <a:rPr lang="zh-TW" altLang="en-US" sz="4000" dirty="0" smtClean="0">
                <a:solidFill>
                  <a:srgbClr val="FF0000"/>
                </a:solidFill>
              </a:rPr>
              <a:t>強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r>
              <a:rPr lang="zh-TW" altLang="en-US" sz="3500" dirty="0" smtClean="0">
                <a:solidFill>
                  <a:schemeClr val="tx1"/>
                </a:solidFill>
              </a:rPr>
              <a:t>有許多大型草食性動物，例如</a:t>
            </a:r>
            <a:r>
              <a:rPr lang="en-US" altLang="zh-TW" sz="3500" dirty="0" smtClean="0">
                <a:solidFill>
                  <a:schemeClr val="tx1"/>
                </a:solidFill>
              </a:rPr>
              <a:t>:</a:t>
            </a:r>
            <a:r>
              <a:rPr lang="zh-TW" altLang="en-US" sz="3500" dirty="0" smtClean="0">
                <a:solidFill>
                  <a:schemeClr val="tx1"/>
                </a:solidFill>
              </a:rPr>
              <a:t>長頸鹿、斑馬</a:t>
            </a:r>
            <a:r>
              <a:rPr lang="en-US" altLang="zh-TW" sz="3500" dirty="0" smtClean="0">
                <a:solidFill>
                  <a:schemeClr val="tx1"/>
                </a:solidFill>
              </a:rPr>
              <a:t>……</a:t>
            </a:r>
            <a:r>
              <a:rPr lang="zh-TW" altLang="en-US" sz="3500" dirty="0" smtClean="0">
                <a:solidFill>
                  <a:schemeClr val="tx1"/>
                </a:solidFill>
              </a:rPr>
              <a:t>等</a:t>
            </a:r>
            <a:endParaRPr lang="en-US" altLang="zh-TW" sz="3500" dirty="0" smtClean="0">
              <a:solidFill>
                <a:schemeClr val="tx1"/>
              </a:solidFill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</a:rPr>
              <a:t>肉食性動物</a:t>
            </a:r>
            <a:r>
              <a:rPr lang="en-US" altLang="zh-TW" sz="4000" dirty="0" smtClean="0">
                <a:solidFill>
                  <a:schemeClr val="tx1"/>
                </a:solidFill>
              </a:rPr>
              <a:t>:</a:t>
            </a:r>
            <a:r>
              <a:rPr lang="zh-TW" altLang="en-US" sz="4000" dirty="0" smtClean="0">
                <a:solidFill>
                  <a:schemeClr val="tx1"/>
                </a:solidFill>
              </a:rPr>
              <a:t>獅子、豹</a:t>
            </a:r>
            <a:r>
              <a:rPr lang="en-US" altLang="zh-TW" sz="4000" dirty="0" smtClean="0">
                <a:solidFill>
                  <a:schemeClr val="tx1"/>
                </a:solidFill>
              </a:rPr>
              <a:t>……</a:t>
            </a:r>
            <a:r>
              <a:rPr lang="zh-TW" altLang="en-US" sz="4000" dirty="0" smtClean="0">
                <a:solidFill>
                  <a:schemeClr val="tx1"/>
                </a:solidFill>
              </a:rPr>
              <a:t>等</a:t>
            </a:r>
            <a:endParaRPr lang="en-US" altLang="zh-TW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1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0416" y="133659"/>
            <a:ext cx="8911687" cy="128089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草原類型可分為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溫帶草原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熱帶草原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299" y="981922"/>
            <a:ext cx="8791194" cy="28836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99" y="3948707"/>
            <a:ext cx="871193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8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rgbClr val="00B050"/>
                </a:solidFill>
              </a:rPr>
              <a:t>草原主要生物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1146" y="2133600"/>
            <a:ext cx="8915400" cy="3777622"/>
          </a:xfrm>
        </p:spPr>
        <p:txBody>
          <a:bodyPr/>
          <a:lstStyle/>
          <a:p>
            <a:r>
              <a:rPr lang="zh-TW" altLang="en-US" sz="3200" dirty="0"/>
              <a:t>「非洲草原」主要動物：</a:t>
            </a:r>
            <a:r>
              <a:rPr lang="zh-TW" altLang="en-US" sz="3200" dirty="0">
                <a:solidFill>
                  <a:srgbClr val="7030A0"/>
                </a:solidFill>
              </a:rPr>
              <a:t>羚羊、獵豹、公獅、雌獅、野馬</a:t>
            </a:r>
            <a:r>
              <a:rPr lang="zh-TW" altLang="en-US" sz="3200" dirty="0" smtClean="0">
                <a:solidFill>
                  <a:srgbClr val="7030A0"/>
                </a:solidFill>
              </a:rPr>
              <a:t>、 </a:t>
            </a:r>
            <a:r>
              <a:rPr lang="zh-TW" altLang="en-US" sz="3200" dirty="0">
                <a:solidFill>
                  <a:srgbClr val="7030A0"/>
                </a:solidFill>
              </a:rPr>
              <a:t>非洲象、斑馬、長頸鹿、鬣狗。</a:t>
            </a:r>
          </a:p>
          <a:p>
            <a:r>
              <a:rPr lang="zh-TW" altLang="en-US" sz="3200" dirty="0"/>
              <a:t>「非洲草原」主要植物為：</a:t>
            </a:r>
            <a:r>
              <a:rPr lang="zh-TW" altLang="en-US" sz="3200" dirty="0">
                <a:solidFill>
                  <a:srgbClr val="FF0000"/>
                </a:solidFill>
              </a:rPr>
              <a:t>草本植物</a:t>
            </a:r>
          </a:p>
          <a:p>
            <a:endParaRPr lang="zh-TW" altLang="en-US" dirty="0"/>
          </a:p>
        </p:txBody>
      </p:sp>
      <p:pic>
        <p:nvPicPr>
          <p:cNvPr id="4" name="圖片 3" descr="斑點鬣狗">
            <a:hlinkClick r:id="rId2" tooltip="斑點鬣狗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82" y="4067471"/>
            <a:ext cx="26638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6" descr="http://www.dljh.tcc.edu.tw/teachweb/%B3%B0%B0%EC%A5%CD%AA%AB%AC%DB/images/4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95" y="4315518"/>
            <a:ext cx="3810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hover-img" descr="http://ts1.mm.bing.net/th?id=H.4861010479285060&amp;pid=15.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766" y="3775213"/>
            <a:ext cx="2609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659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000" dirty="0" smtClean="0">
                <a:solidFill>
                  <a:srgbClr val="00B050"/>
                </a:solidFill>
              </a:rPr>
              <a:t>羚羊</a:t>
            </a:r>
            <a:endParaRPr lang="zh-TW" altLang="en-US" sz="8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ãèªç¶ççèè¡å½¢æã (1904), åç 100: Antilop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15" y="1740733"/>
            <a:ext cx="3314690" cy="46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a4.att.hudong.com/14/19/01300543064448142406195034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566" y="1895234"/>
            <a:ext cx="4108174" cy="431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3242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190</Words>
  <Application>Microsoft Office PowerPoint</Application>
  <PresentationFormat>寬螢幕</PresentationFormat>
  <Paragraphs>39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華康POP1體W5(P)</vt:lpstr>
      <vt:lpstr>華康魏碑體</vt:lpstr>
      <vt:lpstr>微軟正黑體</vt:lpstr>
      <vt:lpstr>標楷體</vt:lpstr>
      <vt:lpstr>Arial</vt:lpstr>
      <vt:lpstr>Century Gothic</vt:lpstr>
      <vt:lpstr>Wingdings 3</vt:lpstr>
      <vt:lpstr>絲縷</vt:lpstr>
      <vt:lpstr>組員</vt:lpstr>
      <vt:lpstr>PowerPoint 簡報</vt:lpstr>
      <vt:lpstr>PowerPoint 簡報</vt:lpstr>
      <vt:lpstr>PowerPoint 簡報</vt:lpstr>
      <vt:lpstr>PowerPoint 簡報</vt:lpstr>
      <vt:lpstr>介紹</vt:lpstr>
      <vt:lpstr>草原類型可分為溫帶草原、熱帶草原</vt:lpstr>
      <vt:lpstr>草原主要生物</vt:lpstr>
      <vt:lpstr>羚羊</vt:lpstr>
      <vt:lpstr>獵豹</vt:lpstr>
      <vt:lpstr>公獅子</vt:lpstr>
      <vt:lpstr>母獅子</vt:lpstr>
      <vt:lpstr>野馬</vt:lpstr>
      <vt:lpstr>非洲象</vt:lpstr>
      <vt:lpstr>斑馬</vt:lpstr>
      <vt:lpstr>長頸鹿</vt:lpstr>
      <vt:lpstr>鬣狗</vt:lpstr>
      <vt:lpstr>禿鷹</vt:lpstr>
      <vt:lpstr>牛羚</vt:lpstr>
      <vt:lpstr>鴕鳥</vt:lpstr>
      <vt:lpstr>犀牛</vt:lpstr>
      <vt:lpstr>河馬</vt:lpstr>
      <vt:lpstr>結尾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5a88</dc:creator>
  <cp:lastModifiedBy>user</cp:lastModifiedBy>
  <cp:revision>55</cp:revision>
  <dcterms:created xsi:type="dcterms:W3CDTF">2019-05-01T00:50:49Z</dcterms:created>
  <dcterms:modified xsi:type="dcterms:W3CDTF">2019-05-10T03:41:49Z</dcterms:modified>
</cp:coreProperties>
</file>