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78" r:id="rId6"/>
    <p:sldId id="267" r:id="rId7"/>
    <p:sldId id="277" r:id="rId8"/>
    <p:sldId id="257" r:id="rId9"/>
    <p:sldId id="273" r:id="rId10"/>
    <p:sldId id="274" r:id="rId11"/>
    <p:sldId id="261" r:id="rId12"/>
    <p:sldId id="268" r:id="rId13"/>
    <p:sldId id="265" r:id="rId14"/>
    <p:sldId id="262" r:id="rId15"/>
    <p:sldId id="275" r:id="rId16"/>
    <p:sldId id="276" r:id="rId17"/>
    <p:sldId id="260" r:id="rId18"/>
    <p:sldId id="269" r:id="rId19"/>
    <p:sldId id="26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a88" initials="5" lastIdx="0" clrIdx="0">
    <p:extLst>
      <p:ext uri="{19B8F6BF-5375-455C-9EA6-DF929625EA0E}">
        <p15:presenceInfo xmlns:p15="http://schemas.microsoft.com/office/powerpoint/2012/main" userId="5a88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8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05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90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5519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534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44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31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56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1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20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153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27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42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79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5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479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321E7E-5F0F-4BC2-BF12-99EA88AA1119}" type="datetimeFigureOut">
              <a:rPr lang="zh-TW" altLang="en-US" smtClean="0"/>
              <a:t>2019/5/8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A63368-1633-4CDE-A4FF-BC6854209D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60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k-2vAJ6IV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空氣汙染與防治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3841" y="3308466"/>
            <a:ext cx="6400800" cy="21336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成員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: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朱品齡</a:t>
            </a:r>
            <a:r>
              <a:rPr lang="en-US" altLang="zh-TW" sz="4400" dirty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.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施郁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萱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074" name="Picture 2" descr="ãå¡ç´èµ«æåç«å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26" y="3657600"/>
            <a:ext cx="24193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376" y="3913539"/>
            <a:ext cx="213988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2029" y="2118206"/>
            <a:ext cx="8534400" cy="1507067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我們就是因為常常吸到這些不好的空氣讓身體不健康</a:t>
            </a:r>
            <a:r>
              <a:rPr lang="en-US" altLang="zh-TW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endParaRPr lang="zh-TW" altLang="en-US" sz="5400" dirty="0">
              <a:solidFill>
                <a:schemeClr val="bg1">
                  <a:lumMod val="95000"/>
                  <a:lumOff val="5000"/>
                </a:schemeClr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56749" y="4438996"/>
            <a:ext cx="88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 smtClean="0">
                <a:solidFill>
                  <a:srgbClr val="C00000"/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我們一定要找出方法解決它</a:t>
            </a:r>
            <a:endParaRPr lang="zh-TW" altLang="en-US" sz="5400" dirty="0">
              <a:solidFill>
                <a:srgbClr val="C00000"/>
              </a:solidFill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86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12" y="4190998"/>
            <a:ext cx="8534400" cy="1507067"/>
          </a:xfrm>
        </p:spPr>
        <p:txBody>
          <a:bodyPr/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定期進行汽機車</a:t>
            </a:r>
            <a:r>
              <a:rPr lang="zh-TW" altLang="en-US" sz="5400" dirty="0" smtClean="0">
                <a:solidFill>
                  <a:srgbClr val="92D05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排氣檢驗</a:t>
            </a:r>
            <a:endParaRPr lang="zh-TW" altLang="en-US" sz="5400" dirty="0">
              <a:solidFill>
                <a:srgbClr val="92D05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84" y="1066800"/>
            <a:ext cx="5105928" cy="29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9150" y="580350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焚化爐廢氣經</a:t>
            </a:r>
            <a:r>
              <a:rPr lang="zh-TW" altLang="en-US" sz="5400" dirty="0" smtClean="0">
                <a:solidFill>
                  <a:srgbClr val="92D05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處理後排放</a:t>
            </a:r>
            <a:endParaRPr lang="zh-TW" altLang="en-US" sz="5400" dirty="0">
              <a:solidFill>
                <a:srgbClr val="92D05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150" y="2087417"/>
            <a:ext cx="62484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776" y="738292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92D05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多種植植物</a:t>
            </a:r>
            <a:endParaRPr lang="zh-TW" altLang="en-US" sz="5400" dirty="0">
              <a:solidFill>
                <a:srgbClr val="92D05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27" y="2245359"/>
            <a:ext cx="6442364" cy="41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1079" y="4893732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騎</a:t>
            </a:r>
            <a:r>
              <a:rPr lang="zh-TW" altLang="en-US" sz="8800" dirty="0" smtClean="0">
                <a:solidFill>
                  <a:srgbClr val="92D05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電動車</a:t>
            </a:r>
            <a:endParaRPr lang="zh-TW" altLang="en-US" sz="8800" dirty="0">
              <a:solidFill>
                <a:srgbClr val="92D05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79" y="826557"/>
            <a:ext cx="6096000" cy="40671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20478658">
            <a:off x="7373390" y="782528"/>
            <a:ext cx="2720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棒棒的</a:t>
            </a:r>
            <a:r>
              <a:rPr lang="en-US" altLang="zh-TW" sz="5400" dirty="0">
                <a:solidFill>
                  <a:schemeClr val="accent6">
                    <a:lumMod val="60000"/>
                    <a:lumOff val="40000"/>
                  </a:schemeClr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!</a:t>
            </a:r>
            <a:endParaRPr lang="zh-TW" altLang="en-US" sz="5400" dirty="0">
              <a:solidFill>
                <a:schemeClr val="accent6">
                  <a:lumMod val="60000"/>
                  <a:lumOff val="40000"/>
                </a:schemeClr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71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6023" y="124536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不使用塑膠製品</a:t>
            </a:r>
            <a:endParaRPr lang="zh-TW" altLang="en-US" sz="44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046" y="2752435"/>
            <a:ext cx="4880004" cy="31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7710" y="112067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自行自備餐具</a:t>
            </a:r>
            <a:endParaRPr lang="zh-TW" altLang="en-US" sz="48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287" y="2627745"/>
            <a:ext cx="4541520" cy="29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156" y="2252134"/>
            <a:ext cx="9324310" cy="1430866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我們還有甚麼方法</a:t>
            </a:r>
            <a:r>
              <a:rPr lang="zh-TW" altLang="en-US" sz="5400" dirty="0" smtClean="0">
                <a:solidFill>
                  <a:srgbClr val="92D05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防治</a:t>
            </a:r>
            <a:r>
              <a:rPr lang="zh-TW" altLang="en-US" sz="54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空氣汙染</a:t>
            </a:r>
            <a:r>
              <a:rPr lang="en-US" altLang="zh-TW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?</a:t>
            </a:r>
            <a:r>
              <a:rPr lang="zh-TW" altLang="en-US" sz="3100" dirty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請</a:t>
            </a:r>
            <a:r>
              <a:rPr lang="zh-TW" altLang="en-US" sz="31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回答</a:t>
            </a:r>
            <a:endParaRPr lang="zh-TW" altLang="en-US" sz="3100" dirty="0"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4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4335" y="1187179"/>
            <a:ext cx="9590319" cy="3800457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7030A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結論</a:t>
            </a:r>
            <a:r>
              <a:rPr lang="en-US" altLang="zh-TW" sz="5400" dirty="0" smtClean="0">
                <a:solidFill>
                  <a:srgbClr val="C0000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/>
            </a:r>
            <a:br>
              <a:rPr lang="en-US" altLang="zh-TW" sz="5400" dirty="0" smtClean="0">
                <a:solidFill>
                  <a:srgbClr val="C0000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</a:br>
            <a:r>
              <a:rPr lang="zh-TW" altLang="en-US" sz="5400" dirty="0" smtClean="0">
                <a:solidFill>
                  <a:srgbClr val="C0000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空氣汙染</a:t>
            </a:r>
            <a:r>
              <a:rPr lang="zh-TW" altLang="en-US" sz="5400" dirty="0" smtClean="0"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已經造成我們人體的</a:t>
            </a:r>
            <a:r>
              <a:rPr lang="zh-TW" altLang="en-US" sz="5400" dirty="0" smtClean="0">
                <a:solidFill>
                  <a:srgbClr val="C0000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傷害</a:t>
            </a:r>
            <a:r>
              <a:rPr lang="zh-TW" altLang="en-US" sz="5400" dirty="0" smtClean="0"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，我們應該做好</a:t>
            </a:r>
            <a:r>
              <a:rPr lang="zh-TW" altLang="en-US" sz="5400" dirty="0" smtClean="0">
                <a:solidFill>
                  <a:srgbClr val="92D05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節能減碳</a:t>
            </a:r>
            <a:r>
              <a:rPr lang="zh-TW" altLang="en-US" sz="5400" dirty="0" smtClean="0"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來</a:t>
            </a:r>
            <a:r>
              <a:rPr lang="zh-TW" altLang="en-US" sz="5400" dirty="0" smtClean="0">
                <a:solidFill>
                  <a:srgbClr val="92D050"/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保護地球。</a:t>
            </a:r>
            <a:endParaRPr lang="zh-TW" altLang="en-US" sz="5400" dirty="0">
              <a:solidFill>
                <a:srgbClr val="92D050"/>
              </a:solidFill>
              <a:latin typeface="華康兒風體W3(P)" panose="020F0400000000000000" pitchFamily="34" charset="-120"/>
              <a:ea typeface="華康兒風體W3(P)" panose="020F0400000000000000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529" y="407817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837" y="804794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影片欣賞</a:t>
            </a:r>
            <a:endParaRPr lang="zh-TW" altLang="en-US" sz="8000" dirty="0"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4239" y="2562690"/>
            <a:ext cx="5595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hlinkClick r:id="rId2"/>
              </a:rPr>
              <a:t>https://youtu.be/ck-2vAJ6IVE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9070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7463" y="1128990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燃燒稻草產生</a:t>
            </a:r>
            <a:r>
              <a:rPr lang="zh-TW" altLang="en-US" sz="54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濃煙</a:t>
            </a:r>
            <a:endParaRPr lang="zh-TW" altLang="en-US" sz="5400" dirty="0">
              <a:solidFill>
                <a:srgbClr val="C0000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582" y="2636057"/>
            <a:ext cx="5612476" cy="30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2438" y="1403311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7200" dirty="0" smtClean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謝謝</a:t>
            </a:r>
            <a:r>
              <a:rPr lang="zh-TW" altLang="en-US" sz="7200" dirty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聆聽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075" y="291037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590" y="164438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zh-TW" altLang="en-US" sz="6600" dirty="0" smtClean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說好的掌聲呢</a:t>
            </a:r>
            <a:r>
              <a:rPr lang="en-US" altLang="zh-TW" sz="6600" dirty="0" smtClean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??</a:t>
            </a:r>
            <a:r>
              <a:rPr lang="zh-TW" altLang="en-US" sz="6600" dirty="0" smtClean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孩子們</a:t>
            </a:r>
            <a:r>
              <a:rPr lang="en-US" altLang="zh-TW" sz="6600" dirty="0" smtClean="0">
                <a:solidFill>
                  <a:schemeClr val="bg2">
                    <a:lumMod val="50000"/>
                  </a:schemeClr>
                </a:solidFill>
                <a:latin typeface="華康兒風體W3(P)" panose="020F0400000000000000" pitchFamily="34" charset="-120"/>
                <a:ea typeface="華康兒風體W3(P)" panose="020F0400000000000000" pitchFamily="34" charset="-120"/>
              </a:rPr>
              <a:t>???</a:t>
            </a:r>
            <a:endParaRPr lang="zh-TW" altLang="en-US" sz="6600" dirty="0">
              <a:solidFill>
                <a:schemeClr val="bg2">
                  <a:lumMod val="50000"/>
                </a:schemeClr>
              </a:solidFill>
              <a:latin typeface="華康兒風體W3(P)" panose="020F0400000000000000" pitchFamily="34" charset="-120"/>
              <a:ea typeface="華康兒風體W3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49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4459" y="605288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氣</a:t>
            </a:r>
            <a:r>
              <a:rPr lang="en-US" altLang="zh-TW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(</a:t>
            </a:r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機</a:t>
            </a:r>
            <a:r>
              <a:rPr lang="en-US" altLang="zh-TW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)</a:t>
            </a:r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車排放</a:t>
            </a:r>
            <a:r>
              <a:rPr lang="zh-TW" altLang="en-US" sz="54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廢氣</a:t>
            </a:r>
            <a:endParaRPr lang="zh-TW" altLang="en-US" sz="5400" dirty="0">
              <a:solidFill>
                <a:srgbClr val="C0000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15" y="2112355"/>
            <a:ext cx="7116387" cy="38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8205" y="987674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工廠排放</a:t>
            </a:r>
            <a:r>
              <a:rPr lang="zh-TW" altLang="en-US" sz="54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濃煙</a:t>
            </a:r>
            <a:endParaRPr lang="zh-TW" altLang="en-US" sz="5400" dirty="0">
              <a:solidFill>
                <a:srgbClr val="C0000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188" y="2386675"/>
            <a:ext cx="6151417" cy="35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0961" y="921172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台灣使用火力發電</a:t>
            </a:r>
            <a:endParaRPr lang="zh-TW" altLang="en-US" sz="48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185" y="2510443"/>
            <a:ext cx="7620000" cy="36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0837" y="522161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中國大陸帶來</a:t>
            </a:r>
            <a:r>
              <a:rPr lang="zh-TW" altLang="en-US" sz="54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沙塵暴</a:t>
            </a:r>
            <a:endParaRPr lang="zh-TW" altLang="en-US" sz="5400" dirty="0">
              <a:solidFill>
                <a:srgbClr val="C00000"/>
              </a:solidFill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37" y="202922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088" y="921173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常常使用冷氣</a:t>
            </a:r>
            <a:endParaRPr lang="zh-TW" altLang="en-US" sz="54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844" y="2428240"/>
            <a:ext cx="6305550" cy="348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081" y="1694255"/>
            <a:ext cx="8534400" cy="1507067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生活中還有甚麼</a:t>
            </a:r>
            <a:r>
              <a:rPr lang="zh-TW" altLang="en-US" sz="6000" dirty="0" smtClean="0">
                <a:solidFill>
                  <a:srgbClr val="C00000"/>
                </a:solidFill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空氣汙染</a:t>
            </a:r>
            <a:r>
              <a:rPr lang="zh-TW" altLang="en-US" sz="60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的情形</a:t>
            </a:r>
            <a:r>
              <a:rPr lang="en-US" altLang="zh-TW" sz="6000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?</a:t>
            </a:r>
            <a:r>
              <a:rPr lang="zh-TW" altLang="en-US" dirty="0" smtClean="0">
                <a:latin typeface="華康芸風體W3(P)" panose="020F0400000000000000" pitchFamily="34" charset="-120"/>
                <a:ea typeface="華康芸風體W3(P)" panose="020F0400000000000000" pitchFamily="34" charset="-120"/>
              </a:rPr>
              <a:t>請回答</a:t>
            </a:r>
            <a:endParaRPr lang="zh-TW" altLang="en-US" dirty="0">
              <a:latin typeface="華康芸風體W3(P)" panose="020F0400000000000000" pitchFamily="34" charset="-120"/>
              <a:ea typeface="華康芸風體W3(P)" panose="020F0400000000000000" pitchFamily="34" charset="-120"/>
            </a:endParaRPr>
          </a:p>
        </p:txBody>
      </p:sp>
      <p:pic>
        <p:nvPicPr>
          <p:cNvPr id="2050" name="Picture 2" descr="ãèé»å¥åå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15" y="3396884"/>
            <a:ext cx="2540732" cy="25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986" y="1163782"/>
            <a:ext cx="8534400" cy="382385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介紹</a:t>
            </a:r>
            <a:r>
              <a:rPr lang="en-US" altLang="zh-TW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PM2.5</a:t>
            </a:r>
            <a:r>
              <a:rPr lang="en-US" altLang="zh-TW" sz="4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/>
            </a:r>
            <a:br>
              <a:rPr lang="en-US" altLang="zh-TW" sz="4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</a:br>
            <a:r>
              <a:rPr lang="zh-TW" altLang="en-US" sz="4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細</a:t>
            </a:r>
            <a:r>
              <a:rPr lang="zh-TW" altLang="en-US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懸浮微粒</a:t>
            </a:r>
            <a:r>
              <a:rPr lang="en-US" altLang="zh-TW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(</a:t>
            </a:r>
            <a:r>
              <a:rPr lang="zh-TW" altLang="en-US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簡稱</a:t>
            </a:r>
            <a:r>
              <a:rPr lang="en-US" altLang="zh-TW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PM2.5)</a:t>
            </a:r>
            <a:r>
              <a:rPr lang="zh-TW" altLang="en-US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，是指懸浮在空氣 中氣動粒徑小於</a:t>
            </a:r>
            <a:r>
              <a:rPr lang="en-US" altLang="zh-TW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2.5μm</a:t>
            </a:r>
            <a:r>
              <a:rPr lang="zh-TW" altLang="en-US" sz="4400" dirty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的</a:t>
            </a:r>
            <a:r>
              <a:rPr lang="zh-TW" altLang="en-US" sz="4400" dirty="0" smtClean="0">
                <a:latin typeface="華康兒風體W4(P)" panose="020F0400000000000000" pitchFamily="34" charset="-120"/>
                <a:ea typeface="華康兒風體W4(P)" panose="020F0400000000000000" pitchFamily="34" charset="-120"/>
              </a:rPr>
              <a:t>粒子。</a:t>
            </a:r>
            <a:endParaRPr lang="zh-TW" altLang="en-US" sz="4400" dirty="0">
              <a:latin typeface="華康兒風體W4(P)" panose="020F0400000000000000" pitchFamily="34" charset="-120"/>
              <a:ea typeface="華康兒風體W4(P)" panose="020F04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8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</TotalTime>
  <Words>117</Words>
  <Application>Microsoft Office PowerPoint</Application>
  <PresentationFormat>寬螢幕</PresentationFormat>
  <Paragraphs>25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華康兒風體W3(P)</vt:lpstr>
      <vt:lpstr>華康兒風體W4(P)</vt:lpstr>
      <vt:lpstr>華康芸風體W3(P)</vt:lpstr>
      <vt:lpstr>微軟正黑體</vt:lpstr>
      <vt:lpstr>Century Gothic</vt:lpstr>
      <vt:lpstr>Wingdings 3</vt:lpstr>
      <vt:lpstr>切割線</vt:lpstr>
      <vt:lpstr>空氣汙染與防治 </vt:lpstr>
      <vt:lpstr>燃燒稻草產生濃煙</vt:lpstr>
      <vt:lpstr>氣(機)車排放廢氣</vt:lpstr>
      <vt:lpstr>工廠排放濃煙</vt:lpstr>
      <vt:lpstr>台灣使用火力發電</vt:lpstr>
      <vt:lpstr>中國大陸帶來沙塵暴</vt:lpstr>
      <vt:lpstr>常常使用冷氣</vt:lpstr>
      <vt:lpstr>生活中還有甚麼空氣汙染的情形?請回答</vt:lpstr>
      <vt:lpstr>介紹PM2.5 細懸浮微粒(簡稱PM2.5)，是指懸浮在空氣 中氣動粒徑小於2.5μm的粒子。</vt:lpstr>
      <vt:lpstr>我們就是因為常常吸到這些不好的空氣讓身體不健康 </vt:lpstr>
      <vt:lpstr> 定期進行汽機車排氣檢驗</vt:lpstr>
      <vt:lpstr>焚化爐廢氣經處理後排放</vt:lpstr>
      <vt:lpstr>多種植植物</vt:lpstr>
      <vt:lpstr>騎電動車</vt:lpstr>
      <vt:lpstr>不使用塑膠製品</vt:lpstr>
      <vt:lpstr>自行自備餐具</vt:lpstr>
      <vt:lpstr>我們還有甚麼方法防治空氣汙染?請回答</vt:lpstr>
      <vt:lpstr>結論 空氣汙染已經造成我們人體的傷害，我們應該做好節能減碳來保護地球。</vt:lpstr>
      <vt:lpstr>影片欣賞</vt:lpstr>
      <vt:lpstr>謝謝聆聽</vt:lpstr>
      <vt:lpstr>說好的掌聲呢??孩子們???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空氣汙染與防治 </dc:title>
  <dc:creator>5a88</dc:creator>
  <cp:lastModifiedBy>user</cp:lastModifiedBy>
  <cp:revision>16</cp:revision>
  <dcterms:created xsi:type="dcterms:W3CDTF">2019-05-01T00:49:39Z</dcterms:created>
  <dcterms:modified xsi:type="dcterms:W3CDTF">2019-05-08T00:55:16Z</dcterms:modified>
</cp:coreProperties>
</file>