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4"/>
  </p:notesMasterIdLst>
  <p:handoutMasterIdLst>
    <p:handoutMasterId r:id="rId25"/>
  </p:handoutMasterIdLst>
  <p:sldIdLst>
    <p:sldId id="257" r:id="rId2"/>
    <p:sldId id="271" r:id="rId3"/>
    <p:sldId id="275" r:id="rId4"/>
    <p:sldId id="278" r:id="rId5"/>
    <p:sldId id="279" r:id="rId6"/>
    <p:sldId id="274" r:id="rId7"/>
    <p:sldId id="277" r:id="rId8"/>
    <p:sldId id="273" r:id="rId9"/>
    <p:sldId id="258" r:id="rId10"/>
    <p:sldId id="272" r:id="rId11"/>
    <p:sldId id="276" r:id="rId12"/>
    <p:sldId id="260" r:id="rId13"/>
    <p:sldId id="261" r:id="rId14"/>
    <p:sldId id="262" r:id="rId15"/>
    <p:sldId id="267" r:id="rId16"/>
    <p:sldId id="268" r:id="rId17"/>
    <p:sldId id="269" r:id="rId18"/>
    <p:sldId id="263" r:id="rId19"/>
    <p:sldId id="264" r:id="rId20"/>
    <p:sldId id="265" r:id="rId21"/>
    <p:sldId id="266" r:id="rId22"/>
    <p:sldId id="27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3" autoAdjust="0"/>
    <p:restoredTop sz="86369" autoAdjust="0"/>
  </p:normalViewPr>
  <p:slideViewPr>
    <p:cSldViewPr snapToGrid="0">
      <p:cViewPr varScale="1">
        <p:scale>
          <a:sx n="92" d="100"/>
          <a:sy n="92" d="100"/>
        </p:scale>
        <p:origin x="108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76E80A-4C8F-4A56-A03D-9D21A1FEB426}" type="doc">
      <dgm:prSet loTypeId="urn:microsoft.com/office/officeart/2008/layout/CircularPictureCallout" loCatId="picture" qsTypeId="urn:microsoft.com/office/officeart/2005/8/quickstyle/3d3" qsCatId="3D" csTypeId="urn:microsoft.com/office/officeart/2005/8/colors/accent1_2" csCatId="accent1"/>
      <dgm:spPr/>
    </dgm:pt>
    <dgm:pt modelId="{781AA17E-2A48-45D1-9D45-1F0563034966}">
      <dgm:prSet phldrT="[文字]" phldr="1"/>
      <dgm:spPr/>
      <dgm:t>
        <a:bodyPr/>
        <a:lstStyle/>
        <a:p>
          <a:endParaRPr lang="zh-TW" altLang="en-US"/>
        </a:p>
      </dgm:t>
    </dgm:pt>
    <dgm:pt modelId="{DB5AC4DA-A4E9-4C57-87E9-2DFED75FF11D}" type="parTrans" cxnId="{F83BA07F-57A8-41BC-83A4-FD24900561F6}">
      <dgm:prSet/>
      <dgm:spPr/>
      <dgm:t>
        <a:bodyPr/>
        <a:lstStyle/>
        <a:p>
          <a:endParaRPr lang="zh-TW" altLang="en-US"/>
        </a:p>
      </dgm:t>
    </dgm:pt>
    <dgm:pt modelId="{2081AC23-2F5B-4D29-AC96-FB9E4D6D6767}" type="sibTrans" cxnId="{F83BA07F-57A8-41BC-83A4-FD24900561F6}">
      <dgm:prSet/>
      <dgm:spPr>
        <a:blipFill>
          <a:blip xmlns:r="http://schemas.openxmlformats.org/officeDocument/2006/relationships" r:embed="rId1" cstate="print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ement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/>
        </a:p>
      </dgm:t>
    </dgm:pt>
    <dgm:pt modelId="{65A3CC16-5A43-44F2-8248-73B4C48298BA}" type="pres">
      <dgm:prSet presAssocID="{2076E80A-4C8F-4A56-A03D-9D21A1FEB426}" presName="Name0" presStyleCnt="0">
        <dgm:presLayoutVars>
          <dgm:chMax val="7"/>
          <dgm:chPref val="7"/>
          <dgm:dir/>
        </dgm:presLayoutVars>
      </dgm:prSet>
      <dgm:spPr/>
    </dgm:pt>
    <dgm:pt modelId="{107C7C92-3A23-4DA6-AAA5-8B830B10575D}" type="pres">
      <dgm:prSet presAssocID="{2076E80A-4C8F-4A56-A03D-9D21A1FEB426}" presName="Name1" presStyleCnt="0"/>
      <dgm:spPr/>
    </dgm:pt>
    <dgm:pt modelId="{B4735A1D-7D99-41FF-B1AA-D36AE5F641DF}" type="pres">
      <dgm:prSet presAssocID="{2081AC23-2F5B-4D29-AC96-FB9E4D6D6767}" presName="picture_1" presStyleCnt="0"/>
      <dgm:spPr/>
    </dgm:pt>
    <dgm:pt modelId="{BC667C6A-16B2-493A-88A3-E399F42CBFFA}" type="pres">
      <dgm:prSet presAssocID="{2081AC23-2F5B-4D29-AC96-FB9E4D6D6767}" presName="pictureRepeatNode" presStyleLbl="alignImgPlace1" presStyleIdx="0" presStyleCnt="1"/>
      <dgm:spPr/>
    </dgm:pt>
    <dgm:pt modelId="{EEA42D31-EED3-4104-8919-242CA5F2D933}" type="pres">
      <dgm:prSet presAssocID="{781AA17E-2A48-45D1-9D45-1F056303496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F94C1609-A5AA-4ACC-9F28-5511ABCD2838}" type="presOf" srcId="{781AA17E-2A48-45D1-9D45-1F0563034966}" destId="{EEA42D31-EED3-4104-8919-242CA5F2D933}" srcOrd="0" destOrd="0" presId="urn:microsoft.com/office/officeart/2008/layout/CircularPictureCallout"/>
    <dgm:cxn modelId="{F4687B24-9FFA-49B4-A049-393D6FAEBB22}" type="presOf" srcId="{2081AC23-2F5B-4D29-AC96-FB9E4D6D6767}" destId="{BC667C6A-16B2-493A-88A3-E399F42CBFFA}" srcOrd="0" destOrd="0" presId="urn:microsoft.com/office/officeart/2008/layout/CircularPictureCallout"/>
    <dgm:cxn modelId="{F83BA07F-57A8-41BC-83A4-FD24900561F6}" srcId="{2076E80A-4C8F-4A56-A03D-9D21A1FEB426}" destId="{781AA17E-2A48-45D1-9D45-1F0563034966}" srcOrd="0" destOrd="0" parTransId="{DB5AC4DA-A4E9-4C57-87E9-2DFED75FF11D}" sibTransId="{2081AC23-2F5B-4D29-AC96-FB9E4D6D6767}"/>
    <dgm:cxn modelId="{A33CF5CD-9033-414B-9344-CEC20C8D6DBB}" type="presOf" srcId="{2076E80A-4C8F-4A56-A03D-9D21A1FEB426}" destId="{65A3CC16-5A43-44F2-8248-73B4C48298BA}" srcOrd="0" destOrd="0" presId="urn:microsoft.com/office/officeart/2008/layout/CircularPictureCallout"/>
    <dgm:cxn modelId="{561FDB05-776F-4346-9637-3652EAAE446B}" type="presParOf" srcId="{65A3CC16-5A43-44F2-8248-73B4C48298BA}" destId="{107C7C92-3A23-4DA6-AAA5-8B830B10575D}" srcOrd="0" destOrd="0" presId="urn:microsoft.com/office/officeart/2008/layout/CircularPictureCallout"/>
    <dgm:cxn modelId="{DA8E4829-29B6-4807-B9DB-76B8A7B715E8}" type="presParOf" srcId="{107C7C92-3A23-4DA6-AAA5-8B830B10575D}" destId="{B4735A1D-7D99-41FF-B1AA-D36AE5F641DF}" srcOrd="0" destOrd="0" presId="urn:microsoft.com/office/officeart/2008/layout/CircularPictureCallout"/>
    <dgm:cxn modelId="{822A02A7-E32E-4E26-971A-66CEABB62675}" type="presParOf" srcId="{B4735A1D-7D99-41FF-B1AA-D36AE5F641DF}" destId="{BC667C6A-16B2-493A-88A3-E399F42CBFFA}" srcOrd="0" destOrd="0" presId="urn:microsoft.com/office/officeart/2008/layout/CircularPictureCallout"/>
    <dgm:cxn modelId="{20DD3C2E-F358-48E6-977E-CC9F61417BD7}" type="presParOf" srcId="{107C7C92-3A23-4DA6-AAA5-8B830B10575D}" destId="{EEA42D31-EED3-4104-8919-242CA5F2D93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F8922F-A25B-454F-BE00-4BE9D387FC4B}" type="doc">
      <dgm:prSet loTypeId="urn:microsoft.com/office/officeart/2008/layout/AlternatingHexagons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C21C1F6-1FDE-4884-AC00-0085DABC7B82}">
      <dgm:prSet phldrT="[文字]" custT="1"/>
      <dgm:spPr/>
      <dgm:t>
        <a:bodyPr/>
        <a:lstStyle/>
        <a:p>
          <a:r>
            <a:rPr lang="zh-TW" altLang="en-US" sz="3200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林語潔</a:t>
          </a:r>
        </a:p>
      </dgm:t>
    </dgm:pt>
    <dgm:pt modelId="{CD4C0C44-70D5-4F45-B2E8-B4FC178531DD}" type="parTrans" cxnId="{C1620527-48AA-4E12-8FDD-F8EADDAD194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393D16E-552C-4B6B-AE4F-982D6010B77D}" type="sibTrans" cxnId="{C1620527-48AA-4E12-8FDD-F8EADDAD1948}">
      <dgm:prSet/>
      <dgm:spPr/>
      <dgm:t>
        <a:bodyPr/>
        <a:lstStyle/>
        <a:p>
          <a:r>
            <a:rPr lang="zh-TW" altLang="en-US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黃希恩</a:t>
          </a:r>
        </a:p>
      </dgm:t>
    </dgm:pt>
    <dgm:pt modelId="{A4AC36E1-2F78-4E71-A948-477848885FEB}">
      <dgm:prSet phldrT="[文字]" custT="1"/>
      <dgm:spPr/>
      <dgm:t>
        <a:bodyPr/>
        <a:lstStyle/>
        <a:p>
          <a:r>
            <a:rPr lang="zh-TW" altLang="en-US" sz="3200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王婕伃</a:t>
          </a:r>
        </a:p>
      </dgm:t>
    </dgm:pt>
    <dgm:pt modelId="{86E65191-EE6C-44C5-A797-A23CB4DF35F5}" type="parTrans" cxnId="{2CC043D5-4632-4F53-9BC9-D9DCC2207C5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698ECB2-D0B5-41FC-92DF-6069C88240AA}" type="sibTrans" cxnId="{2CC043D5-4632-4F53-9BC9-D9DCC2207C52}">
      <dgm:prSet/>
      <dgm:spPr/>
      <dgm:t>
        <a:bodyPr/>
        <a:lstStyle/>
        <a:p>
          <a:endParaRPr lang="en-US" altLang="zh-TW" dirty="0">
            <a:highlight>
              <a:srgbClr val="00FFFF"/>
            </a:highligh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endParaRPr lang="en-US" altLang="zh-TW" dirty="0">
            <a:highlight>
              <a:srgbClr val="00FFFF"/>
            </a:highligh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en-US" altLang="zh-TW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17</a:t>
          </a:r>
        </a:p>
      </dgm:t>
    </dgm:pt>
    <dgm:pt modelId="{C66B8AF7-D353-4729-AFAA-964502F59A90}">
      <dgm:prSet phldrT="[文字]" phldr="1"/>
      <dgm:spPr/>
      <dgm:t>
        <a:bodyPr/>
        <a:lstStyle/>
        <a:p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2A797B-16DD-487C-B008-068E9673C827}" type="parTrans" cxnId="{BB4C7234-1654-45EE-AC63-0C6ED1F6380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378CC5C-A23B-44DE-A128-6A56FAB55DDA}" type="sibTrans" cxnId="{BB4C7234-1654-45EE-AC63-0C6ED1F6380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E01F11C-F657-4C32-89D7-A8A08F557188}" type="pres">
      <dgm:prSet presAssocID="{23F8922F-A25B-454F-BE00-4BE9D387FC4B}" presName="Name0" presStyleCnt="0">
        <dgm:presLayoutVars>
          <dgm:chMax/>
          <dgm:chPref/>
          <dgm:dir/>
          <dgm:animLvl val="lvl"/>
        </dgm:presLayoutVars>
      </dgm:prSet>
      <dgm:spPr/>
    </dgm:pt>
    <dgm:pt modelId="{26699837-DB28-45C9-B0B2-B0C2586B358D}" type="pres">
      <dgm:prSet presAssocID="{8C21C1F6-1FDE-4884-AC00-0085DABC7B82}" presName="composite" presStyleCnt="0"/>
      <dgm:spPr/>
    </dgm:pt>
    <dgm:pt modelId="{F41B43A1-7E1A-4765-8B63-856145E25CF3}" type="pres">
      <dgm:prSet presAssocID="{8C21C1F6-1FDE-4884-AC00-0085DABC7B82}" presName="Parent1" presStyleLbl="node1" presStyleIdx="0" presStyleCnt="4" custLinFactNeighborX="14708" custLinFactNeighborY="5007">
        <dgm:presLayoutVars>
          <dgm:chMax val="1"/>
          <dgm:chPref val="1"/>
          <dgm:bulletEnabled val="1"/>
        </dgm:presLayoutVars>
      </dgm:prSet>
      <dgm:spPr/>
    </dgm:pt>
    <dgm:pt modelId="{8A2B9D9B-FF32-43A7-A3FC-30832B5AED48}" type="pres">
      <dgm:prSet presAssocID="{8C21C1F6-1FDE-4884-AC00-0085DABC7B82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F602A0C1-34E0-4C4A-979F-D68631C76F35}" type="pres">
      <dgm:prSet presAssocID="{8C21C1F6-1FDE-4884-AC00-0085DABC7B82}" presName="BalanceSpacing" presStyleCnt="0"/>
      <dgm:spPr/>
    </dgm:pt>
    <dgm:pt modelId="{2CD22FC6-0395-48A2-ACB2-D176EA7DF511}" type="pres">
      <dgm:prSet presAssocID="{8C21C1F6-1FDE-4884-AC00-0085DABC7B82}" presName="BalanceSpacing1" presStyleCnt="0"/>
      <dgm:spPr/>
    </dgm:pt>
    <dgm:pt modelId="{B2B7E5F9-618C-44C6-A012-CB4CC440360B}" type="pres">
      <dgm:prSet presAssocID="{D393D16E-552C-4B6B-AE4F-982D6010B77D}" presName="Accent1Text" presStyleLbl="node1" presStyleIdx="1" presStyleCnt="4" custLinFactNeighborX="37538" custLinFactNeighborY="-1299"/>
      <dgm:spPr/>
    </dgm:pt>
    <dgm:pt modelId="{4A62766C-3568-4B5B-806A-26FC734D7136}" type="pres">
      <dgm:prSet presAssocID="{D393D16E-552C-4B6B-AE4F-982D6010B77D}" presName="spaceBetweenRectangles" presStyleCnt="0"/>
      <dgm:spPr/>
    </dgm:pt>
    <dgm:pt modelId="{8F2AC060-BF27-479D-AF59-7BDB254BDA8A}" type="pres">
      <dgm:prSet presAssocID="{A4AC36E1-2F78-4E71-A948-477848885FEB}" presName="composite" presStyleCnt="0"/>
      <dgm:spPr/>
    </dgm:pt>
    <dgm:pt modelId="{C7B755D2-BFC3-42CC-B86B-7060FE85F68E}" type="pres">
      <dgm:prSet presAssocID="{A4AC36E1-2F78-4E71-A948-477848885FEB}" presName="Parent1" presStyleLbl="node1" presStyleIdx="2" presStyleCnt="4" custLinFactNeighborX="1419" custLinFactNeighborY="-863">
        <dgm:presLayoutVars>
          <dgm:chMax val="1"/>
          <dgm:chPref val="1"/>
          <dgm:bulletEnabled val="1"/>
        </dgm:presLayoutVars>
      </dgm:prSet>
      <dgm:spPr/>
    </dgm:pt>
    <dgm:pt modelId="{3D5ED4EF-E91A-467E-9D94-23F16AA90ABC}" type="pres">
      <dgm:prSet presAssocID="{A4AC36E1-2F78-4E71-A948-477848885FEB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DBDABC2E-D78D-441E-AD2A-243F83C97ED3}" type="pres">
      <dgm:prSet presAssocID="{A4AC36E1-2F78-4E71-A948-477848885FEB}" presName="BalanceSpacing" presStyleCnt="0"/>
      <dgm:spPr/>
    </dgm:pt>
    <dgm:pt modelId="{78F42BA8-A813-4C25-866C-AB5ECE122045}" type="pres">
      <dgm:prSet presAssocID="{A4AC36E1-2F78-4E71-A948-477848885FEB}" presName="BalanceSpacing1" presStyleCnt="0"/>
      <dgm:spPr/>
    </dgm:pt>
    <dgm:pt modelId="{DB14F2CC-856C-4F9F-B84E-5BA4E09EBA02}" type="pres">
      <dgm:prSet presAssocID="{2698ECB2-D0B5-41FC-92DF-6069C88240AA}" presName="Accent1Text" presStyleLbl="node1" presStyleIdx="3" presStyleCnt="4" custLinFactNeighborX="4129" custLinFactNeighborY="4750"/>
      <dgm:spPr/>
    </dgm:pt>
  </dgm:ptLst>
  <dgm:cxnLst>
    <dgm:cxn modelId="{52E63E08-E0F5-49A2-9859-65958ED22106}" type="presOf" srcId="{2698ECB2-D0B5-41FC-92DF-6069C88240AA}" destId="{DB14F2CC-856C-4F9F-B84E-5BA4E09EBA02}" srcOrd="0" destOrd="0" presId="urn:microsoft.com/office/officeart/2008/layout/AlternatingHexagons"/>
    <dgm:cxn modelId="{C1620527-48AA-4E12-8FDD-F8EADDAD1948}" srcId="{23F8922F-A25B-454F-BE00-4BE9D387FC4B}" destId="{8C21C1F6-1FDE-4884-AC00-0085DABC7B82}" srcOrd="0" destOrd="0" parTransId="{CD4C0C44-70D5-4F45-B2E8-B4FC178531DD}" sibTransId="{D393D16E-552C-4B6B-AE4F-982D6010B77D}"/>
    <dgm:cxn modelId="{BB4C7234-1654-45EE-AC63-0C6ED1F63805}" srcId="{A4AC36E1-2F78-4E71-A948-477848885FEB}" destId="{C66B8AF7-D353-4729-AFAA-964502F59A90}" srcOrd="0" destOrd="0" parTransId="{212A797B-16DD-487C-B008-068E9673C827}" sibTransId="{B378CC5C-A23B-44DE-A128-6A56FAB55DDA}"/>
    <dgm:cxn modelId="{29656E6A-5D2A-4AE6-9E0B-D9494D6C2F61}" type="presOf" srcId="{A4AC36E1-2F78-4E71-A948-477848885FEB}" destId="{C7B755D2-BFC3-42CC-B86B-7060FE85F68E}" srcOrd="0" destOrd="0" presId="urn:microsoft.com/office/officeart/2008/layout/AlternatingHexagons"/>
    <dgm:cxn modelId="{7F29EA74-0FE6-4461-A4CD-48BCF2835FB5}" type="presOf" srcId="{23F8922F-A25B-454F-BE00-4BE9D387FC4B}" destId="{3E01F11C-F657-4C32-89D7-A8A08F557188}" srcOrd="0" destOrd="0" presId="urn:microsoft.com/office/officeart/2008/layout/AlternatingHexagons"/>
    <dgm:cxn modelId="{9E266EAC-8901-4907-879A-A97097E0FD1F}" type="presOf" srcId="{D393D16E-552C-4B6B-AE4F-982D6010B77D}" destId="{B2B7E5F9-618C-44C6-A012-CB4CC440360B}" srcOrd="0" destOrd="0" presId="urn:microsoft.com/office/officeart/2008/layout/AlternatingHexagons"/>
    <dgm:cxn modelId="{6938DFC4-97DD-4E89-B759-C2561E339EA9}" type="presOf" srcId="{C66B8AF7-D353-4729-AFAA-964502F59A90}" destId="{3D5ED4EF-E91A-467E-9D94-23F16AA90ABC}" srcOrd="0" destOrd="0" presId="urn:microsoft.com/office/officeart/2008/layout/AlternatingHexagons"/>
    <dgm:cxn modelId="{D5D920C8-36FF-4EDB-B8D4-0CDDA8C91E4C}" type="presOf" srcId="{8C21C1F6-1FDE-4884-AC00-0085DABC7B82}" destId="{F41B43A1-7E1A-4765-8B63-856145E25CF3}" srcOrd="0" destOrd="0" presId="urn:microsoft.com/office/officeart/2008/layout/AlternatingHexagons"/>
    <dgm:cxn modelId="{2CC043D5-4632-4F53-9BC9-D9DCC2207C52}" srcId="{23F8922F-A25B-454F-BE00-4BE9D387FC4B}" destId="{A4AC36E1-2F78-4E71-A948-477848885FEB}" srcOrd="1" destOrd="0" parTransId="{86E65191-EE6C-44C5-A797-A23CB4DF35F5}" sibTransId="{2698ECB2-D0B5-41FC-92DF-6069C88240AA}"/>
    <dgm:cxn modelId="{662F0A9D-3BD8-4AA5-9FA3-70C22777EC98}" type="presParOf" srcId="{3E01F11C-F657-4C32-89D7-A8A08F557188}" destId="{26699837-DB28-45C9-B0B2-B0C2586B358D}" srcOrd="0" destOrd="0" presId="urn:microsoft.com/office/officeart/2008/layout/AlternatingHexagons"/>
    <dgm:cxn modelId="{EBEC5739-699E-4753-8366-6F14D916E402}" type="presParOf" srcId="{26699837-DB28-45C9-B0B2-B0C2586B358D}" destId="{F41B43A1-7E1A-4765-8B63-856145E25CF3}" srcOrd="0" destOrd="0" presId="urn:microsoft.com/office/officeart/2008/layout/AlternatingHexagons"/>
    <dgm:cxn modelId="{EA945964-F980-4833-BEBE-5E7B88131344}" type="presParOf" srcId="{26699837-DB28-45C9-B0B2-B0C2586B358D}" destId="{8A2B9D9B-FF32-43A7-A3FC-30832B5AED48}" srcOrd="1" destOrd="0" presId="urn:microsoft.com/office/officeart/2008/layout/AlternatingHexagons"/>
    <dgm:cxn modelId="{1BAEE3F1-5AE4-4B8A-9917-00DB367D3CDD}" type="presParOf" srcId="{26699837-DB28-45C9-B0B2-B0C2586B358D}" destId="{F602A0C1-34E0-4C4A-979F-D68631C76F35}" srcOrd="2" destOrd="0" presId="urn:microsoft.com/office/officeart/2008/layout/AlternatingHexagons"/>
    <dgm:cxn modelId="{FE1FCC30-03F6-42A0-B813-ED33B193679B}" type="presParOf" srcId="{26699837-DB28-45C9-B0B2-B0C2586B358D}" destId="{2CD22FC6-0395-48A2-ACB2-D176EA7DF511}" srcOrd="3" destOrd="0" presId="urn:microsoft.com/office/officeart/2008/layout/AlternatingHexagons"/>
    <dgm:cxn modelId="{15126B85-9124-4657-B166-DC9D84156B8C}" type="presParOf" srcId="{26699837-DB28-45C9-B0B2-B0C2586B358D}" destId="{B2B7E5F9-618C-44C6-A012-CB4CC440360B}" srcOrd="4" destOrd="0" presId="urn:microsoft.com/office/officeart/2008/layout/AlternatingHexagons"/>
    <dgm:cxn modelId="{7A6B4424-C855-491E-9887-06CDBB8D76CD}" type="presParOf" srcId="{3E01F11C-F657-4C32-89D7-A8A08F557188}" destId="{4A62766C-3568-4B5B-806A-26FC734D7136}" srcOrd="1" destOrd="0" presId="urn:microsoft.com/office/officeart/2008/layout/AlternatingHexagons"/>
    <dgm:cxn modelId="{2DCADD7B-13E0-4A08-BCB6-79B20BE55A60}" type="presParOf" srcId="{3E01F11C-F657-4C32-89D7-A8A08F557188}" destId="{8F2AC060-BF27-479D-AF59-7BDB254BDA8A}" srcOrd="2" destOrd="0" presId="urn:microsoft.com/office/officeart/2008/layout/AlternatingHexagons"/>
    <dgm:cxn modelId="{E3CA1984-1BAB-48FB-BBA4-0BA28B385EB2}" type="presParOf" srcId="{8F2AC060-BF27-479D-AF59-7BDB254BDA8A}" destId="{C7B755D2-BFC3-42CC-B86B-7060FE85F68E}" srcOrd="0" destOrd="0" presId="urn:microsoft.com/office/officeart/2008/layout/AlternatingHexagons"/>
    <dgm:cxn modelId="{9EFEAB0B-79B8-4B3A-9AD0-C884EA16871E}" type="presParOf" srcId="{8F2AC060-BF27-479D-AF59-7BDB254BDA8A}" destId="{3D5ED4EF-E91A-467E-9D94-23F16AA90ABC}" srcOrd="1" destOrd="0" presId="urn:microsoft.com/office/officeart/2008/layout/AlternatingHexagons"/>
    <dgm:cxn modelId="{8680852F-C156-4DFE-8E8E-29782FC4E802}" type="presParOf" srcId="{8F2AC060-BF27-479D-AF59-7BDB254BDA8A}" destId="{DBDABC2E-D78D-441E-AD2A-243F83C97ED3}" srcOrd="2" destOrd="0" presId="urn:microsoft.com/office/officeart/2008/layout/AlternatingHexagons"/>
    <dgm:cxn modelId="{84C973E5-FA72-4610-9BBA-26231509C889}" type="presParOf" srcId="{8F2AC060-BF27-479D-AF59-7BDB254BDA8A}" destId="{78F42BA8-A813-4C25-866C-AB5ECE122045}" srcOrd="3" destOrd="0" presId="urn:microsoft.com/office/officeart/2008/layout/AlternatingHexagons"/>
    <dgm:cxn modelId="{6EA0B220-68E3-41E8-A73D-6CACFE858D47}" type="presParOf" srcId="{8F2AC060-BF27-479D-AF59-7BDB254BDA8A}" destId="{DB14F2CC-856C-4F9F-B84E-5BA4E09EBA0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0EFAF7DB-220E-474B-A306-B18848A2E64E}">
      <dgm:prSet phldrT="[Text]"/>
      <dgm:spPr>
        <a:solidFill>
          <a:schemeClr val="accent5">
            <a:lumMod val="50000"/>
          </a:schemeClr>
        </a:solidFill>
      </dgm:spPr>
      <dgm:t>
        <a:bodyPr rtlCol="0"/>
        <a:lstStyle/>
        <a:p>
          <a:pPr rtl="0"/>
          <a:r>
            <a: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EA5C60-BA03-45CE-8AE4-87E8350E817F}" type="parTrans" cxnId="{E88E6FD0-5EE8-42CE-8AC4-D71962510EE7}">
      <dgm:prSet/>
      <dgm:spPr/>
      <dgm:t>
        <a:bodyPr rtlCol="0"/>
        <a:lstStyle/>
        <a:p>
          <a:pPr rtl="0"/>
          <a:endParaRPr lang="en-US"/>
        </a:p>
      </dgm:t>
    </dgm:pt>
    <dgm:pt modelId="{8655DB40-16AB-41AF-B7B9-C009642A6E8E}" type="sibTrans" cxnId="{E88E6FD0-5EE8-42CE-8AC4-D71962510EE7}">
      <dgm:prSet/>
      <dgm:spPr/>
      <dgm:t>
        <a:bodyPr rtlCol="0"/>
        <a:lstStyle/>
        <a:p>
          <a:pPr rtl="0"/>
          <a:endParaRPr lang="en-US"/>
        </a:p>
      </dgm:t>
    </dgm:pt>
    <dgm:pt modelId="{9CA7C66F-6CF9-4093-95BD-C861D9811AA0}">
      <dgm:prSet phldrT="[Text]"/>
      <dgm:spPr>
        <a:solidFill>
          <a:schemeClr val="accent3">
            <a:lumMod val="50000"/>
          </a:schemeClr>
        </a:solidFill>
      </dgm:spPr>
      <dgm:t>
        <a:bodyPr rtlCol="0"/>
        <a:lstStyle/>
        <a:p>
          <a:pPr rtl="0"/>
          <a:r>
            <a: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9AC506A7-F034-46F5-B26F-46FD22856FB4}" type="sib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8AEC6483-23EF-4414-8E2A-6A005181899E}">
      <dgm:prSet phldrT="[Text]"/>
      <dgm:spPr/>
      <dgm:t>
        <a:bodyPr rtlCol="0"/>
        <a:lstStyle/>
        <a:p>
          <a:pPr rtl="0"/>
          <a:r>
            <a: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endParaRPr lang="zh-TW" altLang="en-US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6DBE94-00A7-461E-AF61-51DFFA468BD0}" type="par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C81D2561-AE20-4589-919A-5479573342B0}" type="sib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056BF56F-CC43-4DDD-9D89-CA94DE101ECC}">
      <dgm:prSet phldrT="[Text]"/>
      <dgm:spPr>
        <a:solidFill>
          <a:schemeClr val="accent5">
            <a:lumMod val="75000"/>
          </a:schemeClr>
        </a:solidFill>
      </dgm:spPr>
      <dgm:t>
        <a:bodyPr rtlCol="0"/>
        <a:lstStyle/>
        <a:p>
          <a:pPr rtl="0"/>
          <a:r>
            <a: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endParaRPr lang="zh-TW" altLang="en-US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01921C4-E4A3-488C-B466-13D798BB2038}" type="par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B28DA56B-359A-427D-B40B-7C9A5E29DAD4}" type="sib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204779DA-9EFD-416C-AA17-3047285492E6}">
      <dgm:prSet phldrT="[Text]"/>
      <dgm:spPr>
        <a:solidFill>
          <a:schemeClr val="accent6">
            <a:lumMod val="50000"/>
          </a:schemeClr>
        </a:solidFill>
      </dgm:spPr>
      <dgm:t>
        <a:bodyPr rtlCol="0"/>
        <a:lstStyle/>
        <a:p>
          <a:pPr rtl="0"/>
          <a:r>
            <a: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endParaRPr lang="zh-TW" altLang="en-US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182E5A-267A-4FF5-8BE4-365E5F0F59FD}" type="par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89F8EF12-ABE9-4852-AA60-32F3BE4FD92C}" type="sibTrans" cxnId="{4B45AE37-5E95-4459-A22C-A76A562E440A}">
      <dgm:prSet/>
      <dgm:spPr/>
      <dgm:t>
        <a:bodyPr rtlCol="0"/>
        <a:lstStyle/>
        <a:p>
          <a:pPr rtl="0"/>
          <a:endParaRPr lang="en-US"/>
        </a:p>
      </dgm:t>
    </dgm:pt>
    <dgm:pt modelId="{FBE57202-63C6-4AC6-8A48-2F7EEDE18422}">
      <dgm:prSet phldrT="[Text]"/>
      <dgm:spPr>
        <a:solidFill>
          <a:schemeClr val="accent2">
            <a:lumMod val="50000"/>
          </a:schemeClr>
        </a:solidFill>
      </dgm:spPr>
      <dgm:t>
        <a:bodyPr rtlCol="0"/>
        <a:lstStyle/>
        <a:p>
          <a:pPr rtl="0"/>
          <a:r>
            <a: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endParaRPr lang="zh-TW" altLang="en-US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E9EA7B-06A1-4DB0-8C13-4FDDC38F5300}" type="par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29B1D402-63E0-4277-B9B1-DE1AE207061C}" type="sib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</dgm:pt>
    <dgm:pt modelId="{EAA4FAF7-2B1B-440D-AB04-52061A8327A8}" type="pres">
      <dgm:prSet presAssocID="{0EFAF7DB-220E-474B-A306-B18848A2E64E}" presName="node" presStyleLbl="node1" presStyleIdx="0" presStyleCnt="6">
        <dgm:presLayoutVars>
          <dgm:bulletEnabled val="1"/>
        </dgm:presLayoutVars>
      </dgm:prSet>
      <dgm:spPr/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6">
        <dgm:presLayoutVars>
          <dgm:bulletEnabled val="1"/>
        </dgm:presLayoutVars>
      </dgm:prSet>
      <dgm:spPr/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6">
        <dgm:presLayoutVars>
          <dgm:bulletEnabled val="1"/>
        </dgm:presLayoutVars>
      </dgm:prSet>
      <dgm:spPr/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6">
        <dgm:presLayoutVars>
          <dgm:bulletEnabled val="1"/>
        </dgm:presLayoutVars>
      </dgm:prSet>
      <dgm:spPr/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4" presStyleCnt="6">
        <dgm:presLayoutVars>
          <dgm:bulletEnabled val="1"/>
        </dgm:presLayoutVars>
      </dgm:prSet>
      <dgm:spPr/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5" presStyleCnt="6">
        <dgm:presLayoutVars>
          <dgm:bulletEnabled val="1"/>
        </dgm:presLayoutVars>
      </dgm:prSet>
      <dgm:spPr/>
    </dgm:pt>
  </dgm:ptLst>
  <dgm:cxnLst>
    <dgm:cxn modelId="{89F86E09-7B46-4DCB-A438-8B1FC1DB0A71}" srcId="{B842BC11-90CF-49FF-8D61-E8A8AAFE1BB6}" destId="{FBE57202-63C6-4AC6-8A48-2F7EEDE18422}" srcOrd="5" destOrd="0" parTransId="{22E9EA7B-06A1-4DB0-8C13-4FDDC38F5300}" sibTransId="{29B1D402-63E0-4277-B9B1-DE1AE207061C}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4B45AE37-5E95-4459-A22C-A76A562E440A}" srcId="{B842BC11-90CF-49FF-8D61-E8A8AAFE1BB6}" destId="{204779DA-9EFD-416C-AA17-3047285492E6}" srcOrd="4" destOrd="0" parTransId="{10182E5A-267A-4FF5-8BE4-365E5F0F59FD}" sibTransId="{89F8EF12-ABE9-4852-AA60-32F3BE4FD92C}"/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613FE1F9-EF48-4B26-8AF0-FACA67BF29EB}" type="presParOf" srcId="{068CCA7D-1404-4068-AB93-6968EFC37502}" destId="{C593AB34-4B84-4F47-A09D-1663F9F71AFC}" srcOrd="2" destOrd="0" presId="urn:microsoft.com/office/officeart/2005/8/layout/default"/>
    <dgm:cxn modelId="{40AAE183-EE4F-4AB0-9437-11D5128906F3}" type="presParOf" srcId="{068CCA7D-1404-4068-AB93-6968EFC37502}" destId="{5AD6466A-5AEB-4BDD-BDCC-43ADA92E714A}" srcOrd="3" destOrd="0" presId="urn:microsoft.com/office/officeart/2005/8/layout/default"/>
    <dgm:cxn modelId="{0859D5FC-F1F1-41ED-AFE7-9ED996860B28}" type="presParOf" srcId="{068CCA7D-1404-4068-AB93-6968EFC37502}" destId="{917D3CD9-BA5B-404E-931F-223BF970C99B}" srcOrd="4" destOrd="0" presId="urn:microsoft.com/office/officeart/2005/8/layout/default"/>
    <dgm:cxn modelId="{235E33CA-9331-4C4F-9FB8-E86BD246400B}" type="presParOf" srcId="{068CCA7D-1404-4068-AB93-6968EFC37502}" destId="{D803BB6F-28BD-4A03-B872-7769C680243B}" srcOrd="5" destOrd="0" presId="urn:microsoft.com/office/officeart/2005/8/layout/default"/>
    <dgm:cxn modelId="{B063FF6D-1F2D-472D-8B4C-B6A378A09833}" type="presParOf" srcId="{068CCA7D-1404-4068-AB93-6968EFC37502}" destId="{4F7EBD7D-DFCF-42D9-919C-E6E65091B79C}" srcOrd="6" destOrd="0" presId="urn:microsoft.com/office/officeart/2005/8/layout/default"/>
    <dgm:cxn modelId="{8DEA9DD5-5136-4B11-90B8-93E3C16F0472}" type="presParOf" srcId="{068CCA7D-1404-4068-AB93-6968EFC37502}" destId="{371926FB-9294-4D9C-9214-4CEF0275C497}" srcOrd="7" destOrd="0" presId="urn:microsoft.com/office/officeart/2005/8/layout/default"/>
    <dgm:cxn modelId="{59493989-76F3-460C-95F9-0ACC1B69B031}" type="presParOf" srcId="{068CCA7D-1404-4068-AB93-6968EFC37502}" destId="{CB52FD11-6E75-4074-AC8F-10E0FD59B7A0}" srcOrd="8" destOrd="0" presId="urn:microsoft.com/office/officeart/2005/8/layout/default"/>
    <dgm:cxn modelId="{6A894F3B-0B32-4910-89E9-FF9567B8B041}" type="presParOf" srcId="{068CCA7D-1404-4068-AB93-6968EFC37502}" destId="{08588CD8-2C19-489E-9D24-02924B217C45}" srcOrd="9" destOrd="0" presId="urn:microsoft.com/office/officeart/2005/8/layout/default"/>
    <dgm:cxn modelId="{A2512EF8-018A-47CE-AD9F-9EF6FA2C53E3}" type="presParOf" srcId="{068CCA7D-1404-4068-AB93-6968EFC37502}" destId="{76049CD1-75A7-4C80-9C4F-81F0D3E4B5D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67C6A-16B2-493A-88A3-E399F42CBFFA}">
      <dsp:nvSpPr>
        <dsp:cNvPr id="0" name=""/>
        <dsp:cNvSpPr/>
      </dsp:nvSpPr>
      <dsp:spPr>
        <a:xfrm>
          <a:off x="312573" y="212388"/>
          <a:ext cx="625146" cy="625146"/>
        </a:xfrm>
        <a:prstGeom prst="ellipse">
          <a:avLst/>
        </a:prstGeom>
        <a:blipFill>
          <a:blip xmlns:r="http://schemas.openxmlformats.org/officeDocument/2006/relationships" r:embed="rId1" cstate="print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ement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A42D31-EED3-4104-8919-242CA5F2D933}">
      <dsp:nvSpPr>
        <dsp:cNvPr id="0" name=""/>
        <dsp:cNvSpPr/>
      </dsp:nvSpPr>
      <dsp:spPr>
        <a:xfrm>
          <a:off x="425099" y="544341"/>
          <a:ext cx="400093" cy="206298"/>
        </a:xfrm>
        <a:prstGeom prst="rect">
          <a:avLst/>
        </a:prstGeom>
        <a:noFill/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300" kern="1200"/>
        </a:p>
      </dsp:txBody>
      <dsp:txXfrm>
        <a:off x="425099" y="544341"/>
        <a:ext cx="400093" cy="206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B43A1-7E1A-4765-8B63-856145E25CF3}">
      <dsp:nvSpPr>
        <dsp:cNvPr id="0" name=""/>
        <dsp:cNvSpPr/>
      </dsp:nvSpPr>
      <dsp:spPr>
        <a:xfrm rot="5400000">
          <a:off x="5157438" y="314306"/>
          <a:ext cx="2716500" cy="236335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林語潔</a:t>
          </a:r>
        </a:p>
      </dsp:txBody>
      <dsp:txXfrm rot="-5400000">
        <a:off x="5702299" y="561055"/>
        <a:ext cx="1626777" cy="1869858"/>
      </dsp:txXfrm>
    </dsp:sp>
    <dsp:sp modelId="{8A2B9D9B-FF32-43A7-A3FC-30832B5AED48}">
      <dsp:nvSpPr>
        <dsp:cNvPr id="0" name=""/>
        <dsp:cNvSpPr/>
      </dsp:nvSpPr>
      <dsp:spPr>
        <a:xfrm>
          <a:off x="7421480" y="545019"/>
          <a:ext cx="3031614" cy="162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7E5F9-618C-44C6-A012-CB4CC440360B}">
      <dsp:nvSpPr>
        <dsp:cNvPr id="0" name=""/>
        <dsp:cNvSpPr/>
      </dsp:nvSpPr>
      <dsp:spPr>
        <a:xfrm rot="5400000">
          <a:off x="3144568" y="176572"/>
          <a:ext cx="2716500" cy="236335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709040"/>
            <a:satOff val="-7964"/>
            <a:lumOff val="-169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黃希恩</a:t>
          </a:r>
        </a:p>
      </dsp:txBody>
      <dsp:txXfrm rot="-5400000">
        <a:off x="3689429" y="423321"/>
        <a:ext cx="1626777" cy="1869858"/>
      </dsp:txXfrm>
    </dsp:sp>
    <dsp:sp modelId="{C7B755D2-BFC3-42CC-B86B-7060FE85F68E}">
      <dsp:nvSpPr>
        <dsp:cNvPr id="0" name=""/>
        <dsp:cNvSpPr/>
      </dsp:nvSpPr>
      <dsp:spPr>
        <a:xfrm rot="5400000">
          <a:off x="3562270" y="2460614"/>
          <a:ext cx="2716500" cy="236335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418080"/>
            <a:satOff val="-15927"/>
            <a:lumOff val="-339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王婕伃</a:t>
          </a:r>
        </a:p>
      </dsp:txBody>
      <dsp:txXfrm rot="-5400000">
        <a:off x="4107131" y="2707363"/>
        <a:ext cx="1626777" cy="1869858"/>
      </dsp:txXfrm>
    </dsp:sp>
    <dsp:sp modelId="{3D5ED4EF-E91A-467E-9D94-23F16AA90ABC}">
      <dsp:nvSpPr>
        <dsp:cNvPr id="0" name=""/>
        <dsp:cNvSpPr/>
      </dsp:nvSpPr>
      <dsp:spPr>
        <a:xfrm>
          <a:off x="673692" y="2850785"/>
          <a:ext cx="2933820" cy="162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73692" y="2850785"/>
        <a:ext cx="2933820" cy="1629900"/>
      </dsp:txXfrm>
    </dsp:sp>
    <dsp:sp modelId="{DB14F2CC-856C-4F9F-B84E-5BA4E09EBA02}">
      <dsp:nvSpPr>
        <dsp:cNvPr id="0" name=""/>
        <dsp:cNvSpPr/>
      </dsp:nvSpPr>
      <dsp:spPr>
        <a:xfrm rot="5400000">
          <a:off x="6178741" y="2485776"/>
          <a:ext cx="2716500" cy="236335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300" kern="1200" dirty="0">
            <a:highlight>
              <a:srgbClr val="00FFFF"/>
            </a:highligh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300" kern="1200" dirty="0">
            <a:highlight>
              <a:srgbClr val="00FFFF"/>
            </a:highlight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300" kern="1200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rPr>
            <a:t>17</a:t>
          </a:r>
        </a:p>
      </dsp:txBody>
      <dsp:txXfrm rot="-5400000">
        <a:off x="6723602" y="2732525"/>
        <a:ext cx="1626777" cy="18698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357507" y="834"/>
          <a:ext cx="2010528" cy="1206317"/>
        </a:xfrm>
        <a:prstGeom prst="rect">
          <a:avLst/>
        </a:prstGeom>
        <a:solidFill>
          <a:schemeClr val="accent5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rtlCol="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sz="4300" kern="12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7507" y="834"/>
        <a:ext cx="2010528" cy="1206317"/>
      </dsp:txXfrm>
    </dsp:sp>
    <dsp:sp modelId="{C593AB34-4B84-4F47-A09D-1663F9F71AFC}">
      <dsp:nvSpPr>
        <dsp:cNvPr id="0" name=""/>
        <dsp:cNvSpPr/>
      </dsp:nvSpPr>
      <dsp:spPr>
        <a:xfrm>
          <a:off x="2569088" y="834"/>
          <a:ext cx="2010528" cy="1206317"/>
        </a:xfrm>
        <a:prstGeom prst="rect">
          <a:avLst/>
        </a:prstGeom>
        <a:solidFill>
          <a:schemeClr val="accent3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rtlCol="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endParaRPr lang="zh-TW" altLang="en-US" sz="4300" kern="12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69088" y="834"/>
        <a:ext cx="2010528" cy="1206317"/>
      </dsp:txXfrm>
    </dsp:sp>
    <dsp:sp modelId="{917D3CD9-BA5B-404E-931F-223BF970C99B}">
      <dsp:nvSpPr>
        <dsp:cNvPr id="0" name=""/>
        <dsp:cNvSpPr/>
      </dsp:nvSpPr>
      <dsp:spPr>
        <a:xfrm>
          <a:off x="357507" y="1408203"/>
          <a:ext cx="2010528" cy="12063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rtlCol="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endParaRPr lang="zh-TW" altLang="en-US" sz="4300" kern="12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7507" y="1408203"/>
        <a:ext cx="2010528" cy="1206317"/>
      </dsp:txXfrm>
    </dsp:sp>
    <dsp:sp modelId="{4F7EBD7D-DFCF-42D9-919C-E6E65091B79C}">
      <dsp:nvSpPr>
        <dsp:cNvPr id="0" name=""/>
        <dsp:cNvSpPr/>
      </dsp:nvSpPr>
      <dsp:spPr>
        <a:xfrm>
          <a:off x="2569088" y="1408203"/>
          <a:ext cx="2010528" cy="1206317"/>
        </a:xfrm>
        <a:prstGeom prst="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rtlCol="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endParaRPr lang="zh-TW" altLang="en-US" sz="4300" kern="12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69088" y="1408203"/>
        <a:ext cx="2010528" cy="1206317"/>
      </dsp:txXfrm>
    </dsp:sp>
    <dsp:sp modelId="{CB52FD11-6E75-4074-AC8F-10E0FD59B7A0}">
      <dsp:nvSpPr>
        <dsp:cNvPr id="0" name=""/>
        <dsp:cNvSpPr/>
      </dsp:nvSpPr>
      <dsp:spPr>
        <a:xfrm>
          <a:off x="357507" y="2815573"/>
          <a:ext cx="2010528" cy="1206317"/>
        </a:xfrm>
        <a:prstGeom prst="rect">
          <a:avLst/>
        </a:prstGeom>
        <a:solidFill>
          <a:schemeClr val="accent6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rtlCol="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endParaRPr lang="zh-TW" altLang="en-US" sz="4300" kern="12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7507" y="2815573"/>
        <a:ext cx="2010528" cy="1206317"/>
      </dsp:txXfrm>
    </dsp:sp>
    <dsp:sp modelId="{76049CD1-75A7-4C80-9C4F-81F0D3E4B5DC}">
      <dsp:nvSpPr>
        <dsp:cNvPr id="0" name=""/>
        <dsp:cNvSpPr/>
      </dsp:nvSpPr>
      <dsp:spPr>
        <a:xfrm>
          <a:off x="2569088" y="2815573"/>
          <a:ext cx="2010528" cy="1206317"/>
        </a:xfrm>
        <a:prstGeom prst="rect">
          <a:avLst/>
        </a:prstGeom>
        <a:solidFill>
          <a:schemeClr val="accent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rtlCol="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群組 </a:t>
          </a:r>
          <a:r>
            <a:rPr lang="en-US" altLang="zh-TW" sz="4300" kern="1200" noProof="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endParaRPr lang="zh-TW" altLang="en-US" sz="4300" kern="1200" noProof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69088" y="2815573"/>
        <a:ext cx="2010528" cy="1206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2024/6/7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4-05-31T01:03:03.02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18982 11253 0</inkml:trace>
  <inkml:trace contextRef="#ctx0" brushRef="#br0" timeOffset="584">23302 9503 0,'-23'0'63,"-242"177"-56,-223-44 3,-110 44-4,-133 1 4,-110 110-3,21 110 0,23-21 1,199-45 0,266-66 0,221-89 0,89-44 0,22-44 0,199 88 1,554 89-1,908 155-1,1019 88 1,798-243 0,332-200 2,730-309-4,-1151-577 2,-3389-66 0,0-44 0,0-1 0,0 90 0,0 132 1,0 22-2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33614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4-05-31T01:03:09.2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19071 6048 0,'-155'66'169,"-22"23"-165,-23-23 4,-65 45-1,43-23 1,1-21 2,21 21-4,1-21 3,88-23-2,1-22 2,87 1-2,1-23 18,177 66 278,-44 0-295,44-21 2,-22-1-3,-22 0 2,22 1-3,-1-23 2,-65 22 0,-23-44 0,-22 0 1,1 0 6,-1 0 11,0 0-20,0 0 2,44 22 2,1-22-3,-23 0 2,67 22-2,-45-22 0,23 0 2,0 0 0,-23 0-3,-22 0 5,23 0-6,-23 0 5,0 0-4,-21 0 4,21 0-4,-22 0 3,0 0-2,22 0 10,-21 0-10,21 0 1,0 0 0,0 0 0,-21 0 0,21 0 2,-22 0-4,22 0 4</inkml:trace>
  <inkml:trace contextRef="#ctx0" brushRef="#br0" timeOffset="2021">19049 6070 0,'-22'22'80,"-89"177"-73,22-44 1,1 67 1,21-111-2,-21-23 2,21 45-1,45-44 1,0-45-2,0-22 3,22 0-4,-44 67 97,-23 44-95,67-89 0,-44 22 1,0 23-1,21-45 0,-21 23-1,44-45 1,-22 0 0,0 22 8,22 1 1,-22-45-10,22 44 1,-45 0 0,23 23 0,0-45 0,0 0 0,22 0 0,0 0 1,-22 1-1,0-23 0,22 22-1</inkml:trace>
  <inkml:trace contextRef="#ctx0" brushRef="#br0" timeOffset="3942">20422 7487 0,'45'-88'264,"-1"21"-257,-44-43 0,22 43 1,22 23 0,-44-1 1,22 1-2,1 22 2,-23 0-2,22 22 531,177 66-530,-88-21-2,22 21 4,-23-22-4,-21-21 4,-23 21-4,-43 0 2,-1-44 10,-22 22 47,0 23-49,0-23-11,0 44 5,0-44-4,0 23 2,0-1 1,0 0 0,0 1-2,0 21 1,-22 0 0,-1-21-1,1 21 2,0-21-2,0-1 2,0 0-2,22-22 1,-44 23 0,44-23 10,-23-22-11,1 22 0,0-22 1,0 44 0,0-44 0,-45 44 1,23-21-2,22-23 1,-22 22 1,-1 0-1,23-22-1,0 0 1,0 0 58,-45 0-19,-43-67-39,43 23-1,1 22 1,-1-22 0,45 22 0,-66-23 0,65 23 0,1 0 0,0 22 26,22-22 39,0 0-67,-44-23 1,44 1 1,0 22 1,-22 0-2,22 0 17,0-23 50,22 23-60,22-22-6,-22 22 9,0 0-10,-22-1 11,23 23-11,-23-22 24,22 22-23,0-22 16,0 0-16,0 22 0,-22-22 0,22 22 8,1 0-8,-23-22 2,22 22 53</inkml:trace>
  <inkml:trace contextRef="#ctx0" brushRef="#br0" timeOffset="6678">23036 6756 0,'-22'0'153,"-178"133"-147,45 0 2,0 0 0,22-22-1,0-23 1,1 1 0,87-67 0,23 0 2,0 0-4,0 45 28,-22-1-28,21 1 3,-21 21 0,0 45-1,-1-44-2,23-23 2,22 45 2,-22-67-4,0 1 3,0-23-2,22 22 3,0-22 4,0 1 2,0-1 19,0 0 11,44 22 18,23 23-56,-23-45-1,0 22 2,23-22-2,-23 0 1,0 1 1,23-23-2,-1 44 1,1-22 0,-1-22 1,1 22-2,-23-22 1,0 0 0,0 0 1,-21 0-1,21 0 0,-22 0-1,0 0 1,22 0 0,1 0 0,66 0 0,-45 0 3,23-22-6,21 22 4,23-22-2,0 0 3,-44 22-4,21-22 4,-43-1-2,-23 23-1,-22-22 0,0 0 2,1 0 39,-23 0-40,0 0 7,0-1 1,0 1 0,0 0-8,0-22 2,0 0 6,0 21-9,-23-21 1,23 22-1,-22-22 2,0-1-1,22 23 0,-44-22 0,22 22-1,-23 0 1,1-45 1,-22 45-2,21-22 1,-21-1 0,22 1 0,-1 22 1,-21-22-2,44 44 1,-23-23 0,1 1 0,0 0 0,44 0 0,-22 22 0,0 0 0,-1 0 9,1-22-1,0 0-7,0 22-2,-44 0 0,21-22 2,-21-1-2,-1 23 1,23-22 0,0 22 1,22 0-2,-23 0 1,23 0 1,0 0-2,-22 0 2,22 0 6,-23 0-6,1 0-1,0 0 0,-23 0-1,1 0 1,-1 0 1,1 0-2,22 0 1,-1 0 0,23 0 2,0 0-4,0 0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8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94C59FB-3E13-4307-9ECC-5E39E1BA9EC0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2024/6/7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預留位置 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投影片編號預留位置 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1600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3706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8697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20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0684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21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8620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983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598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9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4777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12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9167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8507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15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6888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16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6606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algn="r" rtl="0"/>
            <a:fld id="{C8DC57A8-AE18-4654-B6AF-04B3577165BE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17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484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0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B64ED-7636-48DD-A9E8-28CC68014574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12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B64ED-7636-48DD-A9E8-28CC68014574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97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grpSp>
        <p:nvGrpSpPr>
          <p:cNvPr id="9" name="群組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8" name="日期預留位置 3"/>
          <p:cNvSpPr>
            <a:spLocks noGrp="1"/>
          </p:cNvSpPr>
          <p:nvPr>
            <p:ph type="dt" sz="half" idx="2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57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grpSp>
        <p:nvGrpSpPr>
          <p:cNvPr id="84" name="群組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grpSp>
        <p:nvGrpSpPr>
          <p:cNvPr id="97" name="群組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1" name="日期預留位置 3"/>
          <p:cNvSpPr>
            <a:spLocks noGrp="1"/>
          </p:cNvSpPr>
          <p:nvPr>
            <p:ph type="dt" sz="half" idx="23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462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grpSp>
        <p:nvGrpSpPr>
          <p:cNvPr id="98" name="群組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grpSp>
        <p:nvGrpSpPr>
          <p:cNvPr id="112" name="群組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9" name="日期預留位置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07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B64ED-7636-48DD-A9E8-28CC68014574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700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0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FC781-C024-4161-AC86-AF3317DE2A35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4997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B64ED-7636-48DD-A9E8-28CC68014574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56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B64ED-7636-48DD-A9E8-28CC68014574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914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B64ED-7636-48DD-A9E8-28CC68014574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zh-TW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75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3FFC781-C024-4161-AC86-AF3317DE2A35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2479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FC781-C024-4161-AC86-AF3317DE2A35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6007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3FFC781-C024-4161-AC86-AF3317DE2A35}" type="datetime1">
              <a:rPr lang="zh-TW" altLang="en-US" smtClean="0"/>
              <a:pPr/>
              <a:t>2024/6/7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22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diagramDrawing" Target="../diagrams/drawing1.xml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.jpg"/><Relationship Id="rId15" Type="http://schemas.openxmlformats.org/officeDocument/2006/relationships/image" Target="../media/image7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.png"/><Relationship Id="rId9" Type="http://schemas.openxmlformats.org/officeDocument/2006/relationships/diagramData" Target="../diagrams/data1.xml"/><Relationship Id="rId1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hag.net/005677-woman-portrait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18" Type="http://schemas.openxmlformats.org/officeDocument/2006/relationships/image" Target="../media/image1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9.png"/><Relationship Id="rId17" Type="http://schemas.openxmlformats.org/officeDocument/2006/relationships/image" Target="../media/image12.jpeg"/><Relationship Id="rId2" Type="http://schemas.openxmlformats.org/officeDocument/2006/relationships/audio" Target="../media/audio2.wav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hyperlink" Target="https://creativecommons.org/licenses/by-nc-sa/3.0/" TargetMode="Externa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0.jpeg"/><Relationship Id="rId10" Type="http://schemas.openxmlformats.org/officeDocument/2006/relationships/hyperlink" Target="https://uncyclopedia.tw/wiki/%E7%B4%85%E5%8C%85" TargetMode="External"/><Relationship Id="rId19" Type="http://schemas.openxmlformats.org/officeDocument/2006/relationships/audio" Target="../media/audio2.wav"/><Relationship Id="rId4" Type="http://schemas.openxmlformats.org/officeDocument/2006/relationships/diagramLayout" Target="../diagrams/layout2.xml"/><Relationship Id="rId9" Type="http://schemas.microsoft.com/office/2007/relationships/hdphoto" Target="../media/hdphoto3.wdp"/><Relationship Id="rId14" Type="http://schemas.openxmlformats.org/officeDocument/2006/relationships/hyperlink" Target="https://pxhere.com/zh/photo/116782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image" Target="../media/image1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xhere.com/zh/photo/689246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s://gahag.net/010555-woman-portrait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3" Type="http://schemas.openxmlformats.org/officeDocument/2006/relationships/image" Target="../media/image18.jpeg"/><Relationship Id="rId7" Type="http://schemas.openxmlformats.org/officeDocument/2006/relationships/hyperlink" Target="https://creativecommons.org/licenses/by-nd/3.0/" TargetMode="External"/><Relationship Id="rId12" Type="http://schemas.openxmlformats.org/officeDocument/2006/relationships/image" Target="../media/image22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openxmlformats.org/officeDocument/2006/relationships/hyperlink" Target="https://www.pexels.com/zh-cn/photo/39517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xhere.com/ja/photo/1288605" TargetMode="External"/><Relationship Id="rId11" Type="http://schemas.microsoft.com/office/2007/relationships/hdphoto" Target="../media/hdphoto6.wdp"/><Relationship Id="rId5" Type="http://schemas.openxmlformats.org/officeDocument/2006/relationships/image" Target="../media/image19.jpg"/><Relationship Id="rId15" Type="http://schemas.microsoft.com/office/2007/relationships/hdphoto" Target="../media/hdphoto8.wdp"/><Relationship Id="rId10" Type="http://schemas.openxmlformats.org/officeDocument/2006/relationships/image" Target="../media/image21.png"/><Relationship Id="rId4" Type="http://schemas.openxmlformats.org/officeDocument/2006/relationships/hyperlink" Target="https://www.nagahitoyuki.com/2018/02/free-materials-pakutaso-gave-a-good-impression-that-the-exclusive-model-yuka-kawamura-was-quite-cute.html" TargetMode="External"/><Relationship Id="rId9" Type="http://schemas.microsoft.com/office/2007/relationships/hdphoto" Target="../media/hdphoto5.wdp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hyperlink" Target="https://www.nagahitoyuki.com/2018/02/free-materials-pakutaso-gave-a-good-impression-that-the-exclusive-model-yuka-kawamura-was-quite-cute.html" TargetMode="External"/><Relationship Id="rId7" Type="http://schemas.openxmlformats.org/officeDocument/2006/relationships/image" Target="../media/image25.jpeg"/><Relationship Id="rId12" Type="http://schemas.openxmlformats.org/officeDocument/2006/relationships/hyperlink" Target="https://pixabay.com/zh/%E7%8E%AB%E7%91%B0-%E8%8A%B1-%E7%8E%AB%E7%91%B0%E8%8A%B1%E6%9C%B5-%E5%AE%8F-%E8%8A%B1%E5%8D%89-2441878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11" Type="http://schemas.microsoft.com/office/2007/relationships/hdphoto" Target="../media/hdphoto10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hyperlink" Target="https://creativecommons.org/licenses/by-nd/3.0/" TargetMode="External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jpeg"/><Relationship Id="rId3" Type="http://schemas.openxmlformats.org/officeDocument/2006/relationships/image" Target="../media/image18.jpeg"/><Relationship Id="rId7" Type="http://schemas.openxmlformats.org/officeDocument/2006/relationships/hyperlink" Target="https://creativecommons.org/licenses/by-nd/3.0/" TargetMode="External"/><Relationship Id="rId12" Type="http://schemas.openxmlformats.org/officeDocument/2006/relationships/hyperlink" Target="https://kisahdanceritaislamijamandulu.blogspot.com/2021/07/cbs-sports-has-latest-tennis-news-from.html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xabay.com/zh/%E7%8B%97-%E7%8C%8E%E7%8A%AC-%E9%87%91%E6%AF%9B%E7%8C%8E%E7%8A%AC-%E5%AE%A0%E7%89%A9-%E5%8A%A8%E7%89%A9-%E6%AF%9B%E7%9A%AE-%E5%A4%B4%E5%8F%91-%E6%B0%B4-%E9%BC%BB%E5%AD%90-%E4%B9%90%E8%B6%A3-556482/" TargetMode="External"/><Relationship Id="rId11" Type="http://schemas.openxmlformats.org/officeDocument/2006/relationships/image" Target="../media/image30.jpeg"/><Relationship Id="rId5" Type="http://schemas.openxmlformats.org/officeDocument/2006/relationships/image" Target="../media/image29.jpg"/><Relationship Id="rId15" Type="http://schemas.openxmlformats.org/officeDocument/2006/relationships/audio" Target="../media/audio2.wav"/><Relationship Id="rId10" Type="http://schemas.openxmlformats.org/officeDocument/2006/relationships/image" Target="../media/image25.jpeg"/><Relationship Id="rId4" Type="http://schemas.openxmlformats.org/officeDocument/2006/relationships/hyperlink" Target="https://www.nagahitoyuki.com/2018/02/free-materials-pakutaso-gave-a-good-impression-that-the-exclusive-model-yuka-kawamura-was-quite-cute.html" TargetMode="External"/><Relationship Id="rId9" Type="http://schemas.microsoft.com/office/2007/relationships/hdphoto" Target="../media/hdphoto9.wdp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210.png"/><Relationship Id="rId5" Type="http://schemas.openxmlformats.org/officeDocument/2006/relationships/image" Target="../media/image3.jpg"/><Relationship Id="rId10" Type="http://schemas.openxmlformats.org/officeDocument/2006/relationships/customXml" Target="../ink/ink2.xml"/><Relationship Id="rId4" Type="http://schemas.openxmlformats.org/officeDocument/2006/relationships/image" Target="../media/image2.png"/><Relationship Id="rId9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66999" y="-294314"/>
            <a:ext cx="6858002" cy="18288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9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sym typeface="Salesforce Sans"/>
              </a:rPr>
              <a:t>我的麻吉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79391" y="1878435"/>
            <a:ext cx="6858002" cy="914400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  <a:sym typeface="Salesforce Sans"/>
              </a:rPr>
              <a:t>40613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  <a:sym typeface="Salesforce Sans"/>
              </a:rPr>
              <a:t>楊宇詩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092FB00-1E60-4BD5-892E-AAD40EF9E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413" y="-130685"/>
            <a:ext cx="2490744" cy="249074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D6F8941-09F9-4DBC-B640-54CBE3468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2" y="620086"/>
            <a:ext cx="839598" cy="8395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4FE383A-E4EB-49E8-80E5-538BF7F12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95" y="694888"/>
            <a:ext cx="839598" cy="8395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A2442DB-95F8-48BC-8219-E13A8069A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183" y="1114687"/>
            <a:ext cx="1448804" cy="10737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946D10A-47BE-4957-BACC-C603CAC24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2" y="-128194"/>
            <a:ext cx="1274805" cy="127480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4CEF320-4A54-4C3D-AC48-BA614BFDAE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-24377" r="26" b="-1951"/>
          <a:stretch/>
        </p:blipFill>
        <p:spPr>
          <a:xfrm>
            <a:off x="3460872" y="3585551"/>
            <a:ext cx="3945928" cy="2432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資料庫圖表 12">
            <a:extLst>
              <a:ext uri="{FF2B5EF4-FFF2-40B4-BE49-F238E27FC236}">
                <a16:creationId xmlns:a16="http://schemas.microsoft.com/office/drawing/2014/main" id="{EEBC0BD5-4022-4027-81D1-05F24964B0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939536"/>
              </p:ext>
            </p:extLst>
          </p:nvPr>
        </p:nvGraphicFramePr>
        <p:xfrm>
          <a:off x="8819435" y="3970516"/>
          <a:ext cx="1250293" cy="1049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DFF892FF-D325-428E-9369-06E4D109D113}"/>
                  </a:ext>
                </a:extLst>
              </p14:cNvPr>
              <p14:cNvContentPartPr/>
              <p14:nvPr/>
            </p14:nvContentPartPr>
            <p14:xfrm>
              <a:off x="6363360" y="2838960"/>
              <a:ext cx="7383960" cy="217728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DFF892FF-D325-428E-9369-06E4D109D1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54000" y="2829600"/>
                <a:ext cx="7402680" cy="219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6E023A37-7086-43F9-93DA-48DAFD8325FE}"/>
              </a:ext>
            </a:extLst>
          </p:cNvPr>
          <p:cNvCxnSpPr/>
          <p:nvPr/>
        </p:nvCxnSpPr>
        <p:spPr>
          <a:xfrm>
            <a:off x="1376516" y="2674374"/>
            <a:ext cx="6656439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1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D1C6EF-C90E-47FC-B284-2811D4F1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06AEDE-B0FB-4FE5-A289-2768147CA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92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F7F7B-62E5-49E9-969E-AA1DB8B7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017F08E-D4F7-4553-902F-376577B7B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147D6D3-BA52-4003-A55E-438B981931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8995" y="2582863"/>
            <a:ext cx="4374647" cy="3378200"/>
          </a:xfr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55B4FFC-726E-4FA3-B47D-BB485788A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1A5D4B9-5E31-4251-AEAA-4FE02A4AFD4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845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Salesforce Sans"/>
                <a:sym typeface="Salesforce Sans"/>
              </a:rPr>
              <a:t>含表格的兩項內容版面配置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Salesforce Sans"/>
                <a:sym typeface="Salesforce Sans"/>
              </a:rPr>
              <a:t>第一個項目符號</a:t>
            </a:r>
          </a:p>
          <a:p>
            <a:pPr rtl="0"/>
            <a:r>
              <a:rPr lang="zh-TW" altLang="en-US" dirty="0">
                <a:latin typeface="Salesforce Sans"/>
                <a:sym typeface="Salesforce Sans"/>
              </a:rPr>
              <a:t>第二個項目符號</a:t>
            </a:r>
          </a:p>
          <a:p>
            <a:pPr rtl="0"/>
            <a:r>
              <a:rPr lang="zh-TW" altLang="en-US" dirty="0">
                <a:latin typeface="Salesforce Sans"/>
                <a:sym typeface="Salesforce Sans"/>
              </a:rPr>
              <a:t>第三個項目符號</a:t>
            </a:r>
          </a:p>
        </p:txBody>
      </p:sp>
      <p:graphicFrame>
        <p:nvGraphicFramePr>
          <p:cNvPr id="5" name="內容預留位置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38973303"/>
              </p:ext>
            </p:extLst>
          </p:nvPr>
        </p:nvGraphicFramePr>
        <p:xfrm>
          <a:off x="6218238" y="1846263"/>
          <a:ext cx="4937124" cy="21367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45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194">
                <a:tc>
                  <a:txBody>
                    <a:bodyPr/>
                    <a:lstStyle/>
                    <a:p>
                      <a:pPr rtl="0"/>
                      <a:r>
                        <a:rPr lang="zh-TW" altLang="en-US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類別</a:t>
                      </a:r>
                    </a:p>
                  </a:txBody>
                  <a:tcPr marL="91176" marR="91176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群組 </a:t>
                      </a:r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1</a:t>
                      </a:r>
                    </a:p>
                  </a:txBody>
                  <a:tcPr marL="91176" marR="91176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zh-TW" altLang="en-US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群組 </a:t>
                      </a:r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2</a:t>
                      </a:r>
                    </a:p>
                  </a:txBody>
                  <a:tcPr marL="91176" marR="91176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194">
                <a:tc>
                  <a:txBody>
                    <a:bodyPr/>
                    <a:lstStyle/>
                    <a:p>
                      <a:pPr rtl="0"/>
                      <a:r>
                        <a:rPr lang="zh-TW" altLang="en-US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類別 </a:t>
                      </a:r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1</a:t>
                      </a:r>
                    </a:p>
                  </a:txBody>
                  <a:tcPr marL="91176" marR="9117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82</a:t>
                      </a:r>
                      <a:endParaRPr lang="zh-TW" altLang="en-US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</a:txBody>
                  <a:tcPr marL="91176" marR="9117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95</a:t>
                      </a:r>
                      <a:endParaRPr lang="zh-TW" altLang="en-US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</a:txBody>
                  <a:tcPr marL="91176" marR="9117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194">
                <a:tc>
                  <a:txBody>
                    <a:bodyPr/>
                    <a:lstStyle/>
                    <a:p>
                      <a:pPr rtl="0"/>
                      <a:r>
                        <a:rPr lang="zh-TW" altLang="en-US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類別 </a:t>
                      </a:r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2</a:t>
                      </a:r>
                      <a:endParaRPr lang="zh-TW" altLang="en-US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</a:txBody>
                  <a:tcPr marL="91176" marR="9117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76</a:t>
                      </a:r>
                      <a:endParaRPr lang="zh-TW" altLang="en-US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</a:txBody>
                  <a:tcPr marL="91176" marR="9117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88</a:t>
                      </a:r>
                      <a:endParaRPr lang="zh-TW" altLang="en-US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</a:txBody>
                  <a:tcPr marL="91176" marR="9117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194">
                <a:tc>
                  <a:txBody>
                    <a:bodyPr/>
                    <a:lstStyle/>
                    <a:p>
                      <a:pPr rtl="0"/>
                      <a:r>
                        <a:rPr lang="zh-TW" altLang="en-US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類別 </a:t>
                      </a:r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3</a:t>
                      </a:r>
                    </a:p>
                  </a:txBody>
                  <a:tcPr marL="91176" marR="9117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84</a:t>
                      </a:r>
                      <a:endParaRPr lang="zh-TW" altLang="en-US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</a:txBody>
                  <a:tcPr marL="91176" marR="91176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altLang="zh-TW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alesforce Sans"/>
                        </a:rPr>
                        <a:t>90</a:t>
                      </a:r>
                      <a:endParaRPr lang="zh-TW" altLang="en-US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Salesforce Sans"/>
                      </a:endParaRPr>
                    </a:p>
                  </a:txBody>
                  <a:tcPr marL="91176" marR="9117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含 </a:t>
            </a:r>
            <a:r>
              <a:rPr lang="en-US" altLang="zh-TW" dirty="0">
                <a:sym typeface="Salesforce Sans"/>
              </a:rPr>
              <a:t>SmartArt </a:t>
            </a:r>
            <a:r>
              <a:rPr lang="zh-TW" altLang="en-US" dirty="0">
                <a:sym typeface="Salesforce Sans"/>
              </a:rPr>
              <a:t>的兩項內容版面配置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在此新增您的第一個項目符號</a:t>
            </a:r>
          </a:p>
          <a:p>
            <a:pPr rtl="0"/>
            <a:r>
              <a:rPr lang="zh-TW" altLang="en-US" dirty="0">
                <a:sym typeface="Salesforce Sans"/>
              </a:rPr>
              <a:t>在此新增您的第二個項目符號</a:t>
            </a:r>
          </a:p>
          <a:p>
            <a:pPr rtl="0"/>
            <a:r>
              <a:rPr lang="zh-TW" altLang="en-US" dirty="0">
                <a:sym typeface="Salesforce Sans"/>
              </a:rPr>
              <a:t>在此新增您的第三個項目符號</a:t>
            </a:r>
          </a:p>
        </p:txBody>
      </p:sp>
      <p:graphicFrame>
        <p:nvGraphicFramePr>
          <p:cNvPr id="9" name="內容預留位置 8" descr="顯示有 6 個方塊群組的基本區塊清單，每個群組都有不同色彩，每列 2 個方塊，由左至右、由上至下排列。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14163481"/>
              </p:ext>
            </p:extLst>
          </p:nvPr>
        </p:nvGraphicFramePr>
        <p:xfrm>
          <a:off x="6218238" y="1846263"/>
          <a:ext cx="4937125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Salesforce Sans"/>
                <a:sym typeface="Salesforce Sans"/>
              </a:rPr>
              <a:t>含標題的圖片版面配置</a:t>
            </a:r>
          </a:p>
        </p:txBody>
      </p:sp>
      <p:pic>
        <p:nvPicPr>
          <p:cNvPr id="9" name="圖片預留位置 8" descr="三個穿著雨衣的小孩手牽手在戶外玩耍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8" b="23758"/>
          <a:stretch/>
        </p:blipFill>
        <p:spPr/>
      </p:pic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Salesforce Sans"/>
                <a:sym typeface="Salesforce Sans"/>
              </a:rPr>
              <a:t>標題</a:t>
            </a: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新增投影片標題 </a:t>
            </a:r>
            <a:r>
              <a:rPr lang="en-US" altLang="zh-TW" dirty="0">
                <a:sym typeface="Salesforce Sans"/>
              </a:rPr>
              <a:t>- 1</a:t>
            </a:r>
            <a:endParaRPr lang="zh-TW" altLang="en-US" dirty="0">
              <a:sym typeface="Salesforce Sans"/>
            </a:endParaRPr>
          </a:p>
        </p:txBody>
      </p:sp>
      <p:sp>
        <p:nvSpPr>
          <p:cNvPr id="8" name="圖片預留位置 7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1269145" y="1922010"/>
            <a:ext cx="3935536" cy="2571736"/>
          </a:xfrm>
        </p:spPr>
      </p:sp>
      <p:sp>
        <p:nvSpPr>
          <p:cNvPr id="7" name="文字預留位置 6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  <p:sp>
        <p:nvSpPr>
          <p:cNvPr id="9" name="圖片預留位置 8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0" name="文字預留位置 9"/>
          <p:cNvSpPr>
            <a:spLocks noGrp="1"/>
          </p:cNvSpPr>
          <p:nvPr>
            <p:ph type="body" sz="half" idx="19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新增投影片標題 </a:t>
            </a:r>
            <a:r>
              <a:rPr lang="en-US" altLang="zh-TW" dirty="0">
                <a:sym typeface="Salesforce Sans"/>
              </a:rPr>
              <a:t>- 2</a:t>
            </a:r>
            <a:endParaRPr lang="zh-TW" altLang="en-US" dirty="0">
              <a:sym typeface="Salesforce Sans"/>
            </a:endParaRPr>
          </a:p>
        </p:txBody>
      </p:sp>
      <p:sp>
        <p:nvSpPr>
          <p:cNvPr id="11" name="圖片預留位置 10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文字預留位置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  <p:sp>
        <p:nvSpPr>
          <p:cNvPr id="10" name="圖片預留位置 9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文字預留位置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  <p:sp>
        <p:nvSpPr>
          <p:cNvPr id="12" name="圖片預留位置 11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4" name="文字預留位置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新增投影片標題 </a:t>
            </a:r>
            <a:r>
              <a:rPr lang="en-US" altLang="zh-TW" dirty="0">
                <a:sym typeface="Salesforce Sans"/>
              </a:rPr>
              <a:t>- 3</a:t>
            </a:r>
            <a:endParaRPr lang="zh-TW" altLang="en-US" dirty="0">
              <a:sym typeface="Salesforce Sans"/>
            </a:endParaRPr>
          </a:p>
        </p:txBody>
      </p:sp>
      <p:sp>
        <p:nvSpPr>
          <p:cNvPr id="7" name="圖片預留位置 6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圖片預留位置 7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圖片預留位置 8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0" name="文字預留位置 9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新增投影片標題 </a:t>
            </a:r>
            <a:r>
              <a:rPr lang="en-US" altLang="zh-TW" dirty="0">
                <a:sym typeface="Salesforce Sans"/>
              </a:rPr>
              <a:t>- 4</a:t>
            </a:r>
            <a:endParaRPr lang="zh-TW" altLang="en-US" dirty="0"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新增投影片標題 </a:t>
            </a:r>
            <a:r>
              <a:rPr lang="en-US" altLang="zh-TW" dirty="0">
                <a:sym typeface="Salesforce Sans"/>
              </a:rPr>
              <a:t>- 5</a:t>
            </a:r>
            <a:endParaRPr lang="zh-TW" altLang="en-US" dirty="0"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2C811-2FA9-4BB4-9B40-46351A08B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我的麻吉一覽表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FAA601EE-24A6-45FB-97BD-B7EE9EA19B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493167"/>
              </p:ext>
            </p:extLst>
          </p:nvPr>
        </p:nvGraphicFramePr>
        <p:xfrm>
          <a:off x="1065212" y="1752599"/>
          <a:ext cx="11126787" cy="5025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61EA4461-DC1B-402C-BF72-32339BED7F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arker/>
                    </a14:imgEffect>
                    <a14:imgEffect>
                      <a14:colorTemperature colorTemp="53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736205" y="4810124"/>
            <a:ext cx="919267" cy="94297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1D4B252-FC60-472D-AE04-EDE6D7E3427E}"/>
              </a:ext>
            </a:extLst>
          </p:cNvPr>
          <p:cNvSpPr txBox="1"/>
          <p:nvPr/>
        </p:nvSpPr>
        <p:spPr>
          <a:xfrm>
            <a:off x="87630" y="3990975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>
                <a:hlinkClick r:id="rId10" tooltip="https://uncyclopedia.tw/wiki/%E7%B4%85%E5%8C%85"/>
              </a:rPr>
              <a:t>此相片</a:t>
            </a:r>
            <a:r>
              <a:rPr lang="zh-TW" altLang="en-US" sz="900" dirty="0"/>
              <a:t> (作者: 未知的作者) 已透過 </a:t>
            </a:r>
            <a:r>
              <a:rPr lang="zh-TW" altLang="en-US" sz="900" dirty="0">
                <a:hlinkClick r:id="rId11" tooltip="https://creativecommons.org/licenses/by-nc-sa/3.0/"/>
              </a:rPr>
              <a:t>CC BY-SA-NC</a:t>
            </a:r>
            <a:r>
              <a:rPr lang="zh-TW" altLang="en-US" sz="900" dirty="0"/>
              <a:t> 授權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2289237-7DC2-4B3B-8746-9B92B1DF0A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30822" y="1737360"/>
            <a:ext cx="2829598" cy="1885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FBD0A27-611B-44A3-91AB-AA66AA25BEC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44231" r="35865" b="-1121"/>
          <a:stretch/>
        </p:blipFill>
        <p:spPr>
          <a:xfrm rot="459262">
            <a:off x="5353050" y="5407243"/>
            <a:ext cx="1143000" cy="145075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C8812D3-8BD5-40EC-9F2A-634EB08A0F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10" y="4810124"/>
            <a:ext cx="1968056" cy="147637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DCBD8BB-0EED-4A33-9C90-C3DE5699290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8" t="48903" r="11927" b="439"/>
          <a:stretch/>
        </p:blipFill>
        <p:spPr>
          <a:xfrm rot="691963">
            <a:off x="4795813" y="3244495"/>
            <a:ext cx="1497838" cy="88011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34ED996-3413-4F64-9735-ED167633159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3" t="42688" r="30688" b="247"/>
          <a:stretch/>
        </p:blipFill>
        <p:spPr>
          <a:xfrm rot="245225">
            <a:off x="6935598" y="3648447"/>
            <a:ext cx="74104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9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graphicEl>
                                              <a:dgm id="{F41B43A1-7E1A-4765-8B63-856145E25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F41B43A1-7E1A-4765-8B63-856145E25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F41B43A1-7E1A-4765-8B63-856145E25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F41B43A1-7E1A-4765-8B63-856145E25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8A2B9D9B-FF32-43A7-A3FC-30832B5AE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8A2B9D9B-FF32-43A7-A3FC-30832B5AE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8A2B9D9B-FF32-43A7-A3FC-30832B5AE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8A2B9D9B-FF32-43A7-A3FC-30832B5AE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B2B7E5F9-618C-44C6-A012-CB4CC440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B2B7E5F9-618C-44C6-A012-CB4CC440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B2B7E5F9-618C-44C6-A012-CB4CC440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B2B7E5F9-618C-44C6-A012-CB4CC440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C7B755D2-BFC3-42CC-B86B-7060FE85F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C7B755D2-BFC3-42CC-B86B-7060FE85F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C7B755D2-BFC3-42CC-B86B-7060FE85F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C7B755D2-BFC3-42CC-B86B-7060FE85F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3D5ED4EF-E91A-467E-9D94-23F16AA9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3D5ED4EF-E91A-467E-9D94-23F16AA9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3D5ED4EF-E91A-467E-9D94-23F16AA9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3D5ED4EF-E91A-467E-9D94-23F16AA9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DB14F2CC-856C-4F9F-B84E-5BA4E09EB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DB14F2CC-856C-4F9F-B84E-5BA4E09EB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DB14F2CC-856C-4F9F-B84E-5BA4E09EB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DB14F2CC-856C-4F9F-B84E-5BA4E09EB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新增投影片標題 </a:t>
            </a:r>
            <a:r>
              <a:rPr lang="en-US" altLang="zh-TW" dirty="0">
                <a:sym typeface="Salesforce Sans"/>
              </a:rPr>
              <a:t>- 6</a:t>
            </a:r>
            <a:endParaRPr lang="zh-TW" altLang="en-US" dirty="0"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sym typeface="Salesforce Sans"/>
              </a:rPr>
              <a:t>新增投影片標題 </a:t>
            </a:r>
            <a:r>
              <a:rPr lang="en-US" altLang="zh-TW" dirty="0">
                <a:sym typeface="Salesforce Sans"/>
              </a:rPr>
              <a:t>- 7</a:t>
            </a:r>
            <a:endParaRPr lang="zh-TW" altLang="en-US" dirty="0">
              <a:sym typeface="Salesforce Sans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zh-TW" altLang="en-US" dirty="0"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EFD729-43C9-4B42-AB4B-90111B9DF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br>
              <a:rPr lang="zh-TW" altLang="en-US" sz="6000" dirty="0"/>
            </a:br>
            <a:r>
              <a:rPr lang="zh-TW" altLang="en-US" sz="60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黃希恩</a:t>
            </a:r>
            <a:br>
              <a:rPr lang="zh-TW" altLang="en-US" sz="60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1D31974-87E7-4EAD-81FA-46602AE0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430" y="1719739"/>
            <a:ext cx="4937760" cy="736282"/>
          </a:xfrm>
        </p:spPr>
        <p:txBody>
          <a:bodyPr/>
          <a:lstStyle/>
          <a:p>
            <a:r>
              <a:rPr lang="zh-TW" altLang="en-US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黃希恩</a:t>
            </a:r>
            <a:br>
              <a:rPr lang="zh-TW" altLang="en-US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D056EC65-F919-4A4E-894E-B440F1601A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4335" y="2176441"/>
            <a:ext cx="1217679" cy="811786"/>
          </a:xfr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4E729BF-E695-4D1C-99FB-30DDB29DE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05674" y="319142"/>
            <a:ext cx="1906905" cy="105245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0FD3B13-75AA-4C06-A2D3-A799EB8AD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6480" y="2176441"/>
            <a:ext cx="4937761" cy="3626909"/>
          </a:xfrm>
        </p:spPr>
        <p:txBody>
          <a:bodyPr>
            <a:normAutofit lnSpcReduction="10000"/>
          </a:bodyPr>
          <a:lstStyle/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700" dirty="0"/>
              <a:t>星座：巨蟹</a:t>
            </a:r>
            <a:endParaRPr lang="en-US" altLang="zh-TW" sz="3700" dirty="0"/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400" dirty="0"/>
              <a:t>生肖：馬</a:t>
            </a:r>
            <a:endParaRPr lang="en-US" altLang="zh-TW" sz="3400" dirty="0"/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400" dirty="0"/>
              <a:t>生日：</a:t>
            </a:r>
            <a:r>
              <a:rPr lang="en-US" altLang="zh-TW" sz="3400" dirty="0"/>
              <a:t>6</a:t>
            </a:r>
            <a:r>
              <a:rPr lang="zh-TW" altLang="en-US" sz="3400" dirty="0"/>
              <a:t>月</a:t>
            </a:r>
            <a:r>
              <a:rPr lang="en-US" altLang="zh-TW" sz="3400" dirty="0"/>
              <a:t>24</a:t>
            </a:r>
            <a:r>
              <a:rPr lang="zh-TW" altLang="en-US" sz="3400" dirty="0"/>
              <a:t>日</a:t>
            </a:r>
            <a:endParaRPr lang="en-US" altLang="zh-TW" sz="3400" dirty="0"/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400" dirty="0"/>
              <a:t>最喜歡的運動：游泳</a:t>
            </a:r>
            <a:endParaRPr lang="en-US" altLang="zh-TW" sz="3400" dirty="0"/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400" dirty="0"/>
              <a:t>最喜歡的科目：社會</a:t>
            </a:r>
            <a:endParaRPr lang="en-US" altLang="zh-TW" sz="3400" dirty="0"/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400" dirty="0"/>
              <a:t>興趣：看電影</a:t>
            </a:r>
            <a:endParaRPr lang="en-US" altLang="zh-TW" sz="3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4F53464-2ED7-4E7C-9650-FA3AA2AA46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43" t="10206" r="16743" b="-10206"/>
          <a:stretch/>
        </p:blipFill>
        <p:spPr>
          <a:xfrm>
            <a:off x="14624" y="2176441"/>
            <a:ext cx="5713711" cy="428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 descr="漂浮在黑暗中的磁鐵">
            <a:extLst>
              <a:ext uri="{FF2B5EF4-FFF2-40B4-BE49-F238E27FC236}">
                <a16:creationId xmlns:a16="http://schemas.microsoft.com/office/drawing/2014/main" id="{29838808-C784-4C2E-9C61-11224E7329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" y="2381089"/>
            <a:ext cx="2576189" cy="18121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80105964"/>
      </p:ext>
    </p:extLst>
  </p:cSld>
  <p:clrMapOvr>
    <a:masterClrMapping/>
  </p:clrMapOvr>
  <p:transition spd="med">
    <p:pull/>
    <p:sndAc>
      <p:stSnd>
        <p:snd r:embed="rId2" name="cashreg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69BBE5-832E-41B6-8E0B-DD62C20AF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39" y="756557"/>
            <a:ext cx="10058402" cy="1219200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林語潔</a:t>
            </a:r>
            <a:br>
              <a:rPr lang="zh-TW" altLang="en-US" sz="36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392B7FC-2BF5-499F-98E2-BE0A000410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32637" y="80036"/>
            <a:ext cx="961965" cy="764387"/>
          </a:xfrm>
          <a:solidFill>
            <a:schemeClr val="accent1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3FE1C77-6812-4231-A56D-7B0D8D768A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988</a:t>
            </a:r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500" dirty="0"/>
              <a:t>星座：天蠍</a:t>
            </a:r>
            <a:endParaRPr lang="en-US" altLang="zh-TW" sz="3500" dirty="0"/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500" dirty="0"/>
              <a:t>生日：</a:t>
            </a:r>
            <a:r>
              <a:rPr lang="en-US" altLang="zh-TW" sz="3500" dirty="0"/>
              <a:t>102</a:t>
            </a:r>
            <a:r>
              <a:rPr lang="zh-TW" altLang="en-US" sz="3500" dirty="0"/>
              <a:t>年</a:t>
            </a:r>
            <a:r>
              <a:rPr lang="en-US" altLang="zh-TW" sz="3500" dirty="0"/>
              <a:t>11</a:t>
            </a:r>
            <a:r>
              <a:rPr lang="zh-TW" altLang="en-US" sz="3500" dirty="0"/>
              <a:t>月</a:t>
            </a:r>
            <a:r>
              <a:rPr lang="en-US" altLang="zh-TW" sz="3500" dirty="0"/>
              <a:t>8</a:t>
            </a:r>
            <a:r>
              <a:rPr lang="zh-TW" altLang="en-US" sz="3500" dirty="0"/>
              <a:t>號</a:t>
            </a:r>
            <a:endParaRPr lang="en-US" altLang="zh-TW" sz="3500" dirty="0"/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500" dirty="0"/>
              <a:t>最喜歡的運動：羽</a:t>
            </a:r>
            <a:endParaRPr lang="en-US" altLang="zh-TW" sz="3500" dirty="0"/>
          </a:p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37F6316-F874-4CDE-A33C-9EEAD032B38D}"/>
              </a:ext>
            </a:extLst>
          </p:cNvPr>
          <p:cNvSpPr txBox="1"/>
          <p:nvPr/>
        </p:nvSpPr>
        <p:spPr>
          <a:xfrm flipV="1">
            <a:off x="1065213" y="-15185146"/>
            <a:ext cx="194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>
                <a:hlinkClick r:id="rId4" tooltip="https://www.nagahitoyuki.com/2018/02/free-materials-pakutaso-gave-a-good-impression-that-the-exclusive-model-yuka-kawamura-was-quite-cute.html"/>
              </a:rPr>
              <a:t>此相片</a:t>
            </a:r>
            <a:r>
              <a:rPr lang="zh-TW" altLang="en-US" sz="900"/>
              <a:t> (作者: 未知的作者) 已透過 </a:t>
            </a:r>
            <a:r>
              <a:rPr lang="zh-TW" altLang="en-US" sz="900">
                <a:hlinkClick r:id="rId7" tooltip="https://creativecommons.org/licenses/by-nd/3.0/"/>
              </a:rPr>
              <a:t>CC BY-ND</a:t>
            </a:r>
            <a:r>
              <a:rPr lang="zh-TW" altLang="en-US" sz="900"/>
              <a:t> 授權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9197F4E-DC15-41C1-80CE-C5E711242510}"/>
              </a:ext>
            </a:extLst>
          </p:cNvPr>
          <p:cNvSpPr txBox="1"/>
          <p:nvPr/>
        </p:nvSpPr>
        <p:spPr>
          <a:xfrm>
            <a:off x="3047301" y="-435818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18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王婕伃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8B2E5E-59C5-4804-952A-5A149940E3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9584" r="19598" b="-1481"/>
          <a:stretch/>
        </p:blipFill>
        <p:spPr>
          <a:xfrm>
            <a:off x="1065213" y="1730194"/>
            <a:ext cx="3067154" cy="831465"/>
          </a:xfrm>
          <a:prstGeom prst="ellipse">
            <a:avLst/>
          </a:prstGeom>
          <a:ln w="63500" cap="rnd">
            <a:solidFill>
              <a:schemeClr val="tx2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E5CFE76-4966-4265-9AE8-B6B2D928FF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18" y="1730194"/>
            <a:ext cx="1173921" cy="11739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AAFB82-DBEA-4441-8255-1A4ED9112E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FilmGrain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7" y="1493318"/>
            <a:ext cx="4517548" cy="338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C05B252-CA43-42F9-A11B-2B723377C2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68182" y="1418069"/>
            <a:ext cx="1828802" cy="121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7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69BBE5-832E-41B6-8E0B-DD62C20AF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39" y="234823"/>
            <a:ext cx="10058402" cy="1219200"/>
          </a:xfrm>
        </p:spPr>
        <p:txBody>
          <a:bodyPr>
            <a:normAutofit/>
          </a:bodyPr>
          <a:lstStyle/>
          <a:p>
            <a:pPr lvl="0" algn="ctr"/>
            <a:r>
              <a:rPr lang="en-US" altLang="zh-TW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endParaRPr lang="zh-TW" altLang="en-US" dirty="0">
              <a:highlight>
                <a:srgbClr val="00FF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392B7FC-2BF5-499F-98E2-BE0A000410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32637" y="80036"/>
            <a:ext cx="961965" cy="764387"/>
          </a:xfrm>
          <a:solidFill>
            <a:schemeClr val="accent1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3FE1C77-6812-4231-A56D-7B0D8D768A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Calibri" panose="020F0502020204030204" pitchFamily="34" charset="0"/>
              <a:buChar char="ę"/>
            </a:pPr>
            <a:r>
              <a:rPr lang="zh-TW" altLang="en-US" dirty="0"/>
              <a:t>生肖：</a:t>
            </a:r>
            <a:endParaRPr lang="en-US" altLang="zh-TW" dirty="0"/>
          </a:p>
          <a:p>
            <a:pPr>
              <a:buFont typeface="Calibri" panose="020F0502020204030204" pitchFamily="34" charset="0"/>
              <a:buChar char="ę"/>
            </a:pPr>
            <a:r>
              <a:rPr lang="zh-TW" altLang="en-US" dirty="0"/>
              <a:t>星座：</a:t>
            </a:r>
            <a:endParaRPr lang="en-US" altLang="zh-TW" dirty="0"/>
          </a:p>
          <a:p>
            <a:pPr>
              <a:buFont typeface="Calibri" panose="020F0502020204030204" pitchFamily="34" charset="0"/>
              <a:buChar char="ę"/>
            </a:pPr>
            <a:r>
              <a:rPr lang="zh-TW" altLang="en-US" dirty="0"/>
              <a:t>生日：</a:t>
            </a:r>
            <a:r>
              <a:rPr lang="en-US" altLang="zh-TW" dirty="0"/>
              <a:t>103</a:t>
            </a:r>
            <a:r>
              <a:rPr lang="zh-TW" altLang="en-US" dirty="0"/>
              <a:t>年</a:t>
            </a:r>
            <a:r>
              <a:rPr lang="en-US" altLang="zh-TW" dirty="0"/>
              <a:t>11</a:t>
            </a:r>
            <a:r>
              <a:rPr lang="zh-TW" altLang="en-US" dirty="0"/>
              <a:t>月</a:t>
            </a:r>
            <a:r>
              <a:rPr lang="en-US" altLang="zh-TW" dirty="0"/>
              <a:t>8</a:t>
            </a:r>
            <a:r>
              <a:rPr lang="zh-TW" altLang="en-US" dirty="0"/>
              <a:t>號</a:t>
            </a:r>
            <a:endParaRPr lang="en-US" altLang="zh-TW" dirty="0"/>
          </a:p>
          <a:p>
            <a:pPr>
              <a:buFont typeface="Calibri" panose="020F0502020204030204" pitchFamily="34" charset="0"/>
              <a:buChar char="ę"/>
            </a:pPr>
            <a:r>
              <a:rPr lang="zh-TW" altLang="en-US" dirty="0"/>
              <a:t>最喜歡的運動：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37F6316-F874-4CDE-A33C-9EEAD032B38D}"/>
              </a:ext>
            </a:extLst>
          </p:cNvPr>
          <p:cNvSpPr txBox="1"/>
          <p:nvPr/>
        </p:nvSpPr>
        <p:spPr>
          <a:xfrm flipV="1">
            <a:off x="1065213" y="-15185146"/>
            <a:ext cx="194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>
                <a:hlinkClick r:id="rId3" tooltip="https://www.nagahitoyuki.com/2018/02/free-materials-pakutaso-gave-a-good-impression-that-the-exclusive-model-yuka-kawamura-was-quite-cute.html"/>
              </a:rPr>
              <a:t>此相片</a:t>
            </a:r>
            <a:r>
              <a:rPr lang="zh-TW" altLang="en-US" sz="900"/>
              <a:t> (作者: 未知的作者) 已透過 </a:t>
            </a:r>
            <a:r>
              <a:rPr lang="zh-TW" altLang="en-US" sz="900">
                <a:hlinkClick r:id="rId4" tooltip="https://creativecommons.org/licenses/by-nd/3.0/"/>
              </a:rPr>
              <a:t>CC BY-ND</a:t>
            </a:r>
            <a:r>
              <a:rPr lang="zh-TW" altLang="en-US" sz="900"/>
              <a:t> 授權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9197F4E-DC15-41C1-80CE-C5E711242510}"/>
              </a:ext>
            </a:extLst>
          </p:cNvPr>
          <p:cNvSpPr txBox="1"/>
          <p:nvPr/>
        </p:nvSpPr>
        <p:spPr>
          <a:xfrm>
            <a:off x="3047301" y="-435818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18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王婕伃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8B2E5E-59C5-4804-952A-5A149940E3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9584" r="19598" b="-1481"/>
          <a:stretch/>
        </p:blipFill>
        <p:spPr>
          <a:xfrm>
            <a:off x="1065213" y="1975757"/>
            <a:ext cx="3067154" cy="3518807"/>
          </a:xfrm>
          <a:prstGeom prst="ellipse">
            <a:avLst/>
          </a:prstGeom>
          <a:ln w="63500" cap="rnd">
            <a:solidFill>
              <a:schemeClr val="tx2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E5CFE76-4966-4265-9AE8-B6B2D928FF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1" y="867062"/>
            <a:ext cx="1173921" cy="11739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D0D5A0C-8CD0-4BE8-8D96-F5B73C62A5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9" y="1845735"/>
            <a:ext cx="5375107" cy="4533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圖片 11" descr="農場的小雞">
            <a:extLst>
              <a:ext uri="{FF2B5EF4-FFF2-40B4-BE49-F238E27FC236}">
                <a16:creationId xmlns:a16="http://schemas.microsoft.com/office/drawing/2014/main" id="{1E82121C-44F3-4AFC-B3D9-95DBDC9C22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3927" y="1923969"/>
            <a:ext cx="852433" cy="5681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96BCF0C-9600-46E1-8D14-C513701702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605506" y="140999"/>
            <a:ext cx="1837872" cy="136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0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69BBE5-832E-41B6-8E0B-DD62C20AF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39" y="234823"/>
            <a:ext cx="10058402" cy="1219200"/>
          </a:xfrm>
        </p:spPr>
        <p:txBody>
          <a:bodyPr>
            <a:normAutofit/>
          </a:bodyPr>
          <a:lstStyle/>
          <a:p>
            <a:pPr lvl="0" algn="ctr"/>
            <a:r>
              <a:rPr lang="zh-TW" altLang="en-US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王婕伃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7392B7FC-2BF5-499F-98E2-BE0A000410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32637" y="80036"/>
            <a:ext cx="961965" cy="764387"/>
          </a:xfrm>
          <a:solidFill>
            <a:schemeClr val="accent1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3FE1C77-6812-4231-A56D-7B0D8D768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8849" y="2201577"/>
            <a:ext cx="4937760" cy="4023360"/>
          </a:xfrm>
        </p:spPr>
        <p:txBody>
          <a:bodyPr/>
          <a:lstStyle/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200" dirty="0"/>
              <a:t>生肖：蛇</a:t>
            </a:r>
            <a:endParaRPr lang="en-US" altLang="zh-TW" sz="3200" dirty="0"/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200" dirty="0"/>
              <a:t>星座：天蠍</a:t>
            </a:r>
            <a:endParaRPr lang="en-US" altLang="zh-TW" sz="3200" dirty="0"/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200" dirty="0"/>
              <a:t>生日：</a:t>
            </a:r>
            <a:r>
              <a:rPr lang="en-US" altLang="zh-TW" sz="3200" dirty="0"/>
              <a:t>102</a:t>
            </a:r>
            <a:r>
              <a:rPr lang="zh-TW" altLang="en-US" sz="3200" dirty="0"/>
              <a:t>年</a:t>
            </a:r>
            <a:r>
              <a:rPr lang="en-US" altLang="zh-TW" sz="3200" dirty="0"/>
              <a:t>11</a:t>
            </a:r>
            <a:r>
              <a:rPr lang="zh-TW" altLang="en-US" sz="3200" dirty="0"/>
              <a:t>月</a:t>
            </a:r>
            <a:r>
              <a:rPr lang="en-US" altLang="zh-TW" sz="3200" dirty="0"/>
              <a:t>8</a:t>
            </a:r>
            <a:r>
              <a:rPr lang="zh-TW" altLang="en-US" sz="3200" dirty="0"/>
              <a:t>號</a:t>
            </a:r>
            <a:endParaRPr lang="en-US" altLang="zh-TW" sz="3200" dirty="0"/>
          </a:p>
          <a:p>
            <a:pPr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zh-TW" altLang="en-US" sz="3200" dirty="0"/>
              <a:t>最喜歡的運動：</a:t>
            </a:r>
            <a:r>
              <a:rPr lang="zh-TW" altLang="en-US" dirty="0"/>
              <a:t>羽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37F6316-F874-4CDE-A33C-9EEAD032B38D}"/>
              </a:ext>
            </a:extLst>
          </p:cNvPr>
          <p:cNvSpPr txBox="1"/>
          <p:nvPr/>
        </p:nvSpPr>
        <p:spPr>
          <a:xfrm flipV="1">
            <a:off x="1065213" y="-15185146"/>
            <a:ext cx="194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>
                <a:hlinkClick r:id="rId4" tooltip="https://www.nagahitoyuki.com/2018/02/free-materials-pakutaso-gave-a-good-impression-that-the-exclusive-model-yuka-kawamura-was-quite-cute.html"/>
              </a:rPr>
              <a:t>此相片</a:t>
            </a:r>
            <a:r>
              <a:rPr lang="zh-TW" altLang="en-US" sz="900"/>
              <a:t> (作者: 未知的作者) 已透過 </a:t>
            </a:r>
            <a:r>
              <a:rPr lang="zh-TW" altLang="en-US" sz="900">
                <a:hlinkClick r:id="rId7" tooltip="https://creativecommons.org/licenses/by-nd/3.0/"/>
              </a:rPr>
              <a:t>CC BY-ND</a:t>
            </a:r>
            <a:r>
              <a:rPr lang="zh-TW" altLang="en-US" sz="900"/>
              <a:t> 授權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9197F4E-DC15-41C1-80CE-C5E711242510}"/>
              </a:ext>
            </a:extLst>
          </p:cNvPr>
          <p:cNvSpPr txBox="1"/>
          <p:nvPr/>
        </p:nvSpPr>
        <p:spPr>
          <a:xfrm>
            <a:off x="3047301" y="-435818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18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王婕伃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8B2E5E-59C5-4804-952A-5A149940E3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9584" r="19598" b="-1481"/>
          <a:stretch/>
        </p:blipFill>
        <p:spPr>
          <a:xfrm>
            <a:off x="1065213" y="1975757"/>
            <a:ext cx="3067154" cy="3518807"/>
          </a:xfrm>
          <a:prstGeom prst="ellipse">
            <a:avLst/>
          </a:prstGeom>
          <a:ln w="63500" cap="rnd">
            <a:solidFill>
              <a:schemeClr val="tx2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E5CFE76-4966-4265-9AE8-B6B2D928FF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08" y="926727"/>
            <a:ext cx="1173921" cy="11739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D47D24E-DA8E-4063-BE05-28074E06DD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7859928" y="3179167"/>
            <a:ext cx="1017372" cy="678248"/>
          </a:xfrm>
          <a:prstGeom prst="rect">
            <a:avLst/>
          </a:prstGeom>
        </p:spPr>
      </p:pic>
      <p:pic>
        <p:nvPicPr>
          <p:cNvPr id="11" name="圖片 10" descr="抽象水底視圖">
            <a:extLst>
              <a:ext uri="{FF2B5EF4-FFF2-40B4-BE49-F238E27FC236}">
                <a16:creationId xmlns:a16="http://schemas.microsoft.com/office/drawing/2014/main" id="{560CD88A-A167-417E-82C6-8AF02F92AF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43011" y="3555751"/>
            <a:ext cx="45719" cy="603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 descr="快速奔跑跳過兩山之間懸崖的人">
            <a:extLst>
              <a:ext uri="{FF2B5EF4-FFF2-40B4-BE49-F238E27FC236}">
                <a16:creationId xmlns:a16="http://schemas.microsoft.com/office/drawing/2014/main" id="{C8660393-4D18-49DE-850F-7143E6E79B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10" y="4213257"/>
            <a:ext cx="200015" cy="70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5" name="suctio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66999" y="-294314"/>
            <a:ext cx="6858002" cy="18288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96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sym typeface="Salesforce Sans"/>
              </a:rPr>
              <a:t>我的簡報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79391" y="1878435"/>
            <a:ext cx="6858002" cy="9144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  <a:sym typeface="Salesforce Sans"/>
              </a:rPr>
              <a:t>謝 謝大家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092FB00-1E60-4BD5-892E-AAD40EF9E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37" y="2941609"/>
            <a:ext cx="2490744" cy="249074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D6F8941-09F9-4DBC-B640-54CBE3468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567" y="4996475"/>
            <a:ext cx="839598" cy="83959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4FE383A-E4EB-49E8-80E5-538BF7F12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95" y="694888"/>
            <a:ext cx="839598" cy="8395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A2442DB-95F8-48BC-8219-E13A8069A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2" y="4762283"/>
            <a:ext cx="1448804" cy="10737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946D10A-47BE-4957-BACC-C603CAC24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12" y="3791132"/>
            <a:ext cx="548068" cy="54806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744D50B-F8F8-4AA8-8DC6-DF897DCFE3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694" b="2694"/>
          <a:stretch/>
        </p:blipFill>
        <p:spPr>
          <a:xfrm>
            <a:off x="4141050" y="3233176"/>
            <a:ext cx="4076699" cy="3058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F4C5B0F-ADCF-4A29-99BF-A1D973E446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4105" y="3370736"/>
            <a:ext cx="694430" cy="6944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BBAD399F-7117-4E9C-BE74-64CD900E1193}"/>
                  </a:ext>
                </a:extLst>
              </p14:cNvPr>
              <p14:cNvContentPartPr/>
              <p14:nvPr/>
            </p14:nvContentPartPr>
            <p14:xfrm>
              <a:off x="6179760" y="2177280"/>
              <a:ext cx="2368800" cy="98100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BBAD399F-7117-4E9C-BE74-64CD900E11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70400" y="2167920"/>
                <a:ext cx="2387520" cy="99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39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window dir="vert"/>
        <p:sndAc>
          <p:stSnd>
            <p:snd r:embed="rId3" name="type.wav"/>
          </p:stSnd>
        </p:sndAc>
      </p:transition>
    </mc:Choice>
    <mc:Fallback xmlns="">
      <p:transition spd="slow">
        <p:fade/>
        <p:sndAc>
          <p:stSnd>
            <p:snd r:embed="rId12" name="typ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E5CDA0-362B-4380-8E8F-BEA533B9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4728EF0-8FFB-4E75-8F87-558A6D0609B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847DAD9-F8B9-457A-8D47-E63406235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EEF696A5-7C9B-4034-BD15-EFB99CE5A28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8AC62DDA-CAD2-4FFD-8A2E-8A5EB9915A5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zh-TW" altLang="en-US" i="1" u="sng" strike="sngStrike" baseline="-8000" dirty="0">
              <a:uFill>
                <a:solidFill>
                  <a:schemeClr val="accent2">
                    <a:lumMod val="40000"/>
                    <a:lumOff val="60000"/>
                  </a:schemeClr>
                </a:solidFill>
              </a:u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0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Salesforce Sans"/>
                <a:sym typeface="Salesforce Sans"/>
              </a:rPr>
              <a:t>標題及含清單的內容版面配置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latin typeface="Salesforce Sans"/>
                <a:sym typeface="Salesforce Sans"/>
              </a:rPr>
              <a:t>在此新增您的第一個項目符號</a:t>
            </a:r>
          </a:p>
          <a:p>
            <a:pPr rtl="0"/>
            <a:r>
              <a:rPr lang="zh-TW" altLang="en-US" dirty="0">
                <a:latin typeface="Salesforce Sans"/>
                <a:sym typeface="Salesforce Sans"/>
              </a:rPr>
              <a:t>在此新增您的第二個項目符號</a:t>
            </a:r>
          </a:p>
          <a:p>
            <a:pPr rtl="0"/>
            <a:r>
              <a:rPr lang="zh-TW" altLang="en-US" dirty="0">
                <a:latin typeface="Salesforce Sans"/>
                <a:sym typeface="Salesforce Sans"/>
              </a:rPr>
              <a:t>在此新增您的第三個項目符號</a:t>
            </a: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189</TotalTime>
  <Words>380</Words>
  <Application>Microsoft Office PowerPoint</Application>
  <PresentationFormat>寬螢幕</PresentationFormat>
  <Paragraphs>95</Paragraphs>
  <Slides>22</Slides>
  <Notes>14</Notes>
  <HiddenSlides>2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Salesforce Sans</vt:lpstr>
      <vt:lpstr>微軟正黑體</vt:lpstr>
      <vt:lpstr>標楷體</vt:lpstr>
      <vt:lpstr>Calibri</vt:lpstr>
      <vt:lpstr>Calibri Light</vt:lpstr>
      <vt:lpstr>Tahoma</vt:lpstr>
      <vt:lpstr>回顧</vt:lpstr>
      <vt:lpstr>我的麻吉</vt:lpstr>
      <vt:lpstr>我的麻吉一覽表</vt:lpstr>
      <vt:lpstr> 黃希恩 </vt:lpstr>
      <vt:lpstr>林語潔 </vt:lpstr>
      <vt:lpstr>17</vt:lpstr>
      <vt:lpstr>王婕伃</vt:lpstr>
      <vt:lpstr>我的簡報</vt:lpstr>
      <vt:lpstr>PowerPoint 簡報</vt:lpstr>
      <vt:lpstr>標題及含清單的內容版面配置</vt:lpstr>
      <vt:lpstr>PowerPoint 簡報</vt:lpstr>
      <vt:lpstr> </vt:lpstr>
      <vt:lpstr>含表格的兩項內容版面配置</vt:lpstr>
      <vt:lpstr>含 SmartArt 的兩項內容版面配置</vt:lpstr>
      <vt:lpstr>含標題的圖片版面配置</vt:lpstr>
      <vt:lpstr>新增投影片標題 - 1</vt:lpstr>
      <vt:lpstr>新增投影片標題 - 2</vt:lpstr>
      <vt:lpstr>新增投影片標題 - 3</vt:lpstr>
      <vt:lpstr>新增投影片標題 - 4</vt:lpstr>
      <vt:lpstr>新增投影片標題 - 5</vt:lpstr>
      <vt:lpstr>新增投影片標題 - 6</vt:lpstr>
      <vt:lpstr>PowerPoint 簡報</vt:lpstr>
      <vt:lpstr>新增投影片標題 - 7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Roki</dc:creator>
  <cp:lastModifiedBy>Roki</cp:lastModifiedBy>
  <cp:revision>28</cp:revision>
  <dcterms:created xsi:type="dcterms:W3CDTF">2024-03-01T01:01:15Z</dcterms:created>
  <dcterms:modified xsi:type="dcterms:W3CDTF">2024-06-07T01:29:45Z</dcterms:modified>
</cp:coreProperties>
</file>