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0" r:id="rId5"/>
    <p:sldId id="271" r:id="rId6"/>
    <p:sldId id="265" r:id="rId7"/>
    <p:sldId id="266" r:id="rId8"/>
    <p:sldId id="258" r:id="rId9"/>
    <p:sldId id="269" r:id="rId10"/>
    <p:sldId id="274" r:id="rId11"/>
    <p:sldId id="267" r:id="rId12"/>
    <p:sldId id="278" r:id="rId13"/>
    <p:sldId id="279" r:id="rId14"/>
    <p:sldId id="268" r:id="rId15"/>
    <p:sldId id="272" r:id="rId16"/>
    <p:sldId id="273" r:id="rId17"/>
    <p:sldId id="259" r:id="rId18"/>
    <p:sldId id="276" r:id="rId19"/>
    <p:sldId id="275" r:id="rId20"/>
    <p:sldId id="277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E21FE2-2CB5-4900-B02F-1896424B9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AF944FC-AB21-400E-A92A-22A0D2905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AED6F8-E89C-452A-80E7-AB7441EB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F3DF57-5241-4644-AA08-45B7294C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BA500A-475A-48A1-ACEE-9C2D422A6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094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253E7B-EFDE-4F5F-853C-A78853EE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392AB49-4B8D-4D31-AE8F-849C93C32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FDBE50-B75F-4FAA-A430-2820E799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CA9AF9F-2A35-4A6E-ACF4-1C195C6F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295754-67C3-436D-BE31-BDDA5C8B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63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613FF42-8D7B-4CF2-B348-8E3BD456A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5F46BA4-E4F8-485C-A568-0DFFF17E3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F77325-FC46-4610-B64B-A87F9FFE0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744BFF-F681-4ED1-BA7E-61FCA1D0D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EE951B4-FE99-41C7-8DCE-893230BA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8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EEC82A-6D5E-44F6-8D3C-7ED90EA20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EB1CA7-103C-46A6-91BA-F47609BFF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75715B-2079-4149-B0BF-F1DB3D5F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0DF1C0-FE9B-4383-A1E7-75D5BC875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5341FA-A856-48E2-B212-99A45A2D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67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58D752-564D-473C-A144-19CF907F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86FBC9-0C6D-402B-AE16-06EB2774E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8E8D40-9F27-4FFD-B003-9029F735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CC7B649-B954-4582-9DD5-778BA2A9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A91258-6516-480B-B0B5-28EFD31E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2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DD9344-A510-4989-BF9F-5F131670E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C25AF1-46FB-4C64-8922-4E6849C06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0978F7C-5DCA-465B-B965-146E7393C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D40D262-1502-4DB1-B472-ED90FFCFA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62EA6F-D7A2-4BE8-BD11-5310C259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CDFE79-1ED5-4BCB-80BC-E753159F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923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5A2924-F4B2-4255-9178-CC3817E1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41027D0-B9FC-4D65-AEC8-3AE0FC9C8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32FCB63-269F-47AB-B902-0B34589CF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C4B5625-550D-4076-9A23-35ECD15B6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D9FC48-BA81-4573-A6B3-DE2549F33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431A062-9BAA-404A-BE7E-AF01A7DA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EA3D867-E0A0-418E-B49B-A80D671C3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C3953AC-C947-48DA-A249-5647E1B4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046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946117-0806-4630-903B-E62D9512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0BFBAB6-74D3-4F2F-8CCD-0E6D030C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61188A-12EF-4536-96F0-77D95DD1A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ED5486-2921-4570-BCAB-BB7B652B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297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74E8B32-8941-47CD-97F2-3CDE6EC6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A13BC54-FF03-4B52-AF57-12221C47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BC75B91-AFCB-4CDE-83E8-A3CED57C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26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E19645-886C-4ECE-9DCF-4E1A46E99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ED4BDC-BD63-436A-BF70-5E52BA56F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23EB07D-E903-42EF-8EA6-DC9BB4452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55DEF29-6B31-43BC-A60A-26A1F775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FA9452F-0E81-4059-8173-C1F1725F3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CB4A53F-E8CB-45DE-8DF2-90EE67BB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81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559C5-E639-4372-A8F0-E40AB20C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A2991C0-9003-4422-AE82-DB7BA997C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94860B0-DA0C-4F8E-AEE4-E08284D56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8B99F3D-7F74-4CF8-8124-10A45BE6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535023E-9EC0-4353-8AE7-06849D12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D8FBED6-5637-4071-A8E0-98A9F230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39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24E62D8-7ADB-43F1-9011-D9821FAA5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D2416C2-EE67-4D53-A494-1CF86D2AA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1A443F-3181-4082-9613-A39D8E338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0EAD8-0C79-4B7C-B558-AD17B45B667C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9A7A04-9566-43CC-B30D-E0EDB0259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E02039-97D7-4F10-8DF4-DFF02114D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A689-AF11-42DC-A2FB-71C1FACA3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288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GvOV5QO0tg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9AAD67A-5B72-0FE6-28DD-B3F517AB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7" t="14366" r="25922" b="14009"/>
          <a:stretch/>
        </p:blipFill>
        <p:spPr>
          <a:xfrm>
            <a:off x="0" y="0"/>
            <a:ext cx="12295163" cy="686268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8EE2682-CA33-ED0C-1FEC-EC3895F03E5F}"/>
              </a:ext>
            </a:extLst>
          </p:cNvPr>
          <p:cNvSpPr txBox="1"/>
          <p:nvPr/>
        </p:nvSpPr>
        <p:spPr>
          <a:xfrm>
            <a:off x="1132010" y="0"/>
            <a:ext cx="5392616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C00000"/>
                </a:solidFill>
              </a:rPr>
              <a:t>Rice Magician</a:t>
            </a:r>
            <a:endParaRPr lang="zh-TW" altLang="en-US" sz="6000" dirty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3094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FD7A7-5C59-44FF-B86F-6793EA7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It’s made of rice.</a:t>
            </a:r>
            <a:endParaRPr lang="zh-TW" altLang="en-US" sz="6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88025CF-974A-4F8E-B68C-3DD124DEF86A}"/>
              </a:ext>
            </a:extLst>
          </p:cNvPr>
          <p:cNvSpPr txBox="1"/>
          <p:nvPr/>
        </p:nvSpPr>
        <p:spPr>
          <a:xfrm>
            <a:off x="8622020" y="1090523"/>
            <a:ext cx="3640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Mochi</a:t>
            </a:r>
            <a:endParaRPr lang="zh-TW" altLang="en-US" sz="72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819A20-4E19-27AE-41B3-A05092C0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16" y="2280189"/>
            <a:ext cx="9664304" cy="445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0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FD7A7-5C59-44FF-B86F-6793EA7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Magic rice product</a:t>
            </a:r>
            <a:endParaRPr lang="zh-TW" altLang="en-US" sz="6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88025CF-974A-4F8E-B68C-3DD124DEF86A}"/>
              </a:ext>
            </a:extLst>
          </p:cNvPr>
          <p:cNvSpPr txBox="1"/>
          <p:nvPr/>
        </p:nvSpPr>
        <p:spPr>
          <a:xfrm>
            <a:off x="1567497" y="4694082"/>
            <a:ext cx="430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rice grains</a:t>
            </a:r>
            <a:endParaRPr lang="zh-TW" altLang="en-US" sz="7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F70592C-B274-4CEC-AFD8-DEC13DE36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816" y="1758333"/>
            <a:ext cx="2049404" cy="290195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F59D1F3-5EFC-49EA-8DDD-CDD4E491D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627" y="1758333"/>
            <a:ext cx="2533475" cy="300339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DC1D0D2-9B5A-486E-8490-1C0FD0076AFE}"/>
              </a:ext>
            </a:extLst>
          </p:cNvPr>
          <p:cNvSpPr txBox="1"/>
          <p:nvPr/>
        </p:nvSpPr>
        <p:spPr>
          <a:xfrm>
            <a:off x="6255391" y="4699421"/>
            <a:ext cx="6325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white vinegar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922827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FA69CB-C750-84F1-EB87-90D77893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DIY Paper sushi</a:t>
            </a:r>
            <a:endParaRPr lang="zh-TW" altLang="en-US" sz="66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09C30E5-AADA-CB05-9E18-DA1BCC459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80" t="61398" r="53928" b="8551"/>
          <a:stretch/>
        </p:blipFill>
        <p:spPr>
          <a:xfrm>
            <a:off x="-105139" y="1690688"/>
            <a:ext cx="12297139" cy="44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34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FA69CB-C750-84F1-EB87-90D77893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DIY Paper sushi</a:t>
            </a:r>
            <a:endParaRPr lang="zh-TW" altLang="en-US" sz="66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F5BEDBB-51AD-CCCB-FEDF-0E5F36E37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98" t="58611" r="4881" b="8551"/>
          <a:stretch/>
        </p:blipFill>
        <p:spPr>
          <a:xfrm>
            <a:off x="0" y="1465941"/>
            <a:ext cx="12204250" cy="50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8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E68561-1D9B-C47A-0999-05A9463D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Internationsal</a:t>
            </a:r>
            <a:r>
              <a:rPr lang="en-US" altLang="zh-TW" sz="7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food</a:t>
            </a:r>
            <a:endParaRPr lang="zh-TW" altLang="en-US" sz="72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B2C6A55-3EE1-EC25-7797-9AACAB766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983" y="2741541"/>
            <a:ext cx="8568743" cy="396874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D48C540-CDBE-4994-02A0-35307AAB3F08}"/>
              </a:ext>
            </a:extLst>
          </p:cNvPr>
          <p:cNvSpPr txBox="1"/>
          <p:nvPr/>
        </p:nvSpPr>
        <p:spPr>
          <a:xfrm>
            <a:off x="7636222" y="1311383"/>
            <a:ext cx="430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rice paper</a:t>
            </a:r>
            <a:endParaRPr lang="zh-TW" altLang="en-US" sz="7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6191A39-C222-FEB2-3C84-9B3147304F85}"/>
              </a:ext>
            </a:extLst>
          </p:cNvPr>
          <p:cNvSpPr txBox="1"/>
          <p:nvPr/>
        </p:nvSpPr>
        <p:spPr>
          <a:xfrm>
            <a:off x="3092740" y="2132407"/>
            <a:ext cx="9634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Vietnamese spring rolls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538011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E68561-1D9B-C47A-0999-05A9463D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Internationsal</a:t>
            </a:r>
            <a:r>
              <a:rPr lang="en-US" altLang="zh-TW" sz="7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food</a:t>
            </a:r>
            <a:endParaRPr lang="zh-TW" altLang="en-US" sz="72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6191A39-C222-FEB2-3C84-9B3147304F85}"/>
              </a:ext>
            </a:extLst>
          </p:cNvPr>
          <p:cNvSpPr txBox="1"/>
          <p:nvPr/>
        </p:nvSpPr>
        <p:spPr>
          <a:xfrm>
            <a:off x="5765602" y="1242334"/>
            <a:ext cx="7725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Korean rice cake</a:t>
            </a:r>
            <a:endParaRPr lang="zh-TW" altLang="en-US" sz="7200" dirty="0"/>
          </a:p>
        </p:txBody>
      </p:sp>
      <p:pic>
        <p:nvPicPr>
          <p:cNvPr id="8" name="內容版面配置區 5">
            <a:extLst>
              <a:ext uri="{FF2B5EF4-FFF2-40B4-BE49-F238E27FC236}">
                <a16:creationId xmlns:a16="http://schemas.microsoft.com/office/drawing/2014/main" id="{3DFA9CC8-FB62-2E1E-93AC-363000F0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91" y="2340401"/>
            <a:ext cx="10982222" cy="41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97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E68561-1D9B-C47A-0999-05A9463D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Internationsal</a:t>
            </a:r>
            <a:r>
              <a:rPr lang="en-US" altLang="zh-TW" sz="7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food</a:t>
            </a:r>
            <a:endParaRPr lang="zh-TW" altLang="en-US" sz="72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6191A39-C222-FEB2-3C84-9B3147304F85}"/>
              </a:ext>
            </a:extLst>
          </p:cNvPr>
          <p:cNvSpPr txBox="1"/>
          <p:nvPr/>
        </p:nvSpPr>
        <p:spPr>
          <a:xfrm>
            <a:off x="7491142" y="1192993"/>
            <a:ext cx="7725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Japan sushi</a:t>
            </a:r>
            <a:endParaRPr lang="zh-TW" altLang="en-US" sz="72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00D8DF8-B4F7-831A-BE9F-D38753EE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889" y="2228067"/>
            <a:ext cx="9481625" cy="44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2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FA0AA3A-9BD3-4EEE-BC8D-B45A03390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746" y="1881554"/>
            <a:ext cx="9070507" cy="419661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701BB9CC-FCA1-DD8C-E865-37D139F2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Popcorn is not made of rice.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391337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CF9BC8A-21DF-717B-7A9C-114A4C0DF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73" t="25350" r="28192" b="47819"/>
          <a:stretch/>
        </p:blipFill>
        <p:spPr>
          <a:xfrm>
            <a:off x="383476" y="1761941"/>
            <a:ext cx="10970324" cy="3334118"/>
          </a:xfr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74D1F02-E539-3A5D-C11A-E3F89E94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Farmer hard work.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09384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E1DB16-17B9-51CD-D92F-82E1EAAA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825" y="336990"/>
            <a:ext cx="10515600" cy="1325563"/>
          </a:xfrm>
        </p:spPr>
        <p:txBody>
          <a:bodyPr/>
          <a:lstStyle/>
          <a:p>
            <a:r>
              <a:rPr lang="en-US" altLang="zh-TW" b="1" i="0" dirty="0">
                <a:solidFill>
                  <a:srgbClr val="0F0F0F"/>
                </a:solidFill>
                <a:effectLst/>
                <a:latin typeface="YouTube Sans"/>
              </a:rPr>
              <a:t>Oats, Peas, Beans, and Barley Grow</a:t>
            </a:r>
            <a:endParaRPr lang="zh-TW" altLang="en-US" dirty="0"/>
          </a:p>
        </p:txBody>
      </p:sp>
      <p:pic>
        <p:nvPicPr>
          <p:cNvPr id="7" name="線上媒體 6" title="oats peas beans and barley grow | godo Song">
            <a:hlinkClick r:id="" action="ppaction://media"/>
            <a:extLst>
              <a:ext uri="{FF2B5EF4-FFF2-40B4-BE49-F238E27FC236}">
                <a16:creationId xmlns:a16="http://schemas.microsoft.com/office/drawing/2014/main" id="{5449E414-F1C4-98B9-D018-590FB4A0F0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86157" y="1589015"/>
            <a:ext cx="6419686" cy="481432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D9261A3-A4DB-E3FF-1D9D-085C08F904B1}"/>
              </a:ext>
            </a:extLst>
          </p:cNvPr>
          <p:cNvSpPr txBox="1"/>
          <p:nvPr/>
        </p:nvSpPr>
        <p:spPr>
          <a:xfrm>
            <a:off x="4400290" y="6403341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https://youtu.be/8GvOV5QO0tg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368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219CE8-1E41-45B4-842E-A562499E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86"/>
            <a:ext cx="10515600" cy="1325563"/>
          </a:xfrm>
        </p:spPr>
        <p:txBody>
          <a:bodyPr/>
          <a:lstStyle/>
          <a:p>
            <a:r>
              <a:rPr lang="en-US" altLang="zh-TW" dirty="0"/>
              <a:t>Did you find out what the </a:t>
            </a:r>
            <a:r>
              <a:rPr lang="en-US" altLang="zh-TW" b="1" dirty="0">
                <a:solidFill>
                  <a:srgbClr val="C00000"/>
                </a:solidFill>
              </a:rPr>
              <a:t>staple food </a:t>
            </a:r>
            <a:r>
              <a:rPr lang="en-US" altLang="zh-TW" dirty="0"/>
              <a:t>is?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B0148AC-A68C-4AA8-83DB-02280B622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85862"/>
            <a:ext cx="9855674" cy="44862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1789F3-71AB-4FAD-B1D3-B699E6491608}"/>
              </a:ext>
            </a:extLst>
          </p:cNvPr>
          <p:cNvSpPr/>
          <p:nvPr/>
        </p:nvSpPr>
        <p:spPr>
          <a:xfrm>
            <a:off x="2592198" y="3010161"/>
            <a:ext cx="1258349" cy="5117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AC7FE3E-BF1B-49F5-8F19-FA42E8665F7C}"/>
              </a:ext>
            </a:extLst>
          </p:cNvPr>
          <p:cNvSpPr/>
          <p:nvPr/>
        </p:nvSpPr>
        <p:spPr>
          <a:xfrm>
            <a:off x="2592198" y="3521890"/>
            <a:ext cx="1258349" cy="5117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E2F4B7F-DCE6-4B58-B70D-7B80E801E7DE}"/>
              </a:ext>
            </a:extLst>
          </p:cNvPr>
          <p:cNvSpPr/>
          <p:nvPr/>
        </p:nvSpPr>
        <p:spPr>
          <a:xfrm>
            <a:off x="2592198" y="4033619"/>
            <a:ext cx="1258349" cy="51172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A32EFE-9A28-45ED-99AF-409CE2F5325B}"/>
              </a:ext>
            </a:extLst>
          </p:cNvPr>
          <p:cNvSpPr/>
          <p:nvPr/>
        </p:nvSpPr>
        <p:spPr>
          <a:xfrm>
            <a:off x="2592198" y="4553429"/>
            <a:ext cx="1258349" cy="51172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277E54D-A55C-4608-ABD0-F9EDCFA0E5A2}"/>
              </a:ext>
            </a:extLst>
          </p:cNvPr>
          <p:cNvSpPr/>
          <p:nvPr/>
        </p:nvSpPr>
        <p:spPr>
          <a:xfrm>
            <a:off x="3850547" y="5073239"/>
            <a:ext cx="1451295" cy="511729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82732CB-32AF-44C0-9127-E4B32F262EDE}"/>
              </a:ext>
            </a:extLst>
          </p:cNvPr>
          <p:cNvSpPr txBox="1"/>
          <p:nvPr/>
        </p:nvSpPr>
        <p:spPr>
          <a:xfrm>
            <a:off x="2161563" y="5517464"/>
            <a:ext cx="7868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002060"/>
                </a:solidFill>
              </a:rPr>
              <a:t>They are made of rice.</a:t>
            </a:r>
            <a:endParaRPr lang="zh-TW" alt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83ADAA-ECD4-4AAF-8062-08DB41A9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365125"/>
            <a:ext cx="10852355" cy="13255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Draw a poster</a:t>
            </a:r>
            <a:endParaRPr lang="zh-TW" altLang="en-US" sz="66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F8705CC-F18B-2DBE-4415-B0217B955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66" t="31645" r="63593" b="32088"/>
          <a:stretch/>
        </p:blipFill>
        <p:spPr>
          <a:xfrm>
            <a:off x="4213123" y="1301848"/>
            <a:ext cx="7477432" cy="5556152"/>
          </a:xfrm>
        </p:spPr>
      </p:pic>
    </p:spTree>
    <p:extLst>
      <p:ext uri="{BB962C8B-B14F-4D97-AF65-F5344CB8AC3E}">
        <p14:creationId xmlns:p14="http://schemas.microsoft.com/office/powerpoint/2010/main" val="369856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FD7A7-5C59-44FF-B86F-6793EA7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It’s made of rice.</a:t>
            </a:r>
            <a:endParaRPr lang="zh-TW" altLang="en-US" sz="6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88025CF-974A-4F8E-B68C-3DD124DEF86A}"/>
              </a:ext>
            </a:extLst>
          </p:cNvPr>
          <p:cNvSpPr txBox="1"/>
          <p:nvPr/>
        </p:nvSpPr>
        <p:spPr>
          <a:xfrm>
            <a:off x="5919568" y="1239468"/>
            <a:ext cx="7358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Rice dumplings</a:t>
            </a:r>
            <a:endParaRPr lang="zh-TW" altLang="en-US" sz="7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E44E1E-AC8C-46EE-B103-F883F9843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54" y="2439797"/>
            <a:ext cx="9600028" cy="425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0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FD7A7-5C59-44FF-B86F-6793EA7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It’s made of rice.</a:t>
            </a:r>
            <a:endParaRPr lang="zh-TW" altLang="en-US" sz="6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88025CF-974A-4F8E-B68C-3DD124DEF86A}"/>
              </a:ext>
            </a:extLst>
          </p:cNvPr>
          <p:cNvSpPr txBox="1"/>
          <p:nvPr/>
        </p:nvSpPr>
        <p:spPr>
          <a:xfrm>
            <a:off x="8840766" y="1027906"/>
            <a:ext cx="5803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Sushi</a:t>
            </a:r>
            <a:endParaRPr lang="zh-TW" altLang="en-US" sz="72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BC8A08-4D88-D52A-2471-334CF0AB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15" y="1944297"/>
            <a:ext cx="8798170" cy="413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FD7A7-5C59-44FF-B86F-6793EA7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It’s made of rice.</a:t>
            </a:r>
            <a:endParaRPr lang="zh-TW" altLang="en-US" sz="6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88025CF-974A-4F8E-B68C-3DD124DEF86A}"/>
              </a:ext>
            </a:extLst>
          </p:cNvPr>
          <p:cNvSpPr txBox="1"/>
          <p:nvPr/>
        </p:nvSpPr>
        <p:spPr>
          <a:xfrm>
            <a:off x="5780036" y="1289693"/>
            <a:ext cx="693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Puffed rice cakes</a:t>
            </a:r>
            <a:endParaRPr lang="zh-TW" altLang="en-US" sz="7200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83608E4-25E6-8D59-6FB5-1289EE988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852" y="2249714"/>
            <a:ext cx="7973887" cy="46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FD7A7-5C59-44FF-B86F-6793EA7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It’s made of rice.</a:t>
            </a:r>
            <a:endParaRPr lang="zh-TW" altLang="en-US" sz="6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88025CF-974A-4F8E-B68C-3DD124DEF86A}"/>
              </a:ext>
            </a:extLst>
          </p:cNvPr>
          <p:cNvSpPr txBox="1"/>
          <p:nvPr/>
        </p:nvSpPr>
        <p:spPr>
          <a:xfrm>
            <a:off x="7475789" y="1079506"/>
            <a:ext cx="430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Rice cakes</a:t>
            </a:r>
            <a:endParaRPr lang="zh-TW" altLang="en-US" sz="7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7AB0E5-5B9F-4187-B84C-D021F8325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06" y="2124156"/>
            <a:ext cx="8070816" cy="473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7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FD7A7-5C59-44FF-B86F-6793EA7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It’s made of rice.</a:t>
            </a:r>
            <a:endParaRPr lang="zh-TW" altLang="en-US" sz="6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88025CF-974A-4F8E-B68C-3DD124DEF86A}"/>
              </a:ext>
            </a:extLst>
          </p:cNvPr>
          <p:cNvSpPr txBox="1"/>
          <p:nvPr/>
        </p:nvSpPr>
        <p:spPr>
          <a:xfrm>
            <a:off x="6997487" y="1090523"/>
            <a:ext cx="5038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Rice crackers</a:t>
            </a:r>
            <a:endParaRPr lang="zh-TW" altLang="en-US" sz="7200" dirty="0"/>
          </a:p>
        </p:txBody>
      </p:sp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12873444-7B7D-441B-B3A0-19F7E6287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487" y="2168172"/>
            <a:ext cx="9366281" cy="467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4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FD7A7-5C59-44FF-B86F-6793EA7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/>
              <a:t>It’s made of rice.</a:t>
            </a:r>
            <a:endParaRPr lang="zh-TW" altLang="en-US" sz="6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556D585-4D93-45F9-9379-CEB5F9437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57" y="2166054"/>
            <a:ext cx="9238808" cy="456951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88025CF-974A-4F8E-B68C-3DD124DEF86A}"/>
              </a:ext>
            </a:extLst>
          </p:cNvPr>
          <p:cNvSpPr txBox="1"/>
          <p:nvPr/>
        </p:nvSpPr>
        <p:spPr>
          <a:xfrm>
            <a:off x="8058981" y="1206858"/>
            <a:ext cx="3640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Rice balls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975116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BD48C540-CDBE-4994-02A0-35307AAB3F08}"/>
              </a:ext>
            </a:extLst>
          </p:cNvPr>
          <p:cNvSpPr txBox="1"/>
          <p:nvPr/>
        </p:nvSpPr>
        <p:spPr>
          <a:xfrm>
            <a:off x="7104012" y="1163266"/>
            <a:ext cx="5087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/>
              <a:t>Radish cake</a:t>
            </a:r>
            <a:endParaRPr lang="zh-TW" altLang="en-US" sz="72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5D0F02B-7AB7-8C90-2D12-7018888ED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542" y="2553923"/>
            <a:ext cx="11599749" cy="393895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508F54F9-805E-D4C4-5765-C6921580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600" dirty="0"/>
              <a:t>It’s made of rice.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274837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132</Words>
  <Application>Microsoft Office PowerPoint</Application>
  <PresentationFormat>寬螢幕</PresentationFormat>
  <Paragraphs>36</Paragraphs>
  <Slides>20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YouTube Sans</vt:lpstr>
      <vt:lpstr>Arial</vt:lpstr>
      <vt:lpstr>Calibri</vt:lpstr>
      <vt:lpstr>Calibri Light</vt:lpstr>
      <vt:lpstr>Office 佈景主題</vt:lpstr>
      <vt:lpstr>PowerPoint 簡報</vt:lpstr>
      <vt:lpstr>Did you find out what the staple food is?</vt:lpstr>
      <vt:lpstr>It’s made of rice.</vt:lpstr>
      <vt:lpstr>It’s made of rice.</vt:lpstr>
      <vt:lpstr>It’s made of rice.</vt:lpstr>
      <vt:lpstr>It’s made of rice.</vt:lpstr>
      <vt:lpstr>It’s made of rice.</vt:lpstr>
      <vt:lpstr>It’s made of rice.</vt:lpstr>
      <vt:lpstr>It’s made of rice.</vt:lpstr>
      <vt:lpstr>It’s made of rice.</vt:lpstr>
      <vt:lpstr>Magic rice product</vt:lpstr>
      <vt:lpstr>DIY Paper sushi</vt:lpstr>
      <vt:lpstr>DIY Paper sushi</vt:lpstr>
      <vt:lpstr>Internationsal food</vt:lpstr>
      <vt:lpstr>Internationsal food</vt:lpstr>
      <vt:lpstr>Internationsal food</vt:lpstr>
      <vt:lpstr>Popcorn is not made of rice.</vt:lpstr>
      <vt:lpstr>Farmer hard work.</vt:lpstr>
      <vt:lpstr>Oats, Peas, Beans, and Barley Grow</vt:lpstr>
      <vt:lpstr>Draw a poster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5A88</dc:creator>
  <cp:lastModifiedBy>楊筱筠</cp:lastModifiedBy>
  <cp:revision>16</cp:revision>
  <dcterms:created xsi:type="dcterms:W3CDTF">2022-10-21T06:30:17Z</dcterms:created>
  <dcterms:modified xsi:type="dcterms:W3CDTF">2022-12-23T07:13:41Z</dcterms:modified>
</cp:coreProperties>
</file>