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1" r:id="rId5"/>
    <p:sldId id="262" r:id="rId6"/>
    <p:sldId id="263" r:id="rId7"/>
    <p:sldId id="258" r:id="rId8"/>
    <p:sldId id="264" r:id="rId9"/>
    <p:sldId id="266" r:id="rId10"/>
    <p:sldId id="267" r:id="rId11"/>
    <p:sldId id="269" r:id="rId1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B5DF33-4669-4DA8-897E-D94A20EE97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23D0036-FC53-41AB-99E4-FDC5F9670C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AB6B755-03F5-4CFD-908E-18C9BC842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9BB0-7A4F-4124-B67B-72AD8044785E}" type="datetimeFigureOut">
              <a:rPr lang="zh-TW" altLang="en-US" smtClean="0"/>
              <a:t>2023/1/6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118A5AA-7F96-4C47-9753-E8E1C94E5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7D89578-658B-47CE-913E-791C52F51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66077-F66B-4E4D-882C-A59A9FFC3B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8976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605D624-3A26-41FD-BFE0-62CA6B51B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6B441EC-FCA5-4ACD-9E83-1BDCDCB28C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709899-527C-4375-B5EB-6DFE4312F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9BB0-7A4F-4124-B67B-72AD8044785E}" type="datetimeFigureOut">
              <a:rPr lang="zh-TW" altLang="en-US" smtClean="0"/>
              <a:t>2023/1/6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81B2DAE-AFE3-433A-8A7E-4EEA3FC4D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5AA720E-AE95-4E3E-9D6C-1531E03FB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66077-F66B-4E4D-882C-A59A9FFC3B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773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D5E1D0AC-FA00-4972-9E58-9C583DE0B7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BCB6208-3D02-4718-89F1-157184F0D6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22229FC-ABB0-4427-BF34-4CA29C860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9BB0-7A4F-4124-B67B-72AD8044785E}" type="datetimeFigureOut">
              <a:rPr lang="zh-TW" altLang="en-US" smtClean="0"/>
              <a:t>2023/1/6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CE83778-DF7D-40AB-AC85-484897FB0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C2126C2-5D50-4C18-83A6-D416E7DCD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66077-F66B-4E4D-882C-A59A9FFC3B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299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68B0D67-6E92-489B-A46E-CE0245DBA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AB059A6-9FDC-4481-B801-1E8F9F4EF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0BFC1AE-8DA1-4779-B158-A5526E672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9BB0-7A4F-4124-B67B-72AD8044785E}" type="datetimeFigureOut">
              <a:rPr lang="zh-TW" altLang="en-US" smtClean="0"/>
              <a:t>2023/1/6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AEF9D90-B726-4BEE-88F1-0A2D76EC5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11EDBC6-5394-42C6-87DA-55815D55D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66077-F66B-4E4D-882C-A59A9FFC3B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6627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C32AE6-5AB5-41DE-87AA-55ED2EFDE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0913636-C9A5-4FC8-842B-7C40C49F4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8CFD0B3-DAAB-4A0C-A1A7-B006A6A5F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9BB0-7A4F-4124-B67B-72AD8044785E}" type="datetimeFigureOut">
              <a:rPr lang="zh-TW" altLang="en-US" smtClean="0"/>
              <a:t>2023/1/6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25DC090-FBFB-4C30-AB2F-4ABB3EEF4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C5EF0CA-C1D5-4E97-ABE3-B5B778A4A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66077-F66B-4E4D-882C-A59A9FFC3B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7437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431B63-6948-4666-AF75-02F2BF955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7303958-37D9-4B6D-BE90-B9AD3C5A67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CBF08D6-4DEE-4B44-AC74-4B5A3905F1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60F97DC-2112-420C-9351-7E8B2B4DB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9BB0-7A4F-4124-B67B-72AD8044785E}" type="datetimeFigureOut">
              <a:rPr lang="zh-TW" altLang="en-US" smtClean="0"/>
              <a:t>2023/1/6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A30E0E4-34FD-4CF9-B99B-2F41B1BB4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1D9FB24-401C-446C-9402-C32E2E04D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66077-F66B-4E4D-882C-A59A9FFC3B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4990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5B1074-F88A-42ED-99FB-7BB7AA222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7AB5152-576C-4B40-8C05-6AB56AA4D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83315E2-B5D8-4D9D-8708-2DAF2CEA2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D2B465A-628A-45F0-A44C-142F8F3DC9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E9263AD-F0BE-4748-AF20-3A7933F644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9EEBCB7A-3EF4-4463-9EBC-3896371D5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9BB0-7A4F-4124-B67B-72AD8044785E}" type="datetimeFigureOut">
              <a:rPr lang="zh-TW" altLang="en-US" smtClean="0"/>
              <a:t>2023/1/6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67AA05A6-4911-449D-9709-9EE72ED9B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9B5FF579-666F-4162-B5C1-12D17125E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66077-F66B-4E4D-882C-A59A9FFC3B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3535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2237F50-D49F-429A-B449-51F4F982C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0CBE88C-E12F-4D77-9B16-C76494CD5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9BB0-7A4F-4124-B67B-72AD8044785E}" type="datetimeFigureOut">
              <a:rPr lang="zh-TW" altLang="en-US" smtClean="0"/>
              <a:t>2023/1/6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7ED8B5D-D649-4E3B-A6B9-38B7907A0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EC8F229-5FC6-439C-841E-46B41FEF4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66077-F66B-4E4D-882C-A59A9FFC3B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9452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E695662-E7B7-498F-AA70-3E69AD7E6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9BB0-7A4F-4124-B67B-72AD8044785E}" type="datetimeFigureOut">
              <a:rPr lang="zh-TW" altLang="en-US" smtClean="0"/>
              <a:t>2023/1/6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8A05BF14-0F25-4DF4-BF71-235C400D5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E56E23B-9627-45A3-98DF-46B8FEED4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66077-F66B-4E4D-882C-A59A9FFC3B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3044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69D9CA-A1E1-41AF-9E34-A9C0DC30D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8408205-EBD2-400A-94BA-D3557AEA5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6C0FCDF-CF06-4B55-86E5-B6A1EBB2CC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C573DED-7FD6-456E-ADA1-E6229FF8C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9BB0-7A4F-4124-B67B-72AD8044785E}" type="datetimeFigureOut">
              <a:rPr lang="zh-TW" altLang="en-US" smtClean="0"/>
              <a:t>2023/1/6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52C1CE0-DCE0-4FF6-943B-830FFA9A8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F938590-6CFF-4CC8-AF91-29540257D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66077-F66B-4E4D-882C-A59A9FFC3B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682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4C571E-9383-43DD-89E3-0E69E0F7F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78E3BAD5-1707-405C-9429-7DE02426C1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B6BA7B0-00BE-4FA2-AC2C-9D29B1AB15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B952420-5A4E-4A43-88EB-DD9E3D061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9BB0-7A4F-4124-B67B-72AD8044785E}" type="datetimeFigureOut">
              <a:rPr lang="zh-TW" altLang="en-US" smtClean="0"/>
              <a:t>2023/1/6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15F5EF4-C085-43C4-AA6A-5871DD1B0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EE58040-7D74-4C01-B653-71CB42342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66077-F66B-4E4D-882C-A59A9FFC3B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213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C4DADCD2-70BB-4493-8715-F32D7A537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20F827F-FB09-45BF-9F28-727B2DFFE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B8F96C5-6BD1-4F4D-8593-3C0771E644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59BB0-7A4F-4124-B67B-72AD8044785E}" type="datetimeFigureOut">
              <a:rPr lang="zh-TW" altLang="en-US" smtClean="0"/>
              <a:t>2023/1/6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324A7A5-D07D-4D10-8706-B70BD13445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CD5A803-7C60-4E4D-916E-6F45A0DB71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66077-F66B-4E4D-882C-A59A9FFC3B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6575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34B74D-CCE2-47E9-BC4B-71BE8C15D7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6555" y="406400"/>
            <a:ext cx="9144000" cy="2387600"/>
          </a:xfrm>
        </p:spPr>
        <p:txBody>
          <a:bodyPr>
            <a:normAutofit/>
          </a:bodyPr>
          <a:lstStyle/>
          <a:p>
            <a:r>
              <a:rPr lang="en-US" altLang="zh-TW" sz="9600" dirty="0" err="1">
                <a:latin typeface="Comic Sans MS" panose="030F0702030302020204" pitchFamily="66" charset="0"/>
              </a:rPr>
              <a:t>Ligh</a:t>
            </a:r>
            <a:r>
              <a:rPr lang="en-US" altLang="zh-TW" sz="9600" dirty="0" err="1">
                <a:latin typeface="Arial Rounded MT Bold" panose="020F0704030504030204" pitchFamily="34" charset="0"/>
              </a:rPr>
              <a:t>t</a:t>
            </a:r>
            <a:r>
              <a:rPr lang="en-US" altLang="zh-TW" sz="9600" dirty="0" err="1">
                <a:latin typeface="Comic Sans MS" panose="030F0702030302020204" pitchFamily="66" charset="0"/>
              </a:rPr>
              <a:t>&amp;Shadow</a:t>
            </a:r>
            <a:endParaRPr lang="zh-TW" altLang="en-US" sz="9600" dirty="0">
              <a:latin typeface="Comic Sans MS" panose="030F0702030302020204" pitchFamily="66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0219C9A-1A3E-4BB1-8F3B-9331527423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158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F2019409-6D81-430D-BD67-622618608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1074" y="130531"/>
            <a:ext cx="2228850" cy="2057400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C2F29888-9A4A-4F30-910B-933D5547C5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486" y="1720519"/>
            <a:ext cx="6162241" cy="4597980"/>
          </a:xfrm>
          <a:prstGeom prst="rect">
            <a:avLst/>
          </a:prstGeom>
        </p:spPr>
      </p:pic>
      <p:sp>
        <p:nvSpPr>
          <p:cNvPr id="6" name="標題 1">
            <a:extLst>
              <a:ext uri="{FF2B5EF4-FFF2-40B4-BE49-F238E27FC236}">
                <a16:creationId xmlns:a16="http://schemas.microsoft.com/office/drawing/2014/main" id="{2F4D9428-B765-4318-97CA-760ED66E8088}"/>
              </a:ext>
            </a:extLst>
          </p:cNvPr>
          <p:cNvSpPr txBox="1">
            <a:spLocks/>
          </p:cNvSpPr>
          <p:nvPr/>
        </p:nvSpPr>
        <p:spPr>
          <a:xfrm>
            <a:off x="1324320" y="268627"/>
            <a:ext cx="6971541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6000" b="1" dirty="0"/>
              <a:t>Where</a:t>
            </a:r>
            <a:r>
              <a:rPr lang="en-US" altLang="zh-TW" b="1" dirty="0"/>
              <a:t> </a:t>
            </a:r>
            <a:r>
              <a:rPr lang="en-US" altLang="zh-TW" sz="6000" b="1" dirty="0"/>
              <a:t>is</a:t>
            </a:r>
            <a:r>
              <a:rPr lang="en-US" altLang="zh-TW" b="1" dirty="0"/>
              <a:t> </a:t>
            </a:r>
            <a:r>
              <a:rPr lang="en-US" altLang="zh-TW" sz="6000" b="1" dirty="0"/>
              <a:t>the</a:t>
            </a:r>
            <a:r>
              <a:rPr lang="en-US" altLang="zh-TW" b="1" dirty="0"/>
              <a:t> </a:t>
            </a:r>
            <a:r>
              <a:rPr lang="en-US" altLang="zh-TW" sz="6000" dirty="0">
                <a:solidFill>
                  <a:srgbClr val="FF0000"/>
                </a:solidFill>
              </a:rPr>
              <a:t>Sh</a:t>
            </a:r>
            <a:r>
              <a:rPr lang="en-US" altLang="zh-TW" sz="60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altLang="zh-TW" sz="6000" dirty="0">
                <a:solidFill>
                  <a:srgbClr val="FF0000"/>
                </a:solidFill>
              </a:rPr>
              <a:t>dow </a:t>
            </a:r>
            <a:r>
              <a:rPr lang="en-US" altLang="zh-TW" sz="6000" b="1" dirty="0"/>
              <a:t>?</a:t>
            </a:r>
            <a:endParaRPr lang="zh-TW" altLang="en-US" sz="6000" b="1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FFFDACC0-0D28-4113-B2EC-704DDAEC525A}"/>
              </a:ext>
            </a:extLst>
          </p:cNvPr>
          <p:cNvSpPr txBox="1"/>
          <p:nvPr/>
        </p:nvSpPr>
        <p:spPr>
          <a:xfrm>
            <a:off x="3192755" y="4319821"/>
            <a:ext cx="38226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400" dirty="0">
                <a:solidFill>
                  <a:srgbClr val="FF0000"/>
                </a:solidFill>
              </a:rPr>
              <a:t>Sh</a:t>
            </a:r>
            <a:r>
              <a:rPr lang="en-US" altLang="zh-TW" sz="54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altLang="zh-TW" sz="5400" dirty="0">
                <a:solidFill>
                  <a:srgbClr val="FF0000"/>
                </a:solidFill>
              </a:rPr>
              <a:t>dow</a:t>
            </a:r>
            <a:endParaRPr lang="zh-TW" alt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5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09B9D4E-187B-47B1-8318-3FF79F456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229" y="1804181"/>
            <a:ext cx="4408358" cy="1325563"/>
          </a:xfrm>
        </p:spPr>
        <p:txBody>
          <a:bodyPr/>
          <a:lstStyle/>
          <a:p>
            <a:r>
              <a:rPr lang="zh-TW" altLang="en-US" dirty="0"/>
              <a:t> </a:t>
            </a:r>
            <a:r>
              <a:rPr lang="en-US" altLang="zh-TW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Finish </a:t>
            </a:r>
            <a:br>
              <a:rPr lang="en-US" altLang="zh-TW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zh-TW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the worksheet</a:t>
            </a:r>
            <a:endParaRPr lang="zh-TW" altLang="en-US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81A62222-24A2-4DFA-948B-EA3FE7BAFE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01587" y="108654"/>
            <a:ext cx="4408358" cy="6749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523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5E66C1-430B-4B57-A075-FB11EC81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174" y="29343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altLang="zh-TW" dirty="0">
                <a:latin typeface="Comic Sans MS" panose="030F0702030302020204" pitchFamily="66" charset="0"/>
              </a:rPr>
              <a:t>    </a:t>
            </a:r>
            <a:r>
              <a:rPr lang="en-US" altLang="zh-TW" sz="9600" dirty="0">
                <a:solidFill>
                  <a:srgbClr val="FF0000"/>
                </a:solidFill>
                <a:latin typeface="Comic Sans MS" panose="030F0702030302020204" pitchFamily="66" charset="0"/>
              </a:rPr>
              <a:t>Ligh</a:t>
            </a:r>
            <a:r>
              <a:rPr lang="en-US" altLang="zh-TW" sz="9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t</a:t>
            </a:r>
            <a:endParaRPr lang="zh-TW" altLang="en-US" sz="96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677DC8B-3723-4BF6-9876-A9CA8532E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4087" y="1838877"/>
            <a:ext cx="8335617" cy="4351338"/>
          </a:xfrm>
        </p:spPr>
        <p:txBody>
          <a:bodyPr/>
          <a:lstStyle/>
          <a:p>
            <a:pPr marL="0" indent="0">
              <a:buNone/>
            </a:pPr>
            <a:endParaRPr lang="en-US" altLang="zh-TW" sz="5400" dirty="0"/>
          </a:p>
          <a:p>
            <a:pPr marL="0" indent="0">
              <a:buNone/>
            </a:pPr>
            <a:r>
              <a:rPr lang="zh-TW" altLang="en-US" sz="5400" dirty="0"/>
              <a:t>    </a:t>
            </a:r>
            <a:r>
              <a:rPr lang="en-US" altLang="zh-TW" sz="5400" dirty="0"/>
              <a:t>Sun</a:t>
            </a:r>
          </a:p>
          <a:p>
            <a:pPr marL="0" indent="0">
              <a:buNone/>
            </a:pPr>
            <a:r>
              <a:rPr lang="zh-TW" altLang="en-US" sz="5400" dirty="0"/>
              <a:t>  </a:t>
            </a:r>
            <a:endParaRPr lang="en-US" altLang="zh-TW" sz="5400" dirty="0"/>
          </a:p>
          <a:p>
            <a:pPr marL="0" indent="0">
              <a:buNone/>
            </a:pPr>
            <a:r>
              <a:rPr lang="zh-TW" altLang="en-US" sz="5400" dirty="0"/>
              <a:t>                      </a:t>
            </a:r>
            <a:r>
              <a:rPr lang="en-US" altLang="zh-TW" sz="5400" dirty="0"/>
              <a:t>Flashli</a:t>
            </a:r>
            <a:r>
              <a:rPr lang="en-US" altLang="zh-TW" sz="5400" dirty="0">
                <a:latin typeface="Comic Sans MS" panose="030F0702030302020204" pitchFamily="66" charset="0"/>
              </a:rPr>
              <a:t>g</a:t>
            </a:r>
            <a:r>
              <a:rPr lang="en-US" altLang="zh-TW" sz="5400" dirty="0"/>
              <a:t>ht  </a:t>
            </a:r>
          </a:p>
          <a:p>
            <a:endParaRPr lang="en-US" altLang="zh-TW" dirty="0"/>
          </a:p>
          <a:p>
            <a:endParaRPr lang="en-US" altLang="zh-TW" sz="5400" dirty="0"/>
          </a:p>
          <a:p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C7A19269-6EE9-4400-BC87-67230D5A5A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331" y="1643201"/>
            <a:ext cx="1934616" cy="1785799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04911EB5-1877-43BD-B6D4-D9EC4A3B74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8923" y="2765886"/>
            <a:ext cx="3400900" cy="3620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01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DED8DBE-6CB8-402D-81CA-B95BBBBF6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9600" dirty="0">
                <a:solidFill>
                  <a:srgbClr val="FF0000"/>
                </a:solidFill>
                <a:latin typeface="Comic Sans MS" panose="030F0702030302020204" pitchFamily="66" charset="0"/>
              </a:rPr>
              <a:t>    </a:t>
            </a:r>
            <a:r>
              <a:rPr lang="en-US" altLang="zh-TW" sz="9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Shadow</a:t>
            </a:r>
            <a:endParaRPr lang="zh-TW" altLang="en-US" sz="96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5E9C2DD5-1F53-425F-817B-3999F3ADFA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7472" y="1899701"/>
            <a:ext cx="7154273" cy="4229690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0A40FF87-B077-4AD5-9CD5-687192115124}"/>
              </a:ext>
            </a:extLst>
          </p:cNvPr>
          <p:cNvSpPr/>
          <p:nvPr/>
        </p:nvSpPr>
        <p:spPr>
          <a:xfrm>
            <a:off x="2822713" y="5205654"/>
            <a:ext cx="29287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dirty="0">
                <a:solidFill>
                  <a:srgbClr val="C00000"/>
                </a:solidFill>
              </a:rPr>
              <a:t>    Sh</a:t>
            </a:r>
            <a:r>
              <a:rPr lang="en-US" altLang="zh-TW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a</a:t>
            </a:r>
            <a:r>
              <a:rPr lang="en-US" altLang="zh-TW" sz="3200" dirty="0">
                <a:solidFill>
                  <a:srgbClr val="C00000"/>
                </a:solidFill>
              </a:rPr>
              <a:t>dow</a:t>
            </a:r>
            <a:endParaRPr lang="zh-TW" alt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55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02FF14E-A508-4E2E-9F25-122880C90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9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Where</a:t>
            </a:r>
            <a:r>
              <a:rPr lang="en-US" altLang="zh-TW" dirty="0"/>
              <a:t> </a:t>
            </a:r>
            <a:r>
              <a:rPr lang="en-US" altLang="zh-TW" sz="10700" b="1" dirty="0"/>
              <a:t>is</a:t>
            </a:r>
            <a:r>
              <a:rPr lang="en-US" altLang="zh-TW" dirty="0"/>
              <a:t> </a:t>
            </a:r>
            <a:r>
              <a:rPr lang="en-US" altLang="zh-TW" sz="10700" b="1" dirty="0"/>
              <a:t>the</a:t>
            </a:r>
            <a:r>
              <a:rPr lang="en-US" altLang="zh-TW" dirty="0"/>
              <a:t> </a:t>
            </a:r>
            <a:r>
              <a:rPr lang="en-US" altLang="zh-TW" sz="10700" b="1" dirty="0">
                <a:solidFill>
                  <a:srgbClr val="FF0000"/>
                </a:solidFill>
              </a:rPr>
              <a:t>li</a:t>
            </a:r>
            <a:r>
              <a:rPr lang="en-US" altLang="zh-TW" sz="10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g</a:t>
            </a:r>
            <a:r>
              <a:rPr lang="en-US" altLang="zh-TW" sz="10700" b="1" dirty="0">
                <a:solidFill>
                  <a:srgbClr val="FF0000"/>
                </a:solidFill>
              </a:rPr>
              <a:t>ht</a:t>
            </a:r>
            <a:r>
              <a:rPr lang="en-US" altLang="zh-TW" sz="10700" b="1" dirty="0"/>
              <a:t>?</a:t>
            </a:r>
            <a:endParaRPr lang="zh-TW" altLang="en-US" sz="10700" b="1" dirty="0"/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8F815066-A0BD-4629-B55E-FDBCD54B6B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4523" y="2052527"/>
            <a:ext cx="7154273" cy="4229690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7776390F-3E87-467E-9783-58327A3200DE}"/>
              </a:ext>
            </a:extLst>
          </p:cNvPr>
          <p:cNvSpPr txBox="1"/>
          <p:nvPr/>
        </p:nvSpPr>
        <p:spPr>
          <a:xfrm>
            <a:off x="2969215" y="5226365"/>
            <a:ext cx="25701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400" dirty="0">
                <a:solidFill>
                  <a:srgbClr val="FF0000"/>
                </a:solidFill>
              </a:rPr>
              <a:t>Sh</a:t>
            </a:r>
            <a:r>
              <a:rPr lang="en-US" altLang="zh-TW" sz="54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altLang="zh-TW" sz="5400" dirty="0">
                <a:solidFill>
                  <a:srgbClr val="FF0000"/>
                </a:solidFill>
              </a:rPr>
              <a:t>dow</a:t>
            </a:r>
            <a:endParaRPr lang="zh-TW" alt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416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02FF14E-A508-4E2E-9F25-122880C90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1639" y="401582"/>
            <a:ext cx="7022284" cy="1325563"/>
          </a:xfrm>
        </p:spPr>
        <p:txBody>
          <a:bodyPr/>
          <a:lstStyle/>
          <a:p>
            <a:r>
              <a:rPr lang="en-US" altLang="zh-TW" sz="6000" b="1" dirty="0"/>
              <a:t>Where</a:t>
            </a:r>
            <a:r>
              <a:rPr lang="en-US" altLang="zh-TW" b="1" dirty="0"/>
              <a:t> </a:t>
            </a:r>
            <a:r>
              <a:rPr lang="en-US" altLang="zh-TW" sz="6000" b="1" dirty="0"/>
              <a:t>is</a:t>
            </a:r>
            <a:r>
              <a:rPr lang="en-US" altLang="zh-TW" b="1" dirty="0"/>
              <a:t> </a:t>
            </a:r>
            <a:r>
              <a:rPr lang="en-US" altLang="zh-TW" sz="6000" b="1" dirty="0"/>
              <a:t>the</a:t>
            </a:r>
            <a:r>
              <a:rPr lang="en-US" altLang="zh-TW" b="1" dirty="0"/>
              <a:t> </a:t>
            </a:r>
            <a:r>
              <a:rPr lang="en-US" altLang="zh-TW" sz="6000" b="1" dirty="0"/>
              <a:t>li</a:t>
            </a:r>
            <a:r>
              <a:rPr lang="en-US" altLang="zh-TW" sz="6000" b="1" dirty="0">
                <a:latin typeface="Comic Sans MS" panose="030F0702030302020204" pitchFamily="66" charset="0"/>
              </a:rPr>
              <a:t>g</a:t>
            </a:r>
            <a:r>
              <a:rPr lang="en-US" altLang="zh-TW" sz="6000" b="1" dirty="0"/>
              <a:t>ht?</a:t>
            </a:r>
            <a:endParaRPr lang="zh-TW" altLang="en-US" sz="6000" b="1" dirty="0"/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8F815066-A0BD-4629-B55E-FDBCD54B6B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62790" y="1720519"/>
            <a:ext cx="7804345" cy="4614020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F2019409-6D81-430D-BD67-622618608A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210" y="29037"/>
            <a:ext cx="2228850" cy="2057400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AB0C0FDC-23E3-4313-A00A-7A71A81CB1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060" y="29037"/>
            <a:ext cx="2228850" cy="2057400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B6B3D64C-C65F-4A25-9033-D4EEB05F5F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7135" y="4277139"/>
            <a:ext cx="2228850" cy="2057400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DC234C6F-6299-408C-B0DC-4AEB11780F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8552" y="4501742"/>
            <a:ext cx="222885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623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8F815066-A0BD-4629-B55E-FDBCD54B6B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9846" y="1920005"/>
            <a:ext cx="7154273" cy="4229690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F2019409-6D81-430D-BD67-622618608A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8507" y="504387"/>
            <a:ext cx="2228850" cy="2057400"/>
          </a:xfrm>
          <a:prstGeom prst="rect">
            <a:avLst/>
          </a:prstGeom>
        </p:spPr>
      </p:pic>
      <p:sp>
        <p:nvSpPr>
          <p:cNvPr id="3" name="文字方塊 2">
            <a:extLst>
              <a:ext uri="{FF2B5EF4-FFF2-40B4-BE49-F238E27FC236}">
                <a16:creationId xmlns:a16="http://schemas.microsoft.com/office/drawing/2014/main" id="{D396FF83-E5DE-4F4B-817B-85A179BA9E26}"/>
              </a:ext>
            </a:extLst>
          </p:cNvPr>
          <p:cNvSpPr txBox="1"/>
          <p:nvPr/>
        </p:nvSpPr>
        <p:spPr>
          <a:xfrm>
            <a:off x="9366395" y="2539386"/>
            <a:ext cx="28019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7200" dirty="0">
                <a:solidFill>
                  <a:srgbClr val="FF0000"/>
                </a:solidFill>
              </a:rPr>
              <a:t>Sun</a:t>
            </a:r>
            <a:endParaRPr lang="zh-TW" altLang="en-US" sz="7200" dirty="0">
              <a:solidFill>
                <a:srgbClr val="FF0000"/>
              </a:solidFill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293D02AE-2B76-47C9-A9A8-10DD9C4CBB86}"/>
              </a:ext>
            </a:extLst>
          </p:cNvPr>
          <p:cNvSpPr txBox="1">
            <a:spLocks/>
          </p:cNvSpPr>
          <p:nvPr/>
        </p:nvSpPr>
        <p:spPr>
          <a:xfrm>
            <a:off x="1676400" y="504387"/>
            <a:ext cx="70222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6000" b="1" dirty="0"/>
              <a:t>Where</a:t>
            </a:r>
            <a:r>
              <a:rPr lang="en-US" altLang="zh-TW" b="1" dirty="0"/>
              <a:t> </a:t>
            </a:r>
            <a:r>
              <a:rPr lang="en-US" altLang="zh-TW" sz="6000" b="1" dirty="0"/>
              <a:t>is</a:t>
            </a:r>
            <a:r>
              <a:rPr lang="en-US" altLang="zh-TW" b="1" dirty="0"/>
              <a:t> </a:t>
            </a:r>
            <a:r>
              <a:rPr lang="en-US" altLang="zh-TW" sz="6000" b="1" dirty="0"/>
              <a:t>the</a:t>
            </a:r>
            <a:r>
              <a:rPr lang="en-US" altLang="zh-TW" b="1" dirty="0"/>
              <a:t> </a:t>
            </a:r>
            <a:r>
              <a:rPr lang="en-US" altLang="zh-TW" sz="6000" b="1" dirty="0"/>
              <a:t>li</a:t>
            </a:r>
            <a:r>
              <a:rPr lang="en-US" altLang="zh-TW" sz="6000" b="1" dirty="0">
                <a:latin typeface="Comic Sans MS" panose="030F0702030302020204" pitchFamily="66" charset="0"/>
              </a:rPr>
              <a:t>g</a:t>
            </a:r>
            <a:r>
              <a:rPr lang="en-US" altLang="zh-TW" sz="6000" b="1" dirty="0"/>
              <a:t>ht?</a:t>
            </a:r>
            <a:endParaRPr lang="zh-TW" alt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95404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內容版面配置區 7">
            <a:extLst>
              <a:ext uri="{FF2B5EF4-FFF2-40B4-BE49-F238E27FC236}">
                <a16:creationId xmlns:a16="http://schemas.microsoft.com/office/drawing/2014/main" id="{FE6B2C9D-DCDE-4E78-85D6-C0A6604504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53"/>
          <a:stretch/>
        </p:blipFill>
        <p:spPr>
          <a:xfrm>
            <a:off x="4149754" y="1625941"/>
            <a:ext cx="3892490" cy="4237218"/>
          </a:xfr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B3497811-6C1C-44F4-8357-7BAA9C42D0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2" t="24634" r="59973" b="-399"/>
          <a:stretch/>
        </p:blipFill>
        <p:spPr>
          <a:xfrm>
            <a:off x="913000" y="2679287"/>
            <a:ext cx="2214344" cy="3183872"/>
          </a:xfrm>
          <a:prstGeom prst="rect">
            <a:avLst/>
          </a:prstGeom>
        </p:spPr>
      </p:pic>
      <p:pic>
        <p:nvPicPr>
          <p:cNvPr id="11" name="圖片 10">
            <a:extLst>
              <a:ext uri="{FF2B5EF4-FFF2-40B4-BE49-F238E27FC236}">
                <a16:creationId xmlns:a16="http://schemas.microsoft.com/office/drawing/2014/main" id="{9C8EADD9-5D95-4924-A0C4-CCD98905497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2" t="24634" r="59973" b="-399"/>
          <a:stretch/>
        </p:blipFill>
        <p:spPr>
          <a:xfrm rot="10800000">
            <a:off x="9238026" y="2585206"/>
            <a:ext cx="2214344" cy="3183872"/>
          </a:xfrm>
          <a:prstGeom prst="rect">
            <a:avLst/>
          </a:prstGeom>
        </p:spPr>
      </p:pic>
      <p:sp>
        <p:nvSpPr>
          <p:cNvPr id="6" name="標題 1">
            <a:extLst>
              <a:ext uri="{FF2B5EF4-FFF2-40B4-BE49-F238E27FC236}">
                <a16:creationId xmlns:a16="http://schemas.microsoft.com/office/drawing/2014/main" id="{74073545-A3FE-4366-B4AA-7BB399910950}"/>
              </a:ext>
            </a:extLst>
          </p:cNvPr>
          <p:cNvSpPr txBox="1">
            <a:spLocks/>
          </p:cNvSpPr>
          <p:nvPr/>
        </p:nvSpPr>
        <p:spPr>
          <a:xfrm>
            <a:off x="1694960" y="123286"/>
            <a:ext cx="70222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6000" b="1" dirty="0"/>
              <a:t>Where</a:t>
            </a:r>
            <a:r>
              <a:rPr lang="en-US" altLang="zh-TW" b="1" dirty="0"/>
              <a:t> </a:t>
            </a:r>
            <a:r>
              <a:rPr lang="en-US" altLang="zh-TW" sz="6000" b="1" dirty="0"/>
              <a:t>is</a:t>
            </a:r>
            <a:r>
              <a:rPr lang="en-US" altLang="zh-TW" b="1" dirty="0"/>
              <a:t> </a:t>
            </a:r>
            <a:r>
              <a:rPr lang="en-US" altLang="zh-TW" sz="6000" b="1" dirty="0"/>
              <a:t>the</a:t>
            </a:r>
            <a:r>
              <a:rPr lang="en-US" altLang="zh-TW" b="1" dirty="0"/>
              <a:t> </a:t>
            </a:r>
            <a:r>
              <a:rPr lang="en-US" altLang="zh-TW" sz="6000" b="1" dirty="0">
                <a:solidFill>
                  <a:srgbClr val="FF0000"/>
                </a:solidFill>
              </a:rPr>
              <a:t>li</a:t>
            </a:r>
            <a:r>
              <a:rPr lang="en-US" altLang="zh-TW" sz="6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g</a:t>
            </a:r>
            <a:r>
              <a:rPr lang="en-US" altLang="zh-TW" sz="6000" b="1" dirty="0">
                <a:solidFill>
                  <a:srgbClr val="FF0000"/>
                </a:solidFill>
              </a:rPr>
              <a:t>ht</a:t>
            </a:r>
            <a:r>
              <a:rPr lang="en-US" altLang="zh-TW" sz="6000" b="1" dirty="0"/>
              <a:t>?</a:t>
            </a:r>
            <a:endParaRPr lang="zh-TW" altLang="en-US" sz="6000" b="1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00242719-82C8-491D-B015-28762F4AE0D7}"/>
              </a:ext>
            </a:extLst>
          </p:cNvPr>
          <p:cNvSpPr txBox="1"/>
          <p:nvPr/>
        </p:nvSpPr>
        <p:spPr>
          <a:xfrm>
            <a:off x="6255026" y="4478847"/>
            <a:ext cx="38226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400" dirty="0">
                <a:solidFill>
                  <a:srgbClr val="FF0000"/>
                </a:solidFill>
              </a:rPr>
              <a:t>Sh</a:t>
            </a:r>
            <a:r>
              <a:rPr lang="en-US" altLang="zh-TW" sz="54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altLang="zh-TW" sz="5400" dirty="0">
                <a:solidFill>
                  <a:srgbClr val="FF0000"/>
                </a:solidFill>
              </a:rPr>
              <a:t>dow</a:t>
            </a:r>
            <a:endParaRPr lang="zh-TW" alt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533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內容版面配置區 7">
            <a:extLst>
              <a:ext uri="{FF2B5EF4-FFF2-40B4-BE49-F238E27FC236}">
                <a16:creationId xmlns:a16="http://schemas.microsoft.com/office/drawing/2014/main" id="{FE6B2C9D-DCDE-4E78-85D6-C0A6604504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53"/>
          <a:stretch/>
        </p:blipFill>
        <p:spPr>
          <a:xfrm>
            <a:off x="4921676" y="1650241"/>
            <a:ext cx="4477628" cy="4874177"/>
          </a:xfr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B3497811-6C1C-44F4-8357-7BAA9C42D0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2" t="24634" r="59973" b="-399"/>
          <a:stretch/>
        </p:blipFill>
        <p:spPr>
          <a:xfrm>
            <a:off x="3167382" y="3005290"/>
            <a:ext cx="2214344" cy="3183872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CEEE6D4F-FB51-483A-B4EF-DBBBDB2A57B9}"/>
              </a:ext>
            </a:extLst>
          </p:cNvPr>
          <p:cNvSpPr txBox="1"/>
          <p:nvPr/>
        </p:nvSpPr>
        <p:spPr>
          <a:xfrm>
            <a:off x="1585777" y="2081960"/>
            <a:ext cx="38924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400" dirty="0">
                <a:solidFill>
                  <a:srgbClr val="FF0000"/>
                </a:solidFill>
              </a:rPr>
              <a:t>fl</a:t>
            </a:r>
            <a:r>
              <a:rPr lang="en-US" altLang="zh-TW" sz="54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altLang="zh-TW" sz="5400" dirty="0">
                <a:solidFill>
                  <a:srgbClr val="FF0000"/>
                </a:solidFill>
              </a:rPr>
              <a:t>shli</a:t>
            </a:r>
            <a:r>
              <a:rPr lang="en-US" altLang="zh-TW" sz="5400" dirty="0">
                <a:solidFill>
                  <a:srgbClr val="FF0000"/>
                </a:solidFill>
                <a:latin typeface="Comic Sans MS" panose="030F0702030302020204" pitchFamily="66" charset="0"/>
              </a:rPr>
              <a:t>g</a:t>
            </a:r>
            <a:r>
              <a:rPr lang="en-US" altLang="zh-TW" sz="5400" dirty="0">
                <a:solidFill>
                  <a:srgbClr val="FF0000"/>
                </a:solidFill>
              </a:rPr>
              <a:t>ht</a:t>
            </a:r>
            <a:endParaRPr lang="zh-TW" altLang="en-US" sz="5400" dirty="0">
              <a:solidFill>
                <a:srgbClr val="FF0000"/>
              </a:solidFill>
            </a:endParaRPr>
          </a:p>
        </p:txBody>
      </p:sp>
      <p:sp>
        <p:nvSpPr>
          <p:cNvPr id="9" name="標題 1">
            <a:extLst>
              <a:ext uri="{FF2B5EF4-FFF2-40B4-BE49-F238E27FC236}">
                <a16:creationId xmlns:a16="http://schemas.microsoft.com/office/drawing/2014/main" id="{F2EB26A9-D5D8-4CAC-95F1-0B3BAFFD6A0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54338" y="214313"/>
            <a:ext cx="6283325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6000" b="1" dirty="0"/>
              <a:t>Where</a:t>
            </a:r>
            <a:r>
              <a:rPr lang="en-US" altLang="zh-TW" b="1" dirty="0"/>
              <a:t> </a:t>
            </a:r>
            <a:r>
              <a:rPr lang="en-US" altLang="zh-TW" sz="6000" b="1" dirty="0"/>
              <a:t>is</a:t>
            </a:r>
            <a:r>
              <a:rPr lang="en-US" altLang="zh-TW" b="1" dirty="0"/>
              <a:t> </a:t>
            </a:r>
            <a:r>
              <a:rPr lang="en-US" altLang="zh-TW" sz="6000" b="1" dirty="0"/>
              <a:t>the</a:t>
            </a:r>
            <a:r>
              <a:rPr lang="en-US" altLang="zh-TW" b="1" dirty="0"/>
              <a:t> </a:t>
            </a:r>
            <a:r>
              <a:rPr lang="en-US" altLang="zh-TW" sz="6000" b="1" dirty="0">
                <a:solidFill>
                  <a:srgbClr val="FF0000"/>
                </a:solidFill>
              </a:rPr>
              <a:t>li</a:t>
            </a:r>
            <a:r>
              <a:rPr lang="en-US" altLang="zh-TW" sz="6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g</a:t>
            </a:r>
            <a:r>
              <a:rPr lang="en-US" altLang="zh-TW" sz="6000" b="1" dirty="0">
                <a:solidFill>
                  <a:srgbClr val="FF0000"/>
                </a:solidFill>
              </a:rPr>
              <a:t>ht</a:t>
            </a:r>
            <a:r>
              <a:rPr lang="en-US" altLang="zh-TW" sz="6000" b="1" dirty="0"/>
              <a:t>?</a:t>
            </a:r>
            <a:endParaRPr lang="zh-TW" alt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262022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F2019409-6D81-430D-BD67-622618608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8796" y="806392"/>
            <a:ext cx="2228850" cy="2057400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C2F29888-9A4A-4F30-910B-933D5547C5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354" y="1720519"/>
            <a:ext cx="6162241" cy="4597980"/>
          </a:xfrm>
          <a:prstGeom prst="rect">
            <a:avLst/>
          </a:prstGeom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id="{513373CF-8B9C-438E-8E6B-0D99C10F8C3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05" t="-1095" r="39918" b="1095"/>
          <a:stretch/>
        </p:blipFill>
        <p:spPr>
          <a:xfrm flipH="1">
            <a:off x="5691496" y="1661020"/>
            <a:ext cx="3254927" cy="4657479"/>
          </a:xfrm>
          <a:prstGeom prst="rect">
            <a:avLst/>
          </a:prstGeom>
        </p:spPr>
      </p:pic>
      <p:sp>
        <p:nvSpPr>
          <p:cNvPr id="10" name="標題 1">
            <a:extLst>
              <a:ext uri="{FF2B5EF4-FFF2-40B4-BE49-F238E27FC236}">
                <a16:creationId xmlns:a16="http://schemas.microsoft.com/office/drawing/2014/main" id="{9B166DB4-52D4-49CF-B53A-E408F8C82B7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35634" y="365208"/>
            <a:ext cx="6283325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6000" b="1" dirty="0"/>
              <a:t>Where</a:t>
            </a:r>
            <a:r>
              <a:rPr lang="en-US" altLang="zh-TW" b="1" dirty="0"/>
              <a:t> </a:t>
            </a:r>
            <a:r>
              <a:rPr lang="en-US" altLang="zh-TW" sz="6000" b="1" dirty="0"/>
              <a:t>is</a:t>
            </a:r>
            <a:r>
              <a:rPr lang="en-US" altLang="zh-TW" b="1" dirty="0"/>
              <a:t> </a:t>
            </a:r>
            <a:r>
              <a:rPr lang="en-US" altLang="zh-TW" sz="6000" b="1" dirty="0"/>
              <a:t>the</a:t>
            </a:r>
            <a:r>
              <a:rPr lang="en-US" altLang="zh-TW" b="1" dirty="0"/>
              <a:t> </a:t>
            </a:r>
            <a:r>
              <a:rPr lang="en-US" altLang="zh-TW" sz="6000" dirty="0">
                <a:solidFill>
                  <a:srgbClr val="FF0000"/>
                </a:solidFill>
              </a:rPr>
              <a:t>Sh</a:t>
            </a:r>
            <a:r>
              <a:rPr lang="en-US" altLang="zh-TW" sz="60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altLang="zh-TW" sz="6000" dirty="0">
                <a:solidFill>
                  <a:srgbClr val="FF0000"/>
                </a:solidFill>
              </a:rPr>
              <a:t>dow</a:t>
            </a:r>
            <a:r>
              <a:rPr lang="en-US" altLang="zh-TW" sz="6000" b="1" dirty="0"/>
              <a:t>?</a:t>
            </a:r>
            <a:endParaRPr lang="zh-TW" altLang="en-US" sz="6000" b="1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7BCB9897-4006-4602-82D4-3A9F1F74C716}"/>
              </a:ext>
            </a:extLst>
          </p:cNvPr>
          <p:cNvSpPr txBox="1"/>
          <p:nvPr/>
        </p:nvSpPr>
        <p:spPr>
          <a:xfrm>
            <a:off x="10026684" y="2671907"/>
            <a:ext cx="28019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7200" dirty="0">
                <a:solidFill>
                  <a:srgbClr val="FF0000"/>
                </a:solidFill>
              </a:rPr>
              <a:t>Sun</a:t>
            </a:r>
            <a:endParaRPr lang="zh-TW" altLang="en-US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773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61</Words>
  <Application>Microsoft Office PowerPoint</Application>
  <PresentationFormat>寬螢幕</PresentationFormat>
  <Paragraphs>23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8" baseType="lpstr">
      <vt:lpstr>新細明體</vt:lpstr>
      <vt:lpstr>Arial</vt:lpstr>
      <vt:lpstr>Arial Rounded MT Bold</vt:lpstr>
      <vt:lpstr>Calibri</vt:lpstr>
      <vt:lpstr>Calibri Light</vt:lpstr>
      <vt:lpstr>Comic Sans MS</vt:lpstr>
      <vt:lpstr>Office 佈景主題</vt:lpstr>
      <vt:lpstr>Light&amp;Shadow</vt:lpstr>
      <vt:lpstr>    Light</vt:lpstr>
      <vt:lpstr>    Shadow</vt:lpstr>
      <vt:lpstr>Where is the light?</vt:lpstr>
      <vt:lpstr>Where is the light?</vt:lpstr>
      <vt:lpstr>PowerPoint 簡報</vt:lpstr>
      <vt:lpstr>PowerPoint 簡報</vt:lpstr>
      <vt:lpstr>Where is the light?</vt:lpstr>
      <vt:lpstr>Where is the Shadow?</vt:lpstr>
      <vt:lpstr>PowerPoint 簡報</vt:lpstr>
      <vt:lpstr> Finish      the worksheet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Light&amp;Shadow</dc:title>
  <dc:creator>5A88</dc:creator>
  <cp:lastModifiedBy>Roki</cp:lastModifiedBy>
  <cp:revision>17</cp:revision>
  <dcterms:created xsi:type="dcterms:W3CDTF">2022-10-21T06:23:52Z</dcterms:created>
  <dcterms:modified xsi:type="dcterms:W3CDTF">2023-01-06T04:42:36Z</dcterms:modified>
</cp:coreProperties>
</file>