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42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88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8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91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066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35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210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93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19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5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64F6B-76A2-4C57-90C8-A879F0779687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8F8CF-19A9-4851-99B0-96734E7C2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06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hildren.moc.gov.tw/animate_list?type=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紅瓦厝國小閱讀課之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停課繼續讀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88008" y="3913632"/>
            <a:ext cx="9144000" cy="146304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文化部繪本花園</a:t>
            </a:r>
            <a:r>
              <a:rPr lang="en-US" altLang="zh-TW" sz="3200" dirty="0" smtClean="0">
                <a:hlinkClick r:id="rId2"/>
              </a:rPr>
              <a:t>https://</a:t>
            </a:r>
            <a:r>
              <a:rPr lang="en-US" altLang="zh-TW" sz="3200" dirty="0" err="1" smtClean="0">
                <a:hlinkClick r:id="rId2"/>
              </a:rPr>
              <a:t>children.moc.gov.tw</a:t>
            </a:r>
            <a:r>
              <a:rPr lang="en-US" altLang="zh-TW" sz="3200" dirty="0" smtClean="0">
                <a:hlinkClick r:id="rId2"/>
              </a:rPr>
              <a:t>/</a:t>
            </a:r>
            <a:r>
              <a:rPr lang="en-US" altLang="zh-TW" sz="3200" dirty="0" err="1" smtClean="0">
                <a:hlinkClick r:id="rId2"/>
              </a:rPr>
              <a:t>animate_list?type</a:t>
            </a:r>
            <a:r>
              <a:rPr lang="en-US" altLang="zh-TW" sz="3200" dirty="0" smtClean="0">
                <a:hlinkClick r:id="rId2"/>
              </a:rPr>
              <a:t>=1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2942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輸入關鍵字</a:t>
            </a:r>
            <a:r>
              <a:rPr lang="en-US" altLang="zh-TW" b="1" dirty="0" smtClean="0"/>
              <a:t>“</a:t>
            </a:r>
            <a:r>
              <a:rPr lang="zh-TW" altLang="en-US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繪本花園</a:t>
            </a:r>
            <a:r>
              <a:rPr lang="en-US" altLang="zh-TW" b="1" dirty="0" smtClean="0"/>
              <a:t>”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78" y="1427988"/>
            <a:ext cx="7916996" cy="5294376"/>
          </a:xfrm>
        </p:spPr>
      </p:pic>
      <p:sp>
        <p:nvSpPr>
          <p:cNvPr id="5" name="橢圓 4"/>
          <p:cNvSpPr/>
          <p:nvPr/>
        </p:nvSpPr>
        <p:spPr>
          <a:xfrm>
            <a:off x="3447288" y="2596896"/>
            <a:ext cx="1124712" cy="46634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3447288" y="3791712"/>
            <a:ext cx="2810256" cy="124663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335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繪本花園</a:t>
            </a:r>
            <a:r>
              <a:rPr lang="en-US" altLang="zh-TW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-</a:t>
            </a:r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文化部兒童文化館</a:t>
            </a:r>
            <a:endParaRPr lang="zh-TW" altLang="en-US" b="1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039" y="1825625"/>
            <a:ext cx="7945921" cy="4351338"/>
          </a:xfrm>
        </p:spPr>
      </p:pic>
      <p:sp>
        <p:nvSpPr>
          <p:cNvPr id="10" name="橢圓 9"/>
          <p:cNvSpPr/>
          <p:nvPr/>
        </p:nvSpPr>
        <p:spPr>
          <a:xfrm>
            <a:off x="4791456" y="3355848"/>
            <a:ext cx="804672" cy="10881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13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點選自己想閱讀的電</a:t>
            </a:r>
            <a:r>
              <a:rPr lang="zh-TW" altLang="en-US" b="1" dirty="0" smtClean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子</a:t>
            </a:r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書</a:t>
            </a:r>
            <a:r>
              <a:rPr lang="en-US" altLang="zh-TW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/>
            </a:r>
            <a:br>
              <a:rPr lang="en-US" altLang="zh-TW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</a:br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進去閱讀</a:t>
            </a:r>
            <a:endParaRPr lang="zh-TW" altLang="en-US" b="1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97" y="1825625"/>
            <a:ext cx="8584806" cy="4351338"/>
          </a:xfrm>
        </p:spPr>
      </p:pic>
    </p:spTree>
    <p:extLst>
      <p:ext uri="{BB962C8B-B14F-4D97-AF65-F5344CB8AC3E}">
        <p14:creationId xmlns:p14="http://schemas.microsoft.com/office/powerpoint/2010/main" val="162379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9768" y="804037"/>
            <a:ext cx="11397995" cy="1325563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閱讀完，你可以</a:t>
            </a:r>
            <a: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~~</a:t>
            </a:r>
            <a:b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</a:br>
            <a: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1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、動動腦</a:t>
            </a:r>
            <a:r>
              <a:rPr lang="zh-TW" altLang="en-US" sz="4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回答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電子書</a:t>
            </a:r>
            <a:r>
              <a:rPr lang="zh-TW" altLang="en-US" sz="4000" b="1" dirty="0" smtClean="0">
                <a:solidFill>
                  <a:srgbClr val="FF000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最後面的問題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。</a:t>
            </a:r>
            <a: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/>
            </a:r>
            <a:b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</a:br>
            <a:r>
              <a:rPr lang="en-US" altLang="zh-TW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、更可以</a:t>
            </a:r>
            <a:r>
              <a:rPr lang="zh-TW" altLang="en-US" sz="4000" b="1" dirty="0" smtClean="0">
                <a:solidFill>
                  <a:srgbClr val="7030A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玩小遊戲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或在</a:t>
            </a:r>
            <a:r>
              <a:rPr lang="zh-TW" altLang="en-US" sz="4000" b="1" dirty="0" smtClean="0">
                <a:solidFill>
                  <a:srgbClr val="0070C0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塗鴉區畫圖</a:t>
            </a:r>
            <a:r>
              <a:rPr lang="zh-TW" altLang="en-US" sz="4000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後分享</a:t>
            </a:r>
            <a:r>
              <a:rPr lang="zh-TW" altLang="en-US" b="1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。</a:t>
            </a:r>
            <a:endParaRPr lang="zh-TW" altLang="en-US" b="1" dirty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448" y="2022030"/>
            <a:ext cx="8447365" cy="4479354"/>
          </a:xfrm>
        </p:spPr>
      </p:pic>
    </p:spTree>
    <p:extLst>
      <p:ext uri="{BB962C8B-B14F-4D97-AF65-F5344CB8AC3E}">
        <p14:creationId xmlns:p14="http://schemas.microsoft.com/office/powerpoint/2010/main" val="342574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</Words>
  <Application>Microsoft Office PowerPoint</Application>
  <PresentationFormat>寬螢幕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文鼎標楷注音</vt:lpstr>
      <vt:lpstr>文鼎標楷注音破音一</vt:lpstr>
      <vt:lpstr>新細明體</vt:lpstr>
      <vt:lpstr>Arial</vt:lpstr>
      <vt:lpstr>Calibri</vt:lpstr>
      <vt:lpstr>Calibri Light</vt:lpstr>
      <vt:lpstr>Office 佈景主題</vt:lpstr>
      <vt:lpstr>紅瓦厝國小閱讀課之 停課繼續讀</vt:lpstr>
      <vt:lpstr>輸入關鍵字“繪本花園”</vt:lpstr>
      <vt:lpstr>繪本花園-文化部兒童文化館</vt:lpstr>
      <vt:lpstr>點選自己想閱讀的電子書 進去閱讀</vt:lpstr>
      <vt:lpstr>閱讀完，你可以~~ 1、動動腦回答電子書最後面的問題。 2、更可以玩小遊戲或在塗鴉區畫圖後分享。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停課繼續讀~ 文化部繪本花園</dc:title>
  <dc:creator>huang</dc:creator>
  <cp:lastModifiedBy>huang</cp:lastModifiedBy>
  <cp:revision>4</cp:revision>
  <dcterms:created xsi:type="dcterms:W3CDTF">2021-05-18T03:48:01Z</dcterms:created>
  <dcterms:modified xsi:type="dcterms:W3CDTF">2021-05-18T03:58:36Z</dcterms:modified>
</cp:coreProperties>
</file>