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88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93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38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4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65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82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58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49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72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1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17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7509-88C8-42CC-97B7-53B0DC37499D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C4CC-5223-4738-907F-84772767E7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防疫心理話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紅瓦厝國小輔導室</a:t>
            </a:r>
            <a:endParaRPr lang="en-US" altLang="zh-TW" dirty="0" smtClean="0"/>
          </a:p>
          <a:p>
            <a:r>
              <a:rPr lang="en-US" altLang="zh-TW" dirty="0" smtClean="0"/>
              <a:t>1100519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578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067" y="266584"/>
            <a:ext cx="6049515" cy="63928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dirty="0" smtClean="0"/>
              <a:t>防疫路上  有你  有我 </a:t>
            </a:r>
            <a:endParaRPr lang="en-US" altLang="zh-TW" sz="6600" dirty="0" smtClean="0"/>
          </a:p>
          <a:p>
            <a:pPr marL="0" indent="0" algn="ctr">
              <a:buNone/>
            </a:pPr>
            <a:r>
              <a:rPr lang="zh-TW" altLang="en-US" sz="6600" dirty="0" smtClean="0"/>
              <a:t> </a:t>
            </a:r>
            <a:endParaRPr lang="en-US" altLang="zh-TW" sz="6600" dirty="0" smtClean="0"/>
          </a:p>
          <a:p>
            <a:pPr marL="0" indent="0" algn="ctr">
              <a:buNone/>
            </a:pPr>
            <a:r>
              <a:rPr lang="zh-TW" altLang="en-US" sz="6600" dirty="0" smtClean="0"/>
              <a:t>我們一起走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6104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每天都有好多訊息，我好擔心，怎麼辦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8" y="2430000"/>
            <a:ext cx="2154237" cy="2428413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2503055"/>
            <a:ext cx="10515600" cy="3673908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sz="4000" dirty="0" smtClean="0"/>
              <a:t>安身</a:t>
            </a:r>
            <a:r>
              <a:rPr lang="zh-TW" altLang="en-US" dirty="0" smtClean="0"/>
              <a:t>                                       </a:t>
            </a:r>
            <a:r>
              <a:rPr lang="zh-TW" altLang="en-US" sz="4000" dirty="0" smtClean="0"/>
              <a:t>安神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暫停接收新訊息                            </a:t>
            </a:r>
            <a:endParaRPr lang="zh-TW" altLang="en-US" sz="4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2938000"/>
            <a:ext cx="2171700" cy="18240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63" y="2510919"/>
            <a:ext cx="2207345" cy="23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9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053032"/>
            <a:ext cx="10515600" cy="4151640"/>
          </a:xfrm>
        </p:spPr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4300" dirty="0" smtClean="0"/>
              <a:t>安心</a:t>
            </a:r>
            <a:r>
              <a:rPr lang="zh-TW" altLang="en-US" dirty="0" smtClean="0"/>
              <a:t>                                                                </a:t>
            </a:r>
            <a:r>
              <a:rPr lang="zh-TW" altLang="en-US" sz="4300" dirty="0" smtClean="0"/>
              <a:t>安定</a:t>
            </a:r>
            <a:endParaRPr lang="zh-TW" altLang="en-US" sz="43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06202"/>
            <a:ext cx="1867332" cy="1903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527" y="1021194"/>
            <a:ext cx="2199698" cy="20082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3" y="3388182"/>
            <a:ext cx="3803938" cy="18476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253" y="3029451"/>
            <a:ext cx="3209925" cy="19907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183" y="2777873"/>
            <a:ext cx="1909617" cy="22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8182" y="1825625"/>
            <a:ext cx="67356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sz="4000" dirty="0" smtClean="0"/>
              <a:t>安穩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44" y="365125"/>
            <a:ext cx="3523108" cy="48386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672" y="2253672"/>
            <a:ext cx="5192353" cy="24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4000" dirty="0" smtClean="0"/>
              <a:t>                                      安全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50" y="1514127"/>
            <a:ext cx="4484398" cy="27825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10" y="946986"/>
            <a:ext cx="5060499" cy="39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0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對於到學校或公共場所還是有一些擔心，我可以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01455"/>
            <a:ext cx="10515600" cy="377550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靜一靜</a:t>
            </a:r>
            <a:endParaRPr lang="en-US" altLang="zh-TW" sz="4000" dirty="0" smtClean="0"/>
          </a:p>
          <a:p>
            <a:r>
              <a:rPr lang="zh-TW" altLang="en-US" sz="4000" dirty="0" smtClean="0"/>
              <a:t>想一想</a:t>
            </a:r>
            <a:endParaRPr lang="en-US" altLang="zh-TW" sz="4000" dirty="0" smtClean="0"/>
          </a:p>
          <a:p>
            <a:r>
              <a:rPr lang="zh-TW" altLang="en-US" sz="4000" dirty="0" smtClean="0"/>
              <a:t>說一說</a:t>
            </a:r>
            <a:endParaRPr lang="en-US" altLang="zh-TW" sz="4000" dirty="0" smtClean="0"/>
          </a:p>
          <a:p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 smtClean="0"/>
              <a:t>讓害怕少一點，安心多一</a:t>
            </a:r>
            <a:r>
              <a:rPr lang="zh-TW" altLang="en-US" sz="4000" dirty="0"/>
              <a:t>點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1690688"/>
            <a:ext cx="43243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9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身為老師，你可以這樣協助學生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觀察</a:t>
            </a:r>
            <a:endParaRPr lang="en-US" altLang="zh-TW" sz="4000" dirty="0" smtClean="0"/>
          </a:p>
          <a:p>
            <a:r>
              <a:rPr lang="zh-TW" altLang="en-US" sz="4000" dirty="0" smtClean="0"/>
              <a:t>同理</a:t>
            </a:r>
            <a:endParaRPr lang="en-US" altLang="zh-TW" sz="4000" dirty="0" smtClean="0"/>
          </a:p>
          <a:p>
            <a:r>
              <a:rPr lang="zh-TW" altLang="en-US" sz="4000" dirty="0" smtClean="0"/>
              <a:t>祝福</a:t>
            </a:r>
            <a:endParaRPr lang="en-US" altLang="zh-TW" sz="4000" dirty="0" smtClean="0"/>
          </a:p>
          <a:p>
            <a:r>
              <a:rPr lang="zh-TW" altLang="en-US" sz="4000" dirty="0" smtClean="0"/>
              <a:t>提供資</a:t>
            </a:r>
            <a:r>
              <a:rPr lang="zh-TW" altLang="en-US" sz="4000" dirty="0"/>
              <a:t>訊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921" y="1562100"/>
            <a:ext cx="40671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身為家長，你可以這樣陪伴孩子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同理</a:t>
            </a:r>
            <a:endParaRPr lang="en-US" altLang="zh-TW" sz="4000" dirty="0" smtClean="0"/>
          </a:p>
          <a:p>
            <a:r>
              <a:rPr lang="zh-TW" altLang="en-US" sz="4000" dirty="0" smtClean="0"/>
              <a:t>提供訊息</a:t>
            </a:r>
            <a:endParaRPr lang="en-US" altLang="zh-TW" sz="4000" dirty="0" smtClean="0"/>
          </a:p>
          <a:p>
            <a:r>
              <a:rPr lang="zh-TW" altLang="en-US" sz="4000" dirty="0" smtClean="0"/>
              <a:t>維持健康作息生活</a:t>
            </a:r>
            <a:endParaRPr lang="en-US" altLang="zh-TW" sz="4000" dirty="0" smtClean="0"/>
          </a:p>
          <a:p>
            <a:r>
              <a:rPr lang="zh-TW" altLang="en-US" sz="4000" dirty="0"/>
              <a:t>適時</a:t>
            </a:r>
            <a:r>
              <a:rPr lang="zh-TW" altLang="en-US" sz="4000" dirty="0" smtClean="0"/>
              <a:t>求助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336" y="2410619"/>
            <a:ext cx="29718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2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身為老師家長陪伴者，你可以這樣照顧自己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衡量自己狀況，適度休息</a:t>
            </a:r>
            <a:endParaRPr lang="en-US" altLang="zh-TW" sz="4000" dirty="0" smtClean="0"/>
          </a:p>
          <a:p>
            <a:r>
              <a:rPr lang="zh-TW" altLang="en-US" sz="4000" dirty="0" smtClean="0"/>
              <a:t>團隊間互相加油打氣</a:t>
            </a:r>
            <a:endParaRPr lang="en-US" altLang="zh-TW" sz="4000" dirty="0" smtClean="0"/>
          </a:p>
          <a:p>
            <a:r>
              <a:rPr lang="zh-TW" altLang="en-US" sz="4000" dirty="0" smtClean="0"/>
              <a:t>適時</a:t>
            </a:r>
            <a:r>
              <a:rPr lang="zh-TW" altLang="en-US" sz="4000" dirty="0"/>
              <a:t>求助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948" y="2862262"/>
            <a:ext cx="44386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0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129</Words>
  <Application>Microsoft Office PowerPoint</Application>
  <PresentationFormat>寬螢幕</PresentationFormat>
  <Paragraphs>60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Office 佈景主題</vt:lpstr>
      <vt:lpstr>防疫心理話</vt:lpstr>
      <vt:lpstr>每天都有好多訊息，我好擔心，怎麼辦……</vt:lpstr>
      <vt:lpstr>PowerPoint 簡報</vt:lpstr>
      <vt:lpstr>PowerPoint 簡報</vt:lpstr>
      <vt:lpstr>PowerPoint 簡報</vt:lpstr>
      <vt:lpstr>對於到學校或公共場所還是有一些擔心，我可以……</vt:lpstr>
      <vt:lpstr>身為老師，你可以這樣協助學生</vt:lpstr>
      <vt:lpstr>身為家長，你可以這樣陪伴孩子</vt:lpstr>
      <vt:lpstr>身為老師家長陪伴者，你可以這樣照顧自己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防疫心理話</dc:title>
  <dc:creator>user</dc:creator>
  <cp:lastModifiedBy>user</cp:lastModifiedBy>
  <cp:revision>8</cp:revision>
  <dcterms:created xsi:type="dcterms:W3CDTF">2020-02-21T06:40:47Z</dcterms:created>
  <dcterms:modified xsi:type="dcterms:W3CDTF">2021-05-19T07:27:20Z</dcterms:modified>
</cp:coreProperties>
</file>