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1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19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9331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6050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514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231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883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8266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684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756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115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138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5149F-2B92-4AF4-9A04-B671A15E76B5}" type="datetimeFigureOut">
              <a:rPr lang="zh-TW" altLang="en-US" smtClean="0"/>
              <a:t>2021/5/18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D70D5-6159-4839-BA97-A83F5AFEB1F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54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783336" y="17964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sz="6000" dirty="0" smtClean="0">
                <a:ea typeface="文鼎粗行楷" panose="02010609010101010101" pitchFamily="49" charset="-120"/>
              </a:rPr>
              <a:t>紅瓦厝國小閱讀課</a:t>
            </a:r>
            <a:r>
              <a:rPr lang="en-US" altLang="zh-TW" sz="6000" dirty="0" smtClean="0">
                <a:ea typeface="文鼎粗行楷" panose="02010609010101010101" pitchFamily="49" charset="-120"/>
              </a:rPr>
              <a:t/>
            </a:r>
            <a:br>
              <a:rPr lang="en-US" altLang="zh-TW" sz="6000" dirty="0" smtClean="0">
                <a:ea typeface="文鼎粗行楷" panose="02010609010101010101" pitchFamily="49" charset="-120"/>
              </a:rPr>
            </a:br>
            <a:r>
              <a:rPr lang="zh-TW" altLang="en-US" sz="6000" dirty="0" smtClean="0">
                <a:ea typeface="文鼎粗行楷" panose="02010609010101010101" pitchFamily="49" charset="-120"/>
              </a:rPr>
              <a:t>停 </a:t>
            </a:r>
            <a:r>
              <a:rPr lang="zh-TW" altLang="en-US" sz="6000" dirty="0" smtClean="0">
                <a:ea typeface="文鼎粗行楷" panose="02010609010101010101" pitchFamily="49" charset="-120"/>
              </a:rPr>
              <a:t>課 繼 續 讀</a:t>
            </a:r>
            <a:r>
              <a:rPr lang="en-US" altLang="zh-TW" sz="6000" dirty="0" smtClean="0">
                <a:ea typeface="文鼎粗行楷" panose="02010609010101010101" pitchFamily="49" charset="-120"/>
              </a:rPr>
              <a:t>-</a:t>
            </a:r>
            <a:r>
              <a:rPr lang="en-US" altLang="zh-TW" sz="6000" b="1" dirty="0" err="1" smtClean="0">
                <a:solidFill>
                  <a:srgbClr val="FF0000"/>
                </a:solidFill>
                <a:ea typeface="文鼎粗行楷" panose="02010609010101010101" pitchFamily="49" charset="-120"/>
              </a:rPr>
              <a:t>HyRead</a:t>
            </a:r>
            <a:r>
              <a:rPr lang="en-US" altLang="zh-TW" sz="6000" b="1" dirty="0" smtClean="0">
                <a:solidFill>
                  <a:srgbClr val="FF0000"/>
                </a:solidFill>
                <a:ea typeface="文鼎粗行楷" panose="02010609010101010101" pitchFamily="49" charset="-120"/>
              </a:rPr>
              <a:t> </a:t>
            </a:r>
            <a:r>
              <a:rPr lang="en-US" altLang="zh-TW" sz="6000" b="1" dirty="0" err="1" smtClean="0">
                <a:solidFill>
                  <a:srgbClr val="FF0000"/>
                </a:solidFill>
                <a:ea typeface="文鼎粗行楷" panose="02010609010101010101" pitchFamily="49" charset="-120"/>
              </a:rPr>
              <a:t>ebook</a:t>
            </a:r>
            <a:endParaRPr lang="zh-TW" altLang="en-US" sz="6000" b="1" dirty="0">
              <a:solidFill>
                <a:srgbClr val="FF0000"/>
              </a:solidFill>
              <a:ea typeface="文鼎粗行楷" panose="02010609010101010101" pitchFamily="49" charset="-120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548" y="1611767"/>
            <a:ext cx="8023860" cy="4396635"/>
          </a:xfrm>
        </p:spPr>
      </p:pic>
      <p:sp>
        <p:nvSpPr>
          <p:cNvPr id="5" name="標題 5"/>
          <p:cNvSpPr txBox="1">
            <a:spLocks/>
          </p:cNvSpPr>
          <p:nvPr/>
        </p:nvSpPr>
        <p:spPr>
          <a:xfrm>
            <a:off x="4895088" y="6116543"/>
            <a:ext cx="6973824" cy="6726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zh-TW" altLang="en-US" sz="6000" b="1" dirty="0">
              <a:solidFill>
                <a:srgbClr val="FF0000"/>
              </a:solidFill>
              <a:ea typeface="文鼎粗行楷" panose="02010609010101010101" pitchFamily="49" charset="-12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7991856" y="6115750"/>
            <a:ext cx="30906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/>
              <a:t>林秀香老師 製作</a:t>
            </a:r>
            <a:r>
              <a:rPr lang="en-US" altLang="zh-TW" sz="2000" dirty="0" smtClean="0"/>
              <a:t>20210518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8458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150"/>
            <a:ext cx="12192000" cy="590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1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2" b="9543"/>
          <a:stretch/>
        </p:blipFill>
        <p:spPr>
          <a:xfrm>
            <a:off x="305630" y="149490"/>
            <a:ext cx="11590714" cy="6543918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825496" y="4535424"/>
            <a:ext cx="1252728" cy="229514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2825496" y="3118104"/>
            <a:ext cx="3813048" cy="8229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五角星形 5"/>
          <p:cNvSpPr/>
          <p:nvPr/>
        </p:nvSpPr>
        <p:spPr>
          <a:xfrm>
            <a:off x="6382512" y="3421449"/>
            <a:ext cx="512064" cy="46634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943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41" y="0"/>
            <a:ext cx="10262605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95528" y="978408"/>
            <a:ext cx="1554480" cy="99669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7013448" y="448056"/>
            <a:ext cx="1655064" cy="162763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11201400" y="99883"/>
            <a:ext cx="677108" cy="66582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搜尋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臺南市公共圖書網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進入首頁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0405646" y="0"/>
            <a:ext cx="677108" cy="706860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找到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數位資源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欄位裡的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電子書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392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116"/>
            <a:ext cx="11939502" cy="559009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71510" y="1246601"/>
            <a:ext cx="2587752" cy="12986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 rot="16200000">
            <a:off x="2923838" y="3497890"/>
            <a:ext cx="677108" cy="542712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電子書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的電子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書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“</a:t>
            </a:r>
            <a:r>
              <a:rPr lang="en-US" altLang="zh-TW" sz="3200" dirty="0" err="1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HyRead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”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9" name="直線接點 8"/>
          <p:cNvCxnSpPr/>
          <p:nvPr/>
        </p:nvCxnSpPr>
        <p:spPr>
          <a:xfrm flipV="1">
            <a:off x="1649691" y="4572487"/>
            <a:ext cx="1819373" cy="1885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V="1">
            <a:off x="689292" y="4808504"/>
            <a:ext cx="2506693" cy="94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829559" y="3491877"/>
            <a:ext cx="2639505" cy="1885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接點 14"/>
          <p:cNvCxnSpPr/>
          <p:nvPr/>
        </p:nvCxnSpPr>
        <p:spPr>
          <a:xfrm flipV="1">
            <a:off x="622887" y="3711679"/>
            <a:ext cx="2639505" cy="18853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833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4" t="-451" r="9077" b="-1"/>
          <a:stretch/>
        </p:blipFill>
        <p:spPr>
          <a:xfrm>
            <a:off x="131975" y="160256"/>
            <a:ext cx="11960255" cy="6697744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5073506" y="0"/>
            <a:ext cx="640080" cy="7863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96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118580" cy="6858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880360" y="3035808"/>
            <a:ext cx="3145536" cy="167335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1219688" y="374203"/>
            <a:ext cx="677108" cy="58374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自己的身分證字號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當帳號進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入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10542580" y="374203"/>
            <a:ext cx="677108" cy="583749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密碼為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自己的生日四碼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0414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0770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 t="90" r="3182"/>
          <a:stretch/>
        </p:blipFill>
        <p:spPr>
          <a:xfrm>
            <a:off x="521208" y="283192"/>
            <a:ext cx="11192256" cy="6574808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3136392" y="283192"/>
            <a:ext cx="2130552" cy="66751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7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9" y="136507"/>
            <a:ext cx="12124201" cy="6657485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6784848" y="621792"/>
            <a:ext cx="1152144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橢圓 3"/>
          <p:cNvSpPr/>
          <p:nvPr/>
        </p:nvSpPr>
        <p:spPr>
          <a:xfrm>
            <a:off x="7833360" y="5574792"/>
            <a:ext cx="1152144" cy="731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63519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" t="966" r="10202" b="917"/>
          <a:stretch/>
        </p:blipFill>
        <p:spPr>
          <a:xfrm>
            <a:off x="1271016" y="0"/>
            <a:ext cx="9372600" cy="649224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2825496" y="4636008"/>
            <a:ext cx="1655064" cy="222199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4294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988"/>
            <a:ext cx="12244266" cy="6246124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9339072" y="3017520"/>
            <a:ext cx="2852928" cy="20025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9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58</Words>
  <Application>Microsoft Office PowerPoint</Application>
  <PresentationFormat>寬螢幕</PresentationFormat>
  <Paragraphs>7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文鼎粗行楷</vt:lpstr>
      <vt:lpstr>新細明體</vt:lpstr>
      <vt:lpstr>標楷體</vt:lpstr>
      <vt:lpstr>Arial</vt:lpstr>
      <vt:lpstr>Calibri</vt:lpstr>
      <vt:lpstr>Calibri Light</vt:lpstr>
      <vt:lpstr>Office 佈景主題</vt:lpstr>
      <vt:lpstr>紅瓦厝國小閱讀課 停 課 繼 續 讀-HyRead ebook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huang</dc:creator>
  <cp:lastModifiedBy>huang</cp:lastModifiedBy>
  <cp:revision>8</cp:revision>
  <dcterms:created xsi:type="dcterms:W3CDTF">2020-04-14T01:56:01Z</dcterms:created>
  <dcterms:modified xsi:type="dcterms:W3CDTF">2021-05-18T03:37:46Z</dcterms:modified>
</cp:coreProperties>
</file>