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84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7ECA94-0DEE-4ACD-B578-DEA5E779ED17}" type="doc">
      <dgm:prSet loTypeId="urn:microsoft.com/office/officeart/2005/8/layout/cycle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1C541955-79FB-412D-A594-18473521113B}">
      <dgm:prSet phldrT="[文字]" custT="1"/>
      <dgm:spPr/>
      <dgm:t>
        <a:bodyPr/>
        <a:lstStyle/>
        <a:p>
          <a:r>
            <a:rPr lang="zh-TW" alt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施政透明</a:t>
          </a:r>
          <a:endParaRPr lang="en-US" altLang="zh-TW" sz="2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防貪腐</a:t>
          </a:r>
          <a:endParaRPr lang="zh-TW" altLang="en-US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96E8B6-9ABC-41E5-8D07-FA6572D4C34F}" type="parTrans" cxnId="{245ED7DD-8D7D-4230-ACE1-F454CF707974}">
      <dgm:prSet/>
      <dgm:spPr/>
      <dgm:t>
        <a:bodyPr/>
        <a:lstStyle/>
        <a:p>
          <a:endParaRPr lang="zh-TW" altLang="en-US"/>
        </a:p>
      </dgm:t>
    </dgm:pt>
    <dgm:pt modelId="{C8B571DF-0E55-44B8-8EAB-51649F614653}" type="sibTrans" cxnId="{245ED7DD-8D7D-4230-ACE1-F454CF707974}">
      <dgm:prSet/>
      <dgm:spPr/>
      <dgm:t>
        <a:bodyPr/>
        <a:lstStyle/>
        <a:p>
          <a:endParaRPr lang="zh-TW" altLang="en-US"/>
        </a:p>
      </dgm:t>
    </dgm:pt>
    <dgm:pt modelId="{D8F1D562-453B-4F00-9392-F1809CD01AA5}">
      <dgm:prSet phldrT="[文字]" custT="1"/>
      <dgm:spPr/>
      <dgm:t>
        <a:bodyPr/>
        <a:lstStyle/>
        <a:p>
          <a:r>
            <a:rPr lang="zh-TW" alt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促進性別平等</a:t>
          </a:r>
          <a:endParaRPr lang="zh-TW" altLang="en-US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E1971D-FE4A-499F-9932-5465D747C733}" type="parTrans" cxnId="{CDD8220E-4D82-4BBF-847A-021E6A57FEDF}">
      <dgm:prSet/>
      <dgm:spPr/>
      <dgm:t>
        <a:bodyPr/>
        <a:lstStyle/>
        <a:p>
          <a:endParaRPr lang="zh-TW" altLang="en-US"/>
        </a:p>
      </dgm:t>
    </dgm:pt>
    <dgm:pt modelId="{FBC0B1F0-AF41-4761-A4B0-7CDC377AE353}" type="sibTrans" cxnId="{CDD8220E-4D82-4BBF-847A-021E6A57FEDF}">
      <dgm:prSet/>
      <dgm:spPr/>
      <dgm:t>
        <a:bodyPr/>
        <a:lstStyle/>
        <a:p>
          <a:endParaRPr lang="zh-TW" altLang="en-US"/>
        </a:p>
      </dgm:t>
    </dgm:pt>
    <dgm:pt modelId="{83C294D9-3901-4C0E-9708-489865A8A220}">
      <dgm:prSet phldrT="[文字]" custT="1"/>
      <dgm:spPr/>
      <dgm:t>
        <a:bodyPr/>
        <a:lstStyle/>
        <a:p>
          <a:r>
            <a:rPr lang="zh-TW" alt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政府知識管理</a:t>
          </a:r>
          <a:endParaRPr lang="zh-TW" altLang="en-US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7498D7D-08BA-4871-9C4B-C38C1B943407}" type="parTrans" cxnId="{B81B069B-5F69-4769-919C-C9BAD6AE8AB3}">
      <dgm:prSet/>
      <dgm:spPr/>
      <dgm:t>
        <a:bodyPr/>
        <a:lstStyle/>
        <a:p>
          <a:endParaRPr lang="zh-TW" altLang="en-US"/>
        </a:p>
      </dgm:t>
    </dgm:pt>
    <dgm:pt modelId="{751DFE57-FBDA-40CD-890C-B3986D18E2C0}" type="sibTrans" cxnId="{B81B069B-5F69-4769-919C-C9BAD6AE8AB3}">
      <dgm:prSet/>
      <dgm:spPr/>
      <dgm:t>
        <a:bodyPr/>
        <a:lstStyle/>
        <a:p>
          <a:endParaRPr lang="zh-TW" altLang="en-US"/>
        </a:p>
      </dgm:t>
    </dgm:pt>
    <dgm:pt modelId="{AF0AB395-8DF3-43ED-A175-E18E6A85BCE4}">
      <dgm:prSet phldrT="[文字]" custT="1"/>
      <dgm:spPr/>
      <dgm:t>
        <a:bodyPr/>
        <a:lstStyle/>
        <a:p>
          <a:r>
            <a:rPr lang="zh-TW" alt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公民參與</a:t>
          </a:r>
          <a:endParaRPr lang="zh-TW" altLang="en-US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FFC8F3-8E64-48D8-9669-9ABF13C10D8D}" type="parTrans" cxnId="{4F6CA584-8548-40F7-B28E-CADE1A439684}">
      <dgm:prSet/>
      <dgm:spPr/>
      <dgm:t>
        <a:bodyPr/>
        <a:lstStyle/>
        <a:p>
          <a:endParaRPr lang="zh-TW" altLang="en-US"/>
        </a:p>
      </dgm:t>
    </dgm:pt>
    <dgm:pt modelId="{7AC871C7-FDC5-4DEA-85A9-5073C4054AE2}" type="sibTrans" cxnId="{4F6CA584-8548-40F7-B28E-CADE1A439684}">
      <dgm:prSet/>
      <dgm:spPr/>
      <dgm:t>
        <a:bodyPr/>
        <a:lstStyle/>
        <a:p>
          <a:endParaRPr lang="zh-TW" altLang="en-US"/>
        </a:p>
      </dgm:t>
    </dgm:pt>
    <dgm:pt modelId="{4034248A-77B2-4B6D-BFDB-71109C665E90}">
      <dgm:prSet phldrT="[文字]" custT="1"/>
      <dgm:spPr/>
      <dgm:t>
        <a:bodyPr/>
        <a:lstStyle/>
        <a:p>
          <a:r>
            <a:rPr lang="zh-TW" alt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創新改善服務</a:t>
          </a:r>
          <a:endParaRPr lang="zh-TW" altLang="en-US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5A5831-B788-413A-B192-236403422C11}" type="parTrans" cxnId="{A63DE167-894E-4865-B13B-1629C980610C}">
      <dgm:prSet/>
      <dgm:spPr/>
      <dgm:t>
        <a:bodyPr/>
        <a:lstStyle/>
        <a:p>
          <a:endParaRPr lang="zh-TW" altLang="en-US"/>
        </a:p>
      </dgm:t>
    </dgm:pt>
    <dgm:pt modelId="{A8D4D9F9-2EA7-4693-9928-D54309DE3B47}" type="sibTrans" cxnId="{A63DE167-894E-4865-B13B-1629C980610C}">
      <dgm:prSet/>
      <dgm:spPr/>
      <dgm:t>
        <a:bodyPr/>
        <a:lstStyle/>
        <a:p>
          <a:endParaRPr lang="zh-TW" altLang="en-US"/>
        </a:p>
      </dgm:t>
    </dgm:pt>
    <dgm:pt modelId="{19B6C0AE-6568-4EF8-B41F-9DCDDAC1A732}" type="pres">
      <dgm:prSet presAssocID="{A27ECA94-0DEE-4ACD-B578-DEA5E779ED17}" presName="cycle" presStyleCnt="0">
        <dgm:presLayoutVars>
          <dgm:dir/>
          <dgm:resizeHandles val="exact"/>
        </dgm:presLayoutVars>
      </dgm:prSet>
      <dgm:spPr/>
    </dgm:pt>
    <dgm:pt modelId="{DB31D50C-85F4-48A9-8C50-1D4D09618E9D}" type="pres">
      <dgm:prSet presAssocID="{1C541955-79FB-412D-A594-18473521113B}" presName="node" presStyleLbl="node1" presStyleIdx="0" presStyleCnt="5" custScaleX="111832">
        <dgm:presLayoutVars>
          <dgm:bulletEnabled val="1"/>
        </dgm:presLayoutVars>
      </dgm:prSet>
      <dgm:spPr/>
    </dgm:pt>
    <dgm:pt modelId="{FC4DAD86-9D6C-478E-8A45-C9C6239C1078}" type="pres">
      <dgm:prSet presAssocID="{1C541955-79FB-412D-A594-18473521113B}" presName="spNode" presStyleCnt="0"/>
      <dgm:spPr/>
    </dgm:pt>
    <dgm:pt modelId="{177A379A-1614-4DDE-8421-A5B30E07C7F4}" type="pres">
      <dgm:prSet presAssocID="{C8B571DF-0E55-44B8-8EAB-51649F614653}" presName="sibTrans" presStyleLbl="sibTrans1D1" presStyleIdx="0" presStyleCnt="5"/>
      <dgm:spPr/>
    </dgm:pt>
    <dgm:pt modelId="{771F2B23-C710-47EB-AB2A-FCC703A2ACB7}" type="pres">
      <dgm:prSet presAssocID="{D8F1D562-453B-4F00-9392-F1809CD01AA5}" presName="node" presStyleLbl="node1" presStyleIdx="1" presStyleCnt="5" custScaleX="1182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7ADAC75-9923-470F-ABF6-FE9FF0EFD049}" type="pres">
      <dgm:prSet presAssocID="{D8F1D562-453B-4F00-9392-F1809CD01AA5}" presName="spNode" presStyleCnt="0"/>
      <dgm:spPr/>
    </dgm:pt>
    <dgm:pt modelId="{9D2EE38E-EF02-4886-B087-B0EACCBF479F}" type="pres">
      <dgm:prSet presAssocID="{FBC0B1F0-AF41-4761-A4B0-7CDC377AE353}" presName="sibTrans" presStyleLbl="sibTrans1D1" presStyleIdx="1" presStyleCnt="5"/>
      <dgm:spPr/>
    </dgm:pt>
    <dgm:pt modelId="{3CF32134-BB64-4622-A540-58C56B75531B}" type="pres">
      <dgm:prSet presAssocID="{83C294D9-3901-4C0E-9708-489865A8A220}" presName="node" presStyleLbl="node1" presStyleIdx="2" presStyleCnt="5" custScaleX="1168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106BB2-9685-4C79-B31E-E33F1BC390AA}" type="pres">
      <dgm:prSet presAssocID="{83C294D9-3901-4C0E-9708-489865A8A220}" presName="spNode" presStyleCnt="0"/>
      <dgm:spPr/>
    </dgm:pt>
    <dgm:pt modelId="{C3B1E935-BEF1-46CC-9B4F-9E1D7FBADB63}" type="pres">
      <dgm:prSet presAssocID="{751DFE57-FBDA-40CD-890C-B3986D18E2C0}" presName="sibTrans" presStyleLbl="sibTrans1D1" presStyleIdx="2" presStyleCnt="5"/>
      <dgm:spPr/>
    </dgm:pt>
    <dgm:pt modelId="{6CA92489-9416-46C4-B9EF-A3F56C2DB02C}" type="pres">
      <dgm:prSet presAssocID="{AF0AB395-8DF3-43ED-A175-E18E6A85BCE4}" presName="node" presStyleLbl="node1" presStyleIdx="3" presStyleCnt="5" custScaleX="13004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7BD0BB-6917-40E4-8C30-A0E3E6D070B4}" type="pres">
      <dgm:prSet presAssocID="{AF0AB395-8DF3-43ED-A175-E18E6A85BCE4}" presName="spNode" presStyleCnt="0"/>
      <dgm:spPr/>
    </dgm:pt>
    <dgm:pt modelId="{3FFBFE59-8EC6-4080-9BAF-2AF927DE2A64}" type="pres">
      <dgm:prSet presAssocID="{7AC871C7-FDC5-4DEA-85A9-5073C4054AE2}" presName="sibTrans" presStyleLbl="sibTrans1D1" presStyleIdx="3" presStyleCnt="5"/>
      <dgm:spPr/>
    </dgm:pt>
    <dgm:pt modelId="{E332FF4E-6481-4342-A455-78079B34077D}" type="pres">
      <dgm:prSet presAssocID="{4034248A-77B2-4B6D-BFDB-71109C665E90}" presName="node" presStyleLbl="node1" presStyleIdx="4" presStyleCnt="5" custScaleX="123598" custRadScaleRad="103614" custRadScaleInc="-2700">
        <dgm:presLayoutVars>
          <dgm:bulletEnabled val="1"/>
        </dgm:presLayoutVars>
      </dgm:prSet>
      <dgm:spPr/>
    </dgm:pt>
    <dgm:pt modelId="{A93BE858-86E5-4224-82BF-877D7E0BE92D}" type="pres">
      <dgm:prSet presAssocID="{4034248A-77B2-4B6D-BFDB-71109C665E90}" presName="spNode" presStyleCnt="0"/>
      <dgm:spPr/>
    </dgm:pt>
    <dgm:pt modelId="{AD8EA160-8810-45B0-94D3-BAD4AD1BA16D}" type="pres">
      <dgm:prSet presAssocID="{A8D4D9F9-2EA7-4693-9928-D54309DE3B47}" presName="sibTrans" presStyleLbl="sibTrans1D1" presStyleIdx="4" presStyleCnt="5"/>
      <dgm:spPr/>
    </dgm:pt>
  </dgm:ptLst>
  <dgm:cxnLst>
    <dgm:cxn modelId="{F23E3ACC-0791-40F7-978D-C6447A148286}" type="presOf" srcId="{A8D4D9F9-2EA7-4693-9928-D54309DE3B47}" destId="{AD8EA160-8810-45B0-94D3-BAD4AD1BA16D}" srcOrd="0" destOrd="0" presId="urn:microsoft.com/office/officeart/2005/8/layout/cycle6"/>
    <dgm:cxn modelId="{245ED7DD-8D7D-4230-ACE1-F454CF707974}" srcId="{A27ECA94-0DEE-4ACD-B578-DEA5E779ED17}" destId="{1C541955-79FB-412D-A594-18473521113B}" srcOrd="0" destOrd="0" parTransId="{4A96E8B6-9ABC-41E5-8D07-FA6572D4C34F}" sibTransId="{C8B571DF-0E55-44B8-8EAB-51649F614653}"/>
    <dgm:cxn modelId="{7443F59B-0065-44DF-BB3B-1BD469B15BAC}" type="presOf" srcId="{C8B571DF-0E55-44B8-8EAB-51649F614653}" destId="{177A379A-1614-4DDE-8421-A5B30E07C7F4}" srcOrd="0" destOrd="0" presId="urn:microsoft.com/office/officeart/2005/8/layout/cycle6"/>
    <dgm:cxn modelId="{A08F040A-4DCF-4502-8ABA-8F1498167B64}" type="presOf" srcId="{D8F1D562-453B-4F00-9392-F1809CD01AA5}" destId="{771F2B23-C710-47EB-AB2A-FCC703A2ACB7}" srcOrd="0" destOrd="0" presId="urn:microsoft.com/office/officeart/2005/8/layout/cycle6"/>
    <dgm:cxn modelId="{B81B069B-5F69-4769-919C-C9BAD6AE8AB3}" srcId="{A27ECA94-0DEE-4ACD-B578-DEA5E779ED17}" destId="{83C294D9-3901-4C0E-9708-489865A8A220}" srcOrd="2" destOrd="0" parTransId="{E7498D7D-08BA-4871-9C4B-C38C1B943407}" sibTransId="{751DFE57-FBDA-40CD-890C-B3986D18E2C0}"/>
    <dgm:cxn modelId="{5928CD0A-81F1-4BFD-B50B-3C89A8D93474}" type="presOf" srcId="{4034248A-77B2-4B6D-BFDB-71109C665E90}" destId="{E332FF4E-6481-4342-A455-78079B34077D}" srcOrd="0" destOrd="0" presId="urn:microsoft.com/office/officeart/2005/8/layout/cycle6"/>
    <dgm:cxn modelId="{F3504E92-F16B-47A8-90F9-3C0975C18B56}" type="presOf" srcId="{AF0AB395-8DF3-43ED-A175-E18E6A85BCE4}" destId="{6CA92489-9416-46C4-B9EF-A3F56C2DB02C}" srcOrd="0" destOrd="0" presId="urn:microsoft.com/office/officeart/2005/8/layout/cycle6"/>
    <dgm:cxn modelId="{439CA7D1-10D7-470A-A661-791CFDB5CA33}" type="presOf" srcId="{751DFE57-FBDA-40CD-890C-B3986D18E2C0}" destId="{C3B1E935-BEF1-46CC-9B4F-9E1D7FBADB63}" srcOrd="0" destOrd="0" presId="urn:microsoft.com/office/officeart/2005/8/layout/cycle6"/>
    <dgm:cxn modelId="{F54BAA8B-A137-42A6-B2FA-3C053C1B3466}" type="presOf" srcId="{83C294D9-3901-4C0E-9708-489865A8A220}" destId="{3CF32134-BB64-4622-A540-58C56B75531B}" srcOrd="0" destOrd="0" presId="urn:microsoft.com/office/officeart/2005/8/layout/cycle6"/>
    <dgm:cxn modelId="{3E9B17B5-E861-4286-A582-2BA6E75816FB}" type="presOf" srcId="{7AC871C7-FDC5-4DEA-85A9-5073C4054AE2}" destId="{3FFBFE59-8EC6-4080-9BAF-2AF927DE2A64}" srcOrd="0" destOrd="0" presId="urn:microsoft.com/office/officeart/2005/8/layout/cycle6"/>
    <dgm:cxn modelId="{A63DE167-894E-4865-B13B-1629C980610C}" srcId="{A27ECA94-0DEE-4ACD-B578-DEA5E779ED17}" destId="{4034248A-77B2-4B6D-BFDB-71109C665E90}" srcOrd="4" destOrd="0" parTransId="{885A5831-B788-413A-B192-236403422C11}" sibTransId="{A8D4D9F9-2EA7-4693-9928-D54309DE3B47}"/>
    <dgm:cxn modelId="{077E6AEF-9EDF-470E-BF85-0F4C9CEA2556}" type="presOf" srcId="{FBC0B1F0-AF41-4761-A4B0-7CDC377AE353}" destId="{9D2EE38E-EF02-4886-B087-B0EACCBF479F}" srcOrd="0" destOrd="0" presId="urn:microsoft.com/office/officeart/2005/8/layout/cycle6"/>
    <dgm:cxn modelId="{CDD8220E-4D82-4BBF-847A-021E6A57FEDF}" srcId="{A27ECA94-0DEE-4ACD-B578-DEA5E779ED17}" destId="{D8F1D562-453B-4F00-9392-F1809CD01AA5}" srcOrd="1" destOrd="0" parTransId="{B2E1971D-FE4A-499F-9932-5465D747C733}" sibTransId="{FBC0B1F0-AF41-4761-A4B0-7CDC377AE353}"/>
    <dgm:cxn modelId="{4F6CA584-8548-40F7-B28E-CADE1A439684}" srcId="{A27ECA94-0DEE-4ACD-B578-DEA5E779ED17}" destId="{AF0AB395-8DF3-43ED-A175-E18E6A85BCE4}" srcOrd="3" destOrd="0" parTransId="{1DFFC8F3-8E64-48D8-9669-9ABF13C10D8D}" sibTransId="{7AC871C7-FDC5-4DEA-85A9-5073C4054AE2}"/>
    <dgm:cxn modelId="{A12772DD-B04C-47A3-A88E-30F9746A9C74}" type="presOf" srcId="{A27ECA94-0DEE-4ACD-B578-DEA5E779ED17}" destId="{19B6C0AE-6568-4EF8-B41F-9DCDDAC1A732}" srcOrd="0" destOrd="0" presId="urn:microsoft.com/office/officeart/2005/8/layout/cycle6"/>
    <dgm:cxn modelId="{1A7DC59F-868F-4CE9-8626-197AFB45B94A}" type="presOf" srcId="{1C541955-79FB-412D-A594-18473521113B}" destId="{DB31D50C-85F4-48A9-8C50-1D4D09618E9D}" srcOrd="0" destOrd="0" presId="urn:microsoft.com/office/officeart/2005/8/layout/cycle6"/>
    <dgm:cxn modelId="{D305FF8F-1E0C-4D0D-867C-32F7292C2FBE}" type="presParOf" srcId="{19B6C0AE-6568-4EF8-B41F-9DCDDAC1A732}" destId="{DB31D50C-85F4-48A9-8C50-1D4D09618E9D}" srcOrd="0" destOrd="0" presId="urn:microsoft.com/office/officeart/2005/8/layout/cycle6"/>
    <dgm:cxn modelId="{33373EAB-FE9E-43CA-815E-FA7EDDA92665}" type="presParOf" srcId="{19B6C0AE-6568-4EF8-B41F-9DCDDAC1A732}" destId="{FC4DAD86-9D6C-478E-8A45-C9C6239C1078}" srcOrd="1" destOrd="0" presId="urn:microsoft.com/office/officeart/2005/8/layout/cycle6"/>
    <dgm:cxn modelId="{BE557841-2E83-48A6-A107-F7D7CB9845EA}" type="presParOf" srcId="{19B6C0AE-6568-4EF8-B41F-9DCDDAC1A732}" destId="{177A379A-1614-4DDE-8421-A5B30E07C7F4}" srcOrd="2" destOrd="0" presId="urn:microsoft.com/office/officeart/2005/8/layout/cycle6"/>
    <dgm:cxn modelId="{54144965-A9B3-4C20-9286-833A6BB8BB8D}" type="presParOf" srcId="{19B6C0AE-6568-4EF8-B41F-9DCDDAC1A732}" destId="{771F2B23-C710-47EB-AB2A-FCC703A2ACB7}" srcOrd="3" destOrd="0" presId="urn:microsoft.com/office/officeart/2005/8/layout/cycle6"/>
    <dgm:cxn modelId="{0BFD8083-7354-4B4E-9245-F90307A5178C}" type="presParOf" srcId="{19B6C0AE-6568-4EF8-B41F-9DCDDAC1A732}" destId="{F7ADAC75-9923-470F-ABF6-FE9FF0EFD049}" srcOrd="4" destOrd="0" presId="urn:microsoft.com/office/officeart/2005/8/layout/cycle6"/>
    <dgm:cxn modelId="{56D05364-7BC2-4585-9D73-57643CFDACB2}" type="presParOf" srcId="{19B6C0AE-6568-4EF8-B41F-9DCDDAC1A732}" destId="{9D2EE38E-EF02-4886-B087-B0EACCBF479F}" srcOrd="5" destOrd="0" presId="urn:microsoft.com/office/officeart/2005/8/layout/cycle6"/>
    <dgm:cxn modelId="{CD03F280-F1E0-42FF-8DA8-75B8600C70E6}" type="presParOf" srcId="{19B6C0AE-6568-4EF8-B41F-9DCDDAC1A732}" destId="{3CF32134-BB64-4622-A540-58C56B75531B}" srcOrd="6" destOrd="0" presId="urn:microsoft.com/office/officeart/2005/8/layout/cycle6"/>
    <dgm:cxn modelId="{11BF6FD8-9496-4CAC-A352-43DAD9C9AEAB}" type="presParOf" srcId="{19B6C0AE-6568-4EF8-B41F-9DCDDAC1A732}" destId="{9A106BB2-9685-4C79-B31E-E33F1BC390AA}" srcOrd="7" destOrd="0" presId="urn:microsoft.com/office/officeart/2005/8/layout/cycle6"/>
    <dgm:cxn modelId="{11492BDE-703E-4ECF-B8D1-EEAA76684BD2}" type="presParOf" srcId="{19B6C0AE-6568-4EF8-B41F-9DCDDAC1A732}" destId="{C3B1E935-BEF1-46CC-9B4F-9E1D7FBADB63}" srcOrd="8" destOrd="0" presId="urn:microsoft.com/office/officeart/2005/8/layout/cycle6"/>
    <dgm:cxn modelId="{BED251BE-3BE4-43D2-B81D-E33716D78AFC}" type="presParOf" srcId="{19B6C0AE-6568-4EF8-B41F-9DCDDAC1A732}" destId="{6CA92489-9416-46C4-B9EF-A3F56C2DB02C}" srcOrd="9" destOrd="0" presId="urn:microsoft.com/office/officeart/2005/8/layout/cycle6"/>
    <dgm:cxn modelId="{DCF32A97-F96B-4C0B-92D7-16992BEE0C09}" type="presParOf" srcId="{19B6C0AE-6568-4EF8-B41F-9DCDDAC1A732}" destId="{C67BD0BB-6917-40E4-8C30-A0E3E6D070B4}" srcOrd="10" destOrd="0" presId="urn:microsoft.com/office/officeart/2005/8/layout/cycle6"/>
    <dgm:cxn modelId="{5FE34C1F-D989-4061-9389-7A9B2F094937}" type="presParOf" srcId="{19B6C0AE-6568-4EF8-B41F-9DCDDAC1A732}" destId="{3FFBFE59-8EC6-4080-9BAF-2AF927DE2A64}" srcOrd="11" destOrd="0" presId="urn:microsoft.com/office/officeart/2005/8/layout/cycle6"/>
    <dgm:cxn modelId="{A7A52441-D885-4C2F-BC1B-0612987DD72A}" type="presParOf" srcId="{19B6C0AE-6568-4EF8-B41F-9DCDDAC1A732}" destId="{E332FF4E-6481-4342-A455-78079B34077D}" srcOrd="12" destOrd="0" presId="urn:microsoft.com/office/officeart/2005/8/layout/cycle6"/>
    <dgm:cxn modelId="{537849AB-485A-482B-A3CD-B04511B3063C}" type="presParOf" srcId="{19B6C0AE-6568-4EF8-B41F-9DCDDAC1A732}" destId="{A93BE858-86E5-4224-82BF-877D7E0BE92D}" srcOrd="13" destOrd="0" presId="urn:microsoft.com/office/officeart/2005/8/layout/cycle6"/>
    <dgm:cxn modelId="{4CB60795-C2C5-4191-A153-01BDF97FCAB7}" type="presParOf" srcId="{19B6C0AE-6568-4EF8-B41F-9DCDDAC1A732}" destId="{AD8EA160-8810-45B0-94D3-BAD4AD1BA16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E52B69-5A11-4CBA-929B-9E540A5E6FBC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AA158C9-8FEC-4706-9648-A1BCF9DDB618}">
      <dgm:prSet phldrT="[文字]" custT="1"/>
      <dgm:spPr/>
      <dgm:t>
        <a:bodyPr/>
        <a:lstStyle/>
        <a:p>
          <a:r>
            <a:rPr lang="zh-TW" altLang="en-US" sz="3000" b="1" dirty="0" smtClean="0">
              <a:solidFill>
                <a:srgbClr val="7030A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積極</a:t>
          </a:r>
          <a:endParaRPr lang="zh-TW" altLang="en-US" sz="3000" b="1" dirty="0">
            <a:solidFill>
              <a:srgbClr val="7030A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6F19BE6-C2F4-4BAF-898F-482C30CE2F83}" type="parTrans" cxnId="{6A6CF435-5638-4266-8CAF-D2D17FA263C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08B66EE-0BDE-4A29-B36F-C7BB8D81E4D1}" type="sibTrans" cxnId="{6A6CF435-5638-4266-8CAF-D2D17FA263C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16186F-CCF2-4B3A-B80E-0CD0D78FC6A8}">
      <dgm:prSet phldrT="[文字]" custT="1"/>
      <dgm:spPr/>
      <dgm:t>
        <a:bodyPr/>
        <a:lstStyle/>
        <a:p>
          <a:r>
            <a:rPr lang="zh-TW" altLang="en-US" sz="3000" b="1" dirty="0" smtClean="0">
              <a:solidFill>
                <a:srgbClr val="7030A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熱忱</a:t>
          </a:r>
          <a:endParaRPr lang="zh-TW" altLang="en-US" sz="3000" b="1" dirty="0">
            <a:solidFill>
              <a:srgbClr val="7030A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2642BE-F169-427B-B3EF-6310B547CBFE}" type="parTrans" cxnId="{6551082E-461A-4760-ACEF-247BD7131F9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12D991A-9B7E-445B-97E0-87CE187F5E22}" type="sibTrans" cxnId="{6551082E-461A-4760-ACEF-247BD7131F9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4FC817-A78D-47C1-8F82-91F8CDDC2206}">
      <dgm:prSet phldrT="[文字]" custT="1"/>
      <dgm:spPr/>
      <dgm:t>
        <a:bodyPr/>
        <a:lstStyle/>
        <a:p>
          <a:r>
            <a:rPr lang="zh-TW" altLang="en-US" sz="30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奉獻</a:t>
          </a:r>
          <a:endParaRPr lang="zh-TW" altLang="en-US" sz="30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BFCA6EC-1348-4698-91DB-2B98B7565868}" type="parTrans" cxnId="{39AD9C89-08DE-4A9B-B7D1-2B8E5D63E54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B79543C-141B-4FB4-BE21-F6CDF5C5251C}" type="sibTrans" cxnId="{39AD9C89-08DE-4A9B-B7D1-2B8E5D63E54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F873818-2DD7-4DCD-95DD-96FCED2F2EC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D403B7-53C6-4325-90AD-B414644DF716}" type="parTrans" cxnId="{8CC4687A-E3D8-4C49-865E-8BE5BAD4D1E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485574-2B89-4B8C-AD98-9DB26C1827C1}" type="sibTrans" cxnId="{8CC4687A-E3D8-4C49-865E-8BE5BAD4D1E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5836DA6-24E7-4FA3-9633-918E2AE26FB6}" type="pres">
      <dgm:prSet presAssocID="{43E52B69-5A11-4CBA-929B-9E540A5E6FBC}" presName="arrowDiagram" presStyleCnt="0">
        <dgm:presLayoutVars>
          <dgm:chMax val="5"/>
          <dgm:dir/>
          <dgm:resizeHandles val="exact"/>
        </dgm:presLayoutVars>
      </dgm:prSet>
      <dgm:spPr/>
    </dgm:pt>
    <dgm:pt modelId="{1BDE25B4-F07B-4C11-86EB-2A4B5AE75AA1}" type="pres">
      <dgm:prSet presAssocID="{43E52B69-5A11-4CBA-929B-9E540A5E6FBC}" presName="arrow" presStyleLbl="bgShp" presStyleIdx="0" presStyleCnt="1" custScaleX="118879" custLinFactNeighborX="-8699" custLinFactNeighborY="1098"/>
      <dgm:spPr/>
    </dgm:pt>
    <dgm:pt modelId="{27200614-89AA-452F-BC5E-679BFAF90498}" type="pres">
      <dgm:prSet presAssocID="{43E52B69-5A11-4CBA-929B-9E540A5E6FBC}" presName="arrowDiagram4" presStyleCnt="0"/>
      <dgm:spPr/>
    </dgm:pt>
    <dgm:pt modelId="{0B69DEEA-A291-4D64-83AB-BAB69285BDEA}" type="pres">
      <dgm:prSet presAssocID="{0AA158C9-8FEC-4706-9648-A1BCF9DDB618}" presName="bullet4a" presStyleLbl="node1" presStyleIdx="0" presStyleCnt="4"/>
      <dgm:spPr/>
    </dgm:pt>
    <dgm:pt modelId="{BFF9B962-22A1-47DE-8EA5-7B75F84D9BB3}" type="pres">
      <dgm:prSet presAssocID="{0AA158C9-8FEC-4706-9648-A1BCF9DDB618}" presName="textBox4a" presStyleLbl="revTx" presStyleIdx="0" presStyleCnt="4">
        <dgm:presLayoutVars>
          <dgm:bulletEnabled val="1"/>
        </dgm:presLayoutVars>
      </dgm:prSet>
      <dgm:spPr/>
    </dgm:pt>
    <dgm:pt modelId="{A1550EF2-89EE-44FF-994B-FA0994EAA108}" type="pres">
      <dgm:prSet presAssocID="{7F873818-2DD7-4DCD-95DD-96FCED2F2ECA}" presName="bullet4b" presStyleLbl="node1" presStyleIdx="1" presStyleCnt="4"/>
      <dgm:spPr/>
    </dgm:pt>
    <dgm:pt modelId="{834D9FCD-17BB-4644-9650-837F7BF6D329}" type="pres">
      <dgm:prSet presAssocID="{7F873818-2DD7-4DCD-95DD-96FCED2F2ECA}" presName="textBox4b" presStyleLbl="revTx" presStyleIdx="1" presStyleCnt="4">
        <dgm:presLayoutVars>
          <dgm:bulletEnabled val="1"/>
        </dgm:presLayoutVars>
      </dgm:prSet>
      <dgm:spPr/>
    </dgm:pt>
    <dgm:pt modelId="{156D8FBC-3C57-44DD-AD4D-BD86FB013072}" type="pres">
      <dgm:prSet presAssocID="{4F16186F-CCF2-4B3A-B80E-0CD0D78FC6A8}" presName="bullet4c" presStyleLbl="node1" presStyleIdx="2" presStyleCnt="4"/>
      <dgm:spPr/>
    </dgm:pt>
    <dgm:pt modelId="{4A3C9673-DFF2-40B8-9D27-B44CC33E21A4}" type="pres">
      <dgm:prSet presAssocID="{4F16186F-CCF2-4B3A-B80E-0CD0D78FC6A8}" presName="textBox4c" presStyleLbl="revTx" presStyleIdx="2" presStyleCnt="4" custScaleX="176891" custLinFactNeighborX="22046" custLinFactNeighborY="3365">
        <dgm:presLayoutVars>
          <dgm:bulletEnabled val="1"/>
        </dgm:presLayoutVars>
      </dgm:prSet>
      <dgm:spPr/>
    </dgm:pt>
    <dgm:pt modelId="{FFC2C1B0-D3E2-4531-BEE4-92B202FA9F09}" type="pres">
      <dgm:prSet presAssocID="{234FC817-A78D-47C1-8F82-91F8CDDC2206}" presName="bullet4d" presStyleLbl="node1" presStyleIdx="3" presStyleCnt="4"/>
      <dgm:spPr/>
    </dgm:pt>
    <dgm:pt modelId="{2DD19DFB-DEAC-4A6E-8AAC-B423CFD3CF87}" type="pres">
      <dgm:prSet presAssocID="{234FC817-A78D-47C1-8F82-91F8CDDC2206}" presName="textBox4d" presStyleLbl="revTx" presStyleIdx="3" presStyleCnt="4" custScaleX="171702">
        <dgm:presLayoutVars>
          <dgm:bulletEnabled val="1"/>
        </dgm:presLayoutVars>
      </dgm:prSet>
      <dgm:spPr/>
    </dgm:pt>
  </dgm:ptLst>
  <dgm:cxnLst>
    <dgm:cxn modelId="{6551082E-461A-4760-ACEF-247BD7131F9A}" srcId="{43E52B69-5A11-4CBA-929B-9E540A5E6FBC}" destId="{4F16186F-CCF2-4B3A-B80E-0CD0D78FC6A8}" srcOrd="2" destOrd="0" parTransId="{E62642BE-F169-427B-B3EF-6310B547CBFE}" sibTransId="{412D991A-9B7E-445B-97E0-87CE187F5E22}"/>
    <dgm:cxn modelId="{F7343812-114F-45DB-B182-8B5E1921A117}" type="presOf" srcId="{234FC817-A78D-47C1-8F82-91F8CDDC2206}" destId="{2DD19DFB-DEAC-4A6E-8AAC-B423CFD3CF87}" srcOrd="0" destOrd="0" presId="urn:microsoft.com/office/officeart/2005/8/layout/arrow2"/>
    <dgm:cxn modelId="{E401E81C-E850-4093-B490-8D267AC15322}" type="presOf" srcId="{7F873818-2DD7-4DCD-95DD-96FCED2F2ECA}" destId="{834D9FCD-17BB-4644-9650-837F7BF6D329}" srcOrd="0" destOrd="0" presId="urn:microsoft.com/office/officeart/2005/8/layout/arrow2"/>
    <dgm:cxn modelId="{5E8B5797-592D-4A67-BF9E-11E6A8E2FB81}" type="presOf" srcId="{43E52B69-5A11-4CBA-929B-9E540A5E6FBC}" destId="{15836DA6-24E7-4FA3-9633-918E2AE26FB6}" srcOrd="0" destOrd="0" presId="urn:microsoft.com/office/officeart/2005/8/layout/arrow2"/>
    <dgm:cxn modelId="{E2D4782A-AFEE-4C10-9822-D2579254B4FA}" type="presOf" srcId="{4F16186F-CCF2-4B3A-B80E-0CD0D78FC6A8}" destId="{4A3C9673-DFF2-40B8-9D27-B44CC33E21A4}" srcOrd="0" destOrd="0" presId="urn:microsoft.com/office/officeart/2005/8/layout/arrow2"/>
    <dgm:cxn modelId="{A39F748C-3BBC-4375-8769-00801F6DD936}" type="presOf" srcId="{0AA158C9-8FEC-4706-9648-A1BCF9DDB618}" destId="{BFF9B962-22A1-47DE-8EA5-7B75F84D9BB3}" srcOrd="0" destOrd="0" presId="urn:microsoft.com/office/officeart/2005/8/layout/arrow2"/>
    <dgm:cxn modelId="{6A6CF435-5638-4266-8CAF-D2D17FA263CE}" srcId="{43E52B69-5A11-4CBA-929B-9E540A5E6FBC}" destId="{0AA158C9-8FEC-4706-9648-A1BCF9DDB618}" srcOrd="0" destOrd="0" parTransId="{06F19BE6-C2F4-4BAF-898F-482C30CE2F83}" sibTransId="{A08B66EE-0BDE-4A29-B36F-C7BB8D81E4D1}"/>
    <dgm:cxn modelId="{8CC4687A-E3D8-4C49-865E-8BE5BAD4D1EB}" srcId="{43E52B69-5A11-4CBA-929B-9E540A5E6FBC}" destId="{7F873818-2DD7-4DCD-95DD-96FCED2F2ECA}" srcOrd="1" destOrd="0" parTransId="{64D403B7-53C6-4325-90AD-B414644DF716}" sibTransId="{C9485574-2B89-4B8C-AD98-9DB26C1827C1}"/>
    <dgm:cxn modelId="{39AD9C89-08DE-4A9B-B7D1-2B8E5D63E54D}" srcId="{43E52B69-5A11-4CBA-929B-9E540A5E6FBC}" destId="{234FC817-A78D-47C1-8F82-91F8CDDC2206}" srcOrd="3" destOrd="0" parTransId="{7BFCA6EC-1348-4698-91DB-2B98B7565868}" sibTransId="{1B79543C-141B-4FB4-BE21-F6CDF5C5251C}"/>
    <dgm:cxn modelId="{CCDA4734-C2AB-426E-B991-7DD9C01500F9}" type="presParOf" srcId="{15836DA6-24E7-4FA3-9633-918E2AE26FB6}" destId="{1BDE25B4-F07B-4C11-86EB-2A4B5AE75AA1}" srcOrd="0" destOrd="0" presId="urn:microsoft.com/office/officeart/2005/8/layout/arrow2"/>
    <dgm:cxn modelId="{71E088AD-FE45-48A3-96EC-8ED1A31E65C9}" type="presParOf" srcId="{15836DA6-24E7-4FA3-9633-918E2AE26FB6}" destId="{27200614-89AA-452F-BC5E-679BFAF90498}" srcOrd="1" destOrd="0" presId="urn:microsoft.com/office/officeart/2005/8/layout/arrow2"/>
    <dgm:cxn modelId="{E028CEEC-0E41-4F6B-BBE2-26D370812763}" type="presParOf" srcId="{27200614-89AA-452F-BC5E-679BFAF90498}" destId="{0B69DEEA-A291-4D64-83AB-BAB69285BDEA}" srcOrd="0" destOrd="0" presId="urn:microsoft.com/office/officeart/2005/8/layout/arrow2"/>
    <dgm:cxn modelId="{67777D33-185A-42C3-A448-6E348B35D92F}" type="presParOf" srcId="{27200614-89AA-452F-BC5E-679BFAF90498}" destId="{BFF9B962-22A1-47DE-8EA5-7B75F84D9BB3}" srcOrd="1" destOrd="0" presId="urn:microsoft.com/office/officeart/2005/8/layout/arrow2"/>
    <dgm:cxn modelId="{D6E953F0-19F3-4B13-802F-57E78C8F6E9B}" type="presParOf" srcId="{27200614-89AA-452F-BC5E-679BFAF90498}" destId="{A1550EF2-89EE-44FF-994B-FA0994EAA108}" srcOrd="2" destOrd="0" presId="urn:microsoft.com/office/officeart/2005/8/layout/arrow2"/>
    <dgm:cxn modelId="{4E8C4A15-B833-4B5D-9597-D54DC703D80C}" type="presParOf" srcId="{27200614-89AA-452F-BC5E-679BFAF90498}" destId="{834D9FCD-17BB-4644-9650-837F7BF6D329}" srcOrd="3" destOrd="0" presId="urn:microsoft.com/office/officeart/2005/8/layout/arrow2"/>
    <dgm:cxn modelId="{25308933-E872-4491-9335-7EEC48A66EE5}" type="presParOf" srcId="{27200614-89AA-452F-BC5E-679BFAF90498}" destId="{156D8FBC-3C57-44DD-AD4D-BD86FB013072}" srcOrd="4" destOrd="0" presId="urn:microsoft.com/office/officeart/2005/8/layout/arrow2"/>
    <dgm:cxn modelId="{84FCA9BE-A300-49C3-9FAA-953F15BBEB40}" type="presParOf" srcId="{27200614-89AA-452F-BC5E-679BFAF90498}" destId="{4A3C9673-DFF2-40B8-9D27-B44CC33E21A4}" srcOrd="5" destOrd="0" presId="urn:microsoft.com/office/officeart/2005/8/layout/arrow2"/>
    <dgm:cxn modelId="{9B2F8A1A-465B-4085-8722-A43B8E910EE8}" type="presParOf" srcId="{27200614-89AA-452F-BC5E-679BFAF90498}" destId="{FFC2C1B0-D3E2-4531-BEE4-92B202FA9F09}" srcOrd="6" destOrd="0" presId="urn:microsoft.com/office/officeart/2005/8/layout/arrow2"/>
    <dgm:cxn modelId="{C95EB14B-D97F-49BF-96A2-5B07E91FD0C3}" type="presParOf" srcId="{27200614-89AA-452F-BC5E-679BFAF90498}" destId="{2DD19DFB-DEAC-4A6E-8AAC-B423CFD3CF8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1D50C-85F4-48A9-8C50-1D4D09618E9D}">
      <dsp:nvSpPr>
        <dsp:cNvPr id="0" name=""/>
        <dsp:cNvSpPr/>
      </dsp:nvSpPr>
      <dsp:spPr>
        <a:xfrm>
          <a:off x="3574977" y="3211"/>
          <a:ext cx="2277488" cy="13237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施政透明</a:t>
          </a:r>
          <a:endParaRPr lang="en-US" altLang="zh-TW" sz="2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防貪腐</a:t>
          </a:r>
          <a:endParaRPr lang="zh-TW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39597" y="67831"/>
        <a:ext cx="2148248" cy="1194502"/>
      </dsp:txXfrm>
    </dsp:sp>
    <dsp:sp modelId="{177A379A-1614-4DDE-8421-A5B30E07C7F4}">
      <dsp:nvSpPr>
        <dsp:cNvPr id="0" name=""/>
        <dsp:cNvSpPr/>
      </dsp:nvSpPr>
      <dsp:spPr>
        <a:xfrm>
          <a:off x="2071260" y="665083"/>
          <a:ext cx="5284921" cy="5284921"/>
        </a:xfrm>
        <a:custGeom>
          <a:avLst/>
          <a:gdLst/>
          <a:ahLst/>
          <a:cxnLst/>
          <a:rect l="0" t="0" r="0" b="0"/>
          <a:pathLst>
            <a:path>
              <a:moveTo>
                <a:pt x="3793714" y="263970"/>
              </a:moveTo>
              <a:arcTo wR="2642460" hR="2642460" stAng="17749694" swAng="1791007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F2B23-C710-47EB-AB2A-FCC703A2ACB7}">
      <dsp:nvSpPr>
        <dsp:cNvPr id="0" name=""/>
        <dsp:cNvSpPr/>
      </dsp:nvSpPr>
      <dsp:spPr>
        <a:xfrm>
          <a:off x="6023141" y="1829107"/>
          <a:ext cx="2407419" cy="1323742"/>
        </a:xfrm>
        <a:prstGeom prst="roundRect">
          <a:avLst/>
        </a:prstGeom>
        <a:solidFill>
          <a:schemeClr val="accent3">
            <a:hueOff val="2463851"/>
            <a:satOff val="-13319"/>
            <a:lumOff val="-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促進性別平等</a:t>
          </a:r>
          <a:endParaRPr lang="zh-TW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87761" y="1893727"/>
        <a:ext cx="2278179" cy="1194502"/>
      </dsp:txXfrm>
    </dsp:sp>
    <dsp:sp modelId="{9D2EE38E-EF02-4886-B087-B0EACCBF479F}">
      <dsp:nvSpPr>
        <dsp:cNvPr id="0" name=""/>
        <dsp:cNvSpPr/>
      </dsp:nvSpPr>
      <dsp:spPr>
        <a:xfrm>
          <a:off x="2071260" y="665083"/>
          <a:ext cx="5284921" cy="5284921"/>
        </a:xfrm>
        <a:custGeom>
          <a:avLst/>
          <a:gdLst/>
          <a:ahLst/>
          <a:cxnLst/>
          <a:rect l="0" t="0" r="0" b="0"/>
          <a:pathLst>
            <a:path>
              <a:moveTo>
                <a:pt x="5281325" y="2504646"/>
              </a:moveTo>
              <a:arcTo wR="2642460" hR="2642460" stAng="21420627" swAng="2194680"/>
            </a:path>
          </a:pathLst>
        </a:custGeom>
        <a:noFill/>
        <a:ln w="6350" cap="flat" cmpd="sng" algn="ctr">
          <a:solidFill>
            <a:schemeClr val="accent3">
              <a:hueOff val="2463851"/>
              <a:satOff val="-13319"/>
              <a:lumOff val="-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32134-BB64-4622-A540-58C56B75531B}">
      <dsp:nvSpPr>
        <dsp:cNvPr id="0" name=""/>
        <dsp:cNvSpPr/>
      </dsp:nvSpPr>
      <dsp:spPr>
        <a:xfrm>
          <a:off x="5077355" y="4783468"/>
          <a:ext cx="2379131" cy="1323742"/>
        </a:xfrm>
        <a:prstGeom prst="roundRect">
          <a:avLst/>
        </a:prstGeom>
        <a:solidFill>
          <a:schemeClr val="accent3">
            <a:hueOff val="4927703"/>
            <a:satOff val="-26639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政府知識管理</a:t>
          </a:r>
          <a:endParaRPr lang="zh-TW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41975" y="4848088"/>
        <a:ext cx="2249891" cy="1194502"/>
      </dsp:txXfrm>
    </dsp:sp>
    <dsp:sp modelId="{C3B1E935-BEF1-46CC-9B4F-9E1D7FBADB63}">
      <dsp:nvSpPr>
        <dsp:cNvPr id="0" name=""/>
        <dsp:cNvSpPr/>
      </dsp:nvSpPr>
      <dsp:spPr>
        <a:xfrm>
          <a:off x="2071260" y="665083"/>
          <a:ext cx="5284921" cy="5284921"/>
        </a:xfrm>
        <a:custGeom>
          <a:avLst/>
          <a:gdLst/>
          <a:ahLst/>
          <a:cxnLst/>
          <a:rect l="0" t="0" r="0" b="0"/>
          <a:pathLst>
            <a:path>
              <a:moveTo>
                <a:pt x="3000221" y="5260591"/>
              </a:moveTo>
              <a:arcTo wR="2642460" hR="2642460" stAng="4933133" swAng="757501"/>
            </a:path>
          </a:pathLst>
        </a:custGeom>
        <a:noFill/>
        <a:ln w="6350" cap="flat" cmpd="sng" algn="ctr">
          <a:solidFill>
            <a:schemeClr val="accent3">
              <a:hueOff val="4927703"/>
              <a:satOff val="-26639"/>
              <a:lumOff val="-98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92489-9416-46C4-B9EF-A3F56C2DB02C}">
      <dsp:nvSpPr>
        <dsp:cNvPr id="0" name=""/>
        <dsp:cNvSpPr/>
      </dsp:nvSpPr>
      <dsp:spPr>
        <a:xfrm>
          <a:off x="1836362" y="4783468"/>
          <a:ext cx="2648319" cy="1323742"/>
        </a:xfrm>
        <a:prstGeom prst="roundRect">
          <a:avLst/>
        </a:prstGeom>
        <a:solidFill>
          <a:schemeClr val="accent3">
            <a:hueOff val="7391554"/>
            <a:satOff val="-39959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公民參與</a:t>
          </a:r>
          <a:endParaRPr lang="zh-TW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900982" y="4848088"/>
        <a:ext cx="2519079" cy="1194502"/>
      </dsp:txXfrm>
    </dsp:sp>
    <dsp:sp modelId="{3FFBFE59-8EC6-4080-9BAF-2AF927DE2A64}">
      <dsp:nvSpPr>
        <dsp:cNvPr id="0" name=""/>
        <dsp:cNvSpPr/>
      </dsp:nvSpPr>
      <dsp:spPr>
        <a:xfrm>
          <a:off x="1979993" y="537850"/>
          <a:ext cx="5284921" cy="5284921"/>
        </a:xfrm>
        <a:custGeom>
          <a:avLst/>
          <a:gdLst/>
          <a:ahLst/>
          <a:cxnLst/>
          <a:rect l="0" t="0" r="0" b="0"/>
          <a:pathLst>
            <a:path>
              <a:moveTo>
                <a:pt x="531489" y="4231925"/>
              </a:moveTo>
              <a:arcTo wR="2642460" hR="2642460" stAng="8581316" swAng="2232066"/>
            </a:path>
          </a:pathLst>
        </a:custGeom>
        <a:noFill/>
        <a:ln w="6350" cap="flat" cmpd="sng" algn="ctr">
          <a:solidFill>
            <a:schemeClr val="accent3">
              <a:hueOff val="7391554"/>
              <a:satOff val="-39959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2FF4E-6481-4342-A455-78079B34077D}">
      <dsp:nvSpPr>
        <dsp:cNvPr id="0" name=""/>
        <dsp:cNvSpPr/>
      </dsp:nvSpPr>
      <dsp:spPr>
        <a:xfrm>
          <a:off x="841812" y="1829100"/>
          <a:ext cx="2517106" cy="1323742"/>
        </a:xfrm>
        <a:prstGeom prst="roundRect">
          <a:avLst/>
        </a:prstGeom>
        <a:solidFill>
          <a:schemeClr val="accent3">
            <a:hueOff val="9855406"/>
            <a:satOff val="-53278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創新改善服務</a:t>
          </a:r>
          <a:endParaRPr lang="zh-TW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06432" y="1893720"/>
        <a:ext cx="2387866" cy="1194502"/>
      </dsp:txXfrm>
    </dsp:sp>
    <dsp:sp modelId="{AD8EA160-8810-45B0-94D3-BAD4AD1BA16D}">
      <dsp:nvSpPr>
        <dsp:cNvPr id="0" name=""/>
        <dsp:cNvSpPr/>
      </dsp:nvSpPr>
      <dsp:spPr>
        <a:xfrm>
          <a:off x="1906702" y="736909"/>
          <a:ext cx="5284921" cy="5284921"/>
        </a:xfrm>
        <a:custGeom>
          <a:avLst/>
          <a:gdLst/>
          <a:ahLst/>
          <a:cxnLst/>
          <a:rect l="0" t="0" r="0" b="0"/>
          <a:pathLst>
            <a:path>
              <a:moveTo>
                <a:pt x="511235" y="1080258"/>
              </a:moveTo>
              <a:arcTo wR="2642460" hR="2642460" stAng="12974500" swAng="1908290"/>
            </a:path>
          </a:pathLst>
        </a:custGeom>
        <a:noFill/>
        <a:ln w="6350" cap="flat" cmpd="sng" algn="ctr">
          <a:solidFill>
            <a:schemeClr val="accent3">
              <a:hueOff val="9855406"/>
              <a:satOff val="-53278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E25B4-F07B-4C11-86EB-2A4B5AE75AA1}">
      <dsp:nvSpPr>
        <dsp:cNvPr id="0" name=""/>
        <dsp:cNvSpPr/>
      </dsp:nvSpPr>
      <dsp:spPr>
        <a:xfrm>
          <a:off x="-5" y="0"/>
          <a:ext cx="9372610" cy="49275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9DEEA-A291-4D64-83AB-BAB69285BDEA}">
      <dsp:nvSpPr>
        <dsp:cNvPr id="0" name=""/>
        <dsp:cNvSpPr/>
      </dsp:nvSpPr>
      <dsp:spPr>
        <a:xfrm>
          <a:off x="1520809" y="3664163"/>
          <a:ext cx="181335" cy="1813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9B962-22A1-47DE-8EA5-7B75F84D9BB3}">
      <dsp:nvSpPr>
        <dsp:cNvPr id="0" name=""/>
        <dsp:cNvSpPr/>
      </dsp:nvSpPr>
      <dsp:spPr>
        <a:xfrm>
          <a:off x="1611477" y="3754831"/>
          <a:ext cx="1348191" cy="11727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86" tIns="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rgbClr val="7030A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積極</a:t>
          </a:r>
          <a:endParaRPr lang="zh-TW" altLang="en-US" sz="3000" b="1" kern="1200" dirty="0">
            <a:solidFill>
              <a:srgbClr val="7030A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611477" y="3754831"/>
        <a:ext cx="1348191" cy="1172768"/>
      </dsp:txXfrm>
    </dsp:sp>
    <dsp:sp modelId="{A1550EF2-89EE-44FF-994B-FA0994EAA108}">
      <dsp:nvSpPr>
        <dsp:cNvPr id="0" name=""/>
        <dsp:cNvSpPr/>
      </dsp:nvSpPr>
      <dsp:spPr>
        <a:xfrm>
          <a:off x="2801985" y="2518003"/>
          <a:ext cx="315366" cy="3153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D9FCD-17BB-4644-9650-837F7BF6D329}">
      <dsp:nvSpPr>
        <dsp:cNvPr id="0" name=""/>
        <dsp:cNvSpPr/>
      </dsp:nvSpPr>
      <dsp:spPr>
        <a:xfrm>
          <a:off x="2959668" y="2675686"/>
          <a:ext cx="1655673" cy="2251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06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59668" y="2675686"/>
        <a:ext cx="1655673" cy="2251913"/>
      </dsp:txXfrm>
    </dsp:sp>
    <dsp:sp modelId="{156D8FBC-3C57-44DD-AD4D-BD86FB013072}">
      <dsp:nvSpPr>
        <dsp:cNvPr id="0" name=""/>
        <dsp:cNvSpPr/>
      </dsp:nvSpPr>
      <dsp:spPr>
        <a:xfrm>
          <a:off x="4437948" y="1673412"/>
          <a:ext cx="417860" cy="4178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C9673-DFF2-40B8-9D27-B44CC33E21A4}">
      <dsp:nvSpPr>
        <dsp:cNvPr id="0" name=""/>
        <dsp:cNvSpPr/>
      </dsp:nvSpPr>
      <dsp:spPr>
        <a:xfrm>
          <a:off x="4375357" y="1882343"/>
          <a:ext cx="2928737" cy="3045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416" tIns="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rgbClr val="7030A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熱忱</a:t>
          </a:r>
          <a:endParaRPr lang="zh-TW" altLang="en-US" sz="3000" b="1" kern="1200" dirty="0">
            <a:solidFill>
              <a:srgbClr val="7030A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75357" y="1882343"/>
        <a:ext cx="2928737" cy="3045256"/>
      </dsp:txXfrm>
    </dsp:sp>
    <dsp:sp modelId="{FFC2C1B0-D3E2-4531-BEE4-92B202FA9F09}">
      <dsp:nvSpPr>
        <dsp:cNvPr id="0" name=""/>
        <dsp:cNvSpPr/>
      </dsp:nvSpPr>
      <dsp:spPr>
        <a:xfrm>
          <a:off x="6219769" y="1114623"/>
          <a:ext cx="559775" cy="559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19DFB-DEAC-4A6E-8AAC-B423CFD3CF87}">
      <dsp:nvSpPr>
        <dsp:cNvPr id="0" name=""/>
        <dsp:cNvSpPr/>
      </dsp:nvSpPr>
      <dsp:spPr>
        <a:xfrm>
          <a:off x="5906081" y="1394510"/>
          <a:ext cx="2842824" cy="3533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613" tIns="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奉獻</a:t>
          </a:r>
          <a:endParaRPr lang="zh-TW" altLang="en-US" sz="30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906081" y="1394510"/>
        <a:ext cx="2842824" cy="3533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8EB33BB8-6C7A-4BE0-9B55-9EAC48D52EC6}" type="datetimeFigureOut">
              <a:rPr lang="en-US" altLang="zh-TW"/>
              <a:t>6/8/2016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3F7AA83-DE31-4E93-AB07-EF7FB05F6670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C611EF64-F73B-4314-BB6F-BC0937BBDF19}" type="datetimeFigureOut">
              <a:t>2016/6/8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935E2820-AFE1-45FA-949E-17BDB534E1D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zh-TW" smtClean="0"/>
              <a:t>1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zh-TW" smtClean="0"/>
              <a:t>2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 latinLnBrk="0">
              <a:lnSpc>
                <a:spcPct val="80000"/>
              </a:lnSpc>
              <a:defRPr lang="zh-TW" sz="6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zh-TW" sz="2400">
                <a:solidFill>
                  <a:schemeClr val="accent2"/>
                </a:solidFill>
              </a:defRPr>
            </a:lvl1pPr>
            <a:lvl2pPr marL="457200" indent="0" algn="ctr" latinLnBrk="0">
              <a:buNone/>
              <a:defRPr lang="zh-TW" sz="2000"/>
            </a:lvl2pPr>
            <a:lvl3pPr marL="914400" indent="0" algn="ctr" latinLnBrk="0">
              <a:buNone/>
              <a:defRPr lang="zh-TW" sz="1800"/>
            </a:lvl3pPr>
            <a:lvl4pPr marL="1371600" indent="0" algn="ctr" latinLnBrk="0">
              <a:buNone/>
              <a:defRPr lang="zh-TW" sz="1600"/>
            </a:lvl4pPr>
            <a:lvl5pPr marL="1828800" indent="0" algn="ctr" latinLnBrk="0">
              <a:buNone/>
              <a:defRPr lang="zh-TW" sz="1600"/>
            </a:lvl5pPr>
            <a:lvl6pPr marL="2286000" indent="0" algn="ctr" latinLnBrk="0">
              <a:buNone/>
              <a:defRPr lang="zh-TW" sz="1600"/>
            </a:lvl6pPr>
            <a:lvl7pPr marL="2743200" indent="0" algn="ctr" latinLnBrk="0">
              <a:buNone/>
              <a:defRPr lang="zh-TW" sz="1600"/>
            </a:lvl7pPr>
            <a:lvl8pPr marL="3200400" indent="0" algn="ctr" latinLnBrk="0">
              <a:buNone/>
              <a:defRPr lang="zh-TW" sz="1600"/>
            </a:lvl8pPr>
            <a:lvl9pPr marL="3657600" indent="0" algn="ctr" latinLnBrk="0">
              <a:buNone/>
              <a:defRPr lang="zh-TW"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t>2016/6/8</a:t>
            </a:fld>
            <a:endParaRPr lang="zh-TW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垂直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t>2016/6/8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t>2016/6/8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t>2016/6/8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 latinLnBrk="0">
              <a:defRPr lang="zh-TW" sz="5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 latinLnBrk="0">
              <a:buNone/>
              <a:defRPr lang="zh-TW" sz="2000">
                <a:solidFill>
                  <a:schemeClr val="accent2"/>
                </a:solidFill>
              </a:defRPr>
            </a:lvl1pPr>
            <a:lvl2pPr marL="457200" indent="0" latinLnBrk="0">
              <a:buNone/>
              <a:defRPr lang="zh-TW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t>2016/6/8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t>2016/6/8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 latinLnBrk="0">
              <a:spcBef>
                <a:spcPts val="0"/>
              </a:spcBef>
              <a:buNone/>
              <a:defRPr lang="zh-TW" sz="2100" b="0">
                <a:solidFill>
                  <a:schemeClr val="accent2"/>
                </a:solidFill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 latinLnBrk="0">
              <a:spcBef>
                <a:spcPts val="0"/>
              </a:spcBef>
              <a:buNone/>
              <a:defRPr lang="zh-TW" sz="2100" b="0">
                <a:solidFill>
                  <a:schemeClr val="accent2"/>
                </a:solidFill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t>2016/6/8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t>2016/6/8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t>2016/6/8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 latinLnBrk="0">
              <a:defRPr lang="zh-TW" sz="2600" b="1">
                <a:solidFill>
                  <a:schemeClr val="accent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 latinLnBrk="0">
              <a:defRPr lang="zh-TW" sz="2400"/>
            </a:lvl1pPr>
            <a:lvl2pPr latinLnBrk="0">
              <a:defRPr lang="zh-TW" sz="2000"/>
            </a:lvl2pPr>
            <a:lvl3pPr latinLnBrk="0">
              <a:defRPr lang="zh-TW" sz="1800"/>
            </a:lvl3pPr>
            <a:lvl4pPr latinLnBrk="0">
              <a:defRPr lang="zh-TW" sz="16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 latinLnBrk="0">
              <a:spcBef>
                <a:spcPts val="1000"/>
              </a:spcBef>
              <a:buNone/>
              <a:defRPr lang="zh-TW" sz="1400"/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t>2016/6/8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 latinLnBrk="0">
              <a:defRPr lang="zh-TW" sz="2600" b="1">
                <a:solidFill>
                  <a:schemeClr val="accent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 latinLnBrk="0">
              <a:spcBef>
                <a:spcPts val="1000"/>
              </a:spcBef>
              <a:buNone/>
              <a:defRPr lang="zh-TW" sz="1400"/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t>2016/6/8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zh-TW"/>
          </a:p>
        </p:txBody>
      </p:sp>
      <p:sp>
        <p:nvSpPr>
          <p:cNvPr id="8" name="圓角矩形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 latinLnBrk="0">
              <a:buNone/>
              <a:defRPr lang="zh-TW" sz="2400"/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t>2016/6/8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900">
                <a:solidFill>
                  <a:schemeClr val="bg1"/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TW"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mocs.gov.tw/FileUpload/570-3721/Original/%E8%BF%8E%E8%B3%93%E6%A9%AB%E5%B9%85-(w)100x(h)52c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1515539"/>
            <a:ext cx="6816725" cy="361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437884"/>
            <a:ext cx="11607800" cy="1200416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623</a:t>
            </a:r>
            <a:r>
              <a:rPr lang="zh-TW" altLang="en-US" sz="5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公共服務日</a:t>
            </a:r>
            <a:r>
              <a:rPr lang="en-US" altLang="zh-TW" sz="5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(Public Service Day</a:t>
            </a:r>
            <a:r>
              <a:rPr lang="en-US" altLang="zh-TW" sz="40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sz="4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4213" y="2070100"/>
            <a:ext cx="9372600" cy="41148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公共服務日之源起</a:t>
            </a:r>
            <a:endParaRPr lang="zh-TW" sz="4800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我國公共服務日之啟動</a:t>
            </a:r>
            <a:endParaRPr lang="zh-TW" sz="4800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289987"/>
              </p:ext>
            </p:extLst>
          </p:nvPr>
        </p:nvGraphicFramePr>
        <p:xfrm>
          <a:off x="3009900" y="215900"/>
          <a:ext cx="9372600" cy="619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流程圖: 接點 4"/>
          <p:cNvSpPr/>
          <p:nvPr/>
        </p:nvSpPr>
        <p:spPr>
          <a:xfrm>
            <a:off x="5872163" y="2425700"/>
            <a:ext cx="2044700" cy="1778000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222206" y="3078539"/>
            <a:ext cx="317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公共服務獎</a:t>
            </a:r>
            <a:endParaRPr lang="zh-TW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5893" y="318173"/>
            <a:ext cx="53070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緣起：</a:t>
            </a:r>
            <a:endParaRPr lang="en-US" altLang="zh-TW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聯合國大會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2002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--</a:t>
            </a:r>
          </a:p>
          <a:p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將每年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日訂定為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公共服務日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endParaRPr lang="zh-TW" altLang="en-US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430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6900" y="381000"/>
            <a:ext cx="9434513" cy="1143000"/>
          </a:xfrm>
        </p:spPr>
        <p:txBody>
          <a:bodyPr>
            <a:normAutofit/>
          </a:bodyPr>
          <a:lstStyle/>
          <a:p>
            <a:r>
              <a:rPr lang="en-US" altLang="zh-TW" sz="4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623</a:t>
            </a:r>
            <a:r>
              <a:rPr lang="zh-TW" altLang="en-US" sz="4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公共服務日</a:t>
            </a:r>
            <a:endParaRPr lang="zh-TW" altLang="en-US" sz="45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 txBox="1">
            <a:spLocks noGrp="1"/>
          </p:cNvSpPr>
          <p:nvPr>
            <p:ph idx="1"/>
          </p:nvPr>
        </p:nvSpPr>
        <p:spPr>
          <a:xfrm>
            <a:off x="747712" y="1765300"/>
            <a:ext cx="10669587" cy="321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意旨：</a:t>
            </a:r>
            <a:endParaRPr lang="en-US" altLang="zh-TW" sz="3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頌揚公共服務對社會價值，強調公共服務在社會發展過程中的貢獻，肯定公務人員的工作，鼓勵年輕人走入公部門，以此為業。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激勵世界各國不斷創新、提升效能、為人民提供更好的公共服務。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20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6900" y="355600"/>
            <a:ext cx="9434513" cy="1143000"/>
          </a:xfrm>
        </p:spPr>
        <p:txBody>
          <a:bodyPr>
            <a:normAutofit/>
          </a:bodyPr>
          <a:lstStyle/>
          <a:p>
            <a:r>
              <a:rPr lang="zh-TW" altLang="en-US" sz="4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我國公共服務日啟動</a:t>
            </a:r>
            <a:endParaRPr lang="zh-TW" altLang="en-US" sz="45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 txBox="1">
            <a:spLocks noGrp="1"/>
          </p:cNvSpPr>
          <p:nvPr>
            <p:ph idx="1"/>
          </p:nvPr>
        </p:nvSpPr>
        <p:spPr>
          <a:xfrm>
            <a:off x="747712" y="1765300"/>
            <a:ext cx="1066958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101</a:t>
            </a:r>
            <a:r>
              <a:rPr lang="zh-TW" altLang="en-US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年正值聯合國公共服務日設立</a:t>
            </a:r>
            <a:r>
              <a:rPr lang="en-US" altLang="zh-TW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周年，為與國際接軌，回應聯合國創立精神，遂由考試院與行政院聯手設立每年</a:t>
            </a:r>
            <a:r>
              <a:rPr lang="en-US" altLang="zh-TW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日為我國</a:t>
            </a:r>
            <a:r>
              <a:rPr lang="en-US" altLang="zh-TW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公共服務日</a:t>
            </a:r>
            <a:r>
              <a:rPr lang="en-US" altLang="zh-TW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3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67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713" y="-188061"/>
            <a:ext cx="9372600" cy="1200416"/>
          </a:xfrm>
        </p:spPr>
        <p:txBody>
          <a:bodyPr/>
          <a:lstStyle/>
          <a:p>
            <a:r>
              <a:rPr lang="zh-TW" altLang="en-US" dirty="0" smtClean="0"/>
              <a:t> </a:t>
            </a:r>
            <a:r>
              <a:rPr lang="en-US" altLang="zh-TW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623</a:t>
            </a:r>
            <a:r>
              <a:rPr lang="zh-TW" alt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公共服務日</a:t>
            </a:r>
            <a:endParaRPr lang="zh-TW" altLang="en-US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999808"/>
              </p:ext>
            </p:extLst>
          </p:nvPr>
        </p:nvGraphicFramePr>
        <p:xfrm>
          <a:off x="1522413" y="254000"/>
          <a:ext cx="93726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4291013" y="32004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關懷</a:t>
            </a:r>
            <a:endParaRPr lang="zh-TW" altLang="en-US" sz="3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895013" y="0"/>
            <a:ext cx="15367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國家競爭力</a:t>
            </a:r>
            <a:endParaRPr lang="zh-TW" altLang="en-US" sz="5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205833" y="1290207"/>
            <a:ext cx="2668587" cy="77470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創新服務的效能</a:t>
            </a:r>
            <a:endParaRPr lang="en-US" altLang="zh-TW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2861469" y="4502541"/>
            <a:ext cx="2859087" cy="77470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展現公共服務的價值</a:t>
            </a:r>
            <a:endParaRPr lang="en-US" altLang="zh-TW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550423" y="2979698"/>
            <a:ext cx="2668587" cy="77470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提升服務的品質</a:t>
            </a:r>
            <a:endParaRPr lang="en-US" altLang="zh-TW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7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Microsoft JhengHei UI">
      <a:majorFont>
        <a:latin typeface="Microsoft JhengHei UI"/>
        <a:ea typeface="Microsoft JhengHei UI"/>
        <a:cs typeface=""/>
      </a:majorFont>
      <a:minorFont>
        <a:latin typeface="Microsoft JhengHei UI"/>
        <a:ea typeface="Microsoft JhengHei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ldrenHappy_16x9_TP103461882" id="{8C4E9620-458B-4ED1-A6E2-83A8C75A1A13}" vid="{9427B330-C6D8-40D7-B42F-CC81D7E70B63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兒童遊樂簡報設計 (卡通插畫，寬螢幕)</Template>
  <TotalTime>0</TotalTime>
  <Words>190</Words>
  <Application>Microsoft Office PowerPoint</Application>
  <PresentationFormat>寬螢幕</PresentationFormat>
  <Paragraphs>31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Microsoft JhengHei UI</vt:lpstr>
      <vt:lpstr>微軟正黑體</vt:lpstr>
      <vt:lpstr>Arial</vt:lpstr>
      <vt:lpstr>Euphemia</vt:lpstr>
      <vt:lpstr>Wingdings</vt:lpstr>
      <vt:lpstr>Children Happy 16x9</vt:lpstr>
      <vt:lpstr>PowerPoint 簡報</vt:lpstr>
      <vt:lpstr>623公共服務日(Public Service Day)</vt:lpstr>
      <vt:lpstr>PowerPoint 簡報</vt:lpstr>
      <vt:lpstr>623公共服務日</vt:lpstr>
      <vt:lpstr>我國公共服務日啟動</vt:lpstr>
      <vt:lpstr> 623公共服務日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2016-06-08T00:48:40Z</dcterms:created>
  <dcterms:modified xsi:type="dcterms:W3CDTF">2016-06-08T01:29:53Z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