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2192000" cy="6858000"/>
  <p:notesSz cx="6807200" cy="9939338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77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6EA5B-123B-4598-AB62-B02E144245E1}" type="datetimeFigureOut">
              <a:rPr lang="zh-TW" altLang="en-US" smtClean="0"/>
              <a:t>2024/6/12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73BD2-E1D8-4C0A-AD66-61367A114EC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356220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86EA5B-123B-4598-AB62-B02E144245E1}" type="datetimeFigureOut">
              <a:rPr lang="zh-TW" altLang="en-US" smtClean="0"/>
              <a:t>2024/6/12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E73BD2-E1D8-4C0A-AD66-61367A114EC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21278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253663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887629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780055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183566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795939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767469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188522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589959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917896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821945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12197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771220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國小嘲笑影片">
            <a:hlinkClick r:id="" action="ppaction://media"/>
            <a:extLst>
              <a:ext uri="{FF2B5EF4-FFF2-40B4-BE49-F238E27FC236}">
                <a16:creationId xmlns:a16="http://schemas.microsoft.com/office/drawing/2014/main" id="{071B7601-C1B5-B1E3-EDD3-02DDEBBCC2A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02939" y="117461"/>
            <a:ext cx="10789061" cy="6078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1486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4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989791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65896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091161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659059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寬螢幕</PresentationFormat>
  <Paragraphs>0</Paragraphs>
  <Slides>17</Slides>
  <Notes>0</Notes>
  <HiddenSlides>0</HiddenSlides>
  <MMClips>1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17</vt:i4>
      </vt:variant>
    </vt:vector>
  </HeadingPairs>
  <TitlesOfParts>
    <vt:vector size="22" baseType="lpstr">
      <vt:lpstr>新細明體</vt:lpstr>
      <vt:lpstr>Arial</vt:lpstr>
      <vt:lpstr>Calibri</vt:lpstr>
      <vt:lpstr>Calibri Light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2</cp:revision>
  <dcterms:created xsi:type="dcterms:W3CDTF">2024-06-12T06:51:30Z</dcterms:created>
  <dcterms:modified xsi:type="dcterms:W3CDTF">2024-06-12T06:51:55Z</dcterms:modified>
</cp:coreProperties>
</file>