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72" r:id="rId8"/>
    <p:sldId id="273" r:id="rId9"/>
    <p:sldId id="268" r:id="rId10"/>
    <p:sldId id="271" r:id="rId11"/>
    <p:sldId id="287" r:id="rId12"/>
    <p:sldId id="276" r:id="rId13"/>
    <p:sldId id="280" r:id="rId14"/>
    <p:sldId id="289" r:id="rId15"/>
    <p:sldId id="282" r:id="rId16"/>
    <p:sldId id="284" r:id="rId17"/>
    <p:sldId id="288" r:id="rId18"/>
    <p:sldId id="286" r:id="rId1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橢圓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橢圓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960F2A2-BA82-4B88-A256-8A7699D525CC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960F2A2-BA82-4B88-A256-8A7699D525CC}" type="datetimeFigureOut">
              <a:rPr lang="zh-TW" altLang="en-US" smtClean="0"/>
              <a:pPr/>
              <a:t>2019/9/10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6984358-33A2-4A62-AA96-F658294A0BF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27489192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7908" y="2756850"/>
            <a:ext cx="6228184" cy="4358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sp>
        <p:nvSpPr>
          <p:cNvPr id="5" name="矩形 4"/>
          <p:cNvSpPr/>
          <p:nvPr/>
        </p:nvSpPr>
        <p:spPr>
          <a:xfrm>
            <a:off x="1363428" y="386351"/>
            <a:ext cx="6417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台南市佳里國民小學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7180" y="1340768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校園空間危險地帶說明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755576" y="1700808"/>
            <a:ext cx="923330" cy="431143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音樂樓樓梯轉角無防護措施，勿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在此處逗留玩耍或攀爬。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9553" y="260648"/>
            <a:ext cx="2595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樓梯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 descr="DSC_0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628800"/>
            <a:ext cx="6300192" cy="4725144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5436096" y="3501008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436096" y="4797152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436096" y="2132856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39553" y="260648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後門口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4860032" y="3645024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48638"/>
            <a:ext cx="4267579" cy="29846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2" y="1661620"/>
            <a:ext cx="3979547" cy="2984660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1410428" y="2564904"/>
            <a:ext cx="1809974" cy="172819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6156176" y="2852936"/>
            <a:ext cx="1692490" cy="158417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611559" y="5013176"/>
            <a:ext cx="8156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後門口平時上課期間皆關閉，平時皆是低年級學生在附近活動，但校外人士出入也容易，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勿靠近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以策安全。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5" y="2740614"/>
            <a:ext cx="4139952" cy="310496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51" y="1700808"/>
            <a:ext cx="4379979" cy="32849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2" y="260648"/>
            <a:ext cx="3288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北後棟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10677" y="1782901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地面有水溝，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勿在此玩躲貓貓</a:t>
            </a: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400" dirty="0">
              <a:latin typeface="+mj-ea"/>
              <a:ea typeface="金梅中圓體" pitchFamily="49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6300192" y="2996952"/>
            <a:ext cx="2088232" cy="187220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1439462" y="3825044"/>
            <a:ext cx="1728192" cy="194421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3" y="260648"/>
            <a:ext cx="3980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綜合球場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32148" y="4941168"/>
            <a:ext cx="4464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地面有高地落差，需注意安全。球場下緣矮窄，易撞傷。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539552" y="3140968"/>
            <a:ext cx="1656184" cy="136815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652120" y="1988840"/>
            <a:ext cx="2736304" cy="122413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4" y="1604880"/>
            <a:ext cx="3968331" cy="297624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72072"/>
            <a:ext cx="4012074" cy="3009056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5526896" y="2084892"/>
            <a:ext cx="1872208" cy="201622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411759" y="1868868"/>
            <a:ext cx="1414111" cy="256824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469589" y="2084892"/>
            <a:ext cx="1414111" cy="141611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5220072" y="486311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地下停車場請勿進入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36806"/>
            <a:ext cx="6192688" cy="46445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2" y="260648"/>
            <a:ext cx="4673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地下停車場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14236" y="1556792"/>
            <a:ext cx="1292662" cy="46805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地下停車場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禁止進入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出入口車輛進入，不宜在此逗留、奔跑、玩耍。護欄嚴禁攀爬。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491880" y="3861048"/>
            <a:ext cx="2088232" cy="172819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472100" y="3138984"/>
            <a:ext cx="1368152" cy="72008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3" y="260648"/>
            <a:ext cx="3288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中正堂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59624" y="1628800"/>
            <a:ext cx="3132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後側小空地位置偏僻，校外人士容易進入，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絕對禁止學生在此逗留、玩耍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90126"/>
            <a:ext cx="5436096" cy="4475178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2663280" y="4725144"/>
            <a:ext cx="3096344" cy="122413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11415"/>
            <a:ext cx="4187957" cy="314096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502631"/>
            <a:ext cx="3456385" cy="223224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3" y="260648"/>
            <a:ext cx="3288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中正堂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699958" y="1418426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臨文化路處，與外界太接近，校外人士容易進入，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絕對禁止學生在附近逗留、玩耍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2555775" y="2711415"/>
            <a:ext cx="936104" cy="72008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904148" y="3584607"/>
            <a:ext cx="1008112" cy="194421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6824194" y="2711415"/>
            <a:ext cx="700134" cy="78959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933056"/>
            <a:ext cx="3456385" cy="2276872"/>
          </a:xfrm>
          <a:prstGeom prst="rect">
            <a:avLst/>
          </a:prstGeom>
        </p:spPr>
      </p:pic>
      <p:sp>
        <p:nvSpPr>
          <p:cNvPr id="13" name="橢圓 12"/>
          <p:cNvSpPr/>
          <p:nvPr/>
        </p:nvSpPr>
        <p:spPr>
          <a:xfrm>
            <a:off x="1619672" y="4773592"/>
            <a:ext cx="1872207" cy="83920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98477"/>
            <a:ext cx="6588224" cy="494116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15042" y="1700809"/>
            <a:ext cx="1292662" cy="45365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後方偏僻，與外界僅以矮牆相隔，校外人士容易進入，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絕對禁止在附近逗留、玩耍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8" name="矩形 7"/>
          <p:cNvSpPr/>
          <p:nvPr/>
        </p:nvSpPr>
        <p:spPr>
          <a:xfrm>
            <a:off x="539553" y="260648"/>
            <a:ext cx="3288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中正堂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6948264" y="5085184"/>
            <a:ext cx="1224136" cy="122413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6162998" y="4185084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292080" y="3681029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3" y="260648"/>
            <a:ext cx="2595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廁所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3528" y="5101733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上課時間學生如要上廁所應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人以上同行，並嚴禁在裡面逗留、玩耍，下課時間勿弄亂內部掃地用具。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888133"/>
            <a:ext cx="3899925" cy="29249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8133"/>
            <a:ext cx="3888432" cy="29163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40" y="0"/>
            <a:ext cx="498472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260648"/>
            <a:ext cx="2595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祥園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22739" y="1507875"/>
            <a:ext cx="6288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請勿進入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內有水池，路面凹凸不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平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石頭尖銳，容易跌倒受傷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783" y="2785879"/>
            <a:ext cx="3912436" cy="2934327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5508104" y="4005064"/>
            <a:ext cx="2314719" cy="79208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5" y="2785879"/>
            <a:ext cx="3899925" cy="2924944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3749139" y="4005064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741277" y="4113076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168730" y="3360831"/>
            <a:ext cx="576064" cy="57606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95962"/>
            <a:ext cx="4152462" cy="311434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72208"/>
            <a:ext cx="3995936" cy="37890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3" y="260648"/>
            <a:ext cx="2595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大門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644008" y="1700808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大門視覺死角，車輛進出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需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先停在開車，同學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不宜在此逗留、</a:t>
            </a:r>
            <a:endParaRPr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玩耍。</a:t>
            </a:r>
            <a:endParaRPr lang="zh-TW" altLang="en-US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11560" y="3861048"/>
            <a:ext cx="792088" cy="79208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5652120" y="4797152"/>
            <a:ext cx="864096" cy="86409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7308304" y="4653162"/>
            <a:ext cx="864096" cy="86409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739091" y="3969060"/>
            <a:ext cx="792088" cy="79208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734506"/>
            <a:ext cx="6012160" cy="450912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77464" y="1728042"/>
            <a:ext cx="923330" cy="46085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後方堆放許多雜物及雜草叢生，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嚴禁進去玩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耍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9553" y="260648"/>
            <a:ext cx="4673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資源回收室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1388749" y="3490540"/>
            <a:ext cx="1512168" cy="64807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899592" y="4365104"/>
            <a:ext cx="1944216" cy="158417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3545632" y="4581128"/>
            <a:ext cx="2394519" cy="129614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72" y="1467221"/>
            <a:ext cx="3307741" cy="248080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7" y="3060602"/>
            <a:ext cx="4172766" cy="31295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2" y="260648"/>
            <a:ext cx="3980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廚房週邊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14232" y="1508656"/>
            <a:ext cx="48013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地板經常溼滑，有斜坡，容易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跌倒，廠商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車輛進出頻繁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後方偏僻，校外人士容易從公車站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進入，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不宜在附近玩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耍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1259632" y="4478337"/>
            <a:ext cx="3024336" cy="103889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314032" y="2636912"/>
            <a:ext cx="3240360" cy="122413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71" y="4005064"/>
            <a:ext cx="3307741" cy="2341496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7380312" y="5157192"/>
            <a:ext cx="1143800" cy="93610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7" y="1916832"/>
            <a:ext cx="4206142" cy="31546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2" y="260648"/>
            <a:ext cx="39805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車棚附近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02372" y="5415607"/>
            <a:ext cx="757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嚴禁在車棚玩耍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，週邊地上凹凸不平，容易跌倒受傷。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2123728" y="3501008"/>
            <a:ext cx="1418995" cy="79208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31187"/>
            <a:ext cx="4144271" cy="31082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6" y="3028652"/>
            <a:ext cx="3246670" cy="243500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15" y="1484784"/>
            <a:ext cx="3435262" cy="257644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2" y="260648"/>
            <a:ext cx="6058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音樂大樓停車場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43608" y="1483239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勿在停車場玩躲貓貓或鬼抓人。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81304" y="5504133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音樂樓樓梯下方矮窄，在此玩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耍容易碰撞受傷。</a:t>
            </a:r>
          </a:p>
        </p:txBody>
      </p:sp>
      <p:sp>
        <p:nvSpPr>
          <p:cNvPr id="10" name="橢圓 9"/>
          <p:cNvSpPr/>
          <p:nvPr/>
        </p:nvSpPr>
        <p:spPr>
          <a:xfrm>
            <a:off x="4283968" y="4086086"/>
            <a:ext cx="1512168" cy="115212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7308304" y="1743199"/>
            <a:ext cx="864096" cy="223224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2" y="1988840"/>
            <a:ext cx="3193830" cy="2395373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1346687" y="2610462"/>
            <a:ext cx="1512168" cy="115212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36772" y="4397509"/>
            <a:ext cx="3458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音樂樓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樓梯旁的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斜坡勿攀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爬以免造成危險。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51" y="2757121"/>
            <a:ext cx="4187957" cy="314096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9553" y="260648"/>
            <a:ext cx="46730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54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ea typeface="金梅重黑體" pitchFamily="49" charset="-120"/>
              </a:rPr>
              <a:t>■  </a:t>
            </a:r>
            <a:r>
              <a:rPr lang="zh-TW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坤疆館附近</a:t>
            </a:r>
            <a:endParaRPr lang="zh-TW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572000" y="1741458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地面有高低落差，在附近活動需放慢速度，注意安全。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43715" y="5067092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坤疆館前附近牆壁有變電箱，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此區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禁止打球或踢球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+mj-ea"/>
              <a:ea typeface="金梅中圓體" pitchFamily="49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4932040" y="3957450"/>
            <a:ext cx="3528392" cy="83970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2" y="1916832"/>
            <a:ext cx="3875629" cy="2906722"/>
          </a:xfrm>
          <a:prstGeom prst="rect">
            <a:avLst/>
          </a:prstGeom>
        </p:spPr>
      </p:pic>
      <p:sp>
        <p:nvSpPr>
          <p:cNvPr id="13" name="橢圓 12"/>
          <p:cNvSpPr/>
          <p:nvPr/>
        </p:nvSpPr>
        <p:spPr>
          <a:xfrm>
            <a:off x="1763688" y="2450505"/>
            <a:ext cx="1944216" cy="172819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747</TotalTime>
  <Words>420</Words>
  <Application>Microsoft Office PowerPoint</Application>
  <PresentationFormat>如螢幕大小 (4:3)</PresentationFormat>
  <Paragraphs>49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7" baseType="lpstr">
      <vt:lpstr>金梅中圓體</vt:lpstr>
      <vt:lpstr>金梅重黑體</vt:lpstr>
      <vt:lpstr>微軟正黑體</vt:lpstr>
      <vt:lpstr>新細明體</vt:lpstr>
      <vt:lpstr>標楷體</vt:lpstr>
      <vt:lpstr>Georgia</vt:lpstr>
      <vt:lpstr>Wingdings</vt:lpstr>
      <vt:lpstr>Wingdings 2</vt:lpstr>
      <vt:lpstr>市鎮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C.M.T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Admin</dc:creator>
  <cp:lastModifiedBy>jlesuser</cp:lastModifiedBy>
  <cp:revision>80</cp:revision>
  <dcterms:created xsi:type="dcterms:W3CDTF">2013-12-31T13:48:45Z</dcterms:created>
  <dcterms:modified xsi:type="dcterms:W3CDTF">2019-09-10T07:50:05Z</dcterms:modified>
</cp:coreProperties>
</file>