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1" r:id="rId6"/>
    <p:sldId id="260" r:id="rId7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9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9B3FF-4D0E-45F1-AF40-3F0695457112}" type="datetimeFigureOut">
              <a:rPr lang="zh-TW" altLang="en-US" smtClean="0"/>
              <a:t>2021/11/1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CAA4A-5550-4C21-9338-747D9161EA5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24195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9B3FF-4D0E-45F1-AF40-3F0695457112}" type="datetimeFigureOut">
              <a:rPr lang="zh-TW" altLang="en-US" smtClean="0"/>
              <a:t>2021/11/1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CAA4A-5550-4C21-9338-747D9161EA5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76673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9B3FF-4D0E-45F1-AF40-3F0695457112}" type="datetimeFigureOut">
              <a:rPr lang="zh-TW" altLang="en-US" smtClean="0"/>
              <a:t>2021/11/1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CAA4A-5550-4C21-9338-747D9161EA5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676533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9B3FF-4D0E-45F1-AF40-3F0695457112}" type="datetimeFigureOut">
              <a:rPr lang="zh-TW" altLang="en-US" smtClean="0"/>
              <a:t>2021/11/1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CAA4A-5550-4C21-9338-747D9161EA5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679941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9B3FF-4D0E-45F1-AF40-3F0695457112}" type="datetimeFigureOut">
              <a:rPr lang="zh-TW" altLang="en-US" smtClean="0"/>
              <a:t>2021/11/1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CAA4A-5550-4C21-9338-747D9161EA5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643282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9B3FF-4D0E-45F1-AF40-3F0695457112}" type="datetimeFigureOut">
              <a:rPr lang="zh-TW" altLang="en-US" smtClean="0"/>
              <a:t>2021/11/1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CAA4A-5550-4C21-9338-747D9161EA5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44387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9B3FF-4D0E-45F1-AF40-3F0695457112}" type="datetimeFigureOut">
              <a:rPr lang="zh-TW" altLang="en-US" smtClean="0"/>
              <a:t>2021/11/1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CAA4A-5550-4C21-9338-747D9161EA5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806715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9B3FF-4D0E-45F1-AF40-3F0695457112}" type="datetimeFigureOut">
              <a:rPr lang="zh-TW" altLang="en-US" smtClean="0"/>
              <a:t>2021/11/1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CAA4A-5550-4C21-9338-747D9161EA5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71521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9B3FF-4D0E-45F1-AF40-3F0695457112}" type="datetimeFigureOut">
              <a:rPr lang="zh-TW" altLang="en-US" smtClean="0"/>
              <a:t>2021/11/1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CAA4A-5550-4C21-9338-747D9161EA5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84788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9B3FF-4D0E-45F1-AF40-3F0695457112}" type="datetimeFigureOut">
              <a:rPr lang="zh-TW" altLang="en-US" smtClean="0"/>
              <a:t>2021/11/1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CAA4A-5550-4C21-9338-747D9161EA5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23013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9B3FF-4D0E-45F1-AF40-3F0695457112}" type="datetimeFigureOut">
              <a:rPr lang="zh-TW" altLang="en-US" smtClean="0"/>
              <a:t>2021/11/1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CAA4A-5550-4C21-9338-747D9161EA5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80827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9B3FF-4D0E-45F1-AF40-3F0695457112}" type="datetimeFigureOut">
              <a:rPr lang="zh-TW" altLang="en-US" smtClean="0"/>
              <a:t>2021/11/1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CAA4A-5550-4C21-9338-747D9161EA5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81789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9B3FF-4D0E-45F1-AF40-3F0695457112}" type="datetimeFigureOut">
              <a:rPr lang="zh-TW" altLang="en-US" smtClean="0"/>
              <a:t>2021/11/1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CAA4A-5550-4C21-9338-747D9161EA5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72092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9B3FF-4D0E-45F1-AF40-3F0695457112}" type="datetimeFigureOut">
              <a:rPr lang="zh-TW" altLang="en-US" smtClean="0"/>
              <a:t>2021/11/1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CAA4A-5550-4C21-9338-747D9161EA5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09106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9B3FF-4D0E-45F1-AF40-3F0695457112}" type="datetimeFigureOut">
              <a:rPr lang="zh-TW" altLang="en-US" smtClean="0"/>
              <a:t>2021/11/1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CAA4A-5550-4C21-9338-747D9161EA5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87141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CAA4A-5550-4C21-9338-747D9161EA5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9B3FF-4D0E-45F1-AF40-3F0695457112}" type="datetimeFigureOut">
              <a:rPr lang="zh-TW" altLang="en-US" smtClean="0"/>
              <a:t>2021/11/1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78232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C9B3FF-4D0E-45F1-AF40-3F0695457112}" type="datetimeFigureOut">
              <a:rPr lang="zh-TW" altLang="en-US" smtClean="0"/>
              <a:t>2021/11/1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49CAA4A-5550-4C21-9338-747D9161EA5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83990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07067" y="1205345"/>
            <a:ext cx="7766936" cy="2845491"/>
          </a:xfrm>
        </p:spPr>
        <p:txBody>
          <a:bodyPr/>
          <a:lstStyle/>
          <a:p>
            <a:pPr algn="ctr"/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學生體適能護照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zh-TW" altLang="en-US" dirty="0" smtClean="0"/>
              <a:t>跑步大撲滿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運動大</a:t>
            </a:r>
            <a:r>
              <a:rPr lang="zh-TW" altLang="en-US" dirty="0"/>
              <a:t>撲滿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3200" dirty="0" smtClean="0">
                <a:solidFill>
                  <a:srgbClr val="FF0000"/>
                </a:solidFill>
              </a:rPr>
              <a:t>登入教學簡報檔</a:t>
            </a:r>
            <a:endParaRPr lang="zh-TW" alt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303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搜尋  教育部體適能網站</a:t>
            </a:r>
            <a:endParaRPr lang="zh-TW" altLang="en-US" dirty="0">
              <a:solidFill>
                <a:srgbClr val="FF0000"/>
              </a:solidFill>
            </a:endParaRPr>
          </a:p>
        </p:txBody>
      </p:sp>
      <p:pic>
        <p:nvPicPr>
          <p:cNvPr id="7" name="內容版面配置區 6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76" t="12601" r="44409" b="21275"/>
          <a:stretch/>
        </p:blipFill>
        <p:spPr>
          <a:xfrm>
            <a:off x="1257298" y="1743145"/>
            <a:ext cx="6809245" cy="4595309"/>
          </a:xfrm>
          <a:prstGeom prst="rect">
            <a:avLst/>
          </a:prstGeom>
        </p:spPr>
      </p:pic>
      <p:sp>
        <p:nvSpPr>
          <p:cNvPr id="12" name="向下箭號 11"/>
          <p:cNvSpPr/>
          <p:nvPr/>
        </p:nvSpPr>
        <p:spPr>
          <a:xfrm>
            <a:off x="3148445" y="1418499"/>
            <a:ext cx="696191" cy="32464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向右箭號 12"/>
          <p:cNvSpPr/>
          <p:nvPr/>
        </p:nvSpPr>
        <p:spPr>
          <a:xfrm>
            <a:off x="1974273" y="3063945"/>
            <a:ext cx="529936" cy="4779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2579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進入 健康體適能護照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5" name="向右箭號 4"/>
          <p:cNvSpPr/>
          <p:nvPr/>
        </p:nvSpPr>
        <p:spPr>
          <a:xfrm rot="10619344">
            <a:off x="8588201" y="4260273"/>
            <a:ext cx="898698" cy="5091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內容版面配置區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2"/>
          <a:srcRect t="12542" r="8207"/>
          <a:stretch/>
        </p:blipFill>
        <p:spPr>
          <a:xfrm>
            <a:off x="331647" y="1515918"/>
            <a:ext cx="10072254" cy="5997864"/>
          </a:xfrm>
          <a:prstGeom prst="rect">
            <a:avLst/>
          </a:prstGeom>
        </p:spPr>
      </p:pic>
      <p:sp>
        <p:nvSpPr>
          <p:cNvPr id="9" name="向下箭號 8"/>
          <p:cNvSpPr/>
          <p:nvPr/>
        </p:nvSpPr>
        <p:spPr>
          <a:xfrm rot="5400000">
            <a:off x="9899942" y="4535505"/>
            <a:ext cx="348094" cy="65982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9267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98115" y="193963"/>
            <a:ext cx="9557711" cy="1115765"/>
          </a:xfrm>
        </p:spPr>
        <p:txBody>
          <a:bodyPr>
            <a:normAutofit fontScale="90000"/>
          </a:bodyPr>
          <a:lstStyle/>
          <a:p>
            <a:r>
              <a:rPr lang="zh-TW" altLang="en-US" dirty="0">
                <a:solidFill>
                  <a:srgbClr val="7030A0"/>
                </a:solidFill>
              </a:rPr>
              <a:t>登</a:t>
            </a:r>
            <a:r>
              <a:rPr lang="zh-TW" altLang="en-US" dirty="0" smtClean="0">
                <a:solidFill>
                  <a:srgbClr val="7030A0"/>
                </a:solidFill>
              </a:rPr>
              <a:t>入 帳號：身分證字號</a:t>
            </a:r>
            <a:r>
              <a:rPr lang="en-US" altLang="zh-TW" dirty="0" smtClean="0">
                <a:solidFill>
                  <a:srgbClr val="7030A0"/>
                </a:solidFill>
              </a:rPr>
              <a:t/>
            </a:r>
            <a:br>
              <a:rPr lang="en-US" altLang="zh-TW" dirty="0" smtClean="0">
                <a:solidFill>
                  <a:srgbClr val="7030A0"/>
                </a:solidFill>
              </a:rPr>
            </a:br>
            <a:r>
              <a:rPr lang="zh-TW" altLang="en-US" dirty="0">
                <a:solidFill>
                  <a:srgbClr val="7030A0"/>
                </a:solidFill>
              </a:rPr>
              <a:t>登</a:t>
            </a:r>
            <a:r>
              <a:rPr lang="zh-TW" altLang="en-US" dirty="0" smtClean="0">
                <a:solidFill>
                  <a:srgbClr val="7030A0"/>
                </a:solidFill>
              </a:rPr>
              <a:t>入 密碼： </a:t>
            </a:r>
            <a:r>
              <a:rPr lang="zh-TW" altLang="en-US" b="1" dirty="0" smtClean="0">
                <a:solidFill>
                  <a:srgbClr val="FF0000"/>
                </a:solidFill>
              </a:rPr>
              <a:t>第一次</a:t>
            </a:r>
            <a:r>
              <a:rPr lang="zh-TW" altLang="en-US" sz="3100" dirty="0" smtClean="0">
                <a:solidFill>
                  <a:srgbClr val="7030A0"/>
                </a:solidFill>
              </a:rPr>
              <a:t>登入預設密碼為學號 </a:t>
            </a:r>
            <a:r>
              <a:rPr lang="en-US" altLang="zh-TW" sz="3100" dirty="0" smtClean="0">
                <a:solidFill>
                  <a:srgbClr val="7030A0"/>
                </a:solidFill>
              </a:rPr>
              <a:t>(</a:t>
            </a:r>
            <a:r>
              <a:rPr lang="zh-TW" altLang="en-US" sz="3100" dirty="0" smtClean="0">
                <a:solidFill>
                  <a:srgbClr val="7030A0"/>
                </a:solidFill>
              </a:rPr>
              <a:t>共</a:t>
            </a:r>
            <a:r>
              <a:rPr lang="en-US" altLang="zh-TW" sz="3100" dirty="0" smtClean="0">
                <a:solidFill>
                  <a:srgbClr val="7030A0"/>
                </a:solidFill>
              </a:rPr>
              <a:t>6</a:t>
            </a:r>
            <a:r>
              <a:rPr lang="zh-TW" altLang="en-US" sz="3100" dirty="0" smtClean="0">
                <a:solidFill>
                  <a:srgbClr val="7030A0"/>
                </a:solidFill>
              </a:rPr>
              <a:t>碼</a:t>
            </a:r>
            <a:r>
              <a:rPr lang="en-US" altLang="zh-TW" sz="3100" dirty="0" smtClean="0">
                <a:solidFill>
                  <a:srgbClr val="7030A0"/>
                </a:solidFill>
              </a:rPr>
              <a:t>)</a:t>
            </a:r>
            <a:br>
              <a:rPr lang="en-US" altLang="zh-TW" sz="3100" dirty="0" smtClean="0">
                <a:solidFill>
                  <a:srgbClr val="7030A0"/>
                </a:solidFill>
              </a:rPr>
            </a:br>
            <a:endParaRPr lang="zh-TW" altLang="en-US" sz="3100" dirty="0">
              <a:solidFill>
                <a:srgbClr val="7030A0"/>
              </a:solidFill>
            </a:endParaRPr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812415" y="1230648"/>
            <a:ext cx="8596668" cy="111851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六年級為１０５ＸＸＸ　　　三年級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為１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０８Ｘ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Ｘ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Ｘ</a:t>
            </a:r>
            <a:endParaRPr lang="en-US" altLang="zh-TW" sz="2400" dirty="0" smtClean="0">
              <a:solidFill>
                <a:schemeClr val="accent5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五年級為１０６ＸＸＸ　　　二年級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為１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０９Ｘ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Ｘ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Ｘ</a:t>
            </a:r>
            <a:endParaRPr lang="en-US" altLang="zh-TW" sz="2400" dirty="0" smtClean="0">
              <a:solidFill>
                <a:schemeClr val="accent5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四年級為１０７ＸＸＸ　　　一年級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為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１１０Ｘ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Ｘ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Ｘ</a:t>
            </a:r>
            <a:endParaRPr lang="zh-TW" altLang="en-US" sz="2400" dirty="0">
              <a:solidFill>
                <a:schemeClr val="accent5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2"/>
          <a:srcRect l="978" t="16211" r="4136" b="5304"/>
          <a:stretch/>
        </p:blipFill>
        <p:spPr>
          <a:xfrm>
            <a:off x="534454" y="2928142"/>
            <a:ext cx="7321074" cy="3784747"/>
          </a:xfrm>
          <a:prstGeom prst="rect">
            <a:avLst/>
          </a:prstGeom>
        </p:spPr>
      </p:pic>
      <p:sp>
        <p:nvSpPr>
          <p:cNvPr id="8" name="向下箭號 7"/>
          <p:cNvSpPr/>
          <p:nvPr/>
        </p:nvSpPr>
        <p:spPr>
          <a:xfrm rot="5400000">
            <a:off x="7578531" y="3839441"/>
            <a:ext cx="348094" cy="65982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向下箭號 8"/>
          <p:cNvSpPr/>
          <p:nvPr/>
        </p:nvSpPr>
        <p:spPr>
          <a:xfrm rot="5400000">
            <a:off x="7578531" y="4408559"/>
            <a:ext cx="348094" cy="65982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向下箭號 9"/>
          <p:cNvSpPr/>
          <p:nvPr/>
        </p:nvSpPr>
        <p:spPr>
          <a:xfrm rot="5400000">
            <a:off x="7549956" y="5070695"/>
            <a:ext cx="348094" cy="65982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文字方塊 10"/>
          <p:cNvSpPr txBox="1"/>
          <p:nvPr/>
        </p:nvSpPr>
        <p:spPr>
          <a:xfrm>
            <a:off x="698115" y="2492999"/>
            <a:ext cx="101707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PS.</a:t>
            </a:r>
            <a:r>
              <a:rPr lang="zh-TW" altLang="en-US" dirty="0" smtClean="0">
                <a:solidFill>
                  <a:srgbClr val="FF0000"/>
                </a:solidFill>
              </a:rPr>
              <a:t>上</a:t>
            </a:r>
            <a:r>
              <a:rPr lang="zh-TW" altLang="en-US" dirty="0">
                <a:solidFill>
                  <a:srgbClr val="FF0000"/>
                </a:solidFill>
              </a:rPr>
              <a:t>學期</a:t>
            </a:r>
            <a:r>
              <a:rPr lang="zh-TW" altLang="en-US" dirty="0" smtClean="0">
                <a:solidFill>
                  <a:srgbClr val="FF0000"/>
                </a:solidFill>
              </a:rPr>
              <a:t>登入過的學生</a:t>
            </a:r>
            <a:r>
              <a:rPr lang="zh-TW" altLang="en-US" dirty="0" smtClean="0">
                <a:solidFill>
                  <a:srgbClr val="FF0000"/>
                </a:solidFill>
              </a:rPr>
              <a:t>，需</a:t>
            </a:r>
            <a:r>
              <a:rPr lang="zh-TW" altLang="en-US" dirty="0" smtClean="0">
                <a:solidFill>
                  <a:srgbClr val="FF0000"/>
                </a:solidFill>
              </a:rPr>
              <a:t>用之前設定的密碼</a:t>
            </a:r>
            <a:r>
              <a:rPr lang="zh-TW" altLang="en-US" dirty="0" smtClean="0">
                <a:solidFill>
                  <a:srgbClr val="FF0000"/>
                </a:solidFill>
              </a:rPr>
              <a:t>。若忘記密碼，請按忘記密碼</a:t>
            </a:r>
            <a:r>
              <a:rPr lang="en-US" altLang="zh-TW" dirty="0" smtClean="0">
                <a:solidFill>
                  <a:srgbClr val="FF0000"/>
                </a:solidFill>
              </a:rPr>
              <a:t>!</a:t>
            </a:r>
            <a:r>
              <a:rPr lang="zh-TW" altLang="en-US" dirty="0" smtClean="0">
                <a:solidFill>
                  <a:srgbClr val="FF0000"/>
                </a:solidFill>
              </a:rPr>
              <a:t> 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endParaRPr lang="en-US" altLang="zh-TW" dirty="0" smtClean="0"/>
          </a:p>
          <a:p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1984546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77334" y="355554"/>
            <a:ext cx="8596668" cy="678873"/>
          </a:xfrm>
        </p:spPr>
        <p:txBody>
          <a:bodyPr/>
          <a:lstStyle/>
          <a:p>
            <a:r>
              <a:rPr lang="zh-TW" altLang="en-US" dirty="0" smtClean="0"/>
              <a:t>忘記密碼</a:t>
            </a:r>
            <a:r>
              <a:rPr lang="en-US" altLang="zh-TW" dirty="0" smtClean="0"/>
              <a:t>!</a:t>
            </a:r>
            <a:endParaRPr lang="zh-TW" altLang="en-US" dirty="0"/>
          </a:p>
        </p:txBody>
      </p:sp>
      <p:sp>
        <p:nvSpPr>
          <p:cNvPr id="4" name="內容版面配置區 3"/>
          <p:cNvSpPr txBox="1">
            <a:spLocks noGrp="1"/>
          </p:cNvSpPr>
          <p:nvPr>
            <p:ph idx="1"/>
          </p:nvPr>
        </p:nvSpPr>
        <p:spPr>
          <a:xfrm>
            <a:off x="907837" y="6190483"/>
            <a:ext cx="81723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altLang="zh-TW" sz="2000" u="sng" smtClean="0">
                <a:solidFill>
                  <a:srgbClr val="C00000"/>
                </a:solidFill>
              </a:rPr>
              <a:t>5.</a:t>
            </a:r>
            <a:r>
              <a:rPr lang="zh-TW" altLang="en-US" sz="2000" u="sng" smtClean="0">
                <a:solidFill>
                  <a:srgbClr val="C00000"/>
                </a:solidFill>
              </a:rPr>
              <a:t>若</a:t>
            </a:r>
            <a:r>
              <a:rPr lang="zh-TW" altLang="en-US" sz="2000" u="sng" dirty="0" smtClean="0">
                <a:solidFill>
                  <a:srgbClr val="C00000"/>
                </a:solidFill>
              </a:rPr>
              <a:t>還是無法登入，請洽</a:t>
            </a:r>
            <a:r>
              <a:rPr lang="zh-TW" altLang="en-US" sz="2000" u="sng" dirty="0" smtClean="0">
                <a:solidFill>
                  <a:srgbClr val="C00000"/>
                </a:solidFill>
              </a:rPr>
              <a:t>學校體育</a:t>
            </a:r>
            <a:r>
              <a:rPr lang="zh-TW" altLang="en-US" sz="2000" u="sng" dirty="0" smtClean="0">
                <a:solidFill>
                  <a:srgbClr val="C00000"/>
                </a:solidFill>
              </a:rPr>
              <a:t>組長</a:t>
            </a:r>
            <a:r>
              <a:rPr lang="zh-TW" altLang="en-US" sz="2000" u="sng" dirty="0" smtClean="0">
                <a:solidFill>
                  <a:srgbClr val="C00000"/>
                </a:solidFill>
              </a:rPr>
              <a:t>，會幫忙</a:t>
            </a:r>
            <a:r>
              <a:rPr lang="zh-TW" altLang="en-US" sz="2000" u="sng" dirty="0" smtClean="0">
                <a:solidFill>
                  <a:srgbClr val="C00000"/>
                </a:solidFill>
              </a:rPr>
              <a:t>恢復預設的密碼</a:t>
            </a:r>
            <a:r>
              <a:rPr lang="zh-TW" altLang="en-US" sz="2000" u="sng" dirty="0" smtClean="0">
                <a:solidFill>
                  <a:srgbClr val="C00000"/>
                </a:solidFill>
              </a:rPr>
              <a:t>。</a:t>
            </a:r>
            <a:endParaRPr lang="en-US" altLang="zh-TW" sz="2000" u="sng" dirty="0" smtClean="0">
              <a:solidFill>
                <a:srgbClr val="C00000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4802694" y="1163538"/>
            <a:ext cx="4912243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/>
              <a:t>1.</a:t>
            </a:r>
            <a:r>
              <a:rPr lang="zh-TW" altLang="en-US" sz="2800" dirty="0" smtClean="0"/>
              <a:t>上一頁按忘記密碼，</a:t>
            </a:r>
            <a:endParaRPr lang="en-US" altLang="zh-TW" sz="2800" dirty="0" smtClean="0"/>
          </a:p>
          <a:p>
            <a:r>
              <a:rPr lang="en-US" altLang="zh-TW" sz="2800" dirty="0" smtClean="0"/>
              <a:t>2.</a:t>
            </a:r>
            <a:r>
              <a:rPr lang="zh-TW" altLang="en-US" sz="2800" dirty="0" smtClean="0"/>
              <a:t>如左圖輸入身分證字號和註冊</a:t>
            </a:r>
            <a:r>
              <a:rPr lang="zh-TW" altLang="en-US" sz="2800" dirty="0"/>
              <a:t>的</a:t>
            </a:r>
            <a:r>
              <a:rPr lang="en-US" altLang="zh-TW" sz="2800" dirty="0" smtClean="0"/>
              <a:t>mail</a:t>
            </a:r>
            <a:r>
              <a:rPr lang="zh-TW" altLang="en-US" sz="2800" dirty="0" smtClean="0"/>
              <a:t>，勾選我不是機器人，</a:t>
            </a:r>
            <a:endParaRPr lang="en-US" altLang="zh-TW" sz="2800" dirty="0" smtClean="0"/>
          </a:p>
          <a:p>
            <a:r>
              <a:rPr lang="en-US" altLang="zh-TW" sz="2800" dirty="0" smtClean="0"/>
              <a:t>3.</a:t>
            </a:r>
            <a:r>
              <a:rPr lang="zh-TW" altLang="en-US" sz="2800" dirty="0" smtClean="0"/>
              <a:t>再按忘記密碼。</a:t>
            </a:r>
            <a:endParaRPr lang="en-US" altLang="zh-TW" sz="2800" dirty="0" smtClean="0"/>
          </a:p>
          <a:p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2"/>
          <a:srcRect l="25549" t="15504" r="41893" b="50233"/>
          <a:stretch/>
        </p:blipFill>
        <p:spPr>
          <a:xfrm>
            <a:off x="592274" y="1163539"/>
            <a:ext cx="3490628" cy="213517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3"/>
          <a:srcRect l="18087" t="29457" r="3327" b="65272"/>
          <a:stretch/>
        </p:blipFill>
        <p:spPr>
          <a:xfrm>
            <a:off x="592274" y="3504825"/>
            <a:ext cx="11004698" cy="461356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4"/>
          <a:srcRect l="21770" t="41705" r="30527" b="36958"/>
          <a:stretch/>
        </p:blipFill>
        <p:spPr>
          <a:xfrm>
            <a:off x="592274" y="3966181"/>
            <a:ext cx="5234368" cy="1573382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6094623" y="4201602"/>
            <a:ext cx="47846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 smtClean="0"/>
              <a:t>4.</a:t>
            </a:r>
            <a:r>
              <a:rPr lang="zh-TW" altLang="en-US" sz="2400" dirty="0" smtClean="0"/>
              <a:t>再</a:t>
            </a:r>
            <a:r>
              <a:rPr lang="zh-TW" altLang="en-US" sz="2400" dirty="0"/>
              <a:t>到信箱，連結重新設定密碼。</a:t>
            </a:r>
            <a:r>
              <a:rPr lang="zh-TW" altLang="en-US" sz="2400" dirty="0" smtClean="0"/>
              <a:t>如圖</a:t>
            </a:r>
            <a:r>
              <a:rPr lang="zh-TW" altLang="en-US" sz="2400" dirty="0"/>
              <a:t>。</a:t>
            </a:r>
            <a:endParaRPr lang="en-US" altLang="zh-TW" sz="2400" dirty="0"/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5"/>
          <a:srcRect l="26452" t="15606" r="41162" b="56970"/>
          <a:stretch/>
        </p:blipFill>
        <p:spPr>
          <a:xfrm>
            <a:off x="7762008" y="4700178"/>
            <a:ext cx="2815937" cy="1490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9714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可自行登錄 </a:t>
            </a:r>
            <a:r>
              <a:rPr lang="en-US" altLang="zh-TW" dirty="0" smtClean="0">
                <a:solidFill>
                  <a:srgbClr val="FF0000"/>
                </a:solidFill>
              </a:rPr>
              <a:t>“</a:t>
            </a:r>
            <a:r>
              <a:rPr lang="zh-TW" altLang="en-US" dirty="0" smtClean="0">
                <a:solidFill>
                  <a:srgbClr val="FF0000"/>
                </a:solidFill>
              </a:rPr>
              <a:t>運動大撲滿</a:t>
            </a:r>
            <a:r>
              <a:rPr lang="en-US" altLang="zh-TW" dirty="0" smtClean="0">
                <a:solidFill>
                  <a:srgbClr val="FF0000"/>
                </a:solidFill>
              </a:rPr>
              <a:t>”</a:t>
            </a:r>
            <a:r>
              <a:rPr lang="zh-TW" altLang="en-US" dirty="0" smtClean="0">
                <a:solidFill>
                  <a:srgbClr val="FF0000"/>
                </a:solidFill>
              </a:rPr>
              <a:t> </a:t>
            </a:r>
            <a:r>
              <a:rPr lang="en-US" altLang="zh-TW" dirty="0">
                <a:solidFill>
                  <a:srgbClr val="FF0000"/>
                </a:solidFill>
              </a:rPr>
              <a:t>“</a:t>
            </a:r>
            <a:r>
              <a:rPr lang="zh-TW" altLang="en-US" dirty="0" smtClean="0">
                <a:solidFill>
                  <a:srgbClr val="FF0000"/>
                </a:solidFill>
              </a:rPr>
              <a:t>跑步大撲滿</a:t>
            </a:r>
            <a:r>
              <a:rPr lang="en-US" altLang="zh-TW" dirty="0" smtClean="0">
                <a:solidFill>
                  <a:srgbClr val="FF0000"/>
                </a:solidFill>
              </a:rPr>
              <a:t>“</a:t>
            </a:r>
            <a:br>
              <a:rPr lang="en-US" altLang="zh-TW" dirty="0" smtClean="0">
                <a:solidFill>
                  <a:srgbClr val="FF0000"/>
                </a:solidFill>
              </a:rPr>
            </a:br>
            <a:r>
              <a:rPr lang="zh-TW" altLang="en-US" dirty="0" smtClean="0">
                <a:solidFill>
                  <a:srgbClr val="FF0000"/>
                </a:solidFill>
              </a:rPr>
              <a:t>也可查看歷年的</a:t>
            </a:r>
            <a:r>
              <a:rPr lang="en-US" altLang="zh-TW" dirty="0">
                <a:solidFill>
                  <a:srgbClr val="FF0000"/>
                </a:solidFill>
              </a:rPr>
              <a:t>“</a:t>
            </a:r>
            <a:r>
              <a:rPr lang="zh-TW" altLang="en-US" dirty="0" smtClean="0">
                <a:solidFill>
                  <a:srgbClr val="FF0000"/>
                </a:solidFill>
              </a:rPr>
              <a:t>體適能成績</a:t>
            </a:r>
            <a:r>
              <a:rPr lang="en-US" altLang="zh-TW" dirty="0" smtClean="0">
                <a:solidFill>
                  <a:srgbClr val="FF0000"/>
                </a:solidFill>
              </a:rPr>
              <a:t>“</a:t>
            </a:r>
            <a:r>
              <a:rPr lang="zh-TW" altLang="en-US" dirty="0" smtClean="0">
                <a:solidFill>
                  <a:srgbClr val="FF0000"/>
                </a:solidFill>
              </a:rPr>
              <a:t>和</a:t>
            </a:r>
            <a:r>
              <a:rPr lang="en-US" altLang="zh-TW" dirty="0" smtClean="0">
                <a:solidFill>
                  <a:srgbClr val="FF0000"/>
                </a:solidFill>
              </a:rPr>
              <a:t>“</a:t>
            </a:r>
            <a:r>
              <a:rPr lang="zh-TW" altLang="en-US" dirty="0" smtClean="0">
                <a:solidFill>
                  <a:srgbClr val="FF0000"/>
                </a:solidFill>
              </a:rPr>
              <a:t>成長軌跡</a:t>
            </a:r>
            <a:r>
              <a:rPr lang="en-US" altLang="zh-TW" dirty="0" smtClean="0">
                <a:solidFill>
                  <a:srgbClr val="FF0000"/>
                </a:solidFill>
              </a:rPr>
              <a:t>“</a:t>
            </a:r>
            <a:endParaRPr lang="zh-TW" altLang="en-US" dirty="0">
              <a:solidFill>
                <a:srgbClr val="FF0000"/>
              </a:solidFill>
            </a:endParaRPr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8696" t="11263" r="18961" b="4410"/>
          <a:stretch/>
        </p:blipFill>
        <p:spPr>
          <a:xfrm>
            <a:off x="893618" y="1930400"/>
            <a:ext cx="9019309" cy="5629164"/>
          </a:xfrm>
          <a:prstGeom prst="rect">
            <a:avLst/>
          </a:prstGeom>
        </p:spPr>
      </p:pic>
      <p:sp>
        <p:nvSpPr>
          <p:cNvPr id="7" name="向下箭號 6"/>
          <p:cNvSpPr/>
          <p:nvPr/>
        </p:nvSpPr>
        <p:spPr>
          <a:xfrm rot="10800000">
            <a:off x="3958935" y="3725142"/>
            <a:ext cx="446809" cy="46759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向下箭號 7"/>
          <p:cNvSpPr/>
          <p:nvPr/>
        </p:nvSpPr>
        <p:spPr>
          <a:xfrm rot="10800000">
            <a:off x="3512126" y="3558886"/>
            <a:ext cx="446809" cy="46759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向下箭號 8"/>
          <p:cNvSpPr/>
          <p:nvPr/>
        </p:nvSpPr>
        <p:spPr>
          <a:xfrm rot="10800000">
            <a:off x="3065315" y="3642015"/>
            <a:ext cx="446809" cy="46759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向下箭號 9"/>
          <p:cNvSpPr/>
          <p:nvPr/>
        </p:nvSpPr>
        <p:spPr>
          <a:xfrm rot="10800000">
            <a:off x="4693186" y="3792682"/>
            <a:ext cx="446809" cy="46759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63281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多面向">
  <a:themeElements>
    <a:clrScheme name="多面向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多面向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多面向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72</TotalTime>
  <Words>138</Words>
  <Application>Microsoft Office PowerPoint</Application>
  <PresentationFormat>寬螢幕</PresentationFormat>
  <Paragraphs>16</Paragraphs>
  <Slides>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2" baseType="lpstr">
      <vt:lpstr>微軟正黑體</vt:lpstr>
      <vt:lpstr>標楷體</vt:lpstr>
      <vt:lpstr>Arial</vt:lpstr>
      <vt:lpstr>Trebuchet MS</vt:lpstr>
      <vt:lpstr>Wingdings 3</vt:lpstr>
      <vt:lpstr>多面向</vt:lpstr>
      <vt:lpstr> 學生體適能護照 跑步大撲滿 運動大撲滿</vt:lpstr>
      <vt:lpstr>搜尋  教育部體適能網站</vt:lpstr>
      <vt:lpstr>進入 健康體適能護照</vt:lpstr>
      <vt:lpstr>登入 帳號：身分證字號 登入 密碼： 第一次登入預設密碼為學號 (共6碼) </vt:lpstr>
      <vt:lpstr>忘記密碼!</vt:lpstr>
      <vt:lpstr>可自行登錄 “運動大撲滿” “跑步大撲滿“ 也可查看歷年的“體適能成績“和“成長軌跡“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跑步大撲滿 運動大撲滿</dc:title>
  <dc:creator>jlesuser</dc:creator>
  <cp:lastModifiedBy>jlesuser</cp:lastModifiedBy>
  <cp:revision>17</cp:revision>
  <dcterms:created xsi:type="dcterms:W3CDTF">2020-10-07T02:55:58Z</dcterms:created>
  <dcterms:modified xsi:type="dcterms:W3CDTF">2021-11-01T00:18:29Z</dcterms:modified>
</cp:coreProperties>
</file>