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</p:sldIdLst>
  <p:sldSz cx="12192000" cy="6858000"/>
  <p:notesSz cx="7104063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419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67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7653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7994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4328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38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671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52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478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01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82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178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209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910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714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3FF-4D0E-45F1-AF40-3F0695457112}" type="datetimeFigureOut">
              <a:rPr lang="zh-TW" altLang="en-US" smtClean="0"/>
              <a:t>2023/10/16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23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9B3FF-4D0E-45F1-AF40-3F0695457112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49CAA4A-5550-4C21-9338-747D9161EA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99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07067" y="1205345"/>
            <a:ext cx="7766936" cy="2845491"/>
          </a:xfrm>
        </p:spPr>
        <p:txBody>
          <a:bodyPr/>
          <a:lstStyle/>
          <a:p>
            <a:pPr algn="ctr"/>
            <a:br>
              <a:rPr lang="en-US" altLang="zh-TW" dirty="0"/>
            </a:br>
            <a:r>
              <a:rPr lang="zh-TW" altLang="en-US" dirty="0"/>
              <a:t>學生體適能護照</a:t>
            </a:r>
            <a:br>
              <a:rPr lang="en-US" altLang="zh-TW" dirty="0"/>
            </a:br>
            <a:r>
              <a:rPr lang="zh-TW" altLang="en-US" dirty="0"/>
              <a:t>跑步大撲滿</a:t>
            </a:r>
            <a:br>
              <a:rPr lang="en-US" altLang="zh-TW" dirty="0"/>
            </a:br>
            <a:r>
              <a:rPr lang="zh-TW" altLang="en-US" dirty="0"/>
              <a:t>運動大撲滿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200" dirty="0">
                <a:solidFill>
                  <a:srgbClr val="FF0000"/>
                </a:solidFill>
              </a:rPr>
              <a:t>登入教學簡報檔</a:t>
            </a:r>
          </a:p>
        </p:txBody>
      </p:sp>
    </p:spTree>
    <p:extLst>
      <p:ext uri="{BB962C8B-B14F-4D97-AF65-F5344CB8AC3E}">
        <p14:creationId xmlns:p14="http://schemas.microsoft.com/office/powerpoint/2010/main" val="310030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搜尋  教育部體適能網站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6" t="12601" r="44409" b="21275"/>
          <a:stretch/>
        </p:blipFill>
        <p:spPr>
          <a:xfrm>
            <a:off x="1257298" y="1743145"/>
            <a:ext cx="6809245" cy="4595309"/>
          </a:xfrm>
          <a:prstGeom prst="rect">
            <a:avLst/>
          </a:prstGeom>
        </p:spPr>
      </p:pic>
      <p:sp>
        <p:nvSpPr>
          <p:cNvPr id="12" name="向下箭號 11"/>
          <p:cNvSpPr/>
          <p:nvPr/>
        </p:nvSpPr>
        <p:spPr>
          <a:xfrm>
            <a:off x="3148445" y="1418499"/>
            <a:ext cx="696191" cy="3246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1974273" y="3063945"/>
            <a:ext cx="529936" cy="477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798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進入 健康體適能護照</a:t>
            </a:r>
          </a:p>
        </p:txBody>
      </p:sp>
      <p:sp>
        <p:nvSpPr>
          <p:cNvPr id="5" name="向右箭號 4"/>
          <p:cNvSpPr/>
          <p:nvPr/>
        </p:nvSpPr>
        <p:spPr>
          <a:xfrm rot="10619344">
            <a:off x="8588201" y="4260273"/>
            <a:ext cx="898698" cy="509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t="12542" r="8207"/>
          <a:stretch/>
        </p:blipFill>
        <p:spPr>
          <a:xfrm>
            <a:off x="331647" y="1515918"/>
            <a:ext cx="10072254" cy="5997864"/>
          </a:xfrm>
          <a:prstGeom prst="rect">
            <a:avLst/>
          </a:prstGeom>
        </p:spPr>
      </p:pic>
      <p:sp>
        <p:nvSpPr>
          <p:cNvPr id="9" name="向下箭號 8"/>
          <p:cNvSpPr/>
          <p:nvPr/>
        </p:nvSpPr>
        <p:spPr>
          <a:xfrm rot="5400000">
            <a:off x="9899942" y="4535505"/>
            <a:ext cx="348094" cy="659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9267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8115" y="193963"/>
            <a:ext cx="9557711" cy="1115765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登入 帳號：</a:t>
            </a:r>
            <a:r>
              <a:rPr lang="zh-TW" altLang="en-US" dirty="0">
                <a:solidFill>
                  <a:srgbClr val="C00000"/>
                </a:solidFill>
              </a:rPr>
              <a:t>身分證字號</a:t>
            </a:r>
            <a:br>
              <a:rPr lang="en-US" altLang="zh-TW" dirty="0">
                <a:solidFill>
                  <a:srgbClr val="7030A0"/>
                </a:solidFill>
              </a:rPr>
            </a:br>
            <a:r>
              <a:rPr lang="zh-TW" altLang="en-US" dirty="0">
                <a:solidFill>
                  <a:srgbClr val="7030A0"/>
                </a:solidFill>
              </a:rPr>
              <a:t>登入 密碼： </a:t>
            </a:r>
            <a:r>
              <a:rPr lang="zh-TW" altLang="en-US" b="1" dirty="0">
                <a:solidFill>
                  <a:srgbClr val="FF0000"/>
                </a:solidFill>
              </a:rPr>
              <a:t>第一次</a:t>
            </a:r>
            <a:r>
              <a:rPr lang="zh-TW" altLang="en-US" sz="3100" dirty="0">
                <a:solidFill>
                  <a:srgbClr val="7030A0"/>
                </a:solidFill>
              </a:rPr>
              <a:t>登入預設密碼為</a:t>
            </a:r>
            <a:r>
              <a:rPr lang="zh-TW" altLang="en-US" sz="3100" dirty="0">
                <a:solidFill>
                  <a:srgbClr val="C00000"/>
                </a:solidFill>
              </a:rPr>
              <a:t>學號</a:t>
            </a:r>
            <a:r>
              <a:rPr lang="zh-TW" altLang="en-US" sz="3100" dirty="0">
                <a:solidFill>
                  <a:srgbClr val="7030A0"/>
                </a:solidFill>
              </a:rPr>
              <a:t> </a:t>
            </a:r>
            <a:r>
              <a:rPr lang="en-US" altLang="zh-TW" sz="3100" dirty="0">
                <a:solidFill>
                  <a:srgbClr val="7030A0"/>
                </a:solidFill>
              </a:rPr>
              <a:t>(</a:t>
            </a:r>
            <a:r>
              <a:rPr lang="zh-TW" altLang="en-US" sz="3100" dirty="0">
                <a:solidFill>
                  <a:srgbClr val="7030A0"/>
                </a:solidFill>
              </a:rPr>
              <a:t>共</a:t>
            </a:r>
            <a:r>
              <a:rPr lang="en-US" altLang="zh-TW" sz="3100" dirty="0">
                <a:solidFill>
                  <a:srgbClr val="7030A0"/>
                </a:solidFill>
              </a:rPr>
              <a:t>6</a:t>
            </a:r>
            <a:r>
              <a:rPr lang="zh-TW" altLang="en-US" sz="3100" dirty="0">
                <a:solidFill>
                  <a:srgbClr val="7030A0"/>
                </a:solidFill>
              </a:rPr>
              <a:t>碼</a:t>
            </a:r>
            <a:r>
              <a:rPr lang="en-US" altLang="zh-TW" sz="3100" dirty="0">
                <a:solidFill>
                  <a:srgbClr val="7030A0"/>
                </a:solidFill>
              </a:rPr>
              <a:t>)</a:t>
            </a:r>
            <a:br>
              <a:rPr lang="en-US" altLang="zh-TW" sz="3100" dirty="0">
                <a:solidFill>
                  <a:srgbClr val="7030A0"/>
                </a:solidFill>
              </a:rPr>
            </a:br>
            <a:endParaRPr lang="zh-TW" altLang="en-US" sz="3100" dirty="0">
              <a:solidFill>
                <a:srgbClr val="7030A0"/>
              </a:solidFill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812415" y="1230648"/>
            <a:ext cx="8596668" cy="11185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六年級為１０７ＸＸＸ　　　三年級為１１０ＸＸＸ</a:t>
            </a:r>
            <a:endParaRPr lang="en-US" altLang="zh-TW" sz="2400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五年級為１０８ＸＸＸ　　　二年級為１１１ＸＸＸ</a:t>
            </a:r>
            <a:endParaRPr lang="en-US" altLang="zh-TW" sz="2400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四年級為１０９ＸＸＸ　　　一年級為１１２ＸＸＸ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978" t="16211" r="4136" b="5304"/>
          <a:stretch/>
        </p:blipFill>
        <p:spPr>
          <a:xfrm>
            <a:off x="534454" y="2928142"/>
            <a:ext cx="7321074" cy="3784747"/>
          </a:xfrm>
          <a:prstGeom prst="rect">
            <a:avLst/>
          </a:prstGeom>
        </p:spPr>
      </p:pic>
      <p:sp>
        <p:nvSpPr>
          <p:cNvPr id="8" name="向下箭號 7"/>
          <p:cNvSpPr/>
          <p:nvPr/>
        </p:nvSpPr>
        <p:spPr>
          <a:xfrm rot="5400000">
            <a:off x="7578531" y="3839441"/>
            <a:ext cx="348094" cy="659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 rot="5400000">
            <a:off x="7578531" y="4408559"/>
            <a:ext cx="348094" cy="659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下箭號 9"/>
          <p:cNvSpPr/>
          <p:nvPr/>
        </p:nvSpPr>
        <p:spPr>
          <a:xfrm rot="5400000">
            <a:off x="7549956" y="5070695"/>
            <a:ext cx="348094" cy="659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391582" y="2491885"/>
            <a:ext cx="10170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PS.</a:t>
            </a:r>
            <a:r>
              <a:rPr lang="zh-TW" altLang="en-US" b="1" dirty="0">
                <a:solidFill>
                  <a:srgbClr val="FF0000"/>
                </a:solidFill>
              </a:rPr>
              <a:t>上學期登入過的學生，需用之前設定的密碼。若忘記密碼，請按忘記密碼</a:t>
            </a:r>
            <a:r>
              <a:rPr lang="en-US" altLang="zh-TW" b="1" dirty="0">
                <a:solidFill>
                  <a:srgbClr val="FF0000"/>
                </a:solidFill>
              </a:rPr>
              <a:t>!</a:t>
            </a:r>
            <a:r>
              <a:rPr lang="zh-TW" altLang="en-US" b="1" dirty="0">
                <a:solidFill>
                  <a:srgbClr val="FF0000"/>
                </a:solidFill>
              </a:rPr>
              <a:t> </a:t>
            </a:r>
            <a:endParaRPr lang="en-US" altLang="zh-TW" b="1" dirty="0">
              <a:solidFill>
                <a:srgbClr val="FF0000"/>
              </a:solidFill>
            </a:endParaRPr>
          </a:p>
          <a:p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84546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886" y="796638"/>
            <a:ext cx="10046084" cy="1320800"/>
          </a:xfrm>
        </p:spPr>
        <p:txBody>
          <a:bodyPr/>
          <a:lstStyle/>
          <a:p>
            <a:r>
              <a:rPr lang="zh-TW" altLang="en-US" dirty="0"/>
              <a:t>一年級新生首次登入，請完成認證及設定密碼</a:t>
            </a:r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l="23666" t="13748" r="24126" b="40543"/>
          <a:stretch/>
        </p:blipFill>
        <p:spPr>
          <a:xfrm>
            <a:off x="0" y="1787236"/>
            <a:ext cx="10305857" cy="507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0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355554"/>
            <a:ext cx="8596668" cy="678873"/>
          </a:xfrm>
        </p:spPr>
        <p:txBody>
          <a:bodyPr/>
          <a:lstStyle/>
          <a:p>
            <a:r>
              <a:rPr lang="zh-TW" altLang="en-US" dirty="0"/>
              <a:t>忘記密碼如何處理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4" name="內容版面配置區 3"/>
          <p:cNvSpPr txBox="1">
            <a:spLocks noGrp="1"/>
          </p:cNvSpPr>
          <p:nvPr>
            <p:ph idx="1"/>
          </p:nvPr>
        </p:nvSpPr>
        <p:spPr>
          <a:xfrm>
            <a:off x="559740" y="6167202"/>
            <a:ext cx="8610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zh-TW" sz="2000" u="sng" dirty="0">
                <a:solidFill>
                  <a:srgbClr val="C00000"/>
                </a:solidFill>
              </a:rPr>
              <a:t>PS.</a:t>
            </a:r>
            <a:r>
              <a:rPr lang="zh-TW" altLang="en-US" sz="2000" u="sng" dirty="0">
                <a:solidFill>
                  <a:srgbClr val="C00000"/>
                </a:solidFill>
              </a:rPr>
              <a:t>若還是無法登入，請洽學校體育組長，會幫忙恢復成預設的密碼</a:t>
            </a:r>
            <a:r>
              <a:rPr lang="en-US" altLang="zh-TW" sz="2000" u="sng" dirty="0">
                <a:solidFill>
                  <a:srgbClr val="C00000"/>
                </a:solidFill>
              </a:rPr>
              <a:t>(</a:t>
            </a:r>
            <a:r>
              <a:rPr lang="zh-TW" altLang="en-US" sz="2000" u="sng" dirty="0">
                <a:solidFill>
                  <a:srgbClr val="C00000"/>
                </a:solidFill>
              </a:rPr>
              <a:t>學號</a:t>
            </a:r>
            <a:r>
              <a:rPr lang="en-US" altLang="zh-TW" sz="2000" u="sng" dirty="0">
                <a:solidFill>
                  <a:srgbClr val="C00000"/>
                </a:solidFill>
              </a:rPr>
              <a:t>)</a:t>
            </a:r>
            <a:r>
              <a:rPr lang="zh-TW" altLang="en-US" sz="2000" u="sng" dirty="0">
                <a:solidFill>
                  <a:srgbClr val="C00000"/>
                </a:solidFill>
              </a:rPr>
              <a:t>。</a:t>
            </a:r>
            <a:endParaRPr lang="en-US" altLang="zh-TW" sz="2000" u="sng" dirty="0">
              <a:solidFill>
                <a:srgbClr val="C0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802694" y="1163538"/>
            <a:ext cx="491224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1.</a:t>
            </a:r>
            <a:r>
              <a:rPr lang="zh-TW" altLang="en-US" sz="2800" dirty="0">
                <a:solidFill>
                  <a:srgbClr val="FF0000"/>
                </a:solidFill>
              </a:rPr>
              <a:t>請按忘記密碼。</a:t>
            </a:r>
            <a:endParaRPr lang="en-US" altLang="zh-TW" sz="2800" dirty="0">
              <a:solidFill>
                <a:srgbClr val="FF0000"/>
              </a:solidFill>
            </a:endParaRPr>
          </a:p>
          <a:p>
            <a:r>
              <a:rPr lang="en-US" altLang="zh-TW" sz="2800" dirty="0">
                <a:solidFill>
                  <a:srgbClr val="FF0000"/>
                </a:solidFill>
              </a:rPr>
              <a:t>2.</a:t>
            </a:r>
            <a:r>
              <a:rPr lang="zh-TW" altLang="en-US" sz="2800" dirty="0">
                <a:solidFill>
                  <a:srgbClr val="FF0000"/>
                </a:solidFill>
              </a:rPr>
              <a:t>輸入身分證字號和註冊時的郵件信箱，勾選我不是機器人，</a:t>
            </a:r>
            <a:endParaRPr lang="en-US" altLang="zh-TW" sz="2800" dirty="0">
              <a:solidFill>
                <a:srgbClr val="FF0000"/>
              </a:solidFill>
            </a:endParaRPr>
          </a:p>
          <a:p>
            <a:r>
              <a:rPr lang="en-US" altLang="zh-TW" sz="2800" dirty="0">
                <a:solidFill>
                  <a:srgbClr val="FF0000"/>
                </a:solidFill>
              </a:rPr>
              <a:t>3.</a:t>
            </a:r>
            <a:r>
              <a:rPr lang="zh-TW" altLang="en-US" sz="2800" dirty="0">
                <a:solidFill>
                  <a:srgbClr val="FF0000"/>
                </a:solidFill>
              </a:rPr>
              <a:t>按新寄送電子郵件認證信。</a:t>
            </a:r>
            <a:endParaRPr lang="en-US" altLang="zh-TW" sz="2800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25549" t="15504" r="41893" b="50233"/>
          <a:stretch/>
        </p:blipFill>
        <p:spPr>
          <a:xfrm>
            <a:off x="592274" y="1163539"/>
            <a:ext cx="3490628" cy="213517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18087" t="29457" r="3327" b="65272"/>
          <a:stretch/>
        </p:blipFill>
        <p:spPr>
          <a:xfrm>
            <a:off x="592274" y="3504825"/>
            <a:ext cx="11004698" cy="46135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/>
          <a:srcRect l="21770" t="41705" r="30527" b="36958"/>
          <a:stretch/>
        </p:blipFill>
        <p:spPr>
          <a:xfrm>
            <a:off x="592274" y="3966181"/>
            <a:ext cx="5234368" cy="157338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094623" y="4201602"/>
            <a:ext cx="4784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4.</a:t>
            </a:r>
            <a:r>
              <a:rPr lang="zh-TW" altLang="en-US" sz="2400" dirty="0">
                <a:solidFill>
                  <a:srgbClr val="FF0000"/>
                </a:solidFill>
              </a:rPr>
              <a:t>到你的信箱，連結重新設定密碼。如圖。</a:t>
            </a:r>
            <a:endParaRPr lang="en-US" altLang="zh-TW" sz="2400" dirty="0">
              <a:solidFill>
                <a:srgbClr val="FF0000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/>
          <a:srcRect l="26452" t="15606" r="41162" b="56970"/>
          <a:stretch/>
        </p:blipFill>
        <p:spPr>
          <a:xfrm>
            <a:off x="7762008" y="4700178"/>
            <a:ext cx="2815937" cy="149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71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6485" y="769277"/>
            <a:ext cx="7635393" cy="907760"/>
          </a:xfrm>
        </p:spPr>
        <p:txBody>
          <a:bodyPr>
            <a:normAutofit fontScale="90000"/>
          </a:bodyPr>
          <a:lstStyle/>
          <a:p>
            <a:r>
              <a:rPr lang="zh-TW" altLang="en-US" sz="2800" dirty="0">
                <a:solidFill>
                  <a:srgbClr val="FF0000"/>
                </a:solidFill>
              </a:rPr>
              <a:t>可查看孩子歷年的</a:t>
            </a:r>
            <a:r>
              <a:rPr lang="en-US" altLang="zh-TW" sz="2800" dirty="0">
                <a:solidFill>
                  <a:srgbClr val="FF0000"/>
                </a:solidFill>
              </a:rPr>
              <a:t>“</a:t>
            </a:r>
            <a:r>
              <a:rPr lang="zh-TW" altLang="en-US" sz="2800" dirty="0">
                <a:solidFill>
                  <a:srgbClr val="FF0000"/>
                </a:solidFill>
              </a:rPr>
              <a:t>體適能成績</a:t>
            </a:r>
            <a:r>
              <a:rPr lang="en-US" altLang="zh-TW" sz="2800" dirty="0">
                <a:solidFill>
                  <a:srgbClr val="FF0000"/>
                </a:solidFill>
              </a:rPr>
              <a:t>“</a:t>
            </a:r>
            <a:r>
              <a:rPr lang="zh-TW" altLang="en-US" sz="2800" dirty="0">
                <a:solidFill>
                  <a:srgbClr val="FF0000"/>
                </a:solidFill>
              </a:rPr>
              <a:t>和</a:t>
            </a:r>
            <a:r>
              <a:rPr lang="en-US" altLang="zh-TW" sz="2800" dirty="0">
                <a:solidFill>
                  <a:srgbClr val="FF0000"/>
                </a:solidFill>
              </a:rPr>
              <a:t>“</a:t>
            </a:r>
            <a:r>
              <a:rPr lang="zh-TW" altLang="en-US" sz="2800" dirty="0">
                <a:solidFill>
                  <a:srgbClr val="FF0000"/>
                </a:solidFill>
              </a:rPr>
              <a:t>成長軌跡</a:t>
            </a:r>
            <a:r>
              <a:rPr lang="en-US" altLang="zh-TW" sz="2800" dirty="0">
                <a:solidFill>
                  <a:srgbClr val="FF0000"/>
                </a:solidFill>
              </a:rPr>
              <a:t>“</a:t>
            </a:r>
            <a:br>
              <a:rPr lang="en-US" altLang="zh-TW" sz="2800" dirty="0">
                <a:solidFill>
                  <a:srgbClr val="FF0000"/>
                </a:solidFill>
              </a:rPr>
            </a:br>
            <a:r>
              <a:rPr lang="zh-TW" altLang="en-US" sz="2800" dirty="0">
                <a:solidFill>
                  <a:srgbClr val="FF0000"/>
                </a:solidFill>
              </a:rPr>
              <a:t>也可自行登錄孩子的 </a:t>
            </a:r>
            <a:r>
              <a:rPr lang="en-US" altLang="zh-TW" sz="2800" dirty="0">
                <a:solidFill>
                  <a:srgbClr val="FF0000"/>
                </a:solidFill>
              </a:rPr>
              <a:t>“</a:t>
            </a:r>
            <a:r>
              <a:rPr lang="zh-TW" altLang="en-US" sz="2800" dirty="0">
                <a:solidFill>
                  <a:srgbClr val="FF0000"/>
                </a:solidFill>
              </a:rPr>
              <a:t>運動大撲滿</a:t>
            </a:r>
            <a:r>
              <a:rPr lang="en-US" altLang="zh-TW" sz="2800" dirty="0">
                <a:solidFill>
                  <a:srgbClr val="FF0000"/>
                </a:solidFill>
              </a:rPr>
              <a:t>”</a:t>
            </a:r>
            <a:r>
              <a:rPr lang="zh-TW" altLang="en-US" sz="2800" dirty="0">
                <a:solidFill>
                  <a:srgbClr val="FF0000"/>
                </a:solidFill>
              </a:rPr>
              <a:t> </a:t>
            </a:r>
            <a:r>
              <a:rPr lang="en-US" altLang="zh-TW" sz="2800" dirty="0">
                <a:solidFill>
                  <a:srgbClr val="FF0000"/>
                </a:solidFill>
              </a:rPr>
              <a:t>“</a:t>
            </a:r>
            <a:r>
              <a:rPr lang="zh-TW" altLang="en-US" sz="2800" dirty="0">
                <a:solidFill>
                  <a:srgbClr val="FF0000"/>
                </a:solidFill>
              </a:rPr>
              <a:t>跑步大撲滿</a:t>
            </a:r>
            <a:r>
              <a:rPr lang="en-US" altLang="zh-TW" sz="2800" dirty="0">
                <a:solidFill>
                  <a:srgbClr val="FF0000"/>
                </a:solidFill>
              </a:rPr>
              <a:t>“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96" t="11263" r="18961" b="4410"/>
          <a:stretch/>
        </p:blipFill>
        <p:spPr>
          <a:xfrm>
            <a:off x="656551" y="1930400"/>
            <a:ext cx="8335263" cy="4930949"/>
          </a:xfrm>
          <a:prstGeom prst="rect">
            <a:avLst/>
          </a:prstGeom>
        </p:spPr>
      </p:pic>
      <p:sp>
        <p:nvSpPr>
          <p:cNvPr id="7" name="向下箭號 6"/>
          <p:cNvSpPr/>
          <p:nvPr/>
        </p:nvSpPr>
        <p:spPr>
          <a:xfrm rot="10800000">
            <a:off x="2618504" y="3366655"/>
            <a:ext cx="446809" cy="467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 rot="10800000">
            <a:off x="3512126" y="3558886"/>
            <a:ext cx="446809" cy="467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 rot="10800000">
            <a:off x="3065315" y="3642015"/>
            <a:ext cx="446809" cy="467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下箭號 9"/>
          <p:cNvSpPr/>
          <p:nvPr/>
        </p:nvSpPr>
        <p:spPr>
          <a:xfrm rot="10800000">
            <a:off x="5697482" y="3600451"/>
            <a:ext cx="446809" cy="467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053240" y="353303"/>
            <a:ext cx="2235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990099"/>
                </a:solidFill>
              </a:rPr>
              <a:t>登入護照後</a:t>
            </a:r>
            <a:r>
              <a:rPr lang="en-US" altLang="zh-TW" sz="2800" dirty="0">
                <a:solidFill>
                  <a:srgbClr val="990099"/>
                </a:solidFill>
              </a:rPr>
              <a:t>:</a:t>
            </a:r>
            <a:endParaRPr lang="zh-TW" altLang="en-US" sz="280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81431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</TotalTime>
  <Words>270</Words>
  <Application>Microsoft Office PowerPoint</Application>
  <PresentationFormat>寬螢幕</PresentationFormat>
  <Paragraphs>18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微軟正黑體</vt:lpstr>
      <vt:lpstr>標楷體</vt:lpstr>
      <vt:lpstr>Arial</vt:lpstr>
      <vt:lpstr>Trebuchet MS</vt:lpstr>
      <vt:lpstr>Wingdings 3</vt:lpstr>
      <vt:lpstr>多面向</vt:lpstr>
      <vt:lpstr> 學生體適能護照 跑步大撲滿 運動大撲滿</vt:lpstr>
      <vt:lpstr>搜尋  教育部體適能網站</vt:lpstr>
      <vt:lpstr>進入 健康體適能護照</vt:lpstr>
      <vt:lpstr>登入 帳號：身分證字號 登入 密碼： 第一次登入預設密碼為學號 (共6碼) </vt:lpstr>
      <vt:lpstr>一年級新生首次登入，請完成認證及設定密碼</vt:lpstr>
      <vt:lpstr>忘記密碼如何處理?</vt:lpstr>
      <vt:lpstr>可查看孩子歷年的“體適能成績“和“成長軌跡“ 也可自行登錄孩子的 “運動大撲滿” “跑步大撲滿“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跑步大撲滿 運動大撲滿</dc:title>
  <dc:creator>jlesuser</dc:creator>
  <cp:lastModifiedBy>USER</cp:lastModifiedBy>
  <cp:revision>25</cp:revision>
  <cp:lastPrinted>2023-03-31T05:14:28Z</cp:lastPrinted>
  <dcterms:created xsi:type="dcterms:W3CDTF">2020-10-07T02:55:58Z</dcterms:created>
  <dcterms:modified xsi:type="dcterms:W3CDTF">2023-10-16T02:48:06Z</dcterms:modified>
</cp:coreProperties>
</file>