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 id="2147485689" r:id="rId2"/>
    <p:sldMasterId id="2147485706" r:id="rId3"/>
  </p:sldMasterIdLst>
  <p:notesMasterIdLst>
    <p:notesMasterId r:id="rId28"/>
  </p:notesMasterIdLst>
  <p:handoutMasterIdLst>
    <p:handoutMasterId r:id="rId29"/>
  </p:handoutMasterIdLst>
  <p:sldIdLst>
    <p:sldId id="442" r:id="rId4"/>
    <p:sldId id="422" r:id="rId5"/>
    <p:sldId id="344" r:id="rId6"/>
    <p:sldId id="399" r:id="rId7"/>
    <p:sldId id="954" r:id="rId8"/>
    <p:sldId id="397" r:id="rId9"/>
    <p:sldId id="411" r:id="rId10"/>
    <p:sldId id="979" r:id="rId11"/>
    <p:sldId id="956" r:id="rId12"/>
    <p:sldId id="958" r:id="rId13"/>
    <p:sldId id="959" r:id="rId14"/>
    <p:sldId id="960" r:id="rId15"/>
    <p:sldId id="977" r:id="rId16"/>
    <p:sldId id="966" r:id="rId17"/>
    <p:sldId id="969" r:id="rId18"/>
    <p:sldId id="968" r:id="rId19"/>
    <p:sldId id="844" r:id="rId20"/>
    <p:sldId id="847" r:id="rId21"/>
    <p:sldId id="848" r:id="rId22"/>
    <p:sldId id="850" r:id="rId23"/>
    <p:sldId id="851" r:id="rId24"/>
    <p:sldId id="926" r:id="rId25"/>
    <p:sldId id="978" r:id="rId26"/>
    <p:sldId id="573" r:id="rId27"/>
  </p:sldIdLst>
  <p:sldSz cx="9144000" cy="5143500" type="screen16x9"/>
  <p:notesSz cx="9926638" cy="6797675"/>
  <p:defaultTex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1pPr>
    <a:lvl2pPr marL="3429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2pPr>
    <a:lvl3pPr marL="6858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3pPr>
    <a:lvl4pPr marL="10287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4pPr>
    <a:lvl5pPr marL="13716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5pPr>
    <a:lvl6pPr marL="1714500" algn="l" defTabSz="6858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6pPr>
    <a:lvl7pPr marL="2057400" algn="l" defTabSz="6858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7pPr>
    <a:lvl8pPr marL="2400300" algn="l" defTabSz="6858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8pPr>
    <a:lvl9pPr marL="2743200" algn="l" defTabSz="6858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00FF00"/>
    <a:srgbClr val="0000CC"/>
    <a:srgbClr val="FF99FF"/>
    <a:srgbClr val="FFFF00"/>
    <a:srgbClr val="66FF66"/>
    <a:srgbClr val="0000FF"/>
    <a:srgbClr val="006600"/>
    <a:srgbClr val="FF990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70" autoAdjust="0"/>
    <p:restoredTop sz="85091" autoAdjust="0"/>
  </p:normalViewPr>
  <p:slideViewPr>
    <p:cSldViewPr snapToGrid="0">
      <p:cViewPr>
        <p:scale>
          <a:sx n="125" d="100"/>
          <a:sy n="125" d="100"/>
        </p:scale>
        <p:origin x="-1224" y="-180"/>
      </p:cViewPr>
      <p:guideLst>
        <p:guide orient="horz" pos="1620"/>
        <p:guide pos="2880"/>
      </p:guideLst>
    </p:cSldViewPr>
  </p:slideViewPr>
  <p:outlineViewPr>
    <p:cViewPr>
      <p:scale>
        <a:sx n="33" d="100"/>
        <a:sy n="33" d="100"/>
      </p:scale>
      <p:origin x="0" y="21168"/>
    </p:cViewPr>
  </p:outlineViewPr>
  <p:notesTextViewPr>
    <p:cViewPr>
      <p:scale>
        <a:sx n="1" d="1"/>
        <a:sy n="1" d="1"/>
      </p:scale>
      <p:origin x="0" y="0"/>
    </p:cViewPr>
  </p:notesTextViewPr>
  <p:sorterViewPr>
    <p:cViewPr>
      <p:scale>
        <a:sx n="170" d="100"/>
        <a:sy n="170" d="100"/>
      </p:scale>
      <p:origin x="0" y="2010"/>
    </p:cViewPr>
  </p:sorterViewPr>
  <p:notesViewPr>
    <p:cSldViewPr snapToGrid="0">
      <p:cViewPr varScale="1">
        <p:scale>
          <a:sx n="70" d="100"/>
          <a:sy n="70" d="100"/>
        </p:scale>
        <p:origin x="1616" y="4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1BDC71-60E5-48A4-A1CC-4E2418740628}" type="doc">
      <dgm:prSet loTypeId="urn:microsoft.com/office/officeart/2008/layout/VerticalCurvedList" loCatId="list" qsTypeId="urn:microsoft.com/office/officeart/2005/8/quickstyle/3d3" qsCatId="3D" csTypeId="urn:microsoft.com/office/officeart/2005/8/colors/colorful3" csCatId="colorful" phldr="1"/>
      <dgm:spPr/>
      <dgm:t>
        <a:bodyPr/>
        <a:lstStyle/>
        <a:p>
          <a:endParaRPr lang="zh-TW" altLang="en-US"/>
        </a:p>
      </dgm:t>
    </dgm:pt>
    <dgm:pt modelId="{BA22A4BE-5BF5-4AA5-B5AD-5CF8054C1455}">
      <dgm:prSet phldrT="[文字]" custT="1"/>
      <dgm:spPr/>
      <dgm:t>
        <a:bodyPr/>
        <a:lstStyle/>
        <a:p>
          <a:pPr algn="l"/>
          <a:r>
            <a:rPr lang="zh-TW" altLang="en-US" sz="3000" b="1" dirty="0" smtClean="0">
              <a:effectLst>
                <a:outerShdw blurRad="38100" dist="38100" dir="2700000" algn="tl">
                  <a:srgbClr val="000000">
                    <a:alpha val="43137"/>
                  </a:srgbClr>
                </a:outerShdw>
              </a:effectLst>
              <a:latin typeface="華康魏碑體" panose="03000709000000000000" pitchFamily="65" charset="-120"/>
              <a:ea typeface="超研澤粗魏碑" panose="02010609010101010101" pitchFamily="49" charset="-120"/>
            </a:rPr>
            <a:t>五育均衡，學科表現不需分分計較</a:t>
          </a:r>
          <a:endParaRPr lang="zh-TW" altLang="en-US" sz="3000" b="1" dirty="0">
            <a:effectLst>
              <a:outerShdw blurRad="38100" dist="38100" dir="2700000" algn="tl">
                <a:srgbClr val="000000">
                  <a:alpha val="43137"/>
                </a:srgbClr>
              </a:outerShdw>
            </a:effectLst>
            <a:latin typeface="華康魏碑體" panose="03000709000000000000" pitchFamily="65" charset="-120"/>
            <a:ea typeface="超研澤粗魏碑" panose="02010609010101010101" pitchFamily="49" charset="-120"/>
          </a:endParaRPr>
        </a:p>
      </dgm:t>
    </dgm:pt>
    <dgm:pt modelId="{D4AC3AA3-8D5C-4925-9B68-E51138B11F3A}" type="parTrans" cxnId="{13124230-6E6F-44C5-91E0-3C6A57CE03FD}">
      <dgm:prSet/>
      <dgm:spPr/>
      <dgm:t>
        <a:bodyPr/>
        <a:lstStyle/>
        <a:p>
          <a:endParaRPr lang="zh-TW" altLang="en-US">
            <a:ea typeface="超研澤粗魏碑" panose="02010609010101010101" pitchFamily="49" charset="-120"/>
          </a:endParaRPr>
        </a:p>
      </dgm:t>
    </dgm:pt>
    <dgm:pt modelId="{9667B0A1-0CE2-465F-9AE6-A496C61FF8B7}" type="sibTrans" cxnId="{13124230-6E6F-44C5-91E0-3C6A57CE03FD}">
      <dgm:prSet/>
      <dgm:spPr/>
      <dgm:t>
        <a:bodyPr/>
        <a:lstStyle/>
        <a:p>
          <a:endParaRPr lang="zh-TW" altLang="en-US">
            <a:ea typeface="超研澤粗魏碑" panose="02010609010101010101" pitchFamily="49" charset="-120"/>
          </a:endParaRPr>
        </a:p>
      </dgm:t>
    </dgm:pt>
    <dgm:pt modelId="{C0AFE37B-CF43-48C0-B41B-47883C8FCF7D}">
      <dgm:prSet custT="1"/>
      <dgm:spPr/>
      <dgm:t>
        <a:bodyPr/>
        <a:lstStyle/>
        <a:p>
          <a:pPr algn="l"/>
          <a:r>
            <a:rPr lang="zh-TW" altLang="en-US" sz="2800" b="1" dirty="0" smtClean="0">
              <a:effectLst>
                <a:outerShdw blurRad="38100" dist="38100" dir="2700000" algn="tl">
                  <a:srgbClr val="000000">
                    <a:alpha val="43137"/>
                  </a:srgbClr>
                </a:outerShdw>
              </a:effectLst>
              <a:latin typeface="華康魏碑體" panose="03000709000000000000" pitchFamily="65" charset="-120"/>
              <a:ea typeface="超研澤粗魏碑" panose="02010609010101010101" pitchFamily="49" charset="-120"/>
            </a:rPr>
            <a:t>適性揚才，合理引導學生分流發展</a:t>
          </a:r>
          <a:endParaRPr lang="en-US" altLang="zh-TW" sz="2800" b="1" dirty="0" smtClean="0">
            <a:effectLst>
              <a:outerShdw blurRad="38100" dist="38100" dir="2700000" algn="tl">
                <a:srgbClr val="000000">
                  <a:alpha val="43137"/>
                </a:srgbClr>
              </a:outerShdw>
            </a:effectLst>
            <a:latin typeface="華康魏碑體" panose="03000709000000000000" pitchFamily="65" charset="-120"/>
            <a:ea typeface="超研澤粗魏碑" panose="02010609010101010101" pitchFamily="49" charset="-120"/>
          </a:endParaRPr>
        </a:p>
      </dgm:t>
    </dgm:pt>
    <dgm:pt modelId="{434FD9DA-4505-425F-B108-743C8F4EBF80}" type="parTrans" cxnId="{26F21A5D-7632-4DCC-9690-9EBF5D12889C}">
      <dgm:prSet/>
      <dgm:spPr/>
      <dgm:t>
        <a:bodyPr/>
        <a:lstStyle/>
        <a:p>
          <a:endParaRPr lang="zh-TW" altLang="en-US">
            <a:ea typeface="超研澤粗魏碑" panose="02010609010101010101" pitchFamily="49" charset="-120"/>
          </a:endParaRPr>
        </a:p>
      </dgm:t>
    </dgm:pt>
    <dgm:pt modelId="{A44873BB-5A64-4059-8ED7-D6E6EE677CF8}" type="sibTrans" cxnId="{26F21A5D-7632-4DCC-9690-9EBF5D12889C}">
      <dgm:prSet/>
      <dgm:spPr/>
      <dgm:t>
        <a:bodyPr/>
        <a:lstStyle/>
        <a:p>
          <a:endParaRPr lang="zh-TW" altLang="en-US">
            <a:ea typeface="超研澤粗魏碑" panose="02010609010101010101" pitchFamily="49" charset="-120"/>
          </a:endParaRPr>
        </a:p>
      </dgm:t>
    </dgm:pt>
    <dgm:pt modelId="{5E271979-4BE1-4528-ABD2-57655C5F9CEE}">
      <dgm:prSet custT="1"/>
      <dgm:spPr/>
      <dgm:t>
        <a:bodyPr/>
        <a:lstStyle/>
        <a:p>
          <a:pPr algn="l"/>
          <a:r>
            <a:rPr lang="zh-TW" altLang="en-US" sz="2800" b="1" dirty="0" smtClean="0">
              <a:effectLst>
                <a:outerShdw blurRad="38100" dist="38100" dir="2700000" algn="tl">
                  <a:srgbClr val="000000">
                    <a:alpha val="43137"/>
                  </a:srgbClr>
                </a:outerShdw>
              </a:effectLst>
              <a:latin typeface="華康魏碑體" panose="03000709000000000000" pitchFamily="65" charset="-120"/>
              <a:ea typeface="超研澤粗魏碑" panose="02010609010101010101" pitchFamily="49" charset="-120"/>
            </a:rPr>
            <a:t>高中職均優質化，每一所學校都是學生心目中的好學校</a:t>
          </a:r>
          <a:endParaRPr lang="zh-TW" altLang="en-US" sz="2800" b="1" dirty="0">
            <a:effectLst>
              <a:outerShdw blurRad="38100" dist="38100" dir="2700000" algn="tl">
                <a:srgbClr val="000000">
                  <a:alpha val="43137"/>
                </a:srgbClr>
              </a:outerShdw>
            </a:effectLst>
            <a:latin typeface="華康魏碑體" panose="03000709000000000000" pitchFamily="65" charset="-120"/>
            <a:ea typeface="超研澤粗魏碑" panose="02010609010101010101" pitchFamily="49" charset="-120"/>
          </a:endParaRPr>
        </a:p>
      </dgm:t>
    </dgm:pt>
    <dgm:pt modelId="{2CCDB7AF-444D-4071-99E1-A42B8E405085}" type="parTrans" cxnId="{CD9C7EB1-E638-4C86-9072-FF5DA76A4CD6}">
      <dgm:prSet/>
      <dgm:spPr/>
      <dgm:t>
        <a:bodyPr/>
        <a:lstStyle/>
        <a:p>
          <a:endParaRPr lang="zh-TW" altLang="en-US">
            <a:ea typeface="超研澤粗魏碑" panose="02010609010101010101" pitchFamily="49" charset="-120"/>
          </a:endParaRPr>
        </a:p>
      </dgm:t>
    </dgm:pt>
    <dgm:pt modelId="{71A0085D-E40A-4459-8D34-0CC89DC4F8FF}" type="sibTrans" cxnId="{CD9C7EB1-E638-4C86-9072-FF5DA76A4CD6}">
      <dgm:prSet/>
      <dgm:spPr/>
      <dgm:t>
        <a:bodyPr/>
        <a:lstStyle/>
        <a:p>
          <a:endParaRPr lang="zh-TW" altLang="en-US">
            <a:ea typeface="超研澤粗魏碑" panose="02010609010101010101" pitchFamily="49" charset="-120"/>
          </a:endParaRPr>
        </a:p>
      </dgm:t>
    </dgm:pt>
    <dgm:pt modelId="{08794BD5-2B8B-4FC3-B40C-402109736ADA}" type="pres">
      <dgm:prSet presAssocID="{EE1BDC71-60E5-48A4-A1CC-4E2418740628}" presName="Name0" presStyleCnt="0">
        <dgm:presLayoutVars>
          <dgm:chMax val="7"/>
          <dgm:chPref val="7"/>
          <dgm:dir/>
        </dgm:presLayoutVars>
      </dgm:prSet>
      <dgm:spPr/>
      <dgm:t>
        <a:bodyPr/>
        <a:lstStyle/>
        <a:p>
          <a:endParaRPr lang="zh-TW" altLang="en-US"/>
        </a:p>
      </dgm:t>
    </dgm:pt>
    <dgm:pt modelId="{D2D2EFFA-6105-4D95-AD8A-BB6A9772D696}" type="pres">
      <dgm:prSet presAssocID="{EE1BDC71-60E5-48A4-A1CC-4E2418740628}" presName="Name1" presStyleCnt="0"/>
      <dgm:spPr/>
      <dgm:t>
        <a:bodyPr/>
        <a:lstStyle/>
        <a:p>
          <a:endParaRPr lang="zh-TW" altLang="en-US"/>
        </a:p>
      </dgm:t>
    </dgm:pt>
    <dgm:pt modelId="{8DDDF8C3-FF55-49EC-9A54-69EC0345E304}" type="pres">
      <dgm:prSet presAssocID="{EE1BDC71-60E5-48A4-A1CC-4E2418740628}" presName="cycle" presStyleCnt="0"/>
      <dgm:spPr/>
      <dgm:t>
        <a:bodyPr/>
        <a:lstStyle/>
        <a:p>
          <a:endParaRPr lang="zh-TW" altLang="en-US"/>
        </a:p>
      </dgm:t>
    </dgm:pt>
    <dgm:pt modelId="{5088F539-9BCB-41C9-8D95-FC4ACC8AAD5A}" type="pres">
      <dgm:prSet presAssocID="{EE1BDC71-60E5-48A4-A1CC-4E2418740628}" presName="srcNode" presStyleLbl="node1" presStyleIdx="0" presStyleCnt="3"/>
      <dgm:spPr/>
      <dgm:t>
        <a:bodyPr/>
        <a:lstStyle/>
        <a:p>
          <a:endParaRPr lang="zh-TW" altLang="en-US"/>
        </a:p>
      </dgm:t>
    </dgm:pt>
    <dgm:pt modelId="{D16736D0-84DD-42F5-86A8-2900BEA2BC13}" type="pres">
      <dgm:prSet presAssocID="{EE1BDC71-60E5-48A4-A1CC-4E2418740628}" presName="conn" presStyleLbl="parChTrans1D2" presStyleIdx="0" presStyleCnt="1"/>
      <dgm:spPr/>
      <dgm:t>
        <a:bodyPr/>
        <a:lstStyle/>
        <a:p>
          <a:endParaRPr lang="zh-TW" altLang="en-US"/>
        </a:p>
      </dgm:t>
    </dgm:pt>
    <dgm:pt modelId="{6BF70D8B-5727-41E1-A9F1-B22C706606FB}" type="pres">
      <dgm:prSet presAssocID="{EE1BDC71-60E5-48A4-A1CC-4E2418740628}" presName="extraNode" presStyleLbl="node1" presStyleIdx="0" presStyleCnt="3"/>
      <dgm:spPr/>
      <dgm:t>
        <a:bodyPr/>
        <a:lstStyle/>
        <a:p>
          <a:endParaRPr lang="zh-TW" altLang="en-US"/>
        </a:p>
      </dgm:t>
    </dgm:pt>
    <dgm:pt modelId="{4B075462-A86B-46F9-AC5F-79BC226604E1}" type="pres">
      <dgm:prSet presAssocID="{EE1BDC71-60E5-48A4-A1CC-4E2418740628}" presName="dstNode" presStyleLbl="node1" presStyleIdx="0" presStyleCnt="3"/>
      <dgm:spPr/>
      <dgm:t>
        <a:bodyPr/>
        <a:lstStyle/>
        <a:p>
          <a:endParaRPr lang="zh-TW" altLang="en-US"/>
        </a:p>
      </dgm:t>
    </dgm:pt>
    <dgm:pt modelId="{DFF4AD23-32A9-4AFB-A212-7074F1736A7F}" type="pres">
      <dgm:prSet presAssocID="{BA22A4BE-5BF5-4AA5-B5AD-5CF8054C1455}" presName="text_1" presStyleLbl="node1" presStyleIdx="0" presStyleCnt="3">
        <dgm:presLayoutVars>
          <dgm:bulletEnabled val="1"/>
        </dgm:presLayoutVars>
      </dgm:prSet>
      <dgm:spPr/>
      <dgm:t>
        <a:bodyPr/>
        <a:lstStyle/>
        <a:p>
          <a:endParaRPr lang="zh-TW" altLang="en-US"/>
        </a:p>
      </dgm:t>
    </dgm:pt>
    <dgm:pt modelId="{115AE354-D019-4BD5-899E-5BAD230FAA71}" type="pres">
      <dgm:prSet presAssocID="{BA22A4BE-5BF5-4AA5-B5AD-5CF8054C1455}" presName="accent_1" presStyleCnt="0"/>
      <dgm:spPr/>
      <dgm:t>
        <a:bodyPr/>
        <a:lstStyle/>
        <a:p>
          <a:endParaRPr lang="zh-TW" altLang="en-US"/>
        </a:p>
      </dgm:t>
    </dgm:pt>
    <dgm:pt modelId="{94279C75-ECBD-40D0-B252-087B1D7B6233}" type="pres">
      <dgm:prSet presAssocID="{BA22A4BE-5BF5-4AA5-B5AD-5CF8054C1455}" presName="accentRepeatNode" presStyleLbl="solidFgAcc1" presStyleIdx="0" presStyleCnt="3"/>
      <dgm:spPr/>
      <dgm:t>
        <a:bodyPr/>
        <a:lstStyle/>
        <a:p>
          <a:endParaRPr lang="zh-TW" altLang="en-US"/>
        </a:p>
      </dgm:t>
    </dgm:pt>
    <dgm:pt modelId="{A94040F8-0D54-442F-B8A5-F459594B8D1B}" type="pres">
      <dgm:prSet presAssocID="{C0AFE37B-CF43-48C0-B41B-47883C8FCF7D}" presName="text_2" presStyleLbl="node1" presStyleIdx="1" presStyleCnt="3">
        <dgm:presLayoutVars>
          <dgm:bulletEnabled val="1"/>
        </dgm:presLayoutVars>
      </dgm:prSet>
      <dgm:spPr/>
      <dgm:t>
        <a:bodyPr/>
        <a:lstStyle/>
        <a:p>
          <a:endParaRPr lang="zh-TW" altLang="en-US"/>
        </a:p>
      </dgm:t>
    </dgm:pt>
    <dgm:pt modelId="{AAD656EE-1D07-47A5-9D23-EB942E1E673F}" type="pres">
      <dgm:prSet presAssocID="{C0AFE37B-CF43-48C0-B41B-47883C8FCF7D}" presName="accent_2" presStyleCnt="0"/>
      <dgm:spPr/>
      <dgm:t>
        <a:bodyPr/>
        <a:lstStyle/>
        <a:p>
          <a:endParaRPr lang="zh-TW" altLang="en-US"/>
        </a:p>
      </dgm:t>
    </dgm:pt>
    <dgm:pt modelId="{716090D8-BD51-4F17-A810-0CA68465B20E}" type="pres">
      <dgm:prSet presAssocID="{C0AFE37B-CF43-48C0-B41B-47883C8FCF7D}" presName="accentRepeatNode" presStyleLbl="solidFgAcc1" presStyleIdx="1" presStyleCnt="3"/>
      <dgm:spPr/>
      <dgm:t>
        <a:bodyPr/>
        <a:lstStyle/>
        <a:p>
          <a:endParaRPr lang="zh-TW" altLang="en-US"/>
        </a:p>
      </dgm:t>
    </dgm:pt>
    <dgm:pt modelId="{22AC118A-9919-42A8-B22B-E99D9F6A9608}" type="pres">
      <dgm:prSet presAssocID="{5E271979-4BE1-4528-ABD2-57655C5F9CEE}" presName="text_3" presStyleLbl="node1" presStyleIdx="2" presStyleCnt="3" custScaleY="136360">
        <dgm:presLayoutVars>
          <dgm:bulletEnabled val="1"/>
        </dgm:presLayoutVars>
      </dgm:prSet>
      <dgm:spPr/>
      <dgm:t>
        <a:bodyPr/>
        <a:lstStyle/>
        <a:p>
          <a:endParaRPr lang="zh-TW" altLang="en-US"/>
        </a:p>
      </dgm:t>
    </dgm:pt>
    <dgm:pt modelId="{E226F84D-9BA5-4363-9446-4FB34CED389C}" type="pres">
      <dgm:prSet presAssocID="{5E271979-4BE1-4528-ABD2-57655C5F9CEE}" presName="accent_3" presStyleCnt="0"/>
      <dgm:spPr/>
      <dgm:t>
        <a:bodyPr/>
        <a:lstStyle/>
        <a:p>
          <a:endParaRPr lang="zh-TW" altLang="en-US"/>
        </a:p>
      </dgm:t>
    </dgm:pt>
    <dgm:pt modelId="{1C94BE33-5102-4F19-83A6-220C88F6990A}" type="pres">
      <dgm:prSet presAssocID="{5E271979-4BE1-4528-ABD2-57655C5F9CEE}" presName="accentRepeatNode" presStyleLbl="solidFgAcc1" presStyleIdx="2" presStyleCnt="3"/>
      <dgm:spPr/>
      <dgm:t>
        <a:bodyPr/>
        <a:lstStyle/>
        <a:p>
          <a:endParaRPr lang="zh-TW" altLang="en-US"/>
        </a:p>
      </dgm:t>
    </dgm:pt>
  </dgm:ptLst>
  <dgm:cxnLst>
    <dgm:cxn modelId="{13124230-6E6F-44C5-91E0-3C6A57CE03FD}" srcId="{EE1BDC71-60E5-48A4-A1CC-4E2418740628}" destId="{BA22A4BE-5BF5-4AA5-B5AD-5CF8054C1455}" srcOrd="0" destOrd="0" parTransId="{D4AC3AA3-8D5C-4925-9B68-E51138B11F3A}" sibTransId="{9667B0A1-0CE2-465F-9AE6-A496C61FF8B7}"/>
    <dgm:cxn modelId="{931EFA95-66B9-48B9-AC89-7BAF5EAA115B}" type="presOf" srcId="{BA22A4BE-5BF5-4AA5-B5AD-5CF8054C1455}" destId="{DFF4AD23-32A9-4AFB-A212-7074F1736A7F}" srcOrd="0" destOrd="0" presId="urn:microsoft.com/office/officeart/2008/layout/VerticalCurvedList"/>
    <dgm:cxn modelId="{26F21A5D-7632-4DCC-9690-9EBF5D12889C}" srcId="{EE1BDC71-60E5-48A4-A1CC-4E2418740628}" destId="{C0AFE37B-CF43-48C0-B41B-47883C8FCF7D}" srcOrd="1" destOrd="0" parTransId="{434FD9DA-4505-425F-B108-743C8F4EBF80}" sibTransId="{A44873BB-5A64-4059-8ED7-D6E6EE677CF8}"/>
    <dgm:cxn modelId="{B996BF7F-DE6D-42D4-92A9-56F10ECC1FF4}" type="presOf" srcId="{EE1BDC71-60E5-48A4-A1CC-4E2418740628}" destId="{08794BD5-2B8B-4FC3-B40C-402109736ADA}" srcOrd="0" destOrd="0" presId="urn:microsoft.com/office/officeart/2008/layout/VerticalCurvedList"/>
    <dgm:cxn modelId="{CD9C7EB1-E638-4C86-9072-FF5DA76A4CD6}" srcId="{EE1BDC71-60E5-48A4-A1CC-4E2418740628}" destId="{5E271979-4BE1-4528-ABD2-57655C5F9CEE}" srcOrd="2" destOrd="0" parTransId="{2CCDB7AF-444D-4071-99E1-A42B8E405085}" sibTransId="{71A0085D-E40A-4459-8D34-0CC89DC4F8FF}"/>
    <dgm:cxn modelId="{FC411DD0-E1AC-4460-8C40-5E7A6C547F04}" type="presOf" srcId="{5E271979-4BE1-4528-ABD2-57655C5F9CEE}" destId="{22AC118A-9919-42A8-B22B-E99D9F6A9608}" srcOrd="0" destOrd="0" presId="urn:microsoft.com/office/officeart/2008/layout/VerticalCurvedList"/>
    <dgm:cxn modelId="{3664EB8F-2C0C-4A68-9DF6-56D172C10DCA}" type="presOf" srcId="{C0AFE37B-CF43-48C0-B41B-47883C8FCF7D}" destId="{A94040F8-0D54-442F-B8A5-F459594B8D1B}" srcOrd="0" destOrd="0" presId="urn:microsoft.com/office/officeart/2008/layout/VerticalCurvedList"/>
    <dgm:cxn modelId="{7765E385-1BCB-42B5-B07F-F4C7763ACE80}" type="presOf" srcId="{9667B0A1-0CE2-465F-9AE6-A496C61FF8B7}" destId="{D16736D0-84DD-42F5-86A8-2900BEA2BC13}" srcOrd="0" destOrd="0" presId="urn:microsoft.com/office/officeart/2008/layout/VerticalCurvedList"/>
    <dgm:cxn modelId="{795473CE-9A8B-40CA-AFB4-E867B4588512}" type="presParOf" srcId="{08794BD5-2B8B-4FC3-B40C-402109736ADA}" destId="{D2D2EFFA-6105-4D95-AD8A-BB6A9772D696}" srcOrd="0" destOrd="0" presId="urn:microsoft.com/office/officeart/2008/layout/VerticalCurvedList"/>
    <dgm:cxn modelId="{6666DCC1-1A3B-43C0-98A6-2B3E2A70B3F5}" type="presParOf" srcId="{D2D2EFFA-6105-4D95-AD8A-BB6A9772D696}" destId="{8DDDF8C3-FF55-49EC-9A54-69EC0345E304}" srcOrd="0" destOrd="0" presId="urn:microsoft.com/office/officeart/2008/layout/VerticalCurvedList"/>
    <dgm:cxn modelId="{95D520CE-82C7-401E-B73C-1E11209E29BB}" type="presParOf" srcId="{8DDDF8C3-FF55-49EC-9A54-69EC0345E304}" destId="{5088F539-9BCB-41C9-8D95-FC4ACC8AAD5A}" srcOrd="0" destOrd="0" presId="urn:microsoft.com/office/officeart/2008/layout/VerticalCurvedList"/>
    <dgm:cxn modelId="{DC643DC2-65A6-4068-9B2F-8F66573C4D44}" type="presParOf" srcId="{8DDDF8C3-FF55-49EC-9A54-69EC0345E304}" destId="{D16736D0-84DD-42F5-86A8-2900BEA2BC13}" srcOrd="1" destOrd="0" presId="urn:microsoft.com/office/officeart/2008/layout/VerticalCurvedList"/>
    <dgm:cxn modelId="{02D3E98C-607C-4522-9D02-0C41F7A82C6F}" type="presParOf" srcId="{8DDDF8C3-FF55-49EC-9A54-69EC0345E304}" destId="{6BF70D8B-5727-41E1-A9F1-B22C706606FB}" srcOrd="2" destOrd="0" presId="urn:microsoft.com/office/officeart/2008/layout/VerticalCurvedList"/>
    <dgm:cxn modelId="{20DBA67D-68D7-4519-B547-ADCB5C36EDC9}" type="presParOf" srcId="{8DDDF8C3-FF55-49EC-9A54-69EC0345E304}" destId="{4B075462-A86B-46F9-AC5F-79BC226604E1}" srcOrd="3" destOrd="0" presId="urn:microsoft.com/office/officeart/2008/layout/VerticalCurvedList"/>
    <dgm:cxn modelId="{8F799B16-710D-4EFC-B526-2634B8637BF0}" type="presParOf" srcId="{D2D2EFFA-6105-4D95-AD8A-BB6A9772D696}" destId="{DFF4AD23-32A9-4AFB-A212-7074F1736A7F}" srcOrd="1" destOrd="0" presId="urn:microsoft.com/office/officeart/2008/layout/VerticalCurvedList"/>
    <dgm:cxn modelId="{71DD641C-3B5A-4109-B29D-49518FC5E4C3}" type="presParOf" srcId="{D2D2EFFA-6105-4D95-AD8A-BB6A9772D696}" destId="{115AE354-D019-4BD5-899E-5BAD230FAA71}" srcOrd="2" destOrd="0" presId="urn:microsoft.com/office/officeart/2008/layout/VerticalCurvedList"/>
    <dgm:cxn modelId="{A8789F37-94F4-46C9-A9CA-8E26838201FA}" type="presParOf" srcId="{115AE354-D019-4BD5-899E-5BAD230FAA71}" destId="{94279C75-ECBD-40D0-B252-087B1D7B6233}" srcOrd="0" destOrd="0" presId="urn:microsoft.com/office/officeart/2008/layout/VerticalCurvedList"/>
    <dgm:cxn modelId="{1F365C90-73FC-4C1F-99D5-80B4E7C1F1C3}" type="presParOf" srcId="{D2D2EFFA-6105-4D95-AD8A-BB6A9772D696}" destId="{A94040F8-0D54-442F-B8A5-F459594B8D1B}" srcOrd="3" destOrd="0" presId="urn:microsoft.com/office/officeart/2008/layout/VerticalCurvedList"/>
    <dgm:cxn modelId="{0AD15E99-A0AC-49A0-ADA5-1B98D06DFC8D}" type="presParOf" srcId="{D2D2EFFA-6105-4D95-AD8A-BB6A9772D696}" destId="{AAD656EE-1D07-47A5-9D23-EB942E1E673F}" srcOrd="4" destOrd="0" presId="urn:microsoft.com/office/officeart/2008/layout/VerticalCurvedList"/>
    <dgm:cxn modelId="{81059C7F-A84A-48AC-8733-F4A63E72F649}" type="presParOf" srcId="{AAD656EE-1D07-47A5-9D23-EB942E1E673F}" destId="{716090D8-BD51-4F17-A810-0CA68465B20E}" srcOrd="0" destOrd="0" presId="urn:microsoft.com/office/officeart/2008/layout/VerticalCurvedList"/>
    <dgm:cxn modelId="{2E284BF6-2195-4442-B3AC-81AC33C39FCF}" type="presParOf" srcId="{D2D2EFFA-6105-4D95-AD8A-BB6A9772D696}" destId="{22AC118A-9919-42A8-B22B-E99D9F6A9608}" srcOrd="5" destOrd="0" presId="urn:microsoft.com/office/officeart/2008/layout/VerticalCurvedList"/>
    <dgm:cxn modelId="{A3F3C08B-939C-40B3-A221-B772D902FF17}" type="presParOf" srcId="{D2D2EFFA-6105-4D95-AD8A-BB6A9772D696}" destId="{E226F84D-9BA5-4363-9446-4FB34CED389C}" srcOrd="6" destOrd="0" presId="urn:microsoft.com/office/officeart/2008/layout/VerticalCurvedList"/>
    <dgm:cxn modelId="{E5DAC735-C7A9-4CC2-AE0D-21E2C513D063}" type="presParOf" srcId="{E226F84D-9BA5-4363-9446-4FB34CED389C}" destId="{1C94BE33-5102-4F19-83A6-220C88F6990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7BAEC7-1CED-4FA8-B712-EBEF6E62470A}" type="doc">
      <dgm:prSet loTypeId="urn:microsoft.com/office/officeart/2005/8/layout/vList2" loCatId="list" qsTypeId="urn:microsoft.com/office/officeart/2005/8/quickstyle/3d3" qsCatId="3D" csTypeId="urn:microsoft.com/office/officeart/2005/8/colors/accent1_4" csCatId="accent1" phldr="1"/>
      <dgm:spPr/>
      <dgm:t>
        <a:bodyPr/>
        <a:lstStyle/>
        <a:p>
          <a:endParaRPr lang="zh-TW" altLang="en-US"/>
        </a:p>
      </dgm:t>
    </dgm:pt>
    <dgm:pt modelId="{56181F42-FE2F-4502-A08E-DF2751BC1FBB}">
      <dgm:prSet phldrT="[文字]" custT="1"/>
      <dgm:spPr>
        <a:solidFill>
          <a:srgbClr val="C00000"/>
        </a:solidFill>
      </dgm:spPr>
      <dgm:t>
        <a:bodyPr/>
        <a:lstStyle/>
        <a:p>
          <a:pPr algn="ctr"/>
          <a:r>
            <a:rPr lang="zh-TW" altLang="en-US" sz="3000" b="1" dirty="0" smtClean="0">
              <a:latin typeface="標楷體" pitchFamily="65" charset="-120"/>
              <a:ea typeface="標楷體" pitchFamily="65" charset="-120"/>
            </a:rPr>
            <a:t>孩子表現最好的科目是哪一科</a:t>
          </a:r>
          <a:r>
            <a:rPr lang="en-US" altLang="zh-TW" sz="3000" b="1" dirty="0" smtClean="0">
              <a:latin typeface="標楷體" pitchFamily="65" charset="-120"/>
              <a:ea typeface="標楷體" pitchFamily="65" charset="-120"/>
            </a:rPr>
            <a:t>?</a:t>
          </a:r>
          <a:endParaRPr lang="zh-TW" altLang="en-US" sz="3000" b="1" dirty="0">
            <a:latin typeface="標楷體" pitchFamily="65" charset="-120"/>
            <a:ea typeface="標楷體" pitchFamily="65" charset="-120"/>
          </a:endParaRPr>
        </a:p>
      </dgm:t>
    </dgm:pt>
    <dgm:pt modelId="{905117D7-1DC2-4CCF-BE8D-7E5C0905D621}" type="parTrans" cxnId="{B41D3426-8623-4E5E-AEC4-06A6ADA5D42E}">
      <dgm:prSet/>
      <dgm:spPr/>
      <dgm:t>
        <a:bodyPr/>
        <a:lstStyle/>
        <a:p>
          <a:endParaRPr lang="zh-TW" altLang="en-US"/>
        </a:p>
      </dgm:t>
    </dgm:pt>
    <dgm:pt modelId="{31A9FF08-AC90-4609-AB27-F3CF24566D7A}" type="sibTrans" cxnId="{B41D3426-8623-4E5E-AEC4-06A6ADA5D42E}">
      <dgm:prSet/>
      <dgm:spPr/>
      <dgm:t>
        <a:bodyPr/>
        <a:lstStyle/>
        <a:p>
          <a:endParaRPr lang="zh-TW" altLang="en-US"/>
        </a:p>
      </dgm:t>
    </dgm:pt>
    <dgm:pt modelId="{701A054F-02FD-4607-AC5B-98BE9FD263FC}">
      <dgm:prSet phldrT="[文字]" custT="1"/>
      <dgm:spPr>
        <a:solidFill>
          <a:srgbClr val="FFC000"/>
        </a:solidFill>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zh-TW" altLang="en-US" sz="3000" b="1" dirty="0" smtClean="0">
              <a:latin typeface="標楷體" pitchFamily="65" charset="-120"/>
              <a:ea typeface="標楷體" pitchFamily="65" charset="-120"/>
            </a:rPr>
            <a:t>孩子學習什麼事情最投入</a:t>
          </a:r>
          <a:r>
            <a:rPr lang="en-US" altLang="zh-TW" sz="3000" b="1" dirty="0" smtClean="0">
              <a:latin typeface="標楷體" pitchFamily="65" charset="-120"/>
              <a:ea typeface="標楷體" pitchFamily="65" charset="-120"/>
            </a:rPr>
            <a:t>?</a:t>
          </a:r>
          <a:endParaRPr lang="zh-TW" altLang="en-US" sz="3000" b="1" dirty="0" smtClean="0">
            <a:latin typeface="標楷體" pitchFamily="65" charset="-120"/>
            <a:ea typeface="標楷體" pitchFamily="65" charset="-120"/>
          </a:endParaRPr>
        </a:p>
      </dgm:t>
    </dgm:pt>
    <dgm:pt modelId="{BA6262B3-E087-49C7-A06E-D8527D892580}" type="parTrans" cxnId="{F6DF6BB5-0ABE-465B-9E7D-36050A0D6967}">
      <dgm:prSet/>
      <dgm:spPr/>
      <dgm:t>
        <a:bodyPr/>
        <a:lstStyle/>
        <a:p>
          <a:endParaRPr lang="zh-TW" altLang="en-US"/>
        </a:p>
      </dgm:t>
    </dgm:pt>
    <dgm:pt modelId="{412CD8F1-9A59-456E-9159-DEB39CCAC34D}" type="sibTrans" cxnId="{F6DF6BB5-0ABE-465B-9E7D-36050A0D6967}">
      <dgm:prSet/>
      <dgm:spPr/>
      <dgm:t>
        <a:bodyPr/>
        <a:lstStyle/>
        <a:p>
          <a:endParaRPr lang="zh-TW" altLang="en-US"/>
        </a:p>
      </dgm:t>
    </dgm:pt>
    <dgm:pt modelId="{28AC8CEF-7275-49AA-879F-B569872098D2}">
      <dgm:prSet phldrT="[文字]" custT="1"/>
      <dgm:spPr>
        <a:solidFill>
          <a:srgbClr val="92D050"/>
        </a:solidFill>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zh-TW" altLang="en-US" sz="3000" b="1" dirty="0" smtClean="0">
              <a:latin typeface="標楷體" pitchFamily="65" charset="-120"/>
              <a:ea typeface="標楷體" pitchFamily="65" charset="-120"/>
            </a:rPr>
            <a:t>孩子平時或假日最常做什麼</a:t>
          </a:r>
          <a:r>
            <a:rPr lang="en-US" altLang="zh-TW" sz="3000" b="1" dirty="0" smtClean="0">
              <a:latin typeface="標楷體" pitchFamily="65" charset="-120"/>
              <a:ea typeface="標楷體" pitchFamily="65" charset="-120"/>
            </a:rPr>
            <a:t>?</a:t>
          </a:r>
          <a:endParaRPr lang="zh-TW" altLang="en-US" sz="3000" b="1" dirty="0" smtClean="0">
            <a:latin typeface="標楷體" pitchFamily="65" charset="-120"/>
            <a:ea typeface="標楷體" pitchFamily="65" charset="-120"/>
          </a:endParaRPr>
        </a:p>
      </dgm:t>
    </dgm:pt>
    <dgm:pt modelId="{D662A99B-F639-456A-993C-86977B516475}" type="parTrans" cxnId="{5A187B45-2B22-49D7-A651-31238A8971CD}">
      <dgm:prSet/>
      <dgm:spPr/>
      <dgm:t>
        <a:bodyPr/>
        <a:lstStyle/>
        <a:p>
          <a:endParaRPr lang="zh-TW" altLang="en-US"/>
        </a:p>
      </dgm:t>
    </dgm:pt>
    <dgm:pt modelId="{445C30F4-C2BF-4DE4-B479-8BBAC3B870F5}" type="sibTrans" cxnId="{5A187B45-2B22-49D7-A651-31238A8971CD}">
      <dgm:prSet/>
      <dgm:spPr/>
      <dgm:t>
        <a:bodyPr/>
        <a:lstStyle/>
        <a:p>
          <a:endParaRPr lang="zh-TW" altLang="en-US"/>
        </a:p>
      </dgm:t>
    </dgm:pt>
    <dgm:pt modelId="{1B706E8A-65F2-42F0-84B1-E3813B0A7F5B}">
      <dgm:prSet phldrT="[文字]" custT="1"/>
      <dgm:spPr>
        <a:solidFill>
          <a:srgbClr val="CC3399"/>
        </a:solidFill>
      </dgm:spPr>
      <dgm:t>
        <a:bodyPr/>
        <a:lstStyle/>
        <a:p>
          <a:pPr algn="ctr"/>
          <a:r>
            <a:rPr lang="zh-TW" altLang="en-US" sz="3000" b="1" dirty="0" smtClean="0">
              <a:latin typeface="標楷體" pitchFamily="65" charset="-120"/>
              <a:ea typeface="標楷體" pitchFamily="65" charset="-120"/>
            </a:rPr>
            <a:t>孩子未來最想從事的工作</a:t>
          </a:r>
          <a:r>
            <a:rPr lang="en-US" altLang="zh-TW" sz="3000" b="1" dirty="0" smtClean="0">
              <a:latin typeface="標楷體" pitchFamily="65" charset="-120"/>
              <a:ea typeface="標楷體" pitchFamily="65" charset="-120"/>
            </a:rPr>
            <a:t>?</a:t>
          </a:r>
          <a:endParaRPr lang="zh-TW" altLang="en-US" sz="3000" b="1" dirty="0">
            <a:latin typeface="標楷體" pitchFamily="65" charset="-120"/>
            <a:ea typeface="標楷體" pitchFamily="65" charset="-120"/>
          </a:endParaRPr>
        </a:p>
      </dgm:t>
    </dgm:pt>
    <dgm:pt modelId="{8A41F39A-9622-45B3-AAEB-2C3967A4C1AE}" type="parTrans" cxnId="{22911781-9518-440E-9EDB-3E8E8CF924DD}">
      <dgm:prSet/>
      <dgm:spPr/>
      <dgm:t>
        <a:bodyPr/>
        <a:lstStyle/>
        <a:p>
          <a:endParaRPr lang="zh-TW" altLang="en-US"/>
        </a:p>
      </dgm:t>
    </dgm:pt>
    <dgm:pt modelId="{3495A68D-2837-4E3F-B1EC-49A688864280}" type="sibTrans" cxnId="{22911781-9518-440E-9EDB-3E8E8CF924DD}">
      <dgm:prSet/>
      <dgm:spPr/>
      <dgm:t>
        <a:bodyPr/>
        <a:lstStyle/>
        <a:p>
          <a:endParaRPr lang="zh-TW" altLang="en-US"/>
        </a:p>
      </dgm:t>
    </dgm:pt>
    <dgm:pt modelId="{FC91AED7-4A9B-4C72-8FDE-DDDBB466A2F4}">
      <dgm:prSet phldrT="[文字]" custT="1"/>
      <dgm:spPr>
        <a:solidFill>
          <a:srgbClr val="00B0F0"/>
        </a:solidFill>
      </dgm:spPr>
      <dgm:t>
        <a:bodyPr/>
        <a:lstStyle/>
        <a:p>
          <a:pPr marL="0" marR="0" indent="0" algn="ctr" defTabSz="1333500" eaLnBrk="1" fontAlgn="auto" latinLnBrk="0" hangingPunct="1">
            <a:lnSpc>
              <a:spcPct val="90000"/>
            </a:lnSpc>
            <a:spcBef>
              <a:spcPct val="0"/>
            </a:spcBef>
            <a:spcAft>
              <a:spcPct val="35000"/>
            </a:spcAft>
            <a:buClrTx/>
            <a:buSzTx/>
            <a:buFontTx/>
            <a:buNone/>
            <a:tabLst/>
            <a:defRPr/>
          </a:pPr>
          <a:r>
            <a:rPr lang="zh-TW" altLang="en-US" sz="3000" b="1" dirty="0" smtClean="0">
              <a:latin typeface="標楷體" pitchFamily="65" charset="-120"/>
              <a:ea typeface="標楷體" pitchFamily="65" charset="-120"/>
            </a:rPr>
            <a:t>我最常和孩子一起做什麼</a:t>
          </a:r>
          <a:r>
            <a:rPr lang="en-US" altLang="zh-TW" sz="3000" b="1" dirty="0" smtClean="0">
              <a:latin typeface="標楷體" pitchFamily="65" charset="-120"/>
              <a:ea typeface="標楷體" pitchFamily="65" charset="-120"/>
            </a:rPr>
            <a:t>?</a:t>
          </a:r>
          <a:endParaRPr lang="zh-TW" altLang="en-US" sz="3000" b="1" dirty="0" smtClean="0">
            <a:latin typeface="標楷體" pitchFamily="65" charset="-120"/>
            <a:ea typeface="標楷體" pitchFamily="65" charset="-120"/>
          </a:endParaRPr>
        </a:p>
      </dgm:t>
    </dgm:pt>
    <dgm:pt modelId="{C86FDCC5-2925-445B-A09E-7FC8E9873FAA}" type="sibTrans" cxnId="{5C7901FF-C858-414B-887A-C6D989CE5FD7}">
      <dgm:prSet/>
      <dgm:spPr/>
      <dgm:t>
        <a:bodyPr/>
        <a:lstStyle/>
        <a:p>
          <a:endParaRPr lang="zh-TW" altLang="en-US"/>
        </a:p>
      </dgm:t>
    </dgm:pt>
    <dgm:pt modelId="{EC3C0477-A56B-444F-994D-B90BBECB694E}" type="parTrans" cxnId="{5C7901FF-C858-414B-887A-C6D989CE5FD7}">
      <dgm:prSet/>
      <dgm:spPr/>
      <dgm:t>
        <a:bodyPr/>
        <a:lstStyle/>
        <a:p>
          <a:endParaRPr lang="zh-TW" altLang="en-US"/>
        </a:p>
      </dgm:t>
    </dgm:pt>
    <dgm:pt modelId="{8D0214E0-7013-457F-8966-C18E9BA45862}" type="pres">
      <dgm:prSet presAssocID="{337BAEC7-1CED-4FA8-B712-EBEF6E62470A}" presName="linear" presStyleCnt="0">
        <dgm:presLayoutVars>
          <dgm:animLvl val="lvl"/>
          <dgm:resizeHandles val="exact"/>
        </dgm:presLayoutVars>
      </dgm:prSet>
      <dgm:spPr/>
      <dgm:t>
        <a:bodyPr/>
        <a:lstStyle/>
        <a:p>
          <a:endParaRPr lang="zh-TW" altLang="en-US"/>
        </a:p>
      </dgm:t>
    </dgm:pt>
    <dgm:pt modelId="{D2493F36-ADC8-48EC-A6B2-40FE53CECDD2}" type="pres">
      <dgm:prSet presAssocID="{56181F42-FE2F-4502-A08E-DF2751BC1FBB}" presName="parentText" presStyleLbl="node1" presStyleIdx="0" presStyleCnt="5">
        <dgm:presLayoutVars>
          <dgm:chMax val="0"/>
          <dgm:bulletEnabled val="1"/>
        </dgm:presLayoutVars>
      </dgm:prSet>
      <dgm:spPr/>
      <dgm:t>
        <a:bodyPr/>
        <a:lstStyle/>
        <a:p>
          <a:endParaRPr lang="zh-TW" altLang="en-US"/>
        </a:p>
      </dgm:t>
    </dgm:pt>
    <dgm:pt modelId="{887925E4-B950-460F-B92A-1506019CB6C4}" type="pres">
      <dgm:prSet presAssocID="{31A9FF08-AC90-4609-AB27-F3CF24566D7A}" presName="spacer" presStyleCnt="0"/>
      <dgm:spPr/>
      <dgm:t>
        <a:bodyPr/>
        <a:lstStyle/>
        <a:p>
          <a:endParaRPr lang="zh-TW" altLang="en-US"/>
        </a:p>
      </dgm:t>
    </dgm:pt>
    <dgm:pt modelId="{F4536191-2338-4709-A7BA-6E9368412D05}" type="pres">
      <dgm:prSet presAssocID="{701A054F-02FD-4607-AC5B-98BE9FD263FC}" presName="parentText" presStyleLbl="node1" presStyleIdx="1" presStyleCnt="5">
        <dgm:presLayoutVars>
          <dgm:chMax val="0"/>
          <dgm:bulletEnabled val="1"/>
        </dgm:presLayoutVars>
      </dgm:prSet>
      <dgm:spPr/>
      <dgm:t>
        <a:bodyPr/>
        <a:lstStyle/>
        <a:p>
          <a:endParaRPr lang="zh-TW" altLang="en-US"/>
        </a:p>
      </dgm:t>
    </dgm:pt>
    <dgm:pt modelId="{B69E9C16-C422-4E3D-BCE7-D11E2BB18A97}" type="pres">
      <dgm:prSet presAssocID="{412CD8F1-9A59-456E-9159-DEB39CCAC34D}" presName="spacer" presStyleCnt="0"/>
      <dgm:spPr/>
      <dgm:t>
        <a:bodyPr/>
        <a:lstStyle/>
        <a:p>
          <a:endParaRPr lang="zh-TW" altLang="en-US"/>
        </a:p>
      </dgm:t>
    </dgm:pt>
    <dgm:pt modelId="{C45F3CCC-73D7-4F6F-ACD7-E5EDC87718F1}" type="pres">
      <dgm:prSet presAssocID="{28AC8CEF-7275-49AA-879F-B569872098D2}" presName="parentText" presStyleLbl="node1" presStyleIdx="2" presStyleCnt="5">
        <dgm:presLayoutVars>
          <dgm:chMax val="0"/>
          <dgm:bulletEnabled val="1"/>
        </dgm:presLayoutVars>
      </dgm:prSet>
      <dgm:spPr/>
      <dgm:t>
        <a:bodyPr/>
        <a:lstStyle/>
        <a:p>
          <a:endParaRPr lang="zh-TW" altLang="en-US"/>
        </a:p>
      </dgm:t>
    </dgm:pt>
    <dgm:pt modelId="{EDB3B597-B670-43C7-ADE0-9A10B0DF30C3}" type="pres">
      <dgm:prSet presAssocID="{445C30F4-C2BF-4DE4-B479-8BBAC3B870F5}" presName="spacer" presStyleCnt="0"/>
      <dgm:spPr/>
      <dgm:t>
        <a:bodyPr/>
        <a:lstStyle/>
        <a:p>
          <a:endParaRPr lang="zh-TW" altLang="en-US"/>
        </a:p>
      </dgm:t>
    </dgm:pt>
    <dgm:pt modelId="{38108298-CC56-45EB-B0D4-4A2AC5899CC4}" type="pres">
      <dgm:prSet presAssocID="{FC91AED7-4A9B-4C72-8FDE-DDDBB466A2F4}" presName="parentText" presStyleLbl="node1" presStyleIdx="3" presStyleCnt="5" custLinFactY="314" custLinFactNeighborY="100000">
        <dgm:presLayoutVars>
          <dgm:chMax val="0"/>
          <dgm:bulletEnabled val="1"/>
        </dgm:presLayoutVars>
      </dgm:prSet>
      <dgm:spPr/>
      <dgm:t>
        <a:bodyPr/>
        <a:lstStyle/>
        <a:p>
          <a:endParaRPr lang="zh-TW" altLang="en-US"/>
        </a:p>
      </dgm:t>
    </dgm:pt>
    <dgm:pt modelId="{718885A4-A94A-4E69-A51C-A650345A9E65}" type="pres">
      <dgm:prSet presAssocID="{C86FDCC5-2925-445B-A09E-7FC8E9873FAA}" presName="spacer" presStyleCnt="0"/>
      <dgm:spPr/>
      <dgm:t>
        <a:bodyPr/>
        <a:lstStyle/>
        <a:p>
          <a:endParaRPr lang="zh-TW" altLang="en-US"/>
        </a:p>
      </dgm:t>
    </dgm:pt>
    <dgm:pt modelId="{454EC84D-4CF0-4536-9837-8CE7BC73E602}" type="pres">
      <dgm:prSet presAssocID="{1B706E8A-65F2-42F0-84B1-E3813B0A7F5B}" presName="parentText" presStyleLbl="node1" presStyleIdx="4" presStyleCnt="5" custLinFactY="8938" custLinFactNeighborX="-63232" custLinFactNeighborY="100000">
        <dgm:presLayoutVars>
          <dgm:chMax val="0"/>
          <dgm:bulletEnabled val="1"/>
        </dgm:presLayoutVars>
      </dgm:prSet>
      <dgm:spPr/>
      <dgm:t>
        <a:bodyPr/>
        <a:lstStyle/>
        <a:p>
          <a:endParaRPr lang="zh-TW" altLang="en-US"/>
        </a:p>
      </dgm:t>
    </dgm:pt>
  </dgm:ptLst>
  <dgm:cxnLst>
    <dgm:cxn modelId="{5C7901FF-C858-414B-887A-C6D989CE5FD7}" srcId="{337BAEC7-1CED-4FA8-B712-EBEF6E62470A}" destId="{FC91AED7-4A9B-4C72-8FDE-DDDBB466A2F4}" srcOrd="3" destOrd="0" parTransId="{EC3C0477-A56B-444F-994D-B90BBECB694E}" sibTransId="{C86FDCC5-2925-445B-A09E-7FC8E9873FAA}"/>
    <dgm:cxn modelId="{F0B65D2E-1B13-4A74-9467-2A21631E98CA}" type="presOf" srcId="{1B706E8A-65F2-42F0-84B1-E3813B0A7F5B}" destId="{454EC84D-4CF0-4536-9837-8CE7BC73E602}" srcOrd="0" destOrd="0" presId="urn:microsoft.com/office/officeart/2005/8/layout/vList2"/>
    <dgm:cxn modelId="{22911781-9518-440E-9EDB-3E8E8CF924DD}" srcId="{337BAEC7-1CED-4FA8-B712-EBEF6E62470A}" destId="{1B706E8A-65F2-42F0-84B1-E3813B0A7F5B}" srcOrd="4" destOrd="0" parTransId="{8A41F39A-9622-45B3-AAEB-2C3967A4C1AE}" sibTransId="{3495A68D-2837-4E3F-B1EC-49A688864280}"/>
    <dgm:cxn modelId="{392BE1E1-E109-432A-8BBC-7010C8BA9247}" type="presOf" srcId="{FC91AED7-4A9B-4C72-8FDE-DDDBB466A2F4}" destId="{38108298-CC56-45EB-B0D4-4A2AC5899CC4}" srcOrd="0" destOrd="0" presId="urn:microsoft.com/office/officeart/2005/8/layout/vList2"/>
    <dgm:cxn modelId="{F6DF6BB5-0ABE-465B-9E7D-36050A0D6967}" srcId="{337BAEC7-1CED-4FA8-B712-EBEF6E62470A}" destId="{701A054F-02FD-4607-AC5B-98BE9FD263FC}" srcOrd="1" destOrd="0" parTransId="{BA6262B3-E087-49C7-A06E-D8527D892580}" sibTransId="{412CD8F1-9A59-456E-9159-DEB39CCAC34D}"/>
    <dgm:cxn modelId="{5DA460F8-5FC7-4340-9850-BD9E69FA2335}" type="presOf" srcId="{28AC8CEF-7275-49AA-879F-B569872098D2}" destId="{C45F3CCC-73D7-4F6F-ACD7-E5EDC87718F1}" srcOrd="0" destOrd="0" presId="urn:microsoft.com/office/officeart/2005/8/layout/vList2"/>
    <dgm:cxn modelId="{5A187B45-2B22-49D7-A651-31238A8971CD}" srcId="{337BAEC7-1CED-4FA8-B712-EBEF6E62470A}" destId="{28AC8CEF-7275-49AA-879F-B569872098D2}" srcOrd="2" destOrd="0" parTransId="{D662A99B-F639-456A-993C-86977B516475}" sibTransId="{445C30F4-C2BF-4DE4-B479-8BBAC3B870F5}"/>
    <dgm:cxn modelId="{FDC49843-E022-45FF-94C5-6D9101B0D78F}" type="presOf" srcId="{701A054F-02FD-4607-AC5B-98BE9FD263FC}" destId="{F4536191-2338-4709-A7BA-6E9368412D05}" srcOrd="0" destOrd="0" presId="urn:microsoft.com/office/officeart/2005/8/layout/vList2"/>
    <dgm:cxn modelId="{B41D3426-8623-4E5E-AEC4-06A6ADA5D42E}" srcId="{337BAEC7-1CED-4FA8-B712-EBEF6E62470A}" destId="{56181F42-FE2F-4502-A08E-DF2751BC1FBB}" srcOrd="0" destOrd="0" parTransId="{905117D7-1DC2-4CCF-BE8D-7E5C0905D621}" sibTransId="{31A9FF08-AC90-4609-AB27-F3CF24566D7A}"/>
    <dgm:cxn modelId="{D1D535EA-92FA-4174-9CA2-B53372378FC6}" type="presOf" srcId="{337BAEC7-1CED-4FA8-B712-EBEF6E62470A}" destId="{8D0214E0-7013-457F-8966-C18E9BA45862}" srcOrd="0" destOrd="0" presId="urn:microsoft.com/office/officeart/2005/8/layout/vList2"/>
    <dgm:cxn modelId="{52D2082D-7FD7-4D06-A549-104E4AA8956F}" type="presOf" srcId="{56181F42-FE2F-4502-A08E-DF2751BC1FBB}" destId="{D2493F36-ADC8-48EC-A6B2-40FE53CECDD2}" srcOrd="0" destOrd="0" presId="urn:microsoft.com/office/officeart/2005/8/layout/vList2"/>
    <dgm:cxn modelId="{FE9CF514-4318-458B-9EF0-1678498DD143}" type="presParOf" srcId="{8D0214E0-7013-457F-8966-C18E9BA45862}" destId="{D2493F36-ADC8-48EC-A6B2-40FE53CECDD2}" srcOrd="0" destOrd="0" presId="urn:microsoft.com/office/officeart/2005/8/layout/vList2"/>
    <dgm:cxn modelId="{F81A9153-AF3F-45E8-B7AD-8A574F4B3F66}" type="presParOf" srcId="{8D0214E0-7013-457F-8966-C18E9BA45862}" destId="{887925E4-B950-460F-B92A-1506019CB6C4}" srcOrd="1" destOrd="0" presId="urn:microsoft.com/office/officeart/2005/8/layout/vList2"/>
    <dgm:cxn modelId="{9E076053-ECB1-41BF-9688-726EFBDD4E61}" type="presParOf" srcId="{8D0214E0-7013-457F-8966-C18E9BA45862}" destId="{F4536191-2338-4709-A7BA-6E9368412D05}" srcOrd="2" destOrd="0" presId="urn:microsoft.com/office/officeart/2005/8/layout/vList2"/>
    <dgm:cxn modelId="{ACC67A01-7C3F-4B55-82D7-9805FECA5E0C}" type="presParOf" srcId="{8D0214E0-7013-457F-8966-C18E9BA45862}" destId="{B69E9C16-C422-4E3D-BCE7-D11E2BB18A97}" srcOrd="3" destOrd="0" presId="urn:microsoft.com/office/officeart/2005/8/layout/vList2"/>
    <dgm:cxn modelId="{D548F816-D9CF-44E5-86D2-C655BF4FF019}" type="presParOf" srcId="{8D0214E0-7013-457F-8966-C18E9BA45862}" destId="{C45F3CCC-73D7-4F6F-ACD7-E5EDC87718F1}" srcOrd="4" destOrd="0" presId="urn:microsoft.com/office/officeart/2005/8/layout/vList2"/>
    <dgm:cxn modelId="{440CAC85-281A-40B7-9974-7B5930297B63}" type="presParOf" srcId="{8D0214E0-7013-457F-8966-C18E9BA45862}" destId="{EDB3B597-B670-43C7-ADE0-9A10B0DF30C3}" srcOrd="5" destOrd="0" presId="urn:microsoft.com/office/officeart/2005/8/layout/vList2"/>
    <dgm:cxn modelId="{613952E4-05BE-4518-9477-0D88E6114C7F}" type="presParOf" srcId="{8D0214E0-7013-457F-8966-C18E9BA45862}" destId="{38108298-CC56-45EB-B0D4-4A2AC5899CC4}" srcOrd="6" destOrd="0" presId="urn:microsoft.com/office/officeart/2005/8/layout/vList2"/>
    <dgm:cxn modelId="{2B079BFB-F99A-4AB9-8B05-D2DBA80F15DB}" type="presParOf" srcId="{8D0214E0-7013-457F-8966-C18E9BA45862}" destId="{718885A4-A94A-4E69-A51C-A650345A9E65}" srcOrd="7" destOrd="0" presId="urn:microsoft.com/office/officeart/2005/8/layout/vList2"/>
    <dgm:cxn modelId="{1BA6C2AE-0622-492A-8899-9B1DE2FF7E57}" type="presParOf" srcId="{8D0214E0-7013-457F-8966-C18E9BA45862}" destId="{454EC84D-4CF0-4536-9837-8CE7BC73E602}"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7BAEC7-1CED-4FA8-B712-EBEF6E62470A}" type="doc">
      <dgm:prSet loTypeId="urn:microsoft.com/office/officeart/2005/8/layout/vList2" loCatId="list" qsTypeId="urn:microsoft.com/office/officeart/2005/8/quickstyle/3d3" qsCatId="3D" csTypeId="urn:microsoft.com/office/officeart/2005/8/colors/accent1_3" csCatId="accent1" phldr="1"/>
      <dgm:spPr/>
      <dgm:t>
        <a:bodyPr/>
        <a:lstStyle/>
        <a:p>
          <a:endParaRPr lang="zh-TW" altLang="en-US"/>
        </a:p>
      </dgm:t>
    </dgm:pt>
    <dgm:pt modelId="{56181F42-FE2F-4502-A08E-DF2751BC1FBB}">
      <dgm:prSet phldrT="[文字]" custT="1"/>
      <dgm:spPr>
        <a:solidFill>
          <a:srgbClr val="C00000"/>
        </a:solidFill>
      </dgm:spPr>
      <dgm:t>
        <a:bodyPr/>
        <a:lstStyle/>
        <a:p>
          <a:pPr algn="ctr"/>
          <a:r>
            <a:rPr lang="zh-TW" altLang="en-US" sz="2800" b="1" dirty="0" smtClean="0">
              <a:latin typeface="標楷體" pitchFamily="65" charset="-120"/>
              <a:ea typeface="標楷體" pitchFamily="65" charset="-120"/>
            </a:rPr>
            <a:t>孩子的性向、興趣與能力如何發掘</a:t>
          </a:r>
          <a:r>
            <a:rPr lang="en-US" altLang="zh-TW" sz="2800" b="1" dirty="0" smtClean="0">
              <a:latin typeface="標楷體" pitchFamily="65" charset="-120"/>
              <a:ea typeface="標楷體" pitchFamily="65" charset="-120"/>
            </a:rPr>
            <a:t>?</a:t>
          </a:r>
          <a:endParaRPr lang="zh-TW" altLang="en-US" sz="2800" b="1" dirty="0">
            <a:latin typeface="標楷體" pitchFamily="65" charset="-120"/>
            <a:ea typeface="標楷體" pitchFamily="65" charset="-120"/>
          </a:endParaRPr>
        </a:p>
      </dgm:t>
    </dgm:pt>
    <dgm:pt modelId="{905117D7-1DC2-4CCF-BE8D-7E5C0905D621}" type="parTrans" cxnId="{B41D3426-8623-4E5E-AEC4-06A6ADA5D42E}">
      <dgm:prSet/>
      <dgm:spPr/>
      <dgm:t>
        <a:bodyPr/>
        <a:lstStyle/>
        <a:p>
          <a:endParaRPr lang="zh-TW" altLang="en-US" sz="2800"/>
        </a:p>
      </dgm:t>
    </dgm:pt>
    <dgm:pt modelId="{31A9FF08-AC90-4609-AB27-F3CF24566D7A}" type="sibTrans" cxnId="{B41D3426-8623-4E5E-AEC4-06A6ADA5D42E}">
      <dgm:prSet/>
      <dgm:spPr/>
      <dgm:t>
        <a:bodyPr/>
        <a:lstStyle/>
        <a:p>
          <a:endParaRPr lang="zh-TW" altLang="en-US" sz="2800"/>
        </a:p>
      </dgm:t>
    </dgm:pt>
    <dgm:pt modelId="{FC91AED7-4A9B-4C72-8FDE-DDDBB466A2F4}">
      <dgm:prSet phldrT="[文字]" custT="1"/>
      <dgm:spPr>
        <a:solidFill>
          <a:srgbClr val="00B0F0"/>
        </a:solidFill>
      </dgm:spPr>
      <dgm:t>
        <a:bodyPr/>
        <a:lstStyle/>
        <a:p>
          <a:pPr algn="ctr"/>
          <a:r>
            <a:rPr lang="zh-TW" altLang="en-US" sz="2800" b="1" dirty="0" smtClean="0">
              <a:latin typeface="標楷體" pitchFamily="65" charset="-120"/>
              <a:ea typeface="標楷體" pitchFamily="65" charset="-120"/>
            </a:rPr>
            <a:t>我們能提供哪些多元的試探機會</a:t>
          </a:r>
          <a:r>
            <a:rPr lang="en-US" altLang="zh-TW" sz="2800" b="1" dirty="0" smtClean="0">
              <a:latin typeface="標楷體" pitchFamily="65" charset="-120"/>
              <a:ea typeface="標楷體" pitchFamily="65" charset="-120"/>
            </a:rPr>
            <a:t>?</a:t>
          </a:r>
          <a:endParaRPr lang="zh-TW" altLang="en-US" sz="2800" b="1" dirty="0">
            <a:latin typeface="標楷體" pitchFamily="65" charset="-120"/>
            <a:ea typeface="標楷體" pitchFamily="65" charset="-120"/>
          </a:endParaRPr>
        </a:p>
      </dgm:t>
    </dgm:pt>
    <dgm:pt modelId="{EC3C0477-A56B-444F-994D-B90BBECB694E}" type="parTrans" cxnId="{5C7901FF-C858-414B-887A-C6D989CE5FD7}">
      <dgm:prSet/>
      <dgm:spPr/>
      <dgm:t>
        <a:bodyPr/>
        <a:lstStyle/>
        <a:p>
          <a:endParaRPr lang="zh-TW" altLang="en-US" sz="2800"/>
        </a:p>
      </dgm:t>
    </dgm:pt>
    <dgm:pt modelId="{C86FDCC5-2925-445B-A09E-7FC8E9873FAA}" type="sibTrans" cxnId="{5C7901FF-C858-414B-887A-C6D989CE5FD7}">
      <dgm:prSet/>
      <dgm:spPr/>
      <dgm:t>
        <a:bodyPr/>
        <a:lstStyle/>
        <a:p>
          <a:endParaRPr lang="zh-TW" altLang="en-US" sz="2800"/>
        </a:p>
      </dgm:t>
    </dgm:pt>
    <dgm:pt modelId="{701A054F-02FD-4607-AC5B-98BE9FD263FC}">
      <dgm:prSet phldrT="[文字]" custT="1"/>
      <dgm:spPr>
        <a:solidFill>
          <a:srgbClr val="FFC000"/>
        </a:solidFill>
      </dgm:spPr>
      <dgm:t>
        <a:bodyPr/>
        <a:lstStyle/>
        <a:p>
          <a:pPr algn="ctr"/>
          <a:r>
            <a:rPr lang="zh-TW" altLang="en-US" sz="2800" b="1" dirty="0" smtClean="0">
              <a:latin typeface="標楷體" pitchFamily="65" charset="-120"/>
              <a:ea typeface="標楷體" pitchFamily="65" charset="-120"/>
            </a:rPr>
            <a:t>性向、興趣、能力與生涯抉擇的關係</a:t>
          </a:r>
          <a:r>
            <a:rPr lang="en-US" altLang="zh-TW" sz="2800" b="1" dirty="0" smtClean="0">
              <a:latin typeface="標楷體" pitchFamily="65" charset="-120"/>
              <a:ea typeface="標楷體" pitchFamily="65" charset="-120"/>
            </a:rPr>
            <a:t>?</a:t>
          </a:r>
          <a:endParaRPr lang="zh-TW" altLang="en-US" sz="2800" dirty="0"/>
        </a:p>
      </dgm:t>
    </dgm:pt>
    <dgm:pt modelId="{BA6262B3-E087-49C7-A06E-D8527D892580}" type="parTrans" cxnId="{F6DF6BB5-0ABE-465B-9E7D-36050A0D6967}">
      <dgm:prSet/>
      <dgm:spPr/>
      <dgm:t>
        <a:bodyPr/>
        <a:lstStyle/>
        <a:p>
          <a:endParaRPr lang="zh-TW" altLang="en-US" sz="2800"/>
        </a:p>
      </dgm:t>
    </dgm:pt>
    <dgm:pt modelId="{412CD8F1-9A59-456E-9159-DEB39CCAC34D}" type="sibTrans" cxnId="{F6DF6BB5-0ABE-465B-9E7D-36050A0D6967}">
      <dgm:prSet/>
      <dgm:spPr/>
      <dgm:t>
        <a:bodyPr/>
        <a:lstStyle/>
        <a:p>
          <a:endParaRPr lang="zh-TW" altLang="en-US" sz="2800"/>
        </a:p>
      </dgm:t>
    </dgm:pt>
    <dgm:pt modelId="{28AC8CEF-7275-49AA-879F-B569872098D2}">
      <dgm:prSet phldrT="[文字]" custT="1"/>
      <dgm:spPr>
        <a:solidFill>
          <a:srgbClr val="92D050"/>
        </a:solidFill>
      </dgm:spPr>
      <dgm:t>
        <a:bodyPr/>
        <a:lstStyle/>
        <a:p>
          <a:pPr algn="ctr"/>
          <a:r>
            <a:rPr lang="zh-TW" altLang="en-US" sz="2800" b="1" smtClean="0">
              <a:latin typeface="標楷體" pitchFamily="65" charset="-120"/>
              <a:ea typeface="標楷體" pitchFamily="65" charset="-120"/>
            </a:rPr>
            <a:t>我們可以提供孩子哪些學習資源</a:t>
          </a:r>
          <a:r>
            <a:rPr lang="en-US" altLang="zh-TW" sz="2800" b="1" smtClean="0">
              <a:latin typeface="標楷體" pitchFamily="65" charset="-120"/>
              <a:ea typeface="標楷體" pitchFamily="65" charset="-120"/>
            </a:rPr>
            <a:t>?</a:t>
          </a:r>
          <a:endParaRPr lang="zh-TW" altLang="en-US" sz="2800" b="1" dirty="0">
            <a:latin typeface="標楷體" pitchFamily="65" charset="-120"/>
            <a:ea typeface="標楷體" pitchFamily="65" charset="-120"/>
          </a:endParaRPr>
        </a:p>
      </dgm:t>
    </dgm:pt>
    <dgm:pt modelId="{D662A99B-F639-456A-993C-86977B516475}" type="parTrans" cxnId="{5A187B45-2B22-49D7-A651-31238A8971CD}">
      <dgm:prSet/>
      <dgm:spPr/>
      <dgm:t>
        <a:bodyPr/>
        <a:lstStyle/>
        <a:p>
          <a:endParaRPr lang="zh-TW" altLang="en-US" sz="2800"/>
        </a:p>
      </dgm:t>
    </dgm:pt>
    <dgm:pt modelId="{445C30F4-C2BF-4DE4-B479-8BBAC3B870F5}" type="sibTrans" cxnId="{5A187B45-2B22-49D7-A651-31238A8971CD}">
      <dgm:prSet/>
      <dgm:spPr/>
      <dgm:t>
        <a:bodyPr/>
        <a:lstStyle/>
        <a:p>
          <a:endParaRPr lang="zh-TW" altLang="en-US" sz="2800"/>
        </a:p>
      </dgm:t>
    </dgm:pt>
    <dgm:pt modelId="{1B706E8A-65F2-42F0-84B1-E3813B0A7F5B}">
      <dgm:prSet phldrT="[文字]" custT="1"/>
      <dgm:spPr>
        <a:solidFill>
          <a:srgbClr val="E78712"/>
        </a:solidFill>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zh-TW" altLang="en-US" sz="2800" b="1" dirty="0" smtClean="0">
              <a:latin typeface="標楷體" pitchFamily="65" charset="-120"/>
              <a:ea typeface="標楷體" pitchFamily="65" charset="-120"/>
            </a:rPr>
            <a:t>孩子國中畢業以後可以有哪些選擇</a:t>
          </a:r>
          <a:r>
            <a:rPr lang="en-US" altLang="zh-TW" sz="2800" b="1" dirty="0" smtClean="0">
              <a:latin typeface="標楷體" pitchFamily="65" charset="-120"/>
              <a:ea typeface="標楷體" pitchFamily="65" charset="-120"/>
            </a:rPr>
            <a:t>?</a:t>
          </a:r>
          <a:endParaRPr lang="zh-TW" altLang="en-US" sz="2800" b="1" dirty="0" smtClean="0">
            <a:latin typeface="標楷體" pitchFamily="65" charset="-120"/>
            <a:ea typeface="標楷體" pitchFamily="65" charset="-120"/>
          </a:endParaRPr>
        </a:p>
      </dgm:t>
    </dgm:pt>
    <dgm:pt modelId="{8A41F39A-9622-45B3-AAEB-2C3967A4C1AE}" type="parTrans" cxnId="{22911781-9518-440E-9EDB-3E8E8CF924DD}">
      <dgm:prSet/>
      <dgm:spPr/>
      <dgm:t>
        <a:bodyPr/>
        <a:lstStyle/>
        <a:p>
          <a:endParaRPr lang="zh-TW" altLang="en-US" sz="2800"/>
        </a:p>
      </dgm:t>
    </dgm:pt>
    <dgm:pt modelId="{3495A68D-2837-4E3F-B1EC-49A688864280}" type="sibTrans" cxnId="{22911781-9518-440E-9EDB-3E8E8CF924DD}">
      <dgm:prSet/>
      <dgm:spPr/>
      <dgm:t>
        <a:bodyPr/>
        <a:lstStyle/>
        <a:p>
          <a:endParaRPr lang="zh-TW" altLang="en-US" sz="2800"/>
        </a:p>
      </dgm:t>
    </dgm:pt>
    <dgm:pt modelId="{0F9A3125-3C9B-4A7A-85E2-690DF3CE1392}">
      <dgm:prSet phldrT="[文字]" custT="1"/>
      <dgm:spPr>
        <a:solidFill>
          <a:srgbClr val="3D79C2"/>
        </a:solidFill>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zh-TW" altLang="en-US" sz="2800" b="1" dirty="0" smtClean="0">
              <a:latin typeface="標楷體" pitchFamily="65" charset="-120"/>
              <a:ea typeface="標楷體" pitchFamily="65" charset="-120"/>
            </a:rPr>
            <a:t>我瞭解社會變動的趨勢</a:t>
          </a:r>
          <a:r>
            <a:rPr lang="en-US" altLang="zh-TW" sz="2800" b="1" dirty="0" smtClean="0">
              <a:latin typeface="標楷體" pitchFamily="65" charset="-120"/>
              <a:ea typeface="標楷體" pitchFamily="65" charset="-120"/>
            </a:rPr>
            <a:t>?</a:t>
          </a:r>
          <a:endParaRPr lang="zh-TW" altLang="en-US" sz="2800" b="1" dirty="0" smtClean="0">
            <a:latin typeface="標楷體" pitchFamily="65" charset="-120"/>
            <a:ea typeface="標楷體" pitchFamily="65" charset="-120"/>
          </a:endParaRPr>
        </a:p>
      </dgm:t>
    </dgm:pt>
    <dgm:pt modelId="{BC093FB7-8F1B-4DBD-8EF7-DFFECF76EF29}" type="parTrans" cxnId="{ADFE6EFC-D244-4710-A54B-FED361C9AB2A}">
      <dgm:prSet/>
      <dgm:spPr/>
      <dgm:t>
        <a:bodyPr/>
        <a:lstStyle/>
        <a:p>
          <a:endParaRPr lang="zh-TW" altLang="en-US" sz="2800"/>
        </a:p>
      </dgm:t>
    </dgm:pt>
    <dgm:pt modelId="{05BCFA91-0F2B-4DE5-9DE2-C0AB461CA8FE}" type="sibTrans" cxnId="{ADFE6EFC-D244-4710-A54B-FED361C9AB2A}">
      <dgm:prSet/>
      <dgm:spPr/>
      <dgm:t>
        <a:bodyPr/>
        <a:lstStyle/>
        <a:p>
          <a:endParaRPr lang="zh-TW" altLang="en-US" sz="2800"/>
        </a:p>
      </dgm:t>
    </dgm:pt>
    <dgm:pt modelId="{8D0214E0-7013-457F-8966-C18E9BA45862}" type="pres">
      <dgm:prSet presAssocID="{337BAEC7-1CED-4FA8-B712-EBEF6E62470A}" presName="linear" presStyleCnt="0">
        <dgm:presLayoutVars>
          <dgm:animLvl val="lvl"/>
          <dgm:resizeHandles val="exact"/>
        </dgm:presLayoutVars>
      </dgm:prSet>
      <dgm:spPr/>
      <dgm:t>
        <a:bodyPr/>
        <a:lstStyle/>
        <a:p>
          <a:endParaRPr lang="zh-TW" altLang="en-US"/>
        </a:p>
      </dgm:t>
    </dgm:pt>
    <dgm:pt modelId="{D2493F36-ADC8-48EC-A6B2-40FE53CECDD2}" type="pres">
      <dgm:prSet presAssocID="{56181F42-FE2F-4502-A08E-DF2751BC1FBB}" presName="parentText" presStyleLbl="node1" presStyleIdx="0" presStyleCnt="6">
        <dgm:presLayoutVars>
          <dgm:chMax val="0"/>
          <dgm:bulletEnabled val="1"/>
        </dgm:presLayoutVars>
      </dgm:prSet>
      <dgm:spPr/>
      <dgm:t>
        <a:bodyPr/>
        <a:lstStyle/>
        <a:p>
          <a:endParaRPr lang="zh-TW" altLang="en-US"/>
        </a:p>
      </dgm:t>
    </dgm:pt>
    <dgm:pt modelId="{887925E4-B950-460F-B92A-1506019CB6C4}" type="pres">
      <dgm:prSet presAssocID="{31A9FF08-AC90-4609-AB27-F3CF24566D7A}" presName="spacer" presStyleCnt="0"/>
      <dgm:spPr/>
      <dgm:t>
        <a:bodyPr/>
        <a:lstStyle/>
        <a:p>
          <a:endParaRPr lang="zh-TW" altLang="en-US"/>
        </a:p>
      </dgm:t>
    </dgm:pt>
    <dgm:pt modelId="{F4536191-2338-4709-A7BA-6E9368412D05}" type="pres">
      <dgm:prSet presAssocID="{701A054F-02FD-4607-AC5B-98BE9FD263FC}" presName="parentText" presStyleLbl="node1" presStyleIdx="1" presStyleCnt="6">
        <dgm:presLayoutVars>
          <dgm:chMax val="0"/>
          <dgm:bulletEnabled val="1"/>
        </dgm:presLayoutVars>
      </dgm:prSet>
      <dgm:spPr/>
      <dgm:t>
        <a:bodyPr/>
        <a:lstStyle/>
        <a:p>
          <a:endParaRPr lang="zh-TW" altLang="en-US"/>
        </a:p>
      </dgm:t>
    </dgm:pt>
    <dgm:pt modelId="{B69E9C16-C422-4E3D-BCE7-D11E2BB18A97}" type="pres">
      <dgm:prSet presAssocID="{412CD8F1-9A59-456E-9159-DEB39CCAC34D}" presName="spacer" presStyleCnt="0"/>
      <dgm:spPr/>
      <dgm:t>
        <a:bodyPr/>
        <a:lstStyle/>
        <a:p>
          <a:endParaRPr lang="zh-TW" altLang="en-US"/>
        </a:p>
      </dgm:t>
    </dgm:pt>
    <dgm:pt modelId="{C45F3CCC-73D7-4F6F-ACD7-E5EDC87718F1}" type="pres">
      <dgm:prSet presAssocID="{28AC8CEF-7275-49AA-879F-B569872098D2}" presName="parentText" presStyleLbl="node1" presStyleIdx="2" presStyleCnt="6">
        <dgm:presLayoutVars>
          <dgm:chMax val="0"/>
          <dgm:bulletEnabled val="1"/>
        </dgm:presLayoutVars>
      </dgm:prSet>
      <dgm:spPr/>
      <dgm:t>
        <a:bodyPr/>
        <a:lstStyle/>
        <a:p>
          <a:endParaRPr lang="zh-TW" altLang="en-US"/>
        </a:p>
      </dgm:t>
    </dgm:pt>
    <dgm:pt modelId="{EDB3B597-B670-43C7-ADE0-9A10B0DF30C3}" type="pres">
      <dgm:prSet presAssocID="{445C30F4-C2BF-4DE4-B479-8BBAC3B870F5}" presName="spacer" presStyleCnt="0"/>
      <dgm:spPr/>
      <dgm:t>
        <a:bodyPr/>
        <a:lstStyle/>
        <a:p>
          <a:endParaRPr lang="zh-TW" altLang="en-US"/>
        </a:p>
      </dgm:t>
    </dgm:pt>
    <dgm:pt modelId="{38108298-CC56-45EB-B0D4-4A2AC5899CC4}" type="pres">
      <dgm:prSet presAssocID="{FC91AED7-4A9B-4C72-8FDE-DDDBB466A2F4}" presName="parentText" presStyleLbl="node1" presStyleIdx="3" presStyleCnt="6">
        <dgm:presLayoutVars>
          <dgm:chMax val="0"/>
          <dgm:bulletEnabled val="1"/>
        </dgm:presLayoutVars>
      </dgm:prSet>
      <dgm:spPr/>
      <dgm:t>
        <a:bodyPr/>
        <a:lstStyle/>
        <a:p>
          <a:endParaRPr lang="zh-TW" altLang="en-US"/>
        </a:p>
      </dgm:t>
    </dgm:pt>
    <dgm:pt modelId="{718885A4-A94A-4E69-A51C-A650345A9E65}" type="pres">
      <dgm:prSet presAssocID="{C86FDCC5-2925-445B-A09E-7FC8E9873FAA}" presName="spacer" presStyleCnt="0"/>
      <dgm:spPr/>
      <dgm:t>
        <a:bodyPr/>
        <a:lstStyle/>
        <a:p>
          <a:endParaRPr lang="zh-TW" altLang="en-US"/>
        </a:p>
      </dgm:t>
    </dgm:pt>
    <dgm:pt modelId="{454EC84D-4CF0-4536-9837-8CE7BC73E602}" type="pres">
      <dgm:prSet presAssocID="{1B706E8A-65F2-42F0-84B1-E3813B0A7F5B}" presName="parentText" presStyleLbl="node1" presStyleIdx="4" presStyleCnt="6">
        <dgm:presLayoutVars>
          <dgm:chMax val="0"/>
          <dgm:bulletEnabled val="1"/>
        </dgm:presLayoutVars>
      </dgm:prSet>
      <dgm:spPr/>
      <dgm:t>
        <a:bodyPr/>
        <a:lstStyle/>
        <a:p>
          <a:endParaRPr lang="zh-TW" altLang="en-US"/>
        </a:p>
      </dgm:t>
    </dgm:pt>
    <dgm:pt modelId="{3617A830-A9CE-40A5-9069-4AFB4A10A983}" type="pres">
      <dgm:prSet presAssocID="{3495A68D-2837-4E3F-B1EC-49A688864280}" presName="spacer" presStyleCnt="0"/>
      <dgm:spPr/>
      <dgm:t>
        <a:bodyPr/>
        <a:lstStyle/>
        <a:p>
          <a:endParaRPr lang="zh-TW" altLang="en-US"/>
        </a:p>
      </dgm:t>
    </dgm:pt>
    <dgm:pt modelId="{DAA5CC1F-4C5E-4CFB-830D-C738A8821A76}" type="pres">
      <dgm:prSet presAssocID="{0F9A3125-3C9B-4A7A-85E2-690DF3CE1392}" presName="parentText" presStyleLbl="node1" presStyleIdx="5" presStyleCnt="6">
        <dgm:presLayoutVars>
          <dgm:chMax val="0"/>
          <dgm:bulletEnabled val="1"/>
        </dgm:presLayoutVars>
      </dgm:prSet>
      <dgm:spPr/>
      <dgm:t>
        <a:bodyPr/>
        <a:lstStyle/>
        <a:p>
          <a:endParaRPr lang="zh-TW" altLang="en-US"/>
        </a:p>
      </dgm:t>
    </dgm:pt>
  </dgm:ptLst>
  <dgm:cxnLst>
    <dgm:cxn modelId="{5C7901FF-C858-414B-887A-C6D989CE5FD7}" srcId="{337BAEC7-1CED-4FA8-B712-EBEF6E62470A}" destId="{FC91AED7-4A9B-4C72-8FDE-DDDBB466A2F4}" srcOrd="3" destOrd="0" parTransId="{EC3C0477-A56B-444F-994D-B90BBECB694E}" sibTransId="{C86FDCC5-2925-445B-A09E-7FC8E9873FAA}"/>
    <dgm:cxn modelId="{22911781-9518-440E-9EDB-3E8E8CF924DD}" srcId="{337BAEC7-1CED-4FA8-B712-EBEF6E62470A}" destId="{1B706E8A-65F2-42F0-84B1-E3813B0A7F5B}" srcOrd="4" destOrd="0" parTransId="{8A41F39A-9622-45B3-AAEB-2C3967A4C1AE}" sibTransId="{3495A68D-2837-4E3F-B1EC-49A688864280}"/>
    <dgm:cxn modelId="{BF404527-CFD8-421B-B833-1FC83F5EBC3E}" type="presOf" srcId="{0F9A3125-3C9B-4A7A-85E2-690DF3CE1392}" destId="{DAA5CC1F-4C5E-4CFB-830D-C738A8821A76}" srcOrd="0" destOrd="0" presId="urn:microsoft.com/office/officeart/2005/8/layout/vList2"/>
    <dgm:cxn modelId="{9EB854E4-FABD-4F94-98A2-E8120332B62F}" type="presOf" srcId="{56181F42-FE2F-4502-A08E-DF2751BC1FBB}" destId="{D2493F36-ADC8-48EC-A6B2-40FE53CECDD2}" srcOrd="0" destOrd="0" presId="urn:microsoft.com/office/officeart/2005/8/layout/vList2"/>
    <dgm:cxn modelId="{ADFE6EFC-D244-4710-A54B-FED361C9AB2A}" srcId="{337BAEC7-1CED-4FA8-B712-EBEF6E62470A}" destId="{0F9A3125-3C9B-4A7A-85E2-690DF3CE1392}" srcOrd="5" destOrd="0" parTransId="{BC093FB7-8F1B-4DBD-8EF7-DFFECF76EF29}" sibTransId="{05BCFA91-0F2B-4DE5-9DE2-C0AB461CA8FE}"/>
    <dgm:cxn modelId="{F6DF6BB5-0ABE-465B-9E7D-36050A0D6967}" srcId="{337BAEC7-1CED-4FA8-B712-EBEF6E62470A}" destId="{701A054F-02FD-4607-AC5B-98BE9FD263FC}" srcOrd="1" destOrd="0" parTransId="{BA6262B3-E087-49C7-A06E-D8527D892580}" sibTransId="{412CD8F1-9A59-456E-9159-DEB39CCAC34D}"/>
    <dgm:cxn modelId="{5A187B45-2B22-49D7-A651-31238A8971CD}" srcId="{337BAEC7-1CED-4FA8-B712-EBEF6E62470A}" destId="{28AC8CEF-7275-49AA-879F-B569872098D2}" srcOrd="2" destOrd="0" parTransId="{D662A99B-F639-456A-993C-86977B516475}" sibTransId="{445C30F4-C2BF-4DE4-B479-8BBAC3B870F5}"/>
    <dgm:cxn modelId="{BCC31158-7872-4944-8CC3-827A9A6365E2}" type="presOf" srcId="{1B706E8A-65F2-42F0-84B1-E3813B0A7F5B}" destId="{454EC84D-4CF0-4536-9837-8CE7BC73E602}" srcOrd="0" destOrd="0" presId="urn:microsoft.com/office/officeart/2005/8/layout/vList2"/>
    <dgm:cxn modelId="{7C173959-5A18-459A-BC3D-8827DA91CD8D}" type="presOf" srcId="{701A054F-02FD-4607-AC5B-98BE9FD263FC}" destId="{F4536191-2338-4709-A7BA-6E9368412D05}" srcOrd="0" destOrd="0" presId="urn:microsoft.com/office/officeart/2005/8/layout/vList2"/>
    <dgm:cxn modelId="{2F485572-C1C5-4EF9-95D0-10ABF2CCF90E}" type="presOf" srcId="{337BAEC7-1CED-4FA8-B712-EBEF6E62470A}" destId="{8D0214E0-7013-457F-8966-C18E9BA45862}" srcOrd="0" destOrd="0" presId="urn:microsoft.com/office/officeart/2005/8/layout/vList2"/>
    <dgm:cxn modelId="{B41D3426-8623-4E5E-AEC4-06A6ADA5D42E}" srcId="{337BAEC7-1CED-4FA8-B712-EBEF6E62470A}" destId="{56181F42-FE2F-4502-A08E-DF2751BC1FBB}" srcOrd="0" destOrd="0" parTransId="{905117D7-1DC2-4CCF-BE8D-7E5C0905D621}" sibTransId="{31A9FF08-AC90-4609-AB27-F3CF24566D7A}"/>
    <dgm:cxn modelId="{8DB78635-FB7D-4C7B-A2D6-EA088A010617}" type="presOf" srcId="{FC91AED7-4A9B-4C72-8FDE-DDDBB466A2F4}" destId="{38108298-CC56-45EB-B0D4-4A2AC5899CC4}" srcOrd="0" destOrd="0" presId="urn:microsoft.com/office/officeart/2005/8/layout/vList2"/>
    <dgm:cxn modelId="{39BDFE9D-8CC3-4944-BDA8-61BC9A0B488C}" type="presOf" srcId="{28AC8CEF-7275-49AA-879F-B569872098D2}" destId="{C45F3CCC-73D7-4F6F-ACD7-E5EDC87718F1}" srcOrd="0" destOrd="0" presId="urn:microsoft.com/office/officeart/2005/8/layout/vList2"/>
    <dgm:cxn modelId="{4E4A3519-E48F-4EA4-949D-9B1C5C8FA76B}" type="presParOf" srcId="{8D0214E0-7013-457F-8966-C18E9BA45862}" destId="{D2493F36-ADC8-48EC-A6B2-40FE53CECDD2}" srcOrd="0" destOrd="0" presId="urn:microsoft.com/office/officeart/2005/8/layout/vList2"/>
    <dgm:cxn modelId="{64C7F890-61A5-4F00-BF5F-5F60624DF999}" type="presParOf" srcId="{8D0214E0-7013-457F-8966-C18E9BA45862}" destId="{887925E4-B950-460F-B92A-1506019CB6C4}" srcOrd="1" destOrd="0" presId="urn:microsoft.com/office/officeart/2005/8/layout/vList2"/>
    <dgm:cxn modelId="{D2A2536B-87DA-42C3-9174-DA5964F1EEC3}" type="presParOf" srcId="{8D0214E0-7013-457F-8966-C18E9BA45862}" destId="{F4536191-2338-4709-A7BA-6E9368412D05}" srcOrd="2" destOrd="0" presId="urn:microsoft.com/office/officeart/2005/8/layout/vList2"/>
    <dgm:cxn modelId="{7CD94D4F-A449-46E0-B20A-A6B24C970D0F}" type="presParOf" srcId="{8D0214E0-7013-457F-8966-C18E9BA45862}" destId="{B69E9C16-C422-4E3D-BCE7-D11E2BB18A97}" srcOrd="3" destOrd="0" presId="urn:microsoft.com/office/officeart/2005/8/layout/vList2"/>
    <dgm:cxn modelId="{567FD78C-C8A8-4B1A-96B9-2FDCF36D85B5}" type="presParOf" srcId="{8D0214E0-7013-457F-8966-C18E9BA45862}" destId="{C45F3CCC-73D7-4F6F-ACD7-E5EDC87718F1}" srcOrd="4" destOrd="0" presId="urn:microsoft.com/office/officeart/2005/8/layout/vList2"/>
    <dgm:cxn modelId="{7452277F-C1A2-4F25-92FE-671DB735156A}" type="presParOf" srcId="{8D0214E0-7013-457F-8966-C18E9BA45862}" destId="{EDB3B597-B670-43C7-ADE0-9A10B0DF30C3}" srcOrd="5" destOrd="0" presId="urn:microsoft.com/office/officeart/2005/8/layout/vList2"/>
    <dgm:cxn modelId="{D1A7BA46-D8C1-4D23-9FCA-94102AFC77EA}" type="presParOf" srcId="{8D0214E0-7013-457F-8966-C18E9BA45862}" destId="{38108298-CC56-45EB-B0D4-4A2AC5899CC4}" srcOrd="6" destOrd="0" presId="urn:microsoft.com/office/officeart/2005/8/layout/vList2"/>
    <dgm:cxn modelId="{578BCD5A-46F3-40AC-B43F-8038BB4C20AD}" type="presParOf" srcId="{8D0214E0-7013-457F-8966-C18E9BA45862}" destId="{718885A4-A94A-4E69-A51C-A650345A9E65}" srcOrd="7" destOrd="0" presId="urn:microsoft.com/office/officeart/2005/8/layout/vList2"/>
    <dgm:cxn modelId="{A0BADC12-C2F6-471B-BE75-A9C254100F55}" type="presParOf" srcId="{8D0214E0-7013-457F-8966-C18E9BA45862}" destId="{454EC84D-4CF0-4536-9837-8CE7BC73E602}" srcOrd="8" destOrd="0" presId="urn:microsoft.com/office/officeart/2005/8/layout/vList2"/>
    <dgm:cxn modelId="{FB32DC08-B3D7-44D0-B473-8F2D2023528A}" type="presParOf" srcId="{8D0214E0-7013-457F-8966-C18E9BA45862}" destId="{3617A830-A9CE-40A5-9069-4AFB4A10A983}" srcOrd="9" destOrd="0" presId="urn:microsoft.com/office/officeart/2005/8/layout/vList2"/>
    <dgm:cxn modelId="{8F3B17FA-3300-4A58-B1B0-A62E6AA38D2D}" type="presParOf" srcId="{8D0214E0-7013-457F-8966-C18E9BA45862}" destId="{DAA5CC1F-4C5E-4CFB-830D-C738A8821A76}"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D2AFB2-FD43-4A34-86BA-0007DA796AEA}" type="doc">
      <dgm:prSet loTypeId="urn:microsoft.com/office/officeart/2005/8/layout/gear1" loCatId="cycle" qsTypeId="urn:microsoft.com/office/officeart/2005/8/quickstyle/simple1#1" qsCatId="simple" csTypeId="urn:microsoft.com/office/officeart/2005/8/colors/colorful5" csCatId="colorful" phldr="1"/>
      <dgm:spPr/>
    </dgm:pt>
    <dgm:pt modelId="{B4FB02AD-08B9-409B-B0FF-73FE9AEBAFF7}">
      <dgm:prSet phldrT="[文字]" custT="1"/>
      <dgm:spPr>
        <a:solidFill>
          <a:srgbClr val="92D050"/>
        </a:solidFill>
        <a:ln w="38100">
          <a:solidFill>
            <a:srgbClr val="00B050"/>
          </a:solidFill>
        </a:ln>
      </dgm:spPr>
      <dgm:t>
        <a:bodyPr/>
        <a:lstStyle/>
        <a:p>
          <a:r>
            <a:rPr lang="zh-TW" altLang="en-US" sz="4600" dirty="0" smtClean="0">
              <a:solidFill>
                <a:schemeClr val="tx1"/>
              </a:solidFill>
              <a:latin typeface="標楷體" pitchFamily="65" charset="-120"/>
              <a:ea typeface="標楷體" pitchFamily="65" charset="-120"/>
            </a:rPr>
            <a:t>學生</a:t>
          </a:r>
          <a:endParaRPr lang="zh-TW" altLang="en-US" sz="4600" dirty="0">
            <a:solidFill>
              <a:schemeClr val="tx1"/>
            </a:solidFill>
            <a:latin typeface="標楷體" pitchFamily="65" charset="-120"/>
            <a:ea typeface="標楷體" pitchFamily="65" charset="-120"/>
          </a:endParaRPr>
        </a:p>
      </dgm:t>
    </dgm:pt>
    <dgm:pt modelId="{730665FC-8387-40AF-9993-CCE2BE20AFC0}" type="parTrans" cxnId="{17701676-6ADD-4BA7-9387-15B17CF6B3D1}">
      <dgm:prSet/>
      <dgm:spPr/>
      <dgm:t>
        <a:bodyPr/>
        <a:lstStyle/>
        <a:p>
          <a:endParaRPr lang="zh-TW" altLang="en-US"/>
        </a:p>
      </dgm:t>
    </dgm:pt>
    <dgm:pt modelId="{3470786B-4CF0-454C-B04A-ABA9B7104ABE}" type="sibTrans" cxnId="{17701676-6ADD-4BA7-9387-15B17CF6B3D1}">
      <dgm:prSet/>
      <dgm:spPr>
        <a:solidFill>
          <a:srgbClr val="92D050"/>
        </a:solidFill>
      </dgm:spPr>
      <dgm:t>
        <a:bodyPr/>
        <a:lstStyle/>
        <a:p>
          <a:endParaRPr lang="zh-TW" altLang="en-US"/>
        </a:p>
      </dgm:t>
    </dgm:pt>
    <dgm:pt modelId="{1C1AFDA2-63C7-4AD0-89A0-B98A32F6C7A6}">
      <dgm:prSet phldrT="[文字]" custT="1"/>
      <dgm:spPr>
        <a:solidFill>
          <a:srgbClr val="00B0F0"/>
        </a:solidFill>
        <a:ln w="38100">
          <a:solidFill>
            <a:srgbClr val="0070C0"/>
          </a:solidFill>
        </a:ln>
      </dgm:spPr>
      <dgm:t>
        <a:bodyPr/>
        <a:lstStyle/>
        <a:p>
          <a:r>
            <a:rPr lang="zh-TW" altLang="en-US" sz="2800" b="1" dirty="0" smtClean="0">
              <a:solidFill>
                <a:schemeClr val="tx1"/>
              </a:solidFill>
              <a:latin typeface="標楷體" pitchFamily="65" charset="-120"/>
              <a:ea typeface="標楷體" pitchFamily="65" charset="-120"/>
            </a:rPr>
            <a:t>家長</a:t>
          </a:r>
          <a:endParaRPr lang="zh-TW" altLang="en-US" sz="2800" b="1" dirty="0">
            <a:solidFill>
              <a:schemeClr val="tx1"/>
            </a:solidFill>
            <a:latin typeface="標楷體" pitchFamily="65" charset="-120"/>
            <a:ea typeface="標楷體" pitchFamily="65" charset="-120"/>
          </a:endParaRPr>
        </a:p>
      </dgm:t>
    </dgm:pt>
    <dgm:pt modelId="{A46CD4A1-B816-4044-9DFF-048F90ACD2D5}" type="parTrans" cxnId="{25F9F29F-6EB8-4ED0-8332-30CBE1DBE80A}">
      <dgm:prSet/>
      <dgm:spPr/>
      <dgm:t>
        <a:bodyPr/>
        <a:lstStyle/>
        <a:p>
          <a:endParaRPr lang="zh-TW" altLang="en-US"/>
        </a:p>
      </dgm:t>
    </dgm:pt>
    <dgm:pt modelId="{5697CCAE-7FCF-4B4E-8D15-84A209426511}" type="sibTrans" cxnId="{25F9F29F-6EB8-4ED0-8332-30CBE1DBE80A}">
      <dgm:prSet/>
      <dgm:spPr>
        <a:solidFill>
          <a:srgbClr val="00B0F0"/>
        </a:solidFill>
      </dgm:spPr>
      <dgm:t>
        <a:bodyPr/>
        <a:lstStyle/>
        <a:p>
          <a:endParaRPr lang="zh-TW" altLang="en-US"/>
        </a:p>
      </dgm:t>
    </dgm:pt>
    <dgm:pt modelId="{A9872E36-200C-414B-A98E-56A74450DCF3}">
      <dgm:prSet phldrT="[文字]" custT="1"/>
      <dgm:spPr>
        <a:solidFill>
          <a:srgbClr val="FFC000"/>
        </a:solidFill>
        <a:ln>
          <a:solidFill>
            <a:srgbClr val="FF6600"/>
          </a:solidFill>
        </a:ln>
      </dgm:spPr>
      <dgm:t>
        <a:bodyPr/>
        <a:lstStyle/>
        <a:p>
          <a:r>
            <a:rPr lang="zh-TW" altLang="en-US" sz="2800" b="1" dirty="0" smtClean="0">
              <a:solidFill>
                <a:schemeClr val="tx1"/>
              </a:solidFill>
              <a:latin typeface="標楷體" pitchFamily="65" charset="-120"/>
              <a:ea typeface="標楷體" pitchFamily="65" charset="-120"/>
            </a:rPr>
            <a:t>重要他人</a:t>
          </a:r>
          <a:endParaRPr lang="zh-TW" altLang="en-US" sz="2800" b="1" dirty="0">
            <a:solidFill>
              <a:schemeClr val="tx1"/>
            </a:solidFill>
            <a:latin typeface="標楷體" pitchFamily="65" charset="-120"/>
            <a:ea typeface="標楷體" pitchFamily="65" charset="-120"/>
          </a:endParaRPr>
        </a:p>
      </dgm:t>
    </dgm:pt>
    <dgm:pt modelId="{52735724-C630-4EB9-B5C0-E3698E324D00}" type="parTrans" cxnId="{379F4DC1-A4F5-4FF0-86E9-4B5A3BB5F9F9}">
      <dgm:prSet/>
      <dgm:spPr/>
      <dgm:t>
        <a:bodyPr/>
        <a:lstStyle/>
        <a:p>
          <a:endParaRPr lang="zh-TW" altLang="en-US"/>
        </a:p>
      </dgm:t>
    </dgm:pt>
    <dgm:pt modelId="{87D56500-3079-486D-8BCF-126CAA0E949C}" type="sibTrans" cxnId="{379F4DC1-A4F5-4FF0-86E9-4B5A3BB5F9F9}">
      <dgm:prSet/>
      <dgm:spPr>
        <a:solidFill>
          <a:srgbClr val="FF0000"/>
        </a:solidFill>
      </dgm:spPr>
      <dgm:t>
        <a:bodyPr/>
        <a:lstStyle/>
        <a:p>
          <a:endParaRPr lang="zh-TW" altLang="en-US"/>
        </a:p>
      </dgm:t>
    </dgm:pt>
    <dgm:pt modelId="{77213D52-446C-4140-8541-6AFE309C443B}" type="pres">
      <dgm:prSet presAssocID="{78D2AFB2-FD43-4A34-86BA-0007DA796AEA}" presName="composite" presStyleCnt="0">
        <dgm:presLayoutVars>
          <dgm:chMax val="3"/>
          <dgm:animLvl val="lvl"/>
          <dgm:resizeHandles val="exact"/>
        </dgm:presLayoutVars>
      </dgm:prSet>
      <dgm:spPr/>
    </dgm:pt>
    <dgm:pt modelId="{EA14BC18-6F9A-4AEC-A8EC-D16895436963}" type="pres">
      <dgm:prSet presAssocID="{B4FB02AD-08B9-409B-B0FF-73FE9AEBAFF7}" presName="gear1" presStyleLbl="node1" presStyleIdx="0" presStyleCnt="3">
        <dgm:presLayoutVars>
          <dgm:chMax val="1"/>
          <dgm:bulletEnabled val="1"/>
        </dgm:presLayoutVars>
      </dgm:prSet>
      <dgm:spPr/>
      <dgm:t>
        <a:bodyPr/>
        <a:lstStyle/>
        <a:p>
          <a:endParaRPr lang="zh-TW" altLang="en-US"/>
        </a:p>
      </dgm:t>
    </dgm:pt>
    <dgm:pt modelId="{9F153B0A-7DF6-4B2E-B56B-D769C8F404E5}" type="pres">
      <dgm:prSet presAssocID="{B4FB02AD-08B9-409B-B0FF-73FE9AEBAFF7}" presName="gear1srcNode" presStyleLbl="node1" presStyleIdx="0" presStyleCnt="3"/>
      <dgm:spPr/>
      <dgm:t>
        <a:bodyPr/>
        <a:lstStyle/>
        <a:p>
          <a:endParaRPr lang="zh-TW" altLang="en-US"/>
        </a:p>
      </dgm:t>
    </dgm:pt>
    <dgm:pt modelId="{54688A6F-0242-43D0-A1DF-708CE7AC4083}" type="pres">
      <dgm:prSet presAssocID="{B4FB02AD-08B9-409B-B0FF-73FE9AEBAFF7}" presName="gear1dstNode" presStyleLbl="node1" presStyleIdx="0" presStyleCnt="3"/>
      <dgm:spPr/>
      <dgm:t>
        <a:bodyPr/>
        <a:lstStyle/>
        <a:p>
          <a:endParaRPr lang="zh-TW" altLang="en-US"/>
        </a:p>
      </dgm:t>
    </dgm:pt>
    <dgm:pt modelId="{D105F10A-51D5-4D3B-B1A0-3A14020FD9B7}" type="pres">
      <dgm:prSet presAssocID="{1C1AFDA2-63C7-4AD0-89A0-B98A32F6C7A6}" presName="gear2" presStyleLbl="node1" presStyleIdx="1" presStyleCnt="3">
        <dgm:presLayoutVars>
          <dgm:chMax val="1"/>
          <dgm:bulletEnabled val="1"/>
        </dgm:presLayoutVars>
      </dgm:prSet>
      <dgm:spPr/>
      <dgm:t>
        <a:bodyPr/>
        <a:lstStyle/>
        <a:p>
          <a:endParaRPr lang="zh-TW" altLang="en-US"/>
        </a:p>
      </dgm:t>
    </dgm:pt>
    <dgm:pt modelId="{6C90B0CC-3B31-499A-B891-8189C81B71A3}" type="pres">
      <dgm:prSet presAssocID="{1C1AFDA2-63C7-4AD0-89A0-B98A32F6C7A6}" presName="gear2srcNode" presStyleLbl="node1" presStyleIdx="1" presStyleCnt="3"/>
      <dgm:spPr/>
      <dgm:t>
        <a:bodyPr/>
        <a:lstStyle/>
        <a:p>
          <a:endParaRPr lang="zh-TW" altLang="en-US"/>
        </a:p>
      </dgm:t>
    </dgm:pt>
    <dgm:pt modelId="{49DBCEC0-B24F-4704-9997-AE88600187D9}" type="pres">
      <dgm:prSet presAssocID="{1C1AFDA2-63C7-4AD0-89A0-B98A32F6C7A6}" presName="gear2dstNode" presStyleLbl="node1" presStyleIdx="1" presStyleCnt="3"/>
      <dgm:spPr/>
      <dgm:t>
        <a:bodyPr/>
        <a:lstStyle/>
        <a:p>
          <a:endParaRPr lang="zh-TW" altLang="en-US"/>
        </a:p>
      </dgm:t>
    </dgm:pt>
    <dgm:pt modelId="{FF1FAC84-064E-49BA-9CD8-6DBD84D94F14}" type="pres">
      <dgm:prSet presAssocID="{A9872E36-200C-414B-A98E-56A74450DCF3}" presName="gear3" presStyleLbl="node1" presStyleIdx="2" presStyleCnt="3"/>
      <dgm:spPr/>
      <dgm:t>
        <a:bodyPr/>
        <a:lstStyle/>
        <a:p>
          <a:endParaRPr lang="zh-TW" altLang="en-US"/>
        </a:p>
      </dgm:t>
    </dgm:pt>
    <dgm:pt modelId="{8D0BA86D-5344-4DC3-82C6-410D35DC4E59}" type="pres">
      <dgm:prSet presAssocID="{A9872E36-200C-414B-A98E-56A74450DCF3}" presName="gear3tx" presStyleLbl="node1" presStyleIdx="2" presStyleCnt="3">
        <dgm:presLayoutVars>
          <dgm:chMax val="1"/>
          <dgm:bulletEnabled val="1"/>
        </dgm:presLayoutVars>
      </dgm:prSet>
      <dgm:spPr/>
      <dgm:t>
        <a:bodyPr/>
        <a:lstStyle/>
        <a:p>
          <a:endParaRPr lang="zh-TW" altLang="en-US"/>
        </a:p>
      </dgm:t>
    </dgm:pt>
    <dgm:pt modelId="{767314A7-65DB-40E8-B560-D548B2553B85}" type="pres">
      <dgm:prSet presAssocID="{A9872E36-200C-414B-A98E-56A74450DCF3}" presName="gear3srcNode" presStyleLbl="node1" presStyleIdx="2" presStyleCnt="3"/>
      <dgm:spPr/>
      <dgm:t>
        <a:bodyPr/>
        <a:lstStyle/>
        <a:p>
          <a:endParaRPr lang="zh-TW" altLang="en-US"/>
        </a:p>
      </dgm:t>
    </dgm:pt>
    <dgm:pt modelId="{24FA9A56-9A3C-4D32-A90F-5B49B746662F}" type="pres">
      <dgm:prSet presAssocID="{A9872E36-200C-414B-A98E-56A74450DCF3}" presName="gear3dstNode" presStyleLbl="node1" presStyleIdx="2" presStyleCnt="3"/>
      <dgm:spPr/>
      <dgm:t>
        <a:bodyPr/>
        <a:lstStyle/>
        <a:p>
          <a:endParaRPr lang="zh-TW" altLang="en-US"/>
        </a:p>
      </dgm:t>
    </dgm:pt>
    <dgm:pt modelId="{F24AAD2B-BF64-4451-B2DA-F9A32DACBA19}" type="pres">
      <dgm:prSet presAssocID="{3470786B-4CF0-454C-B04A-ABA9B7104ABE}" presName="connector1" presStyleLbl="sibTrans2D1" presStyleIdx="0" presStyleCnt="3"/>
      <dgm:spPr/>
      <dgm:t>
        <a:bodyPr/>
        <a:lstStyle/>
        <a:p>
          <a:endParaRPr lang="zh-TW" altLang="en-US"/>
        </a:p>
      </dgm:t>
    </dgm:pt>
    <dgm:pt modelId="{D571822E-360D-43D3-86E3-A75DAD1CD3A5}" type="pres">
      <dgm:prSet presAssocID="{5697CCAE-7FCF-4B4E-8D15-84A209426511}" presName="connector2" presStyleLbl="sibTrans2D1" presStyleIdx="1" presStyleCnt="3"/>
      <dgm:spPr/>
      <dgm:t>
        <a:bodyPr/>
        <a:lstStyle/>
        <a:p>
          <a:endParaRPr lang="zh-TW" altLang="en-US"/>
        </a:p>
      </dgm:t>
    </dgm:pt>
    <dgm:pt modelId="{68271545-1811-4712-A500-FC0FC419A452}" type="pres">
      <dgm:prSet presAssocID="{87D56500-3079-486D-8BCF-126CAA0E949C}" presName="connector3" presStyleLbl="sibTrans2D1" presStyleIdx="2" presStyleCnt="3"/>
      <dgm:spPr/>
      <dgm:t>
        <a:bodyPr/>
        <a:lstStyle/>
        <a:p>
          <a:endParaRPr lang="zh-TW" altLang="en-US"/>
        </a:p>
      </dgm:t>
    </dgm:pt>
  </dgm:ptLst>
  <dgm:cxnLst>
    <dgm:cxn modelId="{10D915A9-FBBD-4EBB-AC1C-5BE095333C32}" type="presOf" srcId="{A9872E36-200C-414B-A98E-56A74450DCF3}" destId="{24FA9A56-9A3C-4D32-A90F-5B49B746662F}" srcOrd="3" destOrd="0" presId="urn:microsoft.com/office/officeart/2005/8/layout/gear1"/>
    <dgm:cxn modelId="{8E3458D0-F387-4A28-8D8D-72A8C5C38F0C}" type="presOf" srcId="{5697CCAE-7FCF-4B4E-8D15-84A209426511}" destId="{D571822E-360D-43D3-86E3-A75DAD1CD3A5}" srcOrd="0" destOrd="0" presId="urn:microsoft.com/office/officeart/2005/8/layout/gear1"/>
    <dgm:cxn modelId="{13B0739F-6DE9-4C40-83CB-02F4D64E08B8}" type="presOf" srcId="{A9872E36-200C-414B-A98E-56A74450DCF3}" destId="{767314A7-65DB-40E8-B560-D548B2553B85}" srcOrd="2" destOrd="0" presId="urn:microsoft.com/office/officeart/2005/8/layout/gear1"/>
    <dgm:cxn modelId="{02B79DFB-2E7F-468B-AC1A-D299E29CA431}" type="presOf" srcId="{B4FB02AD-08B9-409B-B0FF-73FE9AEBAFF7}" destId="{EA14BC18-6F9A-4AEC-A8EC-D16895436963}" srcOrd="0" destOrd="0" presId="urn:microsoft.com/office/officeart/2005/8/layout/gear1"/>
    <dgm:cxn modelId="{6869E798-948A-4271-9402-A08A003374B1}" type="presOf" srcId="{78D2AFB2-FD43-4A34-86BA-0007DA796AEA}" destId="{77213D52-446C-4140-8541-6AFE309C443B}" srcOrd="0" destOrd="0" presId="urn:microsoft.com/office/officeart/2005/8/layout/gear1"/>
    <dgm:cxn modelId="{BB36CA13-AE13-4AA3-8D7D-1130F5774CD8}" type="presOf" srcId="{1C1AFDA2-63C7-4AD0-89A0-B98A32F6C7A6}" destId="{49DBCEC0-B24F-4704-9997-AE88600187D9}" srcOrd="2" destOrd="0" presId="urn:microsoft.com/office/officeart/2005/8/layout/gear1"/>
    <dgm:cxn modelId="{26CD140D-B870-44B7-8945-0A2F59B9C809}" type="presOf" srcId="{87D56500-3079-486D-8BCF-126CAA0E949C}" destId="{68271545-1811-4712-A500-FC0FC419A452}" srcOrd="0" destOrd="0" presId="urn:microsoft.com/office/officeart/2005/8/layout/gear1"/>
    <dgm:cxn modelId="{379F4DC1-A4F5-4FF0-86E9-4B5A3BB5F9F9}" srcId="{78D2AFB2-FD43-4A34-86BA-0007DA796AEA}" destId="{A9872E36-200C-414B-A98E-56A74450DCF3}" srcOrd="2" destOrd="0" parTransId="{52735724-C630-4EB9-B5C0-E3698E324D00}" sibTransId="{87D56500-3079-486D-8BCF-126CAA0E949C}"/>
    <dgm:cxn modelId="{DB46ABC8-0EFF-4A1F-9415-D017DA82D6DA}" type="presOf" srcId="{B4FB02AD-08B9-409B-B0FF-73FE9AEBAFF7}" destId="{54688A6F-0242-43D0-A1DF-708CE7AC4083}" srcOrd="2" destOrd="0" presId="urn:microsoft.com/office/officeart/2005/8/layout/gear1"/>
    <dgm:cxn modelId="{C82AF22E-FCC6-4CBE-A2F6-7BCF0C7DCC58}" type="presOf" srcId="{3470786B-4CF0-454C-B04A-ABA9B7104ABE}" destId="{F24AAD2B-BF64-4451-B2DA-F9A32DACBA19}" srcOrd="0" destOrd="0" presId="urn:microsoft.com/office/officeart/2005/8/layout/gear1"/>
    <dgm:cxn modelId="{25F9F29F-6EB8-4ED0-8332-30CBE1DBE80A}" srcId="{78D2AFB2-FD43-4A34-86BA-0007DA796AEA}" destId="{1C1AFDA2-63C7-4AD0-89A0-B98A32F6C7A6}" srcOrd="1" destOrd="0" parTransId="{A46CD4A1-B816-4044-9DFF-048F90ACD2D5}" sibTransId="{5697CCAE-7FCF-4B4E-8D15-84A209426511}"/>
    <dgm:cxn modelId="{EC63B046-36F8-4E92-B81C-155EC7A3EB1C}" type="presOf" srcId="{1C1AFDA2-63C7-4AD0-89A0-B98A32F6C7A6}" destId="{6C90B0CC-3B31-499A-B891-8189C81B71A3}" srcOrd="1" destOrd="0" presId="urn:microsoft.com/office/officeart/2005/8/layout/gear1"/>
    <dgm:cxn modelId="{08C3D8DF-CBC2-4F86-A425-22BDB0E241AA}" type="presOf" srcId="{B4FB02AD-08B9-409B-B0FF-73FE9AEBAFF7}" destId="{9F153B0A-7DF6-4B2E-B56B-D769C8F404E5}" srcOrd="1" destOrd="0" presId="urn:microsoft.com/office/officeart/2005/8/layout/gear1"/>
    <dgm:cxn modelId="{36A51A4A-2843-4B8B-A90A-2A2CC1EF7C11}" type="presOf" srcId="{A9872E36-200C-414B-A98E-56A74450DCF3}" destId="{FF1FAC84-064E-49BA-9CD8-6DBD84D94F14}" srcOrd="0" destOrd="0" presId="urn:microsoft.com/office/officeart/2005/8/layout/gear1"/>
    <dgm:cxn modelId="{17701676-6ADD-4BA7-9387-15B17CF6B3D1}" srcId="{78D2AFB2-FD43-4A34-86BA-0007DA796AEA}" destId="{B4FB02AD-08B9-409B-B0FF-73FE9AEBAFF7}" srcOrd="0" destOrd="0" parTransId="{730665FC-8387-40AF-9993-CCE2BE20AFC0}" sibTransId="{3470786B-4CF0-454C-B04A-ABA9B7104ABE}"/>
    <dgm:cxn modelId="{3BDA3962-D7C6-48CD-8EC2-27D54FF87006}" type="presOf" srcId="{A9872E36-200C-414B-A98E-56A74450DCF3}" destId="{8D0BA86D-5344-4DC3-82C6-410D35DC4E59}" srcOrd="1" destOrd="0" presId="urn:microsoft.com/office/officeart/2005/8/layout/gear1"/>
    <dgm:cxn modelId="{60005016-892B-461B-BB73-6DEF99D8C569}" type="presOf" srcId="{1C1AFDA2-63C7-4AD0-89A0-B98A32F6C7A6}" destId="{D105F10A-51D5-4D3B-B1A0-3A14020FD9B7}" srcOrd="0" destOrd="0" presId="urn:microsoft.com/office/officeart/2005/8/layout/gear1"/>
    <dgm:cxn modelId="{3C41B4EE-5237-4E62-8323-C024AD6808E0}" type="presParOf" srcId="{77213D52-446C-4140-8541-6AFE309C443B}" destId="{EA14BC18-6F9A-4AEC-A8EC-D16895436963}" srcOrd="0" destOrd="0" presId="urn:microsoft.com/office/officeart/2005/8/layout/gear1"/>
    <dgm:cxn modelId="{AE03E199-176B-45E6-A102-7801C000DAEF}" type="presParOf" srcId="{77213D52-446C-4140-8541-6AFE309C443B}" destId="{9F153B0A-7DF6-4B2E-B56B-D769C8F404E5}" srcOrd="1" destOrd="0" presId="urn:microsoft.com/office/officeart/2005/8/layout/gear1"/>
    <dgm:cxn modelId="{A2657034-309C-41E0-AE1B-BD8A52669FD6}" type="presParOf" srcId="{77213D52-446C-4140-8541-6AFE309C443B}" destId="{54688A6F-0242-43D0-A1DF-708CE7AC4083}" srcOrd="2" destOrd="0" presId="urn:microsoft.com/office/officeart/2005/8/layout/gear1"/>
    <dgm:cxn modelId="{00F6C90F-2AF4-45B3-AF86-BBE2DBA23B5F}" type="presParOf" srcId="{77213D52-446C-4140-8541-6AFE309C443B}" destId="{D105F10A-51D5-4D3B-B1A0-3A14020FD9B7}" srcOrd="3" destOrd="0" presId="urn:microsoft.com/office/officeart/2005/8/layout/gear1"/>
    <dgm:cxn modelId="{3FAB1A02-9003-4DDA-BB78-BF6BE202AC7B}" type="presParOf" srcId="{77213D52-446C-4140-8541-6AFE309C443B}" destId="{6C90B0CC-3B31-499A-B891-8189C81B71A3}" srcOrd="4" destOrd="0" presId="urn:microsoft.com/office/officeart/2005/8/layout/gear1"/>
    <dgm:cxn modelId="{29EF3B1E-E4A3-4CC7-86F1-2355C1200D13}" type="presParOf" srcId="{77213D52-446C-4140-8541-6AFE309C443B}" destId="{49DBCEC0-B24F-4704-9997-AE88600187D9}" srcOrd="5" destOrd="0" presId="urn:microsoft.com/office/officeart/2005/8/layout/gear1"/>
    <dgm:cxn modelId="{3ACD08B1-F8A6-4A81-9A1B-895FE46D86B9}" type="presParOf" srcId="{77213D52-446C-4140-8541-6AFE309C443B}" destId="{FF1FAC84-064E-49BA-9CD8-6DBD84D94F14}" srcOrd="6" destOrd="0" presId="urn:microsoft.com/office/officeart/2005/8/layout/gear1"/>
    <dgm:cxn modelId="{98FFB510-5B3D-4071-9A65-AE2B52A031BA}" type="presParOf" srcId="{77213D52-446C-4140-8541-6AFE309C443B}" destId="{8D0BA86D-5344-4DC3-82C6-410D35DC4E59}" srcOrd="7" destOrd="0" presId="urn:microsoft.com/office/officeart/2005/8/layout/gear1"/>
    <dgm:cxn modelId="{5496470C-D3C6-4B7E-AA1B-7FA23C11B572}" type="presParOf" srcId="{77213D52-446C-4140-8541-6AFE309C443B}" destId="{767314A7-65DB-40E8-B560-D548B2553B85}" srcOrd="8" destOrd="0" presId="urn:microsoft.com/office/officeart/2005/8/layout/gear1"/>
    <dgm:cxn modelId="{006236E9-3C90-4993-94DD-022534F02655}" type="presParOf" srcId="{77213D52-446C-4140-8541-6AFE309C443B}" destId="{24FA9A56-9A3C-4D32-A90F-5B49B746662F}" srcOrd="9" destOrd="0" presId="urn:microsoft.com/office/officeart/2005/8/layout/gear1"/>
    <dgm:cxn modelId="{F5910758-2155-46F4-B2E5-BAA75C1D7047}" type="presParOf" srcId="{77213D52-446C-4140-8541-6AFE309C443B}" destId="{F24AAD2B-BF64-4451-B2DA-F9A32DACBA19}" srcOrd="10" destOrd="0" presId="urn:microsoft.com/office/officeart/2005/8/layout/gear1"/>
    <dgm:cxn modelId="{CC54D082-05B5-4977-B2CD-43C4CEF630B1}" type="presParOf" srcId="{77213D52-446C-4140-8541-6AFE309C443B}" destId="{D571822E-360D-43D3-86E3-A75DAD1CD3A5}" srcOrd="11" destOrd="0" presId="urn:microsoft.com/office/officeart/2005/8/layout/gear1"/>
    <dgm:cxn modelId="{56A6A37A-40BC-455D-9834-515EDE861719}" type="presParOf" srcId="{77213D52-446C-4140-8541-6AFE309C443B}" destId="{68271545-1811-4712-A500-FC0FC419A452}"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C67E28-E309-4442-B70F-EA6926A9BCFF}"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zh-TW" altLang="en-US"/>
        </a:p>
      </dgm:t>
    </dgm:pt>
    <dgm:pt modelId="{D0F7CA77-89F9-4028-B94B-568259E1D181}">
      <dgm:prSet phldrT="[文字]"/>
      <dgm:spPr>
        <a:solidFill>
          <a:srgbClr val="006600"/>
        </a:solidFill>
      </dgm:spPr>
      <dgm:t>
        <a:bodyPr/>
        <a:lstStyle/>
        <a:p>
          <a:pPr algn="l"/>
          <a:r>
            <a:rPr lang="zh-TW" altLang="en-US" dirty="0" smtClean="0">
              <a:solidFill>
                <a:schemeClr val="bg1"/>
              </a:solidFill>
            </a:rPr>
            <a:t>師</a:t>
          </a:r>
          <a:endParaRPr lang="zh-TW" altLang="en-US" dirty="0">
            <a:solidFill>
              <a:schemeClr val="bg1"/>
            </a:solidFill>
          </a:endParaRPr>
        </a:p>
      </dgm:t>
    </dgm:pt>
    <dgm:pt modelId="{3422ED3A-694C-44BB-9C39-28C10F22E28E}" type="parTrans" cxnId="{0ED4206B-76FD-492A-AB67-3B88909AB35B}">
      <dgm:prSet/>
      <dgm:spPr/>
      <dgm:t>
        <a:bodyPr/>
        <a:lstStyle/>
        <a:p>
          <a:endParaRPr lang="zh-TW" altLang="en-US"/>
        </a:p>
      </dgm:t>
    </dgm:pt>
    <dgm:pt modelId="{21DBE7DB-E5FF-419A-9BED-FE0F15E05F03}" type="sibTrans" cxnId="{0ED4206B-76FD-492A-AB67-3B88909AB35B}">
      <dgm:prSet/>
      <dgm:spPr/>
      <dgm:t>
        <a:bodyPr/>
        <a:lstStyle/>
        <a:p>
          <a:endParaRPr lang="zh-TW" altLang="en-US"/>
        </a:p>
      </dgm:t>
    </dgm:pt>
    <dgm:pt modelId="{E0F67E98-17EC-474F-A929-A79A3AD0813B}">
      <dgm:prSet phldrT="[文字]" custT="1"/>
      <dgm:spPr>
        <a:solidFill>
          <a:srgbClr val="006600"/>
        </a:solidFill>
      </dgm:spPr>
      <dgm:t>
        <a:bodyPr/>
        <a:lstStyle/>
        <a:p>
          <a:r>
            <a:rPr lang="en-US" altLang="zh-TW" sz="1800" dirty="0" smtClean="0">
              <a:solidFill>
                <a:schemeClr val="bg1"/>
              </a:solidFill>
              <a:latin typeface="微軟正黑體" pitchFamily="34" charset="-120"/>
            </a:rPr>
            <a:t>.</a:t>
          </a:r>
          <a:r>
            <a:rPr lang="zh-TW" altLang="zh-TW" sz="1800" dirty="0" smtClean="0">
              <a:solidFill>
                <a:schemeClr val="bg1"/>
              </a:solidFill>
              <a:latin typeface="微軟正黑體" pitchFamily="34" charset="-120"/>
            </a:rPr>
            <a:t>落實各領域正常教學</a:t>
          </a:r>
          <a:r>
            <a:rPr lang="zh-TW" altLang="en-US" sz="1800" dirty="0" smtClean="0">
              <a:solidFill>
                <a:schemeClr val="bg1"/>
              </a:solidFill>
              <a:latin typeface="微軟正黑體" pitchFamily="34" charset="-120"/>
            </a:rPr>
            <a:t>鼓勵參加生涯教育</a:t>
          </a:r>
          <a:endParaRPr lang="zh-TW" altLang="en-US" sz="1800" dirty="0">
            <a:solidFill>
              <a:schemeClr val="bg1"/>
            </a:solidFill>
          </a:endParaRPr>
        </a:p>
      </dgm:t>
    </dgm:pt>
    <dgm:pt modelId="{95FF88F5-74CE-4ABD-9CDA-5B385A61EFD3}" type="parTrans" cxnId="{D8762278-06C9-4A9D-AD81-E2BC7CA39274}">
      <dgm:prSet/>
      <dgm:spPr/>
      <dgm:t>
        <a:bodyPr/>
        <a:lstStyle/>
        <a:p>
          <a:endParaRPr lang="zh-TW" altLang="en-US"/>
        </a:p>
      </dgm:t>
    </dgm:pt>
    <dgm:pt modelId="{4C08E6C2-8324-48B9-A5BF-C36E9B674219}" type="sibTrans" cxnId="{D8762278-06C9-4A9D-AD81-E2BC7CA39274}">
      <dgm:prSet/>
      <dgm:spPr/>
      <dgm:t>
        <a:bodyPr/>
        <a:lstStyle/>
        <a:p>
          <a:endParaRPr lang="zh-TW" altLang="en-US"/>
        </a:p>
      </dgm:t>
    </dgm:pt>
    <dgm:pt modelId="{EA2BA270-0FAD-4B9A-95C3-22D7F49ED2F1}">
      <dgm:prSet phldrT="[文字]" custT="1"/>
      <dgm:spPr>
        <a:solidFill>
          <a:srgbClr val="006600"/>
        </a:solidFill>
      </dgm:spPr>
      <dgm:t>
        <a:bodyPr/>
        <a:lstStyle/>
        <a:p>
          <a:r>
            <a:rPr lang="zh-TW" altLang="en-US" sz="1800" dirty="0" smtClean="0">
              <a:solidFill>
                <a:schemeClr val="bg1"/>
              </a:solidFill>
            </a:rPr>
            <a:t>協助落實適性輔導  適性入學</a:t>
          </a:r>
          <a:endParaRPr lang="zh-TW" altLang="en-US" sz="1800" dirty="0">
            <a:solidFill>
              <a:schemeClr val="bg1"/>
            </a:solidFill>
          </a:endParaRPr>
        </a:p>
      </dgm:t>
    </dgm:pt>
    <dgm:pt modelId="{86CD8E4E-0548-46BF-B180-680EB47E9AB3}" type="parTrans" cxnId="{2E8AD739-FC5F-4CC5-AE25-81F2CECA73AF}">
      <dgm:prSet/>
      <dgm:spPr/>
      <dgm:t>
        <a:bodyPr/>
        <a:lstStyle/>
        <a:p>
          <a:endParaRPr lang="zh-TW" altLang="en-US"/>
        </a:p>
      </dgm:t>
    </dgm:pt>
    <dgm:pt modelId="{6F52D33C-362F-416D-8FF6-C9CE657F62FA}" type="sibTrans" cxnId="{2E8AD739-FC5F-4CC5-AE25-81F2CECA73AF}">
      <dgm:prSet/>
      <dgm:spPr/>
      <dgm:t>
        <a:bodyPr/>
        <a:lstStyle/>
        <a:p>
          <a:endParaRPr lang="zh-TW" altLang="en-US"/>
        </a:p>
      </dgm:t>
    </dgm:pt>
    <dgm:pt modelId="{061B737C-795D-4486-B024-B03C9A775CE3}">
      <dgm:prSet phldrT="[文字]"/>
      <dgm:spPr>
        <a:solidFill>
          <a:srgbClr val="00B050">
            <a:alpha val="90000"/>
          </a:srgbClr>
        </a:solidFill>
      </dgm:spPr>
      <dgm:t>
        <a:bodyPr/>
        <a:lstStyle/>
        <a:p>
          <a:pPr algn="l"/>
          <a:r>
            <a:rPr lang="zh-TW" altLang="en-US" dirty="0" smtClean="0"/>
            <a:t>親</a:t>
          </a:r>
          <a:endParaRPr lang="zh-TW" altLang="en-US" dirty="0"/>
        </a:p>
      </dgm:t>
    </dgm:pt>
    <dgm:pt modelId="{3529357A-8E82-42BB-BC40-9A9F409193D1}" type="parTrans" cxnId="{9D6099E1-1686-43D2-87D4-811D6873E6D3}">
      <dgm:prSet/>
      <dgm:spPr/>
      <dgm:t>
        <a:bodyPr/>
        <a:lstStyle/>
        <a:p>
          <a:endParaRPr lang="zh-TW" altLang="en-US"/>
        </a:p>
      </dgm:t>
    </dgm:pt>
    <dgm:pt modelId="{1402239E-4281-4C14-BB34-CBAE76C3D465}" type="sibTrans" cxnId="{9D6099E1-1686-43D2-87D4-811D6873E6D3}">
      <dgm:prSet/>
      <dgm:spPr/>
      <dgm:t>
        <a:bodyPr/>
        <a:lstStyle/>
        <a:p>
          <a:endParaRPr lang="zh-TW" altLang="en-US"/>
        </a:p>
      </dgm:t>
    </dgm:pt>
    <dgm:pt modelId="{C89551B7-C620-4906-86F7-071DB46CC07B}">
      <dgm:prSet phldrT="[文字]" custT="1"/>
      <dgm:spPr>
        <a:solidFill>
          <a:srgbClr val="92D050"/>
        </a:solidFill>
      </dgm:spPr>
      <dgm:t>
        <a:bodyPr/>
        <a:lstStyle/>
        <a:p>
          <a:r>
            <a:rPr lang="zh-TW" altLang="en-US" sz="1800" dirty="0" smtClean="0"/>
            <a:t>積極參與學校親師活動陪伴孩子探索自我</a:t>
          </a:r>
          <a:endParaRPr lang="zh-TW" altLang="en-US" sz="1800" dirty="0"/>
        </a:p>
      </dgm:t>
    </dgm:pt>
    <dgm:pt modelId="{B25E5B54-3114-4E39-8EF2-AAA99B8CAAC6}" type="parTrans" cxnId="{370A4E5F-CA9D-4CBC-975C-FAC30D37E47D}">
      <dgm:prSet/>
      <dgm:spPr/>
      <dgm:t>
        <a:bodyPr/>
        <a:lstStyle/>
        <a:p>
          <a:endParaRPr lang="zh-TW" altLang="en-US"/>
        </a:p>
      </dgm:t>
    </dgm:pt>
    <dgm:pt modelId="{01FC334E-FD9E-4088-B991-811F52AF5EBE}" type="sibTrans" cxnId="{370A4E5F-CA9D-4CBC-975C-FAC30D37E47D}">
      <dgm:prSet/>
      <dgm:spPr/>
      <dgm:t>
        <a:bodyPr/>
        <a:lstStyle/>
        <a:p>
          <a:endParaRPr lang="zh-TW" altLang="en-US"/>
        </a:p>
      </dgm:t>
    </dgm:pt>
    <dgm:pt modelId="{A68451CE-D4B8-4267-95C1-9136CAAF6CA2}">
      <dgm:prSet phldrT="[文字]" custT="1"/>
      <dgm:spPr>
        <a:solidFill>
          <a:srgbClr val="92D050"/>
        </a:solidFill>
      </dgm:spPr>
      <dgm:t>
        <a:bodyPr/>
        <a:lstStyle/>
        <a:p>
          <a:r>
            <a:rPr lang="zh-TW" altLang="en-US" sz="1800" dirty="0" smtClean="0"/>
            <a:t>親師合作協助孩子建置輔導手冊發展自我</a:t>
          </a:r>
          <a:endParaRPr lang="zh-TW" altLang="en-US" sz="1800" dirty="0"/>
        </a:p>
      </dgm:t>
    </dgm:pt>
    <dgm:pt modelId="{46E2C5FC-9CC8-4B92-9052-087B495B1FCE}" type="parTrans" cxnId="{87E936A2-9079-48C3-8EBB-CE685AD1C416}">
      <dgm:prSet/>
      <dgm:spPr/>
      <dgm:t>
        <a:bodyPr/>
        <a:lstStyle/>
        <a:p>
          <a:endParaRPr lang="zh-TW" altLang="en-US"/>
        </a:p>
      </dgm:t>
    </dgm:pt>
    <dgm:pt modelId="{81D60E13-51F4-4943-8B99-C54F62134B41}" type="sibTrans" cxnId="{87E936A2-9079-48C3-8EBB-CE685AD1C416}">
      <dgm:prSet/>
      <dgm:spPr/>
      <dgm:t>
        <a:bodyPr/>
        <a:lstStyle/>
        <a:p>
          <a:endParaRPr lang="zh-TW" altLang="en-US"/>
        </a:p>
      </dgm:t>
    </dgm:pt>
    <dgm:pt modelId="{DC00986D-2628-4840-A8DD-A868D56AAD9C}">
      <dgm:prSet phldrT="[文字]"/>
      <dgm:spPr>
        <a:solidFill>
          <a:srgbClr val="66FF33">
            <a:alpha val="90000"/>
          </a:srgbClr>
        </a:solidFill>
      </dgm:spPr>
      <dgm:t>
        <a:bodyPr/>
        <a:lstStyle/>
        <a:p>
          <a:pPr algn="l"/>
          <a:r>
            <a:rPr lang="zh-TW" altLang="en-US" dirty="0" smtClean="0"/>
            <a:t>生</a:t>
          </a:r>
          <a:endParaRPr lang="zh-TW" altLang="en-US" dirty="0"/>
        </a:p>
      </dgm:t>
    </dgm:pt>
    <dgm:pt modelId="{7E11449E-E830-48D5-80EA-DF1A996C5639}" type="parTrans" cxnId="{DFFE4059-B7FE-40D7-BFD0-2FD5E57C5A0F}">
      <dgm:prSet/>
      <dgm:spPr/>
      <dgm:t>
        <a:bodyPr/>
        <a:lstStyle/>
        <a:p>
          <a:endParaRPr lang="zh-TW" altLang="en-US"/>
        </a:p>
      </dgm:t>
    </dgm:pt>
    <dgm:pt modelId="{A17BD145-C8ED-4DFF-9A11-08829D8A5F87}" type="sibTrans" cxnId="{DFFE4059-B7FE-40D7-BFD0-2FD5E57C5A0F}">
      <dgm:prSet/>
      <dgm:spPr/>
      <dgm:t>
        <a:bodyPr/>
        <a:lstStyle/>
        <a:p>
          <a:endParaRPr lang="zh-TW" altLang="en-US"/>
        </a:p>
      </dgm:t>
    </dgm:pt>
    <dgm:pt modelId="{D498F9E1-3307-4AA2-9E71-A8B5F6DA58E8}">
      <dgm:prSet phldrT="[文字]" custT="1"/>
      <dgm:spPr>
        <a:solidFill>
          <a:srgbClr val="66FF33"/>
        </a:solidFill>
      </dgm:spPr>
      <dgm:t>
        <a:bodyPr/>
        <a:lstStyle/>
        <a:p>
          <a:r>
            <a:rPr lang="zh-TW" altLang="en-US" sz="1800" dirty="0" smtClean="0"/>
            <a:t>積極參與各項生涯探索活動發展自我</a:t>
          </a:r>
          <a:endParaRPr lang="zh-TW" altLang="en-US" sz="1800" dirty="0"/>
        </a:p>
      </dgm:t>
    </dgm:pt>
    <dgm:pt modelId="{6C093060-DC33-4D70-94EB-1EEB3CC70113}" type="parTrans" cxnId="{C5752552-0901-43D9-8216-92968E7F3B38}">
      <dgm:prSet/>
      <dgm:spPr/>
      <dgm:t>
        <a:bodyPr/>
        <a:lstStyle/>
        <a:p>
          <a:endParaRPr lang="zh-TW" altLang="en-US"/>
        </a:p>
      </dgm:t>
    </dgm:pt>
    <dgm:pt modelId="{71B26433-59BB-4926-A0B2-E34A961EF3BB}" type="sibTrans" cxnId="{C5752552-0901-43D9-8216-92968E7F3B38}">
      <dgm:prSet/>
      <dgm:spPr/>
      <dgm:t>
        <a:bodyPr/>
        <a:lstStyle/>
        <a:p>
          <a:endParaRPr lang="zh-TW" altLang="en-US"/>
        </a:p>
      </dgm:t>
    </dgm:pt>
    <dgm:pt modelId="{873E8FA7-D566-4B58-9767-C3F0E23373D5}">
      <dgm:prSet phldrT="[文字]" custT="1"/>
      <dgm:spPr>
        <a:solidFill>
          <a:srgbClr val="66FF33"/>
        </a:solidFill>
      </dgm:spPr>
      <dgm:t>
        <a:bodyPr/>
        <a:lstStyle/>
        <a:p>
          <a:r>
            <a:rPr lang="zh-TW" altLang="en-US" sz="1800" dirty="0" smtClean="0"/>
            <a:t>多元發展發掘興趣適性入學適性揚才</a:t>
          </a:r>
          <a:endParaRPr lang="zh-TW" altLang="en-US" sz="1800" dirty="0"/>
        </a:p>
      </dgm:t>
    </dgm:pt>
    <dgm:pt modelId="{B6AF11C9-8156-409B-A527-BAAB4A43A5C5}" type="parTrans" cxnId="{0D30C85D-66A4-4472-BA5F-866D0EB2FA5E}">
      <dgm:prSet/>
      <dgm:spPr/>
      <dgm:t>
        <a:bodyPr/>
        <a:lstStyle/>
        <a:p>
          <a:endParaRPr lang="zh-TW" altLang="en-US"/>
        </a:p>
      </dgm:t>
    </dgm:pt>
    <dgm:pt modelId="{1403C304-7A23-4143-9FF1-12DD05763F47}" type="sibTrans" cxnId="{0D30C85D-66A4-4472-BA5F-866D0EB2FA5E}">
      <dgm:prSet/>
      <dgm:spPr/>
      <dgm:t>
        <a:bodyPr/>
        <a:lstStyle/>
        <a:p>
          <a:endParaRPr lang="zh-TW" altLang="en-US"/>
        </a:p>
      </dgm:t>
    </dgm:pt>
    <dgm:pt modelId="{12850B2D-7A98-435D-8822-E88A25DB5E8F}" type="pres">
      <dgm:prSet presAssocID="{C3C67E28-E309-4442-B70F-EA6926A9BCFF}" presName="Name0" presStyleCnt="0">
        <dgm:presLayoutVars>
          <dgm:chMax val="7"/>
          <dgm:dir/>
          <dgm:animLvl val="lvl"/>
          <dgm:resizeHandles val="exact"/>
        </dgm:presLayoutVars>
      </dgm:prSet>
      <dgm:spPr/>
      <dgm:t>
        <a:bodyPr/>
        <a:lstStyle/>
        <a:p>
          <a:endParaRPr lang="zh-TW" altLang="en-US"/>
        </a:p>
      </dgm:t>
    </dgm:pt>
    <dgm:pt modelId="{02677E87-26A6-494D-868C-753FD46EBD0E}" type="pres">
      <dgm:prSet presAssocID="{D0F7CA77-89F9-4028-B94B-568259E1D181}" presName="circle1" presStyleLbl="node1" presStyleIdx="0" presStyleCnt="3" custScaleY="104949" custLinFactNeighborX="10291" custLinFactNeighborY="302"/>
      <dgm:spPr>
        <a:solidFill>
          <a:srgbClr val="006600"/>
        </a:solidFill>
      </dgm:spPr>
    </dgm:pt>
    <dgm:pt modelId="{5D46AF71-1CF0-49DB-9EEC-BBBC852B014F}" type="pres">
      <dgm:prSet presAssocID="{D0F7CA77-89F9-4028-B94B-568259E1D181}" presName="space" presStyleCnt="0"/>
      <dgm:spPr/>
    </dgm:pt>
    <dgm:pt modelId="{69A308B9-DF61-4F2D-8CE5-B3FD3F616E85}" type="pres">
      <dgm:prSet presAssocID="{D0F7CA77-89F9-4028-B94B-568259E1D181}" presName="rect1" presStyleLbl="alignAcc1" presStyleIdx="0" presStyleCnt="3" custScaleX="109857" custScaleY="103578" custLinFactNeighborX="4151" custLinFactNeighborY="605"/>
      <dgm:spPr/>
      <dgm:t>
        <a:bodyPr/>
        <a:lstStyle/>
        <a:p>
          <a:endParaRPr lang="zh-TW" altLang="en-US"/>
        </a:p>
      </dgm:t>
    </dgm:pt>
    <dgm:pt modelId="{3B42C7F2-F4E0-4CA1-8064-E5BB60A0114B}" type="pres">
      <dgm:prSet presAssocID="{061B737C-795D-4486-B024-B03C9A775CE3}" presName="vertSpace2" presStyleLbl="node1" presStyleIdx="0" presStyleCnt="3"/>
      <dgm:spPr/>
    </dgm:pt>
    <dgm:pt modelId="{91A15CB5-7F5A-4E48-AB84-14FA0617F8E3}" type="pres">
      <dgm:prSet presAssocID="{061B737C-795D-4486-B024-B03C9A775CE3}" presName="circle2" presStyleLbl="node1" presStyleIdx="1" presStyleCnt="3" custScaleY="105642" custLinFactNeighborX="3292" custLinFactNeighborY="6342"/>
      <dgm:spPr>
        <a:solidFill>
          <a:srgbClr val="00B050"/>
        </a:solidFill>
      </dgm:spPr>
    </dgm:pt>
    <dgm:pt modelId="{790AF92E-9C8A-4C40-96C9-DC7FA2D26250}" type="pres">
      <dgm:prSet presAssocID="{061B737C-795D-4486-B024-B03C9A775CE3}" presName="rect2" presStyleLbl="alignAcc1" presStyleIdx="1" presStyleCnt="3" custScaleX="109338" custScaleY="107360" custLinFactNeighborX="4151" custLinFactNeighborY="6324"/>
      <dgm:spPr/>
      <dgm:t>
        <a:bodyPr/>
        <a:lstStyle/>
        <a:p>
          <a:endParaRPr lang="zh-TW" altLang="en-US"/>
        </a:p>
      </dgm:t>
    </dgm:pt>
    <dgm:pt modelId="{2F2A5BBC-2589-4AF1-BB4B-9642152BEFC6}" type="pres">
      <dgm:prSet presAssocID="{DC00986D-2628-4840-A8DD-A868D56AAD9C}" presName="vertSpace3" presStyleLbl="node1" presStyleIdx="1" presStyleCnt="3"/>
      <dgm:spPr/>
    </dgm:pt>
    <dgm:pt modelId="{D11ACFDE-20D9-462F-9D9E-A12179A3EDD8}" type="pres">
      <dgm:prSet presAssocID="{DC00986D-2628-4840-A8DD-A868D56AAD9C}" presName="circle3" presStyleLbl="node1" presStyleIdx="2" presStyleCnt="3" custScaleY="108385" custLinFactNeighborX="-5844" custLinFactNeighborY="26298"/>
      <dgm:spPr>
        <a:solidFill>
          <a:srgbClr val="66FF33"/>
        </a:solidFill>
      </dgm:spPr>
    </dgm:pt>
    <dgm:pt modelId="{0C3F47E8-9FF8-40AA-936F-B1E421C6B02C}" type="pres">
      <dgm:prSet presAssocID="{DC00986D-2628-4840-A8DD-A868D56AAD9C}" presName="rect3" presStyleLbl="alignAcc1" presStyleIdx="2" presStyleCnt="3" custScaleX="107542" custScaleY="115476" custLinFactNeighborX="3581" custLinFactNeighborY="25282"/>
      <dgm:spPr/>
      <dgm:t>
        <a:bodyPr/>
        <a:lstStyle/>
        <a:p>
          <a:endParaRPr lang="zh-TW" altLang="en-US"/>
        </a:p>
      </dgm:t>
    </dgm:pt>
    <dgm:pt modelId="{AAB527D8-E3F4-4828-9910-6ECDDE929B62}" type="pres">
      <dgm:prSet presAssocID="{D0F7CA77-89F9-4028-B94B-568259E1D181}" presName="rect1ParTx" presStyleLbl="alignAcc1" presStyleIdx="2" presStyleCnt="3">
        <dgm:presLayoutVars>
          <dgm:chMax val="1"/>
          <dgm:bulletEnabled val="1"/>
        </dgm:presLayoutVars>
      </dgm:prSet>
      <dgm:spPr/>
      <dgm:t>
        <a:bodyPr/>
        <a:lstStyle/>
        <a:p>
          <a:endParaRPr lang="zh-TW" altLang="en-US"/>
        </a:p>
      </dgm:t>
    </dgm:pt>
    <dgm:pt modelId="{246A7EE1-A471-4506-9E0C-FB039EDA0FB6}" type="pres">
      <dgm:prSet presAssocID="{D0F7CA77-89F9-4028-B94B-568259E1D181}" presName="rect1ChTx" presStyleLbl="alignAcc1" presStyleIdx="2" presStyleCnt="3" custScaleX="182188" custScaleY="100000" custLinFactNeighborX="-32630" custLinFactNeighborY="-974">
        <dgm:presLayoutVars>
          <dgm:bulletEnabled val="1"/>
        </dgm:presLayoutVars>
      </dgm:prSet>
      <dgm:spPr/>
      <dgm:t>
        <a:bodyPr/>
        <a:lstStyle/>
        <a:p>
          <a:endParaRPr lang="zh-TW" altLang="en-US"/>
        </a:p>
      </dgm:t>
    </dgm:pt>
    <dgm:pt modelId="{6D949026-A8D3-4D27-A93C-994B687F6A54}" type="pres">
      <dgm:prSet presAssocID="{061B737C-795D-4486-B024-B03C9A775CE3}" presName="rect2ParTx" presStyleLbl="alignAcc1" presStyleIdx="2" presStyleCnt="3">
        <dgm:presLayoutVars>
          <dgm:chMax val="1"/>
          <dgm:bulletEnabled val="1"/>
        </dgm:presLayoutVars>
      </dgm:prSet>
      <dgm:spPr/>
      <dgm:t>
        <a:bodyPr/>
        <a:lstStyle/>
        <a:p>
          <a:endParaRPr lang="zh-TW" altLang="en-US"/>
        </a:p>
      </dgm:t>
    </dgm:pt>
    <dgm:pt modelId="{A0C25EBD-2C50-498A-B0FE-0412175DE490}" type="pres">
      <dgm:prSet presAssocID="{061B737C-795D-4486-B024-B03C9A775CE3}" presName="rect2ChTx" presStyleLbl="alignAcc1" presStyleIdx="2" presStyleCnt="3" custScaleX="196846" custLinFactNeighborX="-24954" custLinFactNeighborY="4004">
        <dgm:presLayoutVars>
          <dgm:bulletEnabled val="1"/>
        </dgm:presLayoutVars>
      </dgm:prSet>
      <dgm:spPr/>
      <dgm:t>
        <a:bodyPr/>
        <a:lstStyle/>
        <a:p>
          <a:endParaRPr lang="zh-TW" altLang="en-US"/>
        </a:p>
      </dgm:t>
    </dgm:pt>
    <dgm:pt modelId="{2EB4A1F9-FC32-48AB-A1E8-29B0B278B739}" type="pres">
      <dgm:prSet presAssocID="{DC00986D-2628-4840-A8DD-A868D56AAD9C}" presName="rect3ParTx" presStyleLbl="alignAcc1" presStyleIdx="2" presStyleCnt="3">
        <dgm:presLayoutVars>
          <dgm:chMax val="1"/>
          <dgm:bulletEnabled val="1"/>
        </dgm:presLayoutVars>
      </dgm:prSet>
      <dgm:spPr/>
      <dgm:t>
        <a:bodyPr/>
        <a:lstStyle/>
        <a:p>
          <a:endParaRPr lang="zh-TW" altLang="en-US"/>
        </a:p>
      </dgm:t>
    </dgm:pt>
    <dgm:pt modelId="{8968E3D2-8366-463D-BA43-1F83E8C3C051}" type="pres">
      <dgm:prSet presAssocID="{DC00986D-2628-4840-A8DD-A868D56AAD9C}" presName="rect3ChTx" presStyleLbl="alignAcc1" presStyleIdx="2" presStyleCnt="3" custScaleX="181483" custScaleY="106789" custLinFactNeighborX="-33396" custLinFactNeighborY="15585">
        <dgm:presLayoutVars>
          <dgm:bulletEnabled val="1"/>
        </dgm:presLayoutVars>
      </dgm:prSet>
      <dgm:spPr/>
      <dgm:t>
        <a:bodyPr/>
        <a:lstStyle/>
        <a:p>
          <a:endParaRPr lang="zh-TW" altLang="en-US"/>
        </a:p>
      </dgm:t>
    </dgm:pt>
  </dgm:ptLst>
  <dgm:cxnLst>
    <dgm:cxn modelId="{D8762278-06C9-4A9D-AD81-E2BC7CA39274}" srcId="{D0F7CA77-89F9-4028-B94B-568259E1D181}" destId="{E0F67E98-17EC-474F-A929-A79A3AD0813B}" srcOrd="0" destOrd="0" parTransId="{95FF88F5-74CE-4ABD-9CDA-5B385A61EFD3}" sibTransId="{4C08E6C2-8324-48B9-A5BF-C36E9B674219}"/>
    <dgm:cxn modelId="{D71E5914-F13B-4C75-8E0D-054621782C09}" type="presOf" srcId="{D0F7CA77-89F9-4028-B94B-568259E1D181}" destId="{AAB527D8-E3F4-4828-9910-6ECDDE929B62}" srcOrd="1" destOrd="0" presId="urn:microsoft.com/office/officeart/2005/8/layout/target3"/>
    <dgm:cxn modelId="{0ED4206B-76FD-492A-AB67-3B88909AB35B}" srcId="{C3C67E28-E309-4442-B70F-EA6926A9BCFF}" destId="{D0F7CA77-89F9-4028-B94B-568259E1D181}" srcOrd="0" destOrd="0" parTransId="{3422ED3A-694C-44BB-9C39-28C10F22E28E}" sibTransId="{21DBE7DB-E5FF-419A-9BED-FE0F15E05F03}"/>
    <dgm:cxn modelId="{453840CD-878B-44C8-920F-326F500A963A}" type="presOf" srcId="{061B737C-795D-4486-B024-B03C9A775CE3}" destId="{6D949026-A8D3-4D27-A93C-994B687F6A54}" srcOrd="1" destOrd="0" presId="urn:microsoft.com/office/officeart/2005/8/layout/target3"/>
    <dgm:cxn modelId="{DFFE4059-B7FE-40D7-BFD0-2FD5E57C5A0F}" srcId="{C3C67E28-E309-4442-B70F-EA6926A9BCFF}" destId="{DC00986D-2628-4840-A8DD-A868D56AAD9C}" srcOrd="2" destOrd="0" parTransId="{7E11449E-E830-48D5-80EA-DF1A996C5639}" sibTransId="{A17BD145-C8ED-4DFF-9A11-08829D8A5F87}"/>
    <dgm:cxn modelId="{4A8D124C-29CF-4A1C-895C-5A95492AEE15}" type="presOf" srcId="{DC00986D-2628-4840-A8DD-A868D56AAD9C}" destId="{0C3F47E8-9FF8-40AA-936F-B1E421C6B02C}" srcOrd="0" destOrd="0" presId="urn:microsoft.com/office/officeart/2005/8/layout/target3"/>
    <dgm:cxn modelId="{370A4E5F-CA9D-4CBC-975C-FAC30D37E47D}" srcId="{061B737C-795D-4486-B024-B03C9A775CE3}" destId="{C89551B7-C620-4906-86F7-071DB46CC07B}" srcOrd="0" destOrd="0" parTransId="{B25E5B54-3114-4E39-8EF2-AAA99B8CAAC6}" sibTransId="{01FC334E-FD9E-4088-B991-811F52AF5EBE}"/>
    <dgm:cxn modelId="{C072AE1A-4243-4C08-926B-81E57B5CA931}" type="presOf" srcId="{DC00986D-2628-4840-A8DD-A868D56AAD9C}" destId="{2EB4A1F9-FC32-48AB-A1E8-29B0B278B739}" srcOrd="1" destOrd="0" presId="urn:microsoft.com/office/officeart/2005/8/layout/target3"/>
    <dgm:cxn modelId="{38427153-27A3-47CB-A262-36CAADCC64E9}" type="presOf" srcId="{873E8FA7-D566-4B58-9767-C3F0E23373D5}" destId="{8968E3D2-8366-463D-BA43-1F83E8C3C051}" srcOrd="0" destOrd="1" presId="urn:microsoft.com/office/officeart/2005/8/layout/target3"/>
    <dgm:cxn modelId="{C5752552-0901-43D9-8216-92968E7F3B38}" srcId="{DC00986D-2628-4840-A8DD-A868D56AAD9C}" destId="{D498F9E1-3307-4AA2-9E71-A8B5F6DA58E8}" srcOrd="0" destOrd="0" parTransId="{6C093060-DC33-4D70-94EB-1EEB3CC70113}" sibTransId="{71B26433-59BB-4926-A0B2-E34A961EF3BB}"/>
    <dgm:cxn modelId="{89E56288-F322-42D5-9100-C93AF843CBCC}" type="presOf" srcId="{EA2BA270-0FAD-4B9A-95C3-22D7F49ED2F1}" destId="{246A7EE1-A471-4506-9E0C-FB039EDA0FB6}" srcOrd="0" destOrd="1" presId="urn:microsoft.com/office/officeart/2005/8/layout/target3"/>
    <dgm:cxn modelId="{E84C5873-3B82-4AEF-AAB9-5A43EC21DBDD}" type="presOf" srcId="{A68451CE-D4B8-4267-95C1-9136CAAF6CA2}" destId="{A0C25EBD-2C50-498A-B0FE-0412175DE490}" srcOrd="0" destOrd="1" presId="urn:microsoft.com/office/officeart/2005/8/layout/target3"/>
    <dgm:cxn modelId="{C4532D91-D05E-46C0-AD42-9DD5EEB5EA75}" type="presOf" srcId="{E0F67E98-17EC-474F-A929-A79A3AD0813B}" destId="{246A7EE1-A471-4506-9E0C-FB039EDA0FB6}" srcOrd="0" destOrd="0" presId="urn:microsoft.com/office/officeart/2005/8/layout/target3"/>
    <dgm:cxn modelId="{091C8522-DA75-431C-8024-96810CA23D74}" type="presOf" srcId="{C89551B7-C620-4906-86F7-071DB46CC07B}" destId="{A0C25EBD-2C50-498A-B0FE-0412175DE490}" srcOrd="0" destOrd="0" presId="urn:microsoft.com/office/officeart/2005/8/layout/target3"/>
    <dgm:cxn modelId="{2E8AD739-FC5F-4CC5-AE25-81F2CECA73AF}" srcId="{D0F7CA77-89F9-4028-B94B-568259E1D181}" destId="{EA2BA270-0FAD-4B9A-95C3-22D7F49ED2F1}" srcOrd="1" destOrd="0" parTransId="{86CD8E4E-0548-46BF-B180-680EB47E9AB3}" sibTransId="{6F52D33C-362F-416D-8FF6-C9CE657F62FA}"/>
    <dgm:cxn modelId="{DCC49AEC-028C-42EE-A1A3-5DDDFFF9E7D7}" type="presOf" srcId="{D0F7CA77-89F9-4028-B94B-568259E1D181}" destId="{69A308B9-DF61-4F2D-8CE5-B3FD3F616E85}" srcOrd="0" destOrd="0" presId="urn:microsoft.com/office/officeart/2005/8/layout/target3"/>
    <dgm:cxn modelId="{7ED0DEDD-53A9-4718-9E43-E273588A7FCE}" type="presOf" srcId="{D498F9E1-3307-4AA2-9E71-A8B5F6DA58E8}" destId="{8968E3D2-8366-463D-BA43-1F83E8C3C051}" srcOrd="0" destOrd="0" presId="urn:microsoft.com/office/officeart/2005/8/layout/target3"/>
    <dgm:cxn modelId="{9A628F53-610A-49F8-B370-87BF3A906185}" type="presOf" srcId="{061B737C-795D-4486-B024-B03C9A775CE3}" destId="{790AF92E-9C8A-4C40-96C9-DC7FA2D26250}" srcOrd="0" destOrd="0" presId="urn:microsoft.com/office/officeart/2005/8/layout/target3"/>
    <dgm:cxn modelId="{87E936A2-9079-48C3-8EBB-CE685AD1C416}" srcId="{061B737C-795D-4486-B024-B03C9A775CE3}" destId="{A68451CE-D4B8-4267-95C1-9136CAAF6CA2}" srcOrd="1" destOrd="0" parTransId="{46E2C5FC-9CC8-4B92-9052-087B495B1FCE}" sibTransId="{81D60E13-51F4-4943-8B99-C54F62134B41}"/>
    <dgm:cxn modelId="{9D6099E1-1686-43D2-87D4-811D6873E6D3}" srcId="{C3C67E28-E309-4442-B70F-EA6926A9BCFF}" destId="{061B737C-795D-4486-B024-B03C9A775CE3}" srcOrd="1" destOrd="0" parTransId="{3529357A-8E82-42BB-BC40-9A9F409193D1}" sibTransId="{1402239E-4281-4C14-BB34-CBAE76C3D465}"/>
    <dgm:cxn modelId="{B697067F-3FCC-471F-AE20-CFA769A991F6}" type="presOf" srcId="{C3C67E28-E309-4442-B70F-EA6926A9BCFF}" destId="{12850B2D-7A98-435D-8822-E88A25DB5E8F}" srcOrd="0" destOrd="0" presId="urn:microsoft.com/office/officeart/2005/8/layout/target3"/>
    <dgm:cxn modelId="{0D30C85D-66A4-4472-BA5F-866D0EB2FA5E}" srcId="{DC00986D-2628-4840-A8DD-A868D56AAD9C}" destId="{873E8FA7-D566-4B58-9767-C3F0E23373D5}" srcOrd="1" destOrd="0" parTransId="{B6AF11C9-8156-409B-A527-BAAB4A43A5C5}" sibTransId="{1403C304-7A23-4143-9FF1-12DD05763F47}"/>
    <dgm:cxn modelId="{A059184B-4D42-45BC-9993-FD6618C3FB6F}" type="presParOf" srcId="{12850B2D-7A98-435D-8822-E88A25DB5E8F}" destId="{02677E87-26A6-494D-868C-753FD46EBD0E}" srcOrd="0" destOrd="0" presId="urn:microsoft.com/office/officeart/2005/8/layout/target3"/>
    <dgm:cxn modelId="{58295F7E-341A-485A-8533-445CF3F324C8}" type="presParOf" srcId="{12850B2D-7A98-435D-8822-E88A25DB5E8F}" destId="{5D46AF71-1CF0-49DB-9EEC-BBBC852B014F}" srcOrd="1" destOrd="0" presId="urn:microsoft.com/office/officeart/2005/8/layout/target3"/>
    <dgm:cxn modelId="{D3FCD793-6C98-4518-B3CC-C9E85EF03F4B}" type="presParOf" srcId="{12850B2D-7A98-435D-8822-E88A25DB5E8F}" destId="{69A308B9-DF61-4F2D-8CE5-B3FD3F616E85}" srcOrd="2" destOrd="0" presId="urn:microsoft.com/office/officeart/2005/8/layout/target3"/>
    <dgm:cxn modelId="{9BEEDD8F-E3C5-4A73-8EE2-A59E08207167}" type="presParOf" srcId="{12850B2D-7A98-435D-8822-E88A25DB5E8F}" destId="{3B42C7F2-F4E0-4CA1-8064-E5BB60A0114B}" srcOrd="3" destOrd="0" presId="urn:microsoft.com/office/officeart/2005/8/layout/target3"/>
    <dgm:cxn modelId="{95ECE639-DC00-4762-B117-A633E161CBEC}" type="presParOf" srcId="{12850B2D-7A98-435D-8822-E88A25DB5E8F}" destId="{91A15CB5-7F5A-4E48-AB84-14FA0617F8E3}" srcOrd="4" destOrd="0" presId="urn:microsoft.com/office/officeart/2005/8/layout/target3"/>
    <dgm:cxn modelId="{EB50D0EE-CE96-4B25-BEAD-9C32B312BA80}" type="presParOf" srcId="{12850B2D-7A98-435D-8822-E88A25DB5E8F}" destId="{790AF92E-9C8A-4C40-96C9-DC7FA2D26250}" srcOrd="5" destOrd="0" presId="urn:microsoft.com/office/officeart/2005/8/layout/target3"/>
    <dgm:cxn modelId="{90AB4C82-5ACB-44F7-83E5-221E40A4FE33}" type="presParOf" srcId="{12850B2D-7A98-435D-8822-E88A25DB5E8F}" destId="{2F2A5BBC-2589-4AF1-BB4B-9642152BEFC6}" srcOrd="6" destOrd="0" presId="urn:microsoft.com/office/officeart/2005/8/layout/target3"/>
    <dgm:cxn modelId="{D4F60A16-CC8C-48D1-83AD-10C6CC44829C}" type="presParOf" srcId="{12850B2D-7A98-435D-8822-E88A25DB5E8F}" destId="{D11ACFDE-20D9-462F-9D9E-A12179A3EDD8}" srcOrd="7" destOrd="0" presId="urn:microsoft.com/office/officeart/2005/8/layout/target3"/>
    <dgm:cxn modelId="{15DFEA2C-C9A2-4F52-A2CC-EA0E3B463BD1}" type="presParOf" srcId="{12850B2D-7A98-435D-8822-E88A25DB5E8F}" destId="{0C3F47E8-9FF8-40AA-936F-B1E421C6B02C}" srcOrd="8" destOrd="0" presId="urn:microsoft.com/office/officeart/2005/8/layout/target3"/>
    <dgm:cxn modelId="{5B6164AD-B5C5-4C7B-9DB5-F3156EF51D28}" type="presParOf" srcId="{12850B2D-7A98-435D-8822-E88A25DB5E8F}" destId="{AAB527D8-E3F4-4828-9910-6ECDDE929B62}" srcOrd="9" destOrd="0" presId="urn:microsoft.com/office/officeart/2005/8/layout/target3"/>
    <dgm:cxn modelId="{F2346FD0-99AD-4BD3-86A5-84BEBB7D9642}" type="presParOf" srcId="{12850B2D-7A98-435D-8822-E88A25DB5E8F}" destId="{246A7EE1-A471-4506-9E0C-FB039EDA0FB6}" srcOrd="10" destOrd="0" presId="urn:microsoft.com/office/officeart/2005/8/layout/target3"/>
    <dgm:cxn modelId="{3C8A910A-DB13-424D-81CD-EB20F7D09207}" type="presParOf" srcId="{12850B2D-7A98-435D-8822-E88A25DB5E8F}" destId="{6D949026-A8D3-4D27-A93C-994B687F6A54}" srcOrd="11" destOrd="0" presId="urn:microsoft.com/office/officeart/2005/8/layout/target3"/>
    <dgm:cxn modelId="{145F17E1-19D1-4157-B359-0A15A029EA65}" type="presParOf" srcId="{12850B2D-7A98-435D-8822-E88A25DB5E8F}" destId="{A0C25EBD-2C50-498A-B0FE-0412175DE490}" srcOrd="12" destOrd="0" presId="urn:microsoft.com/office/officeart/2005/8/layout/target3"/>
    <dgm:cxn modelId="{62B2ECDF-A75B-4DF5-A502-B2BC87FACB1B}" type="presParOf" srcId="{12850B2D-7A98-435D-8822-E88A25DB5E8F}" destId="{2EB4A1F9-FC32-48AB-A1E8-29B0B278B739}" srcOrd="13" destOrd="0" presId="urn:microsoft.com/office/officeart/2005/8/layout/target3"/>
    <dgm:cxn modelId="{C8D02A0A-2A05-4E6A-A549-81F235692F84}" type="presParOf" srcId="{12850B2D-7A98-435D-8822-E88A25DB5E8F}" destId="{8968E3D2-8366-463D-BA43-1F83E8C3C051}"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6736D0-84DD-42F5-86A8-2900BEA2BC13}">
      <dsp:nvSpPr>
        <dsp:cNvPr id="0" name=""/>
        <dsp:cNvSpPr/>
      </dsp:nvSpPr>
      <dsp:spPr>
        <a:xfrm>
          <a:off x="-4345668" y="-666603"/>
          <a:ext cx="5177416" cy="5177416"/>
        </a:xfrm>
        <a:prstGeom prst="blockArc">
          <a:avLst>
            <a:gd name="adj1" fmla="val 18900000"/>
            <a:gd name="adj2" fmla="val 2700000"/>
            <a:gd name="adj3" fmla="val 417"/>
          </a:avLst>
        </a:prstGeom>
        <a:noFill/>
        <a:ln w="15875" cap="rnd"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FF4AD23-32A9-4AFB-A212-7074F1736A7F}">
      <dsp:nvSpPr>
        <dsp:cNvPr id="0" name=""/>
        <dsp:cNvSpPr/>
      </dsp:nvSpPr>
      <dsp:spPr>
        <a:xfrm>
          <a:off x="534911" y="384420"/>
          <a:ext cx="6823167" cy="768841"/>
        </a:xfrm>
        <a:prstGeom prst="rect">
          <a:avLst/>
        </a:prstGeom>
        <a:solidFill>
          <a:schemeClr val="accent3">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10268" tIns="76200" rIns="76200" bIns="76200" numCol="1" spcCol="1270" anchor="ctr" anchorCtr="0">
          <a:noAutofit/>
        </a:bodyPr>
        <a:lstStyle/>
        <a:p>
          <a:pPr lvl="0" algn="l" defTabSz="1333500">
            <a:lnSpc>
              <a:spcPct val="90000"/>
            </a:lnSpc>
            <a:spcBef>
              <a:spcPct val="0"/>
            </a:spcBef>
            <a:spcAft>
              <a:spcPct val="35000"/>
            </a:spcAft>
          </a:pPr>
          <a:r>
            <a:rPr lang="zh-TW" altLang="en-US" sz="3000" b="1" kern="1200" dirty="0" smtClean="0">
              <a:effectLst>
                <a:outerShdw blurRad="38100" dist="38100" dir="2700000" algn="tl">
                  <a:srgbClr val="000000">
                    <a:alpha val="43137"/>
                  </a:srgbClr>
                </a:outerShdw>
              </a:effectLst>
              <a:latin typeface="華康魏碑體" panose="03000709000000000000" pitchFamily="65" charset="-120"/>
              <a:ea typeface="超研澤粗魏碑" panose="02010609010101010101" pitchFamily="49" charset="-120"/>
            </a:rPr>
            <a:t>五育均衡，學科表現不需分分計較</a:t>
          </a:r>
          <a:endParaRPr lang="zh-TW" altLang="en-US" sz="3000" b="1" kern="1200" dirty="0">
            <a:effectLst>
              <a:outerShdw blurRad="38100" dist="38100" dir="2700000" algn="tl">
                <a:srgbClr val="000000">
                  <a:alpha val="43137"/>
                </a:srgbClr>
              </a:outerShdw>
            </a:effectLst>
            <a:latin typeface="華康魏碑體" panose="03000709000000000000" pitchFamily="65" charset="-120"/>
            <a:ea typeface="超研澤粗魏碑" panose="02010609010101010101" pitchFamily="49" charset="-120"/>
          </a:endParaRPr>
        </a:p>
      </dsp:txBody>
      <dsp:txXfrm>
        <a:off x="534911" y="384420"/>
        <a:ext cx="6823167" cy="768841"/>
      </dsp:txXfrm>
    </dsp:sp>
    <dsp:sp modelId="{94279C75-ECBD-40D0-B252-087B1D7B6233}">
      <dsp:nvSpPr>
        <dsp:cNvPr id="0" name=""/>
        <dsp:cNvSpPr/>
      </dsp:nvSpPr>
      <dsp:spPr>
        <a:xfrm>
          <a:off x="54384" y="288315"/>
          <a:ext cx="961052" cy="96105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A94040F8-0D54-442F-B8A5-F459594B8D1B}">
      <dsp:nvSpPr>
        <dsp:cNvPr id="0" name=""/>
        <dsp:cNvSpPr/>
      </dsp:nvSpPr>
      <dsp:spPr>
        <a:xfrm>
          <a:off x="814385" y="1537683"/>
          <a:ext cx="6543693" cy="768841"/>
        </a:xfrm>
        <a:prstGeom prst="rect">
          <a:avLst/>
        </a:prstGeom>
        <a:solidFill>
          <a:schemeClr val="accent3">
            <a:hueOff val="322979"/>
            <a:satOff val="-1910"/>
            <a:lumOff val="6667"/>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10268" tIns="71120" rIns="71120" bIns="71120" numCol="1" spcCol="1270" anchor="ctr" anchorCtr="0">
          <a:noAutofit/>
        </a:bodyPr>
        <a:lstStyle/>
        <a:p>
          <a:pPr lvl="0" algn="l" defTabSz="1244600">
            <a:lnSpc>
              <a:spcPct val="90000"/>
            </a:lnSpc>
            <a:spcBef>
              <a:spcPct val="0"/>
            </a:spcBef>
            <a:spcAft>
              <a:spcPct val="35000"/>
            </a:spcAft>
          </a:pPr>
          <a:r>
            <a:rPr lang="zh-TW" altLang="en-US" sz="2800" b="1" kern="1200" dirty="0" smtClean="0">
              <a:effectLst>
                <a:outerShdw blurRad="38100" dist="38100" dir="2700000" algn="tl">
                  <a:srgbClr val="000000">
                    <a:alpha val="43137"/>
                  </a:srgbClr>
                </a:outerShdw>
              </a:effectLst>
              <a:latin typeface="華康魏碑體" panose="03000709000000000000" pitchFamily="65" charset="-120"/>
              <a:ea typeface="超研澤粗魏碑" panose="02010609010101010101" pitchFamily="49" charset="-120"/>
            </a:rPr>
            <a:t>適性揚才，合理引導學生分流發展</a:t>
          </a:r>
          <a:endParaRPr lang="en-US" altLang="zh-TW" sz="2800" b="1" kern="1200" dirty="0" smtClean="0">
            <a:effectLst>
              <a:outerShdw blurRad="38100" dist="38100" dir="2700000" algn="tl">
                <a:srgbClr val="000000">
                  <a:alpha val="43137"/>
                </a:srgbClr>
              </a:outerShdw>
            </a:effectLst>
            <a:latin typeface="華康魏碑體" panose="03000709000000000000" pitchFamily="65" charset="-120"/>
            <a:ea typeface="超研澤粗魏碑" panose="02010609010101010101" pitchFamily="49" charset="-120"/>
          </a:endParaRPr>
        </a:p>
      </dsp:txBody>
      <dsp:txXfrm>
        <a:off x="814385" y="1537683"/>
        <a:ext cx="6543693" cy="768841"/>
      </dsp:txXfrm>
    </dsp:sp>
    <dsp:sp modelId="{716090D8-BD51-4F17-A810-0CA68465B20E}">
      <dsp:nvSpPr>
        <dsp:cNvPr id="0" name=""/>
        <dsp:cNvSpPr/>
      </dsp:nvSpPr>
      <dsp:spPr>
        <a:xfrm>
          <a:off x="333858" y="1441578"/>
          <a:ext cx="961052" cy="96105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22AC118A-9919-42A8-B22B-E99D9F6A9608}">
      <dsp:nvSpPr>
        <dsp:cNvPr id="0" name=""/>
        <dsp:cNvSpPr/>
      </dsp:nvSpPr>
      <dsp:spPr>
        <a:xfrm>
          <a:off x="534911" y="2551170"/>
          <a:ext cx="6823167" cy="1048392"/>
        </a:xfrm>
        <a:prstGeom prst="rect">
          <a:avLst/>
        </a:prstGeom>
        <a:solidFill>
          <a:schemeClr val="accent3">
            <a:hueOff val="645959"/>
            <a:satOff val="-3820"/>
            <a:lumOff val="13333"/>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10268" tIns="71120" rIns="71120" bIns="71120" numCol="1" spcCol="1270" anchor="ctr" anchorCtr="0">
          <a:noAutofit/>
        </a:bodyPr>
        <a:lstStyle/>
        <a:p>
          <a:pPr lvl="0" algn="l" defTabSz="1244600">
            <a:lnSpc>
              <a:spcPct val="90000"/>
            </a:lnSpc>
            <a:spcBef>
              <a:spcPct val="0"/>
            </a:spcBef>
            <a:spcAft>
              <a:spcPct val="35000"/>
            </a:spcAft>
          </a:pPr>
          <a:r>
            <a:rPr lang="zh-TW" altLang="en-US" sz="2800" b="1" kern="1200" dirty="0" smtClean="0">
              <a:effectLst>
                <a:outerShdw blurRad="38100" dist="38100" dir="2700000" algn="tl">
                  <a:srgbClr val="000000">
                    <a:alpha val="43137"/>
                  </a:srgbClr>
                </a:outerShdw>
              </a:effectLst>
              <a:latin typeface="華康魏碑體" panose="03000709000000000000" pitchFamily="65" charset="-120"/>
              <a:ea typeface="超研澤粗魏碑" panose="02010609010101010101" pitchFamily="49" charset="-120"/>
            </a:rPr>
            <a:t>高中職均優質化，每一所學校都是學生心目中的好學校</a:t>
          </a:r>
          <a:endParaRPr lang="zh-TW" altLang="en-US" sz="2800" b="1" kern="1200" dirty="0">
            <a:effectLst>
              <a:outerShdw blurRad="38100" dist="38100" dir="2700000" algn="tl">
                <a:srgbClr val="000000">
                  <a:alpha val="43137"/>
                </a:srgbClr>
              </a:outerShdw>
            </a:effectLst>
            <a:latin typeface="華康魏碑體" panose="03000709000000000000" pitchFamily="65" charset="-120"/>
            <a:ea typeface="超研澤粗魏碑" panose="02010609010101010101" pitchFamily="49" charset="-120"/>
          </a:endParaRPr>
        </a:p>
      </dsp:txBody>
      <dsp:txXfrm>
        <a:off x="534911" y="2551170"/>
        <a:ext cx="6823167" cy="1048392"/>
      </dsp:txXfrm>
    </dsp:sp>
    <dsp:sp modelId="{1C94BE33-5102-4F19-83A6-220C88F6990A}">
      <dsp:nvSpPr>
        <dsp:cNvPr id="0" name=""/>
        <dsp:cNvSpPr/>
      </dsp:nvSpPr>
      <dsp:spPr>
        <a:xfrm>
          <a:off x="54384" y="2594841"/>
          <a:ext cx="961052" cy="96105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493F36-ADC8-48EC-A6B2-40FE53CECDD2}">
      <dsp:nvSpPr>
        <dsp:cNvPr id="0" name=""/>
        <dsp:cNvSpPr/>
      </dsp:nvSpPr>
      <dsp:spPr>
        <a:xfrm>
          <a:off x="0" y="330"/>
          <a:ext cx="6635081" cy="536668"/>
        </a:xfrm>
        <a:prstGeom prst="roundRect">
          <a:avLst/>
        </a:prstGeom>
        <a:solidFill>
          <a:srgbClr val="C00000"/>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zh-TW" altLang="en-US" sz="3000" b="1" kern="1200" dirty="0" smtClean="0">
              <a:latin typeface="標楷體" pitchFamily="65" charset="-120"/>
              <a:ea typeface="標楷體" pitchFamily="65" charset="-120"/>
            </a:rPr>
            <a:t>孩子表現最好的科目是哪一科</a:t>
          </a:r>
          <a:r>
            <a:rPr lang="en-US" altLang="zh-TW" sz="3000" b="1" kern="1200" dirty="0" smtClean="0">
              <a:latin typeface="標楷體" pitchFamily="65" charset="-120"/>
              <a:ea typeface="標楷體" pitchFamily="65" charset="-120"/>
            </a:rPr>
            <a:t>?</a:t>
          </a:r>
          <a:endParaRPr lang="zh-TW" altLang="en-US" sz="3000" b="1" kern="1200" dirty="0">
            <a:latin typeface="標楷體" pitchFamily="65" charset="-120"/>
            <a:ea typeface="標楷體" pitchFamily="65" charset="-120"/>
          </a:endParaRPr>
        </a:p>
      </dsp:txBody>
      <dsp:txXfrm>
        <a:off x="26198" y="26528"/>
        <a:ext cx="6582685" cy="484272"/>
      </dsp:txXfrm>
    </dsp:sp>
    <dsp:sp modelId="{F4536191-2338-4709-A7BA-6E9368412D05}">
      <dsp:nvSpPr>
        <dsp:cNvPr id="0" name=""/>
        <dsp:cNvSpPr/>
      </dsp:nvSpPr>
      <dsp:spPr>
        <a:xfrm>
          <a:off x="0" y="546435"/>
          <a:ext cx="6635081" cy="536668"/>
        </a:xfrm>
        <a:prstGeom prst="roundRect">
          <a:avLst/>
        </a:prstGeom>
        <a:solidFill>
          <a:srgbClr val="FFC000"/>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TW" altLang="en-US" sz="3000" b="1" kern="1200" dirty="0" smtClean="0">
              <a:latin typeface="標楷體" pitchFamily="65" charset="-120"/>
              <a:ea typeface="標楷體" pitchFamily="65" charset="-120"/>
            </a:rPr>
            <a:t>孩子學習什麼事情最投入</a:t>
          </a:r>
          <a:r>
            <a:rPr lang="en-US" altLang="zh-TW" sz="3000" b="1" kern="1200" dirty="0" smtClean="0">
              <a:latin typeface="標楷體" pitchFamily="65" charset="-120"/>
              <a:ea typeface="標楷體" pitchFamily="65" charset="-120"/>
            </a:rPr>
            <a:t>?</a:t>
          </a:r>
          <a:endParaRPr lang="zh-TW" altLang="en-US" sz="3000" b="1" kern="1200" dirty="0" smtClean="0">
            <a:latin typeface="標楷體" pitchFamily="65" charset="-120"/>
            <a:ea typeface="標楷體" pitchFamily="65" charset="-120"/>
          </a:endParaRPr>
        </a:p>
      </dsp:txBody>
      <dsp:txXfrm>
        <a:off x="26198" y="572633"/>
        <a:ext cx="6582685" cy="484272"/>
      </dsp:txXfrm>
    </dsp:sp>
    <dsp:sp modelId="{C45F3CCC-73D7-4F6F-ACD7-E5EDC87718F1}">
      <dsp:nvSpPr>
        <dsp:cNvPr id="0" name=""/>
        <dsp:cNvSpPr/>
      </dsp:nvSpPr>
      <dsp:spPr>
        <a:xfrm>
          <a:off x="0" y="1092540"/>
          <a:ext cx="6635081" cy="536668"/>
        </a:xfrm>
        <a:prstGeom prst="roundRect">
          <a:avLst/>
        </a:prstGeom>
        <a:solidFill>
          <a:srgbClr val="92D050"/>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TW" altLang="en-US" sz="3000" b="1" kern="1200" dirty="0" smtClean="0">
              <a:latin typeface="標楷體" pitchFamily="65" charset="-120"/>
              <a:ea typeface="標楷體" pitchFamily="65" charset="-120"/>
            </a:rPr>
            <a:t>孩子平時或假日最常做什麼</a:t>
          </a:r>
          <a:r>
            <a:rPr lang="en-US" altLang="zh-TW" sz="3000" b="1" kern="1200" dirty="0" smtClean="0">
              <a:latin typeface="標楷體" pitchFamily="65" charset="-120"/>
              <a:ea typeface="標楷體" pitchFamily="65" charset="-120"/>
            </a:rPr>
            <a:t>?</a:t>
          </a:r>
          <a:endParaRPr lang="zh-TW" altLang="en-US" sz="3000" b="1" kern="1200" dirty="0" smtClean="0">
            <a:latin typeface="標楷體" pitchFamily="65" charset="-120"/>
            <a:ea typeface="標楷體" pitchFamily="65" charset="-120"/>
          </a:endParaRPr>
        </a:p>
      </dsp:txBody>
      <dsp:txXfrm>
        <a:off x="26198" y="1118738"/>
        <a:ext cx="6582685" cy="484272"/>
      </dsp:txXfrm>
    </dsp:sp>
    <dsp:sp modelId="{38108298-CC56-45EB-B0D4-4A2AC5899CC4}">
      <dsp:nvSpPr>
        <dsp:cNvPr id="0" name=""/>
        <dsp:cNvSpPr/>
      </dsp:nvSpPr>
      <dsp:spPr>
        <a:xfrm>
          <a:off x="0" y="1649766"/>
          <a:ext cx="6635081" cy="536668"/>
        </a:xfrm>
        <a:prstGeom prst="roundRect">
          <a:avLst/>
        </a:prstGeom>
        <a:solidFill>
          <a:srgbClr val="00B0F0"/>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marR="0" lvl="0" indent="0" algn="ctr" defTabSz="1333500" eaLnBrk="1" fontAlgn="auto" latinLnBrk="0" hangingPunct="1">
            <a:lnSpc>
              <a:spcPct val="90000"/>
            </a:lnSpc>
            <a:spcBef>
              <a:spcPct val="0"/>
            </a:spcBef>
            <a:spcAft>
              <a:spcPct val="35000"/>
            </a:spcAft>
            <a:buClrTx/>
            <a:buSzTx/>
            <a:buFontTx/>
            <a:buNone/>
            <a:tabLst/>
            <a:defRPr/>
          </a:pPr>
          <a:r>
            <a:rPr lang="zh-TW" altLang="en-US" sz="3000" b="1" kern="1200" dirty="0" smtClean="0">
              <a:latin typeface="標楷體" pitchFamily="65" charset="-120"/>
              <a:ea typeface="標楷體" pitchFamily="65" charset="-120"/>
            </a:rPr>
            <a:t>我最常和孩子一起做什麼</a:t>
          </a:r>
          <a:r>
            <a:rPr lang="en-US" altLang="zh-TW" sz="3000" b="1" kern="1200" dirty="0" smtClean="0">
              <a:latin typeface="標楷體" pitchFamily="65" charset="-120"/>
              <a:ea typeface="標楷體" pitchFamily="65" charset="-120"/>
            </a:rPr>
            <a:t>?</a:t>
          </a:r>
          <a:endParaRPr lang="zh-TW" altLang="en-US" sz="3000" b="1" kern="1200" dirty="0" smtClean="0">
            <a:latin typeface="標楷體" pitchFamily="65" charset="-120"/>
            <a:ea typeface="標楷體" pitchFamily="65" charset="-120"/>
          </a:endParaRPr>
        </a:p>
      </dsp:txBody>
      <dsp:txXfrm>
        <a:off x="26198" y="1675964"/>
        <a:ext cx="6582685" cy="484272"/>
      </dsp:txXfrm>
    </dsp:sp>
    <dsp:sp modelId="{454EC84D-4CF0-4536-9837-8CE7BC73E602}">
      <dsp:nvSpPr>
        <dsp:cNvPr id="0" name=""/>
        <dsp:cNvSpPr/>
      </dsp:nvSpPr>
      <dsp:spPr>
        <a:xfrm>
          <a:off x="0" y="2185081"/>
          <a:ext cx="6635081" cy="536668"/>
        </a:xfrm>
        <a:prstGeom prst="roundRect">
          <a:avLst/>
        </a:prstGeom>
        <a:solidFill>
          <a:srgbClr val="CC3399"/>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zh-TW" altLang="en-US" sz="3000" b="1" kern="1200" dirty="0" smtClean="0">
              <a:latin typeface="標楷體" pitchFamily="65" charset="-120"/>
              <a:ea typeface="標楷體" pitchFamily="65" charset="-120"/>
            </a:rPr>
            <a:t>孩子未來最想從事的工作</a:t>
          </a:r>
          <a:r>
            <a:rPr lang="en-US" altLang="zh-TW" sz="3000" b="1" kern="1200" dirty="0" smtClean="0">
              <a:latin typeface="標楷體" pitchFamily="65" charset="-120"/>
              <a:ea typeface="標楷體" pitchFamily="65" charset="-120"/>
            </a:rPr>
            <a:t>?</a:t>
          </a:r>
          <a:endParaRPr lang="zh-TW" altLang="en-US" sz="3000" b="1" kern="1200" dirty="0">
            <a:latin typeface="標楷體" pitchFamily="65" charset="-120"/>
            <a:ea typeface="標楷體" pitchFamily="65" charset="-120"/>
          </a:endParaRPr>
        </a:p>
      </dsp:txBody>
      <dsp:txXfrm>
        <a:off x="26198" y="2211279"/>
        <a:ext cx="6582685" cy="4842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493F36-ADC8-48EC-A6B2-40FE53CECDD2}">
      <dsp:nvSpPr>
        <dsp:cNvPr id="0" name=""/>
        <dsp:cNvSpPr/>
      </dsp:nvSpPr>
      <dsp:spPr>
        <a:xfrm>
          <a:off x="0" y="50"/>
          <a:ext cx="6779097" cy="473228"/>
        </a:xfrm>
        <a:prstGeom prst="roundRect">
          <a:avLst/>
        </a:prstGeom>
        <a:solidFill>
          <a:srgbClr val="C00000"/>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標楷體" pitchFamily="65" charset="-120"/>
              <a:ea typeface="標楷體" pitchFamily="65" charset="-120"/>
            </a:rPr>
            <a:t>孩子的性向、興趣與能力如何發掘</a:t>
          </a:r>
          <a:r>
            <a:rPr lang="en-US" altLang="zh-TW" sz="2800" b="1" kern="1200" dirty="0" smtClean="0">
              <a:latin typeface="標楷體" pitchFamily="65" charset="-120"/>
              <a:ea typeface="標楷體" pitchFamily="65" charset="-120"/>
            </a:rPr>
            <a:t>?</a:t>
          </a:r>
          <a:endParaRPr lang="zh-TW" altLang="en-US" sz="2800" b="1" kern="1200" dirty="0">
            <a:latin typeface="標楷體" pitchFamily="65" charset="-120"/>
            <a:ea typeface="標楷體" pitchFamily="65" charset="-120"/>
          </a:endParaRPr>
        </a:p>
      </dsp:txBody>
      <dsp:txXfrm>
        <a:off x="23101" y="23151"/>
        <a:ext cx="6732895" cy="427026"/>
      </dsp:txXfrm>
    </dsp:sp>
    <dsp:sp modelId="{F4536191-2338-4709-A7BA-6E9368412D05}">
      <dsp:nvSpPr>
        <dsp:cNvPr id="0" name=""/>
        <dsp:cNvSpPr/>
      </dsp:nvSpPr>
      <dsp:spPr>
        <a:xfrm>
          <a:off x="0" y="482138"/>
          <a:ext cx="6779097" cy="473228"/>
        </a:xfrm>
        <a:prstGeom prst="roundRect">
          <a:avLst/>
        </a:prstGeom>
        <a:solidFill>
          <a:srgbClr val="FFC000"/>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標楷體" pitchFamily="65" charset="-120"/>
              <a:ea typeface="標楷體" pitchFamily="65" charset="-120"/>
            </a:rPr>
            <a:t>性向、興趣、能力與生涯抉擇的關係</a:t>
          </a:r>
          <a:r>
            <a:rPr lang="en-US" altLang="zh-TW" sz="2800" b="1" kern="1200" dirty="0" smtClean="0">
              <a:latin typeface="標楷體" pitchFamily="65" charset="-120"/>
              <a:ea typeface="標楷體" pitchFamily="65" charset="-120"/>
            </a:rPr>
            <a:t>?</a:t>
          </a:r>
          <a:endParaRPr lang="zh-TW" altLang="en-US" sz="2800" kern="1200" dirty="0"/>
        </a:p>
      </dsp:txBody>
      <dsp:txXfrm>
        <a:off x="23101" y="505239"/>
        <a:ext cx="6732895" cy="427026"/>
      </dsp:txXfrm>
    </dsp:sp>
    <dsp:sp modelId="{C45F3CCC-73D7-4F6F-ACD7-E5EDC87718F1}">
      <dsp:nvSpPr>
        <dsp:cNvPr id="0" name=""/>
        <dsp:cNvSpPr/>
      </dsp:nvSpPr>
      <dsp:spPr>
        <a:xfrm>
          <a:off x="0" y="964226"/>
          <a:ext cx="6779097" cy="473228"/>
        </a:xfrm>
        <a:prstGeom prst="roundRect">
          <a:avLst/>
        </a:prstGeom>
        <a:solidFill>
          <a:srgbClr val="92D050"/>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b="1" kern="1200" smtClean="0">
              <a:latin typeface="標楷體" pitchFamily="65" charset="-120"/>
              <a:ea typeface="標楷體" pitchFamily="65" charset="-120"/>
            </a:rPr>
            <a:t>我們可以提供孩子哪些學習資源</a:t>
          </a:r>
          <a:r>
            <a:rPr lang="en-US" altLang="zh-TW" sz="2800" b="1" kern="1200" smtClean="0">
              <a:latin typeface="標楷體" pitchFamily="65" charset="-120"/>
              <a:ea typeface="標楷體" pitchFamily="65" charset="-120"/>
            </a:rPr>
            <a:t>?</a:t>
          </a:r>
          <a:endParaRPr lang="zh-TW" altLang="en-US" sz="2800" b="1" kern="1200" dirty="0">
            <a:latin typeface="標楷體" pitchFamily="65" charset="-120"/>
            <a:ea typeface="標楷體" pitchFamily="65" charset="-120"/>
          </a:endParaRPr>
        </a:p>
      </dsp:txBody>
      <dsp:txXfrm>
        <a:off x="23101" y="987327"/>
        <a:ext cx="6732895" cy="427026"/>
      </dsp:txXfrm>
    </dsp:sp>
    <dsp:sp modelId="{38108298-CC56-45EB-B0D4-4A2AC5899CC4}">
      <dsp:nvSpPr>
        <dsp:cNvPr id="0" name=""/>
        <dsp:cNvSpPr/>
      </dsp:nvSpPr>
      <dsp:spPr>
        <a:xfrm>
          <a:off x="0" y="1446313"/>
          <a:ext cx="6779097" cy="473228"/>
        </a:xfrm>
        <a:prstGeom prst="roundRect">
          <a:avLst/>
        </a:prstGeom>
        <a:solidFill>
          <a:srgbClr val="00B0F0"/>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標楷體" pitchFamily="65" charset="-120"/>
              <a:ea typeface="標楷體" pitchFamily="65" charset="-120"/>
            </a:rPr>
            <a:t>我們能提供哪些多元的試探機會</a:t>
          </a:r>
          <a:r>
            <a:rPr lang="en-US" altLang="zh-TW" sz="2800" b="1" kern="1200" dirty="0" smtClean="0">
              <a:latin typeface="標楷體" pitchFamily="65" charset="-120"/>
              <a:ea typeface="標楷體" pitchFamily="65" charset="-120"/>
            </a:rPr>
            <a:t>?</a:t>
          </a:r>
          <a:endParaRPr lang="zh-TW" altLang="en-US" sz="2800" b="1" kern="1200" dirty="0">
            <a:latin typeface="標楷體" pitchFamily="65" charset="-120"/>
            <a:ea typeface="標楷體" pitchFamily="65" charset="-120"/>
          </a:endParaRPr>
        </a:p>
      </dsp:txBody>
      <dsp:txXfrm>
        <a:off x="23101" y="1469414"/>
        <a:ext cx="6732895" cy="427026"/>
      </dsp:txXfrm>
    </dsp:sp>
    <dsp:sp modelId="{454EC84D-4CF0-4536-9837-8CE7BC73E602}">
      <dsp:nvSpPr>
        <dsp:cNvPr id="0" name=""/>
        <dsp:cNvSpPr/>
      </dsp:nvSpPr>
      <dsp:spPr>
        <a:xfrm>
          <a:off x="0" y="1928401"/>
          <a:ext cx="6779097" cy="473228"/>
        </a:xfrm>
        <a:prstGeom prst="roundRect">
          <a:avLst/>
        </a:prstGeom>
        <a:solidFill>
          <a:srgbClr val="E78712"/>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TW" altLang="en-US" sz="2800" b="1" kern="1200" dirty="0" smtClean="0">
              <a:latin typeface="標楷體" pitchFamily="65" charset="-120"/>
              <a:ea typeface="標楷體" pitchFamily="65" charset="-120"/>
            </a:rPr>
            <a:t>孩子國中畢業以後可以有哪些選擇</a:t>
          </a:r>
          <a:r>
            <a:rPr lang="en-US" altLang="zh-TW" sz="2800" b="1" kern="1200" dirty="0" smtClean="0">
              <a:latin typeface="標楷體" pitchFamily="65" charset="-120"/>
              <a:ea typeface="標楷體" pitchFamily="65" charset="-120"/>
            </a:rPr>
            <a:t>?</a:t>
          </a:r>
          <a:endParaRPr lang="zh-TW" altLang="en-US" sz="2800" b="1" kern="1200" dirty="0" smtClean="0">
            <a:latin typeface="標楷體" pitchFamily="65" charset="-120"/>
            <a:ea typeface="標楷體" pitchFamily="65" charset="-120"/>
          </a:endParaRPr>
        </a:p>
      </dsp:txBody>
      <dsp:txXfrm>
        <a:off x="23101" y="1951502"/>
        <a:ext cx="6732895" cy="427026"/>
      </dsp:txXfrm>
    </dsp:sp>
    <dsp:sp modelId="{DAA5CC1F-4C5E-4CFB-830D-C738A8821A76}">
      <dsp:nvSpPr>
        <dsp:cNvPr id="0" name=""/>
        <dsp:cNvSpPr/>
      </dsp:nvSpPr>
      <dsp:spPr>
        <a:xfrm>
          <a:off x="0" y="2410488"/>
          <a:ext cx="6779097" cy="473228"/>
        </a:xfrm>
        <a:prstGeom prst="roundRect">
          <a:avLst/>
        </a:prstGeom>
        <a:solidFill>
          <a:srgbClr val="3D79C2"/>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TW" altLang="en-US" sz="2800" b="1" kern="1200" dirty="0" smtClean="0">
              <a:latin typeface="標楷體" pitchFamily="65" charset="-120"/>
              <a:ea typeface="標楷體" pitchFamily="65" charset="-120"/>
            </a:rPr>
            <a:t>我瞭解社會變動的趨勢</a:t>
          </a:r>
          <a:r>
            <a:rPr lang="en-US" altLang="zh-TW" sz="2800" b="1" kern="1200" dirty="0" smtClean="0">
              <a:latin typeface="標楷體" pitchFamily="65" charset="-120"/>
              <a:ea typeface="標楷體" pitchFamily="65" charset="-120"/>
            </a:rPr>
            <a:t>?</a:t>
          </a:r>
          <a:endParaRPr lang="zh-TW" altLang="en-US" sz="2800" b="1" kern="1200" dirty="0" smtClean="0">
            <a:latin typeface="標楷體" pitchFamily="65" charset="-120"/>
            <a:ea typeface="標楷體" pitchFamily="65" charset="-120"/>
          </a:endParaRPr>
        </a:p>
      </dsp:txBody>
      <dsp:txXfrm>
        <a:off x="23101" y="2433589"/>
        <a:ext cx="6732895" cy="4270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14BC18-6F9A-4AEC-A8EC-D16895436963}">
      <dsp:nvSpPr>
        <dsp:cNvPr id="0" name=""/>
        <dsp:cNvSpPr/>
      </dsp:nvSpPr>
      <dsp:spPr>
        <a:xfrm>
          <a:off x="2409694" y="1643341"/>
          <a:ext cx="2008528" cy="2008528"/>
        </a:xfrm>
        <a:prstGeom prst="gear9">
          <a:avLst/>
        </a:prstGeom>
        <a:solidFill>
          <a:srgbClr val="92D050"/>
        </a:solidFill>
        <a:ln w="38100" cap="rnd"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lvl="0" algn="ctr" defTabSz="2044700">
            <a:lnSpc>
              <a:spcPct val="90000"/>
            </a:lnSpc>
            <a:spcBef>
              <a:spcPct val="0"/>
            </a:spcBef>
            <a:spcAft>
              <a:spcPct val="35000"/>
            </a:spcAft>
          </a:pPr>
          <a:r>
            <a:rPr lang="zh-TW" altLang="en-US" sz="4600" kern="1200" dirty="0" smtClean="0">
              <a:solidFill>
                <a:schemeClr val="tx1"/>
              </a:solidFill>
              <a:latin typeface="標楷體" pitchFamily="65" charset="-120"/>
              <a:ea typeface="標楷體" pitchFamily="65" charset="-120"/>
            </a:rPr>
            <a:t>學生</a:t>
          </a:r>
          <a:endParaRPr lang="zh-TW" altLang="en-US" sz="4600" kern="1200" dirty="0">
            <a:solidFill>
              <a:schemeClr val="tx1"/>
            </a:solidFill>
            <a:latin typeface="標楷體" pitchFamily="65" charset="-120"/>
            <a:ea typeface="標楷體" pitchFamily="65" charset="-120"/>
          </a:endParaRPr>
        </a:p>
      </dsp:txBody>
      <dsp:txXfrm>
        <a:off x="2813497" y="2113829"/>
        <a:ext cx="1200922" cy="1032425"/>
      </dsp:txXfrm>
    </dsp:sp>
    <dsp:sp modelId="{D105F10A-51D5-4D3B-B1A0-3A14020FD9B7}">
      <dsp:nvSpPr>
        <dsp:cNvPr id="0" name=""/>
        <dsp:cNvSpPr/>
      </dsp:nvSpPr>
      <dsp:spPr>
        <a:xfrm>
          <a:off x="1241096" y="1168598"/>
          <a:ext cx="1460748" cy="1460748"/>
        </a:xfrm>
        <a:prstGeom prst="gear6">
          <a:avLst/>
        </a:prstGeom>
        <a:solidFill>
          <a:srgbClr val="00B0F0"/>
        </a:solidFill>
        <a:ln w="38100" cap="rnd"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TW" altLang="en-US" sz="2800" b="1" kern="1200" dirty="0" smtClean="0">
              <a:solidFill>
                <a:schemeClr val="tx1"/>
              </a:solidFill>
              <a:latin typeface="標楷體" pitchFamily="65" charset="-120"/>
              <a:ea typeface="標楷體" pitchFamily="65" charset="-120"/>
            </a:rPr>
            <a:t>家長</a:t>
          </a:r>
          <a:endParaRPr lang="zh-TW" altLang="en-US" sz="2800" b="1" kern="1200" dirty="0">
            <a:solidFill>
              <a:schemeClr val="tx1"/>
            </a:solidFill>
            <a:latin typeface="標楷體" pitchFamily="65" charset="-120"/>
            <a:ea typeface="標楷體" pitchFamily="65" charset="-120"/>
          </a:endParaRPr>
        </a:p>
      </dsp:txBody>
      <dsp:txXfrm>
        <a:off x="1608844" y="1538568"/>
        <a:ext cx="725252" cy="720808"/>
      </dsp:txXfrm>
    </dsp:sp>
    <dsp:sp modelId="{FF1FAC84-064E-49BA-9CD8-6DBD84D94F14}">
      <dsp:nvSpPr>
        <dsp:cNvPr id="0" name=""/>
        <dsp:cNvSpPr/>
      </dsp:nvSpPr>
      <dsp:spPr>
        <a:xfrm rot="20700000">
          <a:off x="2059264" y="160831"/>
          <a:ext cx="1431234" cy="1431234"/>
        </a:xfrm>
        <a:prstGeom prst="gear6">
          <a:avLst/>
        </a:prstGeom>
        <a:solidFill>
          <a:srgbClr val="FFC000"/>
        </a:solidFill>
        <a:ln w="15875" cap="rnd" cmpd="sng" algn="ctr">
          <a:solidFill>
            <a:srgbClr val="FF66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TW" altLang="en-US" sz="2800" b="1" kern="1200" dirty="0" smtClean="0">
              <a:solidFill>
                <a:schemeClr val="tx1"/>
              </a:solidFill>
              <a:latin typeface="標楷體" pitchFamily="65" charset="-120"/>
              <a:ea typeface="標楷體" pitchFamily="65" charset="-120"/>
            </a:rPr>
            <a:t>重要他人</a:t>
          </a:r>
          <a:endParaRPr lang="zh-TW" altLang="en-US" sz="2800" b="1" kern="1200" dirty="0">
            <a:solidFill>
              <a:schemeClr val="tx1"/>
            </a:solidFill>
            <a:latin typeface="標楷體" pitchFamily="65" charset="-120"/>
            <a:ea typeface="標楷體" pitchFamily="65" charset="-120"/>
          </a:endParaRPr>
        </a:p>
      </dsp:txBody>
      <dsp:txXfrm rot="-20700000">
        <a:off x="2373175" y="474743"/>
        <a:ext cx="803411" cy="803411"/>
      </dsp:txXfrm>
    </dsp:sp>
    <dsp:sp modelId="{F24AAD2B-BF64-4451-B2DA-F9A32DACBA19}">
      <dsp:nvSpPr>
        <dsp:cNvPr id="0" name=""/>
        <dsp:cNvSpPr/>
      </dsp:nvSpPr>
      <dsp:spPr>
        <a:xfrm>
          <a:off x="2249389" y="1343578"/>
          <a:ext cx="2570916" cy="2570916"/>
        </a:xfrm>
        <a:prstGeom prst="circularArrow">
          <a:avLst>
            <a:gd name="adj1" fmla="val 4688"/>
            <a:gd name="adj2" fmla="val 299029"/>
            <a:gd name="adj3" fmla="val 2501810"/>
            <a:gd name="adj4" fmla="val 15892554"/>
            <a:gd name="adj5" fmla="val 5469"/>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sp>
    <dsp:sp modelId="{D571822E-360D-43D3-86E3-A75DAD1CD3A5}">
      <dsp:nvSpPr>
        <dsp:cNvPr id="0" name=""/>
        <dsp:cNvSpPr/>
      </dsp:nvSpPr>
      <dsp:spPr>
        <a:xfrm>
          <a:off x="982400" y="847717"/>
          <a:ext cx="1867931" cy="1867931"/>
        </a:xfrm>
        <a:prstGeom prst="leftCircularArrow">
          <a:avLst>
            <a:gd name="adj1" fmla="val 6452"/>
            <a:gd name="adj2" fmla="val 429999"/>
            <a:gd name="adj3" fmla="val 10489124"/>
            <a:gd name="adj4" fmla="val 14837806"/>
            <a:gd name="adj5" fmla="val 7527"/>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sp>
    <dsp:sp modelId="{68271545-1811-4712-A500-FC0FC419A452}">
      <dsp:nvSpPr>
        <dsp:cNvPr id="0" name=""/>
        <dsp:cNvSpPr/>
      </dsp:nvSpPr>
      <dsp:spPr>
        <a:xfrm>
          <a:off x="1728204" y="-150335"/>
          <a:ext cx="2014006" cy="2014006"/>
        </a:xfrm>
        <a:prstGeom prst="circularArrow">
          <a:avLst>
            <a:gd name="adj1" fmla="val 5984"/>
            <a:gd name="adj2" fmla="val 394124"/>
            <a:gd name="adj3" fmla="val 13313824"/>
            <a:gd name="adj4" fmla="val 10508221"/>
            <a:gd name="adj5" fmla="val 6981"/>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677E87-26A6-494D-868C-753FD46EBD0E}">
      <dsp:nvSpPr>
        <dsp:cNvPr id="0" name=""/>
        <dsp:cNvSpPr/>
      </dsp:nvSpPr>
      <dsp:spPr>
        <a:xfrm>
          <a:off x="-261889" y="-79461"/>
          <a:ext cx="3657599" cy="3838614"/>
        </a:xfrm>
        <a:prstGeom prst="pie">
          <a:avLst>
            <a:gd name="adj1" fmla="val 5400000"/>
            <a:gd name="adj2" fmla="val 16200000"/>
          </a:avLst>
        </a:prstGeom>
        <a:solidFill>
          <a:srgbClr val="0066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A308B9-DF61-4F2D-8CE5-B3FD3F616E85}">
      <dsp:nvSpPr>
        <dsp:cNvPr id="0" name=""/>
        <dsp:cNvSpPr/>
      </dsp:nvSpPr>
      <dsp:spPr>
        <a:xfrm>
          <a:off x="1149512" y="-65434"/>
          <a:ext cx="5792368" cy="3788468"/>
        </a:xfrm>
        <a:prstGeom prst="rect">
          <a:avLst/>
        </a:prstGeom>
        <a:solidFill>
          <a:srgbClr val="006600"/>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lvl="0" algn="l" defTabSz="1733550">
            <a:lnSpc>
              <a:spcPct val="90000"/>
            </a:lnSpc>
            <a:spcBef>
              <a:spcPct val="0"/>
            </a:spcBef>
            <a:spcAft>
              <a:spcPct val="35000"/>
            </a:spcAft>
          </a:pPr>
          <a:r>
            <a:rPr lang="zh-TW" altLang="en-US" sz="3900" kern="1200" dirty="0" smtClean="0">
              <a:solidFill>
                <a:schemeClr val="bg1"/>
              </a:solidFill>
            </a:rPr>
            <a:t>師</a:t>
          </a:r>
          <a:endParaRPr lang="zh-TW" altLang="en-US" sz="3900" kern="1200" dirty="0">
            <a:solidFill>
              <a:schemeClr val="bg1"/>
            </a:solidFill>
          </a:endParaRPr>
        </a:p>
      </dsp:txBody>
      <dsp:txXfrm>
        <a:off x="1149512" y="-65434"/>
        <a:ext cx="2896184" cy="1136543"/>
      </dsp:txXfrm>
    </dsp:sp>
    <dsp:sp modelId="{91A15CB5-7F5A-4E48-AB84-14FA0617F8E3}">
      <dsp:nvSpPr>
        <dsp:cNvPr id="0" name=""/>
        <dsp:cNvSpPr/>
      </dsp:nvSpPr>
      <dsp:spPr>
        <a:xfrm>
          <a:off x="80053" y="1180991"/>
          <a:ext cx="2377437" cy="2511572"/>
        </a:xfrm>
        <a:prstGeom prst="pie">
          <a:avLst>
            <a:gd name="adj1" fmla="val 5400000"/>
            <a:gd name="adj2" fmla="val 16200000"/>
          </a:avLst>
        </a:prstGeom>
        <a:solidFill>
          <a:srgbClr val="00B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0AF92E-9C8A-4C40-96C9-DC7FA2D26250}">
      <dsp:nvSpPr>
        <dsp:cNvPr id="0" name=""/>
        <dsp:cNvSpPr/>
      </dsp:nvSpPr>
      <dsp:spPr>
        <a:xfrm>
          <a:off x="1163194" y="1105182"/>
          <a:ext cx="5765003" cy="2552417"/>
        </a:xfrm>
        <a:prstGeom prst="rect">
          <a:avLst/>
        </a:prstGeom>
        <a:solidFill>
          <a:srgbClr val="00B050">
            <a:alpha val="90000"/>
          </a:srgb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lvl="0" algn="l" defTabSz="1733550">
            <a:lnSpc>
              <a:spcPct val="90000"/>
            </a:lnSpc>
            <a:spcBef>
              <a:spcPct val="0"/>
            </a:spcBef>
            <a:spcAft>
              <a:spcPct val="35000"/>
            </a:spcAft>
          </a:pPr>
          <a:r>
            <a:rPr lang="zh-TW" altLang="en-US" sz="3900" kern="1200" dirty="0" smtClean="0"/>
            <a:t>親</a:t>
          </a:r>
          <a:endParaRPr lang="zh-TW" altLang="en-US" sz="3900" kern="1200" dirty="0"/>
        </a:p>
      </dsp:txBody>
      <dsp:txXfrm>
        <a:off x="1163194" y="1105182"/>
        <a:ext cx="2882501" cy="1178038"/>
      </dsp:txXfrm>
    </dsp:sp>
    <dsp:sp modelId="{D11ACFDE-20D9-462F-9D9E-A12179A3EDD8}">
      <dsp:nvSpPr>
        <dsp:cNvPr id="0" name=""/>
        <dsp:cNvSpPr/>
      </dsp:nvSpPr>
      <dsp:spPr>
        <a:xfrm>
          <a:off x="577742" y="2437120"/>
          <a:ext cx="1097278" cy="1189285"/>
        </a:xfrm>
        <a:prstGeom prst="pie">
          <a:avLst>
            <a:gd name="adj1" fmla="val 5400000"/>
            <a:gd name="adj2" fmla="val 16200000"/>
          </a:avLst>
        </a:prstGeom>
        <a:solidFill>
          <a:srgbClr val="66FF33"/>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3F47E8-9FF8-40AA-936F-B1E421C6B02C}">
      <dsp:nvSpPr>
        <dsp:cNvPr id="0" name=""/>
        <dsp:cNvSpPr/>
      </dsp:nvSpPr>
      <dsp:spPr>
        <a:xfrm>
          <a:off x="1180488" y="2387067"/>
          <a:ext cx="5670306" cy="1267093"/>
        </a:xfrm>
        <a:prstGeom prst="rect">
          <a:avLst/>
        </a:prstGeom>
        <a:solidFill>
          <a:srgbClr val="66FF33">
            <a:alpha val="90000"/>
          </a:srgb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lvl="0" algn="l" defTabSz="1733550">
            <a:lnSpc>
              <a:spcPct val="90000"/>
            </a:lnSpc>
            <a:spcBef>
              <a:spcPct val="0"/>
            </a:spcBef>
            <a:spcAft>
              <a:spcPct val="35000"/>
            </a:spcAft>
          </a:pPr>
          <a:r>
            <a:rPr lang="zh-TW" altLang="en-US" sz="3900" kern="1200" dirty="0" smtClean="0"/>
            <a:t>生</a:t>
          </a:r>
          <a:endParaRPr lang="zh-TW" altLang="en-US" sz="3900" kern="1200" dirty="0"/>
        </a:p>
      </dsp:txBody>
      <dsp:txXfrm>
        <a:off x="1180488" y="2387067"/>
        <a:ext cx="2835153" cy="1267093"/>
      </dsp:txXfrm>
    </dsp:sp>
    <dsp:sp modelId="{246A7EE1-A471-4506-9E0C-FB039EDA0FB6}">
      <dsp:nvSpPr>
        <dsp:cNvPr id="0" name=""/>
        <dsp:cNvSpPr/>
      </dsp:nvSpPr>
      <dsp:spPr>
        <a:xfrm>
          <a:off x="1883226" y="0"/>
          <a:ext cx="4803062" cy="1097282"/>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800100">
            <a:lnSpc>
              <a:spcPct val="90000"/>
            </a:lnSpc>
            <a:spcBef>
              <a:spcPct val="0"/>
            </a:spcBef>
            <a:spcAft>
              <a:spcPct val="15000"/>
            </a:spcAft>
            <a:buChar char="••"/>
          </a:pPr>
          <a:r>
            <a:rPr lang="en-US" altLang="zh-TW" sz="1800" kern="1200" dirty="0" smtClean="0">
              <a:solidFill>
                <a:schemeClr val="bg1"/>
              </a:solidFill>
              <a:latin typeface="微軟正黑體" pitchFamily="34" charset="-120"/>
            </a:rPr>
            <a:t>.</a:t>
          </a:r>
          <a:r>
            <a:rPr lang="zh-TW" altLang="zh-TW" sz="1800" kern="1200" dirty="0" smtClean="0">
              <a:solidFill>
                <a:schemeClr val="bg1"/>
              </a:solidFill>
              <a:latin typeface="微軟正黑體" pitchFamily="34" charset="-120"/>
            </a:rPr>
            <a:t>落實各領域正常教學</a:t>
          </a:r>
          <a:r>
            <a:rPr lang="zh-TW" altLang="en-US" sz="1800" kern="1200" dirty="0" smtClean="0">
              <a:solidFill>
                <a:schemeClr val="bg1"/>
              </a:solidFill>
              <a:latin typeface="微軟正黑體" pitchFamily="34" charset="-120"/>
            </a:rPr>
            <a:t>鼓勵參加生涯教育</a:t>
          </a:r>
          <a:endParaRPr lang="zh-TW" altLang="en-US" sz="1800" kern="1200" dirty="0">
            <a:solidFill>
              <a:schemeClr val="bg1"/>
            </a:solidFill>
          </a:endParaRPr>
        </a:p>
        <a:p>
          <a:pPr marL="171450" lvl="1" indent="-171450" algn="l" defTabSz="800100">
            <a:lnSpc>
              <a:spcPct val="90000"/>
            </a:lnSpc>
            <a:spcBef>
              <a:spcPct val="0"/>
            </a:spcBef>
            <a:spcAft>
              <a:spcPct val="15000"/>
            </a:spcAft>
            <a:buChar char="••"/>
          </a:pPr>
          <a:r>
            <a:rPr lang="zh-TW" altLang="en-US" sz="1800" kern="1200" dirty="0" smtClean="0">
              <a:solidFill>
                <a:schemeClr val="bg1"/>
              </a:solidFill>
            </a:rPr>
            <a:t>協助落實適性輔導  適性入學</a:t>
          </a:r>
          <a:endParaRPr lang="zh-TW" altLang="en-US" sz="1800" kern="1200" dirty="0">
            <a:solidFill>
              <a:schemeClr val="bg1"/>
            </a:solidFill>
          </a:endParaRPr>
        </a:p>
      </dsp:txBody>
      <dsp:txXfrm>
        <a:off x="1883226" y="0"/>
        <a:ext cx="4803062" cy="1097282"/>
      </dsp:txXfrm>
    </dsp:sp>
    <dsp:sp modelId="{A0C25EBD-2C50-498A-B0FE-0412175DE490}">
      <dsp:nvSpPr>
        <dsp:cNvPr id="0" name=""/>
        <dsp:cNvSpPr/>
      </dsp:nvSpPr>
      <dsp:spPr>
        <a:xfrm>
          <a:off x="1892374" y="1141217"/>
          <a:ext cx="5189494" cy="1097278"/>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800100">
            <a:lnSpc>
              <a:spcPct val="90000"/>
            </a:lnSpc>
            <a:spcBef>
              <a:spcPct val="0"/>
            </a:spcBef>
            <a:spcAft>
              <a:spcPct val="15000"/>
            </a:spcAft>
            <a:buChar char="••"/>
          </a:pPr>
          <a:r>
            <a:rPr lang="zh-TW" altLang="en-US" sz="1800" kern="1200" dirty="0" smtClean="0"/>
            <a:t>積極參與學校親師活動陪伴孩子探索自我</a:t>
          </a:r>
          <a:endParaRPr lang="zh-TW" altLang="en-US" sz="1800" kern="1200" dirty="0"/>
        </a:p>
        <a:p>
          <a:pPr marL="171450" lvl="1" indent="-171450" algn="l" defTabSz="800100">
            <a:lnSpc>
              <a:spcPct val="90000"/>
            </a:lnSpc>
            <a:spcBef>
              <a:spcPct val="0"/>
            </a:spcBef>
            <a:spcAft>
              <a:spcPct val="15000"/>
            </a:spcAft>
            <a:buChar char="••"/>
          </a:pPr>
          <a:r>
            <a:rPr lang="zh-TW" altLang="en-US" sz="1800" kern="1200" dirty="0" smtClean="0"/>
            <a:t>親師合作協助孩子建置輔導手冊發展自我</a:t>
          </a:r>
          <a:endParaRPr lang="zh-TW" altLang="en-US" sz="1800" kern="1200" dirty="0"/>
        </a:p>
      </dsp:txBody>
      <dsp:txXfrm>
        <a:off x="1892374" y="1141217"/>
        <a:ext cx="5189494" cy="1097278"/>
      </dsp:txXfrm>
    </dsp:sp>
    <dsp:sp modelId="{8968E3D2-8366-463D-BA43-1F83E8C3C051}">
      <dsp:nvSpPr>
        <dsp:cNvPr id="0" name=""/>
        <dsp:cNvSpPr/>
      </dsp:nvSpPr>
      <dsp:spPr>
        <a:xfrm>
          <a:off x="1872325" y="2328324"/>
          <a:ext cx="4784476" cy="1171773"/>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800100">
            <a:lnSpc>
              <a:spcPct val="90000"/>
            </a:lnSpc>
            <a:spcBef>
              <a:spcPct val="0"/>
            </a:spcBef>
            <a:spcAft>
              <a:spcPct val="15000"/>
            </a:spcAft>
            <a:buChar char="••"/>
          </a:pPr>
          <a:r>
            <a:rPr lang="zh-TW" altLang="en-US" sz="1800" kern="1200" dirty="0" smtClean="0"/>
            <a:t>積極參與各項生涯探索活動發展自我</a:t>
          </a:r>
          <a:endParaRPr lang="zh-TW" altLang="en-US" sz="1800" kern="1200" dirty="0"/>
        </a:p>
        <a:p>
          <a:pPr marL="171450" lvl="1" indent="-171450" algn="l" defTabSz="800100">
            <a:lnSpc>
              <a:spcPct val="90000"/>
            </a:lnSpc>
            <a:spcBef>
              <a:spcPct val="0"/>
            </a:spcBef>
            <a:spcAft>
              <a:spcPct val="15000"/>
            </a:spcAft>
            <a:buChar char="••"/>
          </a:pPr>
          <a:r>
            <a:rPr lang="zh-TW" altLang="en-US" sz="1800" kern="1200" dirty="0" smtClean="0"/>
            <a:t>多元發展發掘興趣適性入學適性揚才</a:t>
          </a:r>
          <a:endParaRPr lang="zh-TW" altLang="en-US" sz="1800" kern="1200" dirty="0"/>
        </a:p>
      </dsp:txBody>
      <dsp:txXfrm>
        <a:off x="1872325" y="2328324"/>
        <a:ext cx="4784476" cy="1171773"/>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p:cNvSpPr>
            <a:spLocks noGrp="1" noChangeArrowheads="1"/>
          </p:cNvSpPr>
          <p:nvPr>
            <p:ph type="hdr" sz="quarter"/>
          </p:nvPr>
        </p:nvSpPr>
        <p:spPr bwMode="auto">
          <a:xfrm>
            <a:off x="0" y="0"/>
            <a:ext cx="4302125"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微軟正黑體"/>
                <a:cs typeface="微軟正黑體"/>
              </a:defRPr>
            </a:lvl1pPr>
          </a:lstStyle>
          <a:p>
            <a:pPr>
              <a:defRPr/>
            </a:pPr>
            <a:endParaRPr lang="en-US" altLang="zh-TW" dirty="0"/>
          </a:p>
        </p:txBody>
      </p:sp>
      <p:sp>
        <p:nvSpPr>
          <p:cNvPr id="155651" name="Rectangle 3"/>
          <p:cNvSpPr>
            <a:spLocks noGrp="1" noChangeArrowheads="1"/>
          </p:cNvSpPr>
          <p:nvPr>
            <p:ph type="dt" sz="quarter" idx="1"/>
          </p:nvPr>
        </p:nvSpPr>
        <p:spPr bwMode="auto">
          <a:xfrm>
            <a:off x="5621338" y="0"/>
            <a:ext cx="4303712"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微軟正黑體"/>
                <a:cs typeface="微軟正黑體"/>
              </a:defRPr>
            </a:lvl1pPr>
          </a:lstStyle>
          <a:p>
            <a:pPr>
              <a:defRPr/>
            </a:pPr>
            <a:fld id="{89A601F2-F7C6-4598-8142-545826B9776B}" type="datetimeFigureOut">
              <a:rPr lang="zh-TW" altLang="en-US"/>
              <a:pPr>
                <a:defRPr/>
              </a:pPr>
              <a:t>2016/9/13</a:t>
            </a:fld>
            <a:endParaRPr lang="en-US" altLang="zh-TW" dirty="0"/>
          </a:p>
        </p:txBody>
      </p:sp>
      <p:sp>
        <p:nvSpPr>
          <p:cNvPr id="155652" name="Rectangle 4"/>
          <p:cNvSpPr>
            <a:spLocks noGrp="1" noChangeArrowheads="1"/>
          </p:cNvSpPr>
          <p:nvPr>
            <p:ph type="ftr" sz="quarter" idx="2"/>
          </p:nvPr>
        </p:nvSpPr>
        <p:spPr bwMode="auto">
          <a:xfrm>
            <a:off x="0" y="6456363"/>
            <a:ext cx="4302125"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微軟正黑體"/>
                <a:cs typeface="微軟正黑體"/>
              </a:defRPr>
            </a:lvl1pPr>
          </a:lstStyle>
          <a:p>
            <a:pPr>
              <a:defRPr/>
            </a:pPr>
            <a:endParaRPr lang="en-US" altLang="zh-TW" dirty="0"/>
          </a:p>
        </p:txBody>
      </p:sp>
      <p:sp>
        <p:nvSpPr>
          <p:cNvPr id="155653" name="Rectangle 5"/>
          <p:cNvSpPr>
            <a:spLocks noGrp="1" noChangeArrowheads="1"/>
          </p:cNvSpPr>
          <p:nvPr>
            <p:ph type="sldNum" sz="quarter" idx="3"/>
          </p:nvPr>
        </p:nvSpPr>
        <p:spPr bwMode="auto">
          <a:xfrm>
            <a:off x="5621338" y="6456363"/>
            <a:ext cx="4303712"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ea typeface="微軟正黑體"/>
                <a:cs typeface="微軟正黑體"/>
              </a:defRPr>
            </a:lvl1pPr>
          </a:lstStyle>
          <a:p>
            <a:pPr>
              <a:defRPr/>
            </a:pPr>
            <a:fld id="{74136AFC-EF47-40D6-B4DB-C5D335E6CEA5}" type="slidenum">
              <a:rPr lang="zh-TW" altLang="en-US"/>
              <a:pPr>
                <a:defRPr/>
              </a:pPr>
              <a:t>‹#›</a:t>
            </a:fld>
            <a:endParaRPr lang="en-US" altLang="zh-TW" dirty="0"/>
          </a:p>
        </p:txBody>
      </p:sp>
    </p:spTree>
    <p:extLst>
      <p:ext uri="{BB962C8B-B14F-4D97-AF65-F5344CB8AC3E}">
        <p14:creationId xmlns:p14="http://schemas.microsoft.com/office/powerpoint/2010/main" val="17420856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4302125" cy="341313"/>
          </a:xfrm>
          <a:prstGeom prst="rect">
            <a:avLst/>
          </a:prstGeom>
        </p:spPr>
        <p:txBody>
          <a:bodyPr vert="horz" lIns="91440" tIns="45720" rIns="91440" bIns="45720" rtlCol="0"/>
          <a:lstStyle>
            <a:lvl1pPr algn="l" eaLnBrk="1" fontAlgn="auto" hangingPunct="1">
              <a:spcBef>
                <a:spcPts val="0"/>
              </a:spcBef>
              <a:spcAft>
                <a:spcPts val="0"/>
              </a:spcAft>
              <a:defRPr kumimoji="0" sz="1200">
                <a:latin typeface="+mn-lt"/>
                <a:ea typeface="+mn-ea"/>
                <a:cs typeface="+mn-cs"/>
              </a:defRPr>
            </a:lvl1pPr>
          </a:lstStyle>
          <a:p>
            <a:pPr>
              <a:defRPr/>
            </a:pPr>
            <a:endParaRPr lang="zh-TW" altLang="en-US"/>
          </a:p>
        </p:txBody>
      </p:sp>
      <p:sp>
        <p:nvSpPr>
          <p:cNvPr id="3" name="日期版面配置區 2"/>
          <p:cNvSpPr>
            <a:spLocks noGrp="1"/>
          </p:cNvSpPr>
          <p:nvPr>
            <p:ph type="dt" idx="1"/>
          </p:nvPr>
        </p:nvSpPr>
        <p:spPr>
          <a:xfrm>
            <a:off x="5621338" y="0"/>
            <a:ext cx="4303712" cy="341313"/>
          </a:xfrm>
          <a:prstGeom prst="rect">
            <a:avLst/>
          </a:prstGeom>
        </p:spPr>
        <p:txBody>
          <a:bodyPr vert="horz" lIns="91440" tIns="45720" rIns="91440" bIns="45720" rtlCol="0"/>
          <a:lstStyle>
            <a:lvl1pPr algn="r" eaLnBrk="1" fontAlgn="auto" hangingPunct="1">
              <a:spcBef>
                <a:spcPts val="0"/>
              </a:spcBef>
              <a:spcAft>
                <a:spcPts val="0"/>
              </a:spcAft>
              <a:defRPr kumimoji="0" sz="1200">
                <a:latin typeface="+mn-lt"/>
                <a:ea typeface="+mn-ea"/>
                <a:cs typeface="+mn-cs"/>
              </a:defRPr>
            </a:lvl1pPr>
          </a:lstStyle>
          <a:p>
            <a:pPr>
              <a:defRPr/>
            </a:pPr>
            <a:fld id="{9F9B30D2-2B43-4A79-BEB2-3935F3CEBBCB}" type="datetimeFigureOut">
              <a:rPr lang="zh-TW" altLang="en-US"/>
              <a:pPr>
                <a:defRPr/>
              </a:pPr>
              <a:t>2016/9/13</a:t>
            </a:fld>
            <a:endParaRPr lang="zh-TW" altLang="en-US"/>
          </a:p>
        </p:txBody>
      </p:sp>
      <p:sp>
        <p:nvSpPr>
          <p:cNvPr id="4" name="投影片圖像版面配置區 3"/>
          <p:cNvSpPr>
            <a:spLocks noGrp="1" noRot="1" noChangeAspect="1"/>
          </p:cNvSpPr>
          <p:nvPr>
            <p:ph type="sldImg" idx="2"/>
          </p:nvPr>
        </p:nvSpPr>
        <p:spPr>
          <a:xfrm>
            <a:off x="2925763" y="850900"/>
            <a:ext cx="4075112" cy="229235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992188" y="3271838"/>
            <a:ext cx="7942262" cy="2674937"/>
          </a:xfrm>
          <a:prstGeom prst="rect">
            <a:avLst/>
          </a:prstGeom>
        </p:spPr>
        <p:txBody>
          <a:bodyPr vert="horz" lIns="91440" tIns="45720" rIns="91440" bIns="45720" rtlCol="0"/>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0" y="6456363"/>
            <a:ext cx="4302125" cy="341312"/>
          </a:xfrm>
          <a:prstGeom prst="rect">
            <a:avLst/>
          </a:prstGeom>
        </p:spPr>
        <p:txBody>
          <a:bodyPr vert="horz" lIns="91440" tIns="45720" rIns="91440" bIns="45720" rtlCol="0" anchor="b"/>
          <a:lstStyle>
            <a:lvl1pPr algn="l" eaLnBrk="1" fontAlgn="auto" hangingPunct="1">
              <a:spcBef>
                <a:spcPts val="0"/>
              </a:spcBef>
              <a:spcAft>
                <a:spcPts val="0"/>
              </a:spcAft>
              <a:defRPr kumimoji="0" sz="1200">
                <a:latin typeface="+mn-lt"/>
                <a:ea typeface="+mn-ea"/>
                <a:cs typeface="+mn-cs"/>
              </a:defRPr>
            </a:lvl1pPr>
          </a:lstStyle>
          <a:p>
            <a:pPr>
              <a:defRPr/>
            </a:pPr>
            <a:endParaRPr lang="zh-TW" altLang="en-US"/>
          </a:p>
        </p:txBody>
      </p:sp>
      <p:sp>
        <p:nvSpPr>
          <p:cNvPr id="7" name="投影片編號版面配置區 6"/>
          <p:cNvSpPr>
            <a:spLocks noGrp="1"/>
          </p:cNvSpPr>
          <p:nvPr>
            <p:ph type="sldNum" sz="quarter" idx="5"/>
          </p:nvPr>
        </p:nvSpPr>
        <p:spPr>
          <a:xfrm>
            <a:off x="5621338" y="6456363"/>
            <a:ext cx="4303712" cy="341312"/>
          </a:xfrm>
          <a:prstGeom prst="rect">
            <a:avLst/>
          </a:prstGeom>
        </p:spPr>
        <p:txBody>
          <a:bodyPr vert="horz" lIns="91440" tIns="45720" rIns="91440" bIns="45720" rtlCol="0" anchor="b"/>
          <a:lstStyle>
            <a:lvl1pPr algn="r" eaLnBrk="1" fontAlgn="auto" hangingPunct="1">
              <a:spcBef>
                <a:spcPts val="0"/>
              </a:spcBef>
              <a:spcAft>
                <a:spcPts val="0"/>
              </a:spcAft>
              <a:defRPr kumimoji="0" sz="1200">
                <a:latin typeface="+mn-lt"/>
                <a:ea typeface="+mn-ea"/>
                <a:cs typeface="+mn-cs"/>
              </a:defRPr>
            </a:lvl1pPr>
          </a:lstStyle>
          <a:p>
            <a:pPr>
              <a:defRPr/>
            </a:pPr>
            <a:fld id="{ED3E75E6-62DB-41E5-975C-1F2DA21B7058}" type="slidenum">
              <a:rPr lang="zh-TW" altLang="en-US"/>
              <a:pPr>
                <a:defRPr/>
              </a:pPr>
              <a:t>‹#›</a:t>
            </a:fld>
            <a:endParaRPr lang="zh-TW" altLang="en-US"/>
          </a:p>
        </p:txBody>
      </p:sp>
    </p:spTree>
    <p:extLst>
      <p:ext uri="{BB962C8B-B14F-4D97-AF65-F5344CB8AC3E}">
        <p14:creationId xmlns:p14="http://schemas.microsoft.com/office/powerpoint/2010/main" val="3519600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900" kern="1200">
        <a:solidFill>
          <a:schemeClr val="tx1"/>
        </a:solidFill>
        <a:latin typeface="+mn-lt"/>
        <a:ea typeface="+mn-ea"/>
        <a:cs typeface="+mn-cs"/>
      </a:defRPr>
    </a:lvl1pPr>
    <a:lvl2pPr marL="342900" algn="l" rtl="0" eaLnBrk="0" fontAlgn="base" hangingPunct="0">
      <a:spcBef>
        <a:spcPct val="30000"/>
      </a:spcBef>
      <a:spcAft>
        <a:spcPct val="0"/>
      </a:spcAft>
      <a:defRPr sz="900" kern="1200">
        <a:solidFill>
          <a:schemeClr val="tx1"/>
        </a:solidFill>
        <a:latin typeface="+mn-lt"/>
        <a:ea typeface="+mn-ea"/>
        <a:cs typeface="+mn-cs"/>
      </a:defRPr>
    </a:lvl2pPr>
    <a:lvl3pPr marL="685800" algn="l" rtl="0" eaLnBrk="0" fontAlgn="base" hangingPunct="0">
      <a:spcBef>
        <a:spcPct val="30000"/>
      </a:spcBef>
      <a:spcAft>
        <a:spcPct val="0"/>
      </a:spcAft>
      <a:defRPr sz="900" kern="1200">
        <a:solidFill>
          <a:schemeClr val="tx1"/>
        </a:solidFill>
        <a:latin typeface="+mn-lt"/>
        <a:ea typeface="+mn-ea"/>
        <a:cs typeface="+mn-cs"/>
      </a:defRPr>
    </a:lvl3pPr>
    <a:lvl4pPr marL="1028700" algn="l" rtl="0" eaLnBrk="0" fontAlgn="base" hangingPunct="0">
      <a:spcBef>
        <a:spcPct val="30000"/>
      </a:spcBef>
      <a:spcAft>
        <a:spcPct val="0"/>
      </a:spcAft>
      <a:defRPr sz="900" kern="1200">
        <a:solidFill>
          <a:schemeClr val="tx1"/>
        </a:solidFill>
        <a:latin typeface="+mn-lt"/>
        <a:ea typeface="+mn-ea"/>
        <a:cs typeface="+mn-cs"/>
      </a:defRPr>
    </a:lvl4pPr>
    <a:lvl5pPr marL="1371600" algn="l" rtl="0" eaLnBrk="0" fontAlgn="base" hangingPunct="0">
      <a:spcBef>
        <a:spcPct val="30000"/>
      </a:spcBef>
      <a:spcAft>
        <a:spcPct val="0"/>
      </a:spcAft>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投影片圖像版面配置區 1"/>
          <p:cNvSpPr>
            <a:spLocks noGrp="1" noRot="1" noChangeAspect="1" noTextEdit="1"/>
          </p:cNvSpPr>
          <p:nvPr>
            <p:ph type="sldImg"/>
          </p:nvPr>
        </p:nvSpPr>
        <p:spPr bwMode="auto">
          <a:xfrm>
            <a:off x="2925763" y="850900"/>
            <a:ext cx="4075112" cy="22923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4" name="投影片編號版面配置區 3"/>
          <p:cNvSpPr>
            <a:spLocks noGrp="1"/>
          </p:cNvSpPr>
          <p:nvPr>
            <p:ph type="sldNum" sz="quarter" idx="5"/>
          </p:nvPr>
        </p:nvSpPr>
        <p:spPr/>
        <p:txBody>
          <a:bodyPr/>
          <a:lstStyle/>
          <a:p>
            <a:pPr>
              <a:defRPr/>
            </a:pPr>
            <a:fld id="{AAEACBAF-9DC5-4D39-8CFE-21FF302825F3}" type="slidenum">
              <a:rPr lang="zh-TW" altLang="en-US" smtClean="0"/>
              <a:pPr>
                <a:defRPr/>
              </a:pPr>
              <a:t>4</a:t>
            </a:fld>
            <a:endParaRPr lang="zh-TW" altLang="en-US" dirty="0"/>
          </a:p>
        </p:txBody>
      </p:sp>
    </p:spTree>
    <p:extLst>
      <p:ext uri="{BB962C8B-B14F-4D97-AF65-F5344CB8AC3E}">
        <p14:creationId xmlns:p14="http://schemas.microsoft.com/office/powerpoint/2010/main" val="2821105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投影片圖像版面配置區 1"/>
          <p:cNvSpPr>
            <a:spLocks noGrp="1" noRot="1" noChangeAspect="1" noTextEdit="1"/>
          </p:cNvSpPr>
          <p:nvPr>
            <p:ph type="sldImg"/>
          </p:nvPr>
        </p:nvSpPr>
        <p:spPr bwMode="auto">
          <a:xfrm>
            <a:off x="2925763" y="850900"/>
            <a:ext cx="4075112" cy="22923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4" name="投影片編號版面配置區 3"/>
          <p:cNvSpPr>
            <a:spLocks noGrp="1"/>
          </p:cNvSpPr>
          <p:nvPr>
            <p:ph type="sldNum" sz="quarter" idx="5"/>
          </p:nvPr>
        </p:nvSpPr>
        <p:spPr/>
        <p:txBody>
          <a:bodyPr/>
          <a:lstStyle/>
          <a:p>
            <a:pPr>
              <a:defRPr/>
            </a:pPr>
            <a:fld id="{9383FCA8-AB51-43C2-8A0D-C34AE7EB6AAA}" type="slidenum">
              <a:rPr lang="zh-TW" altLang="en-US" smtClean="0"/>
              <a:pPr>
                <a:defRPr/>
              </a:pPr>
              <a:t>7</a:t>
            </a:fld>
            <a:endParaRPr lang="zh-TW" altLang="en-US" dirty="0"/>
          </a:p>
        </p:txBody>
      </p:sp>
    </p:spTree>
    <p:extLst>
      <p:ext uri="{BB962C8B-B14F-4D97-AF65-F5344CB8AC3E}">
        <p14:creationId xmlns:p14="http://schemas.microsoft.com/office/powerpoint/2010/main" val="2786648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投影片圖像版面配置區 1"/>
          <p:cNvSpPr>
            <a:spLocks noGrp="1" noRot="1" noChangeAspect="1" noTextEdit="1"/>
          </p:cNvSpPr>
          <p:nvPr>
            <p:ph type="sldImg"/>
          </p:nvPr>
        </p:nvSpPr>
        <p:spPr>
          <a:xfrm>
            <a:off x="2698750" y="509588"/>
            <a:ext cx="4530725" cy="2549525"/>
          </a:xfrm>
          <a:ln/>
        </p:spPr>
      </p:sp>
      <p:sp>
        <p:nvSpPr>
          <p:cNvPr id="121859" name="備忘稿版面配置區 2"/>
          <p:cNvSpPr>
            <a:spLocks noGrp="1"/>
          </p:cNvSpPr>
          <p:nvPr>
            <p:ph type="body" idx="1"/>
          </p:nvPr>
        </p:nvSpPr>
        <p:spPr>
          <a:xfrm>
            <a:off x="989883" y="3228705"/>
            <a:ext cx="7946874" cy="30591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lstStyle/>
          <a:p>
            <a:endParaRPr lang="zh-TW" altLang="en-US" smtClean="0"/>
          </a:p>
        </p:txBody>
      </p:sp>
      <p:sp>
        <p:nvSpPr>
          <p:cNvPr id="121860" name="投影片編號版面配置區 3"/>
          <p:cNvSpPr txBox="1">
            <a:spLocks noGrp="1"/>
          </p:cNvSpPr>
          <p:nvPr/>
        </p:nvSpPr>
        <p:spPr bwMode="auto">
          <a:xfrm>
            <a:off x="5621696" y="6456324"/>
            <a:ext cx="4302625" cy="340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nchor="b"/>
          <a:lstStyle>
            <a:lvl1pPr defTabSz="881063" eaLnBrk="0" hangingPunct="0">
              <a:defRPr kumimoji="1" sz="3200">
                <a:solidFill>
                  <a:schemeClr val="tx1"/>
                </a:solidFill>
                <a:latin typeface="Calibri" panose="020F0502020204030204" pitchFamily="34" charset="0"/>
                <a:ea typeface="新細明體" panose="02020500000000000000" pitchFamily="18" charset="-120"/>
              </a:defRPr>
            </a:lvl1pPr>
            <a:lvl2pPr marL="742950" indent="-285750" defTabSz="881063" eaLnBrk="0" hangingPunct="0">
              <a:defRPr kumimoji="1" sz="3200">
                <a:solidFill>
                  <a:schemeClr val="tx1"/>
                </a:solidFill>
                <a:latin typeface="Calibri" panose="020F0502020204030204" pitchFamily="34" charset="0"/>
                <a:ea typeface="新細明體" panose="02020500000000000000" pitchFamily="18" charset="-120"/>
              </a:defRPr>
            </a:lvl2pPr>
            <a:lvl3pPr marL="1143000" indent="-228600" defTabSz="881063" eaLnBrk="0" hangingPunct="0">
              <a:defRPr kumimoji="1" sz="3200">
                <a:solidFill>
                  <a:schemeClr val="tx1"/>
                </a:solidFill>
                <a:latin typeface="Calibri" panose="020F0502020204030204" pitchFamily="34" charset="0"/>
                <a:ea typeface="新細明體" panose="02020500000000000000" pitchFamily="18" charset="-120"/>
              </a:defRPr>
            </a:lvl3pPr>
            <a:lvl4pPr marL="1600200" indent="-228600" defTabSz="881063" eaLnBrk="0" hangingPunct="0">
              <a:defRPr kumimoji="1" sz="3200">
                <a:solidFill>
                  <a:schemeClr val="tx1"/>
                </a:solidFill>
                <a:latin typeface="Calibri" panose="020F0502020204030204" pitchFamily="34" charset="0"/>
                <a:ea typeface="新細明體" panose="02020500000000000000" pitchFamily="18" charset="-120"/>
              </a:defRPr>
            </a:lvl4pPr>
            <a:lvl5pPr marL="2057400" indent="-228600" defTabSz="881063" eaLnBrk="0" hangingPunct="0">
              <a:defRPr kumimoji="1" sz="3200">
                <a:solidFill>
                  <a:schemeClr val="tx1"/>
                </a:solidFill>
                <a:latin typeface="Calibri" panose="020F0502020204030204" pitchFamily="34" charset="0"/>
                <a:ea typeface="新細明體" panose="02020500000000000000" pitchFamily="18" charset="-120"/>
              </a:defRPr>
            </a:lvl5pPr>
            <a:lvl6pPr marL="2514600" indent="-228600" defTabSz="881063"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6pPr>
            <a:lvl7pPr marL="2971800" indent="-228600" defTabSz="881063"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7pPr>
            <a:lvl8pPr marL="3429000" indent="-228600" defTabSz="881063"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8pPr>
            <a:lvl9pPr marL="3886200" indent="-228600" defTabSz="881063"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9pPr>
          </a:lstStyle>
          <a:p>
            <a:pPr algn="r"/>
            <a:fld id="{A6E20D6E-F534-47E0-A964-073432FC508C}" type="slidenum">
              <a:rPr lang="zh-TW" altLang="en-US" sz="1200">
                <a:latin typeface="Arial" panose="020B0604020202020204" pitchFamily="34" charset="0"/>
              </a:rPr>
              <a:pPr algn="r"/>
              <a:t>10</a:t>
            </a:fld>
            <a:endParaRPr lang="en-US" altLang="zh-TW" sz="1200">
              <a:latin typeface="Arial" panose="020B0604020202020204" pitchFamily="34" charset="0"/>
            </a:endParaRPr>
          </a:p>
        </p:txBody>
      </p:sp>
    </p:spTree>
    <p:extLst>
      <p:ext uri="{BB962C8B-B14F-4D97-AF65-F5344CB8AC3E}">
        <p14:creationId xmlns:p14="http://schemas.microsoft.com/office/powerpoint/2010/main" val="2397807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投影片圖像版面配置區 1"/>
          <p:cNvSpPr>
            <a:spLocks noGrp="1" noRot="1" noChangeAspect="1" noTextEdit="1"/>
          </p:cNvSpPr>
          <p:nvPr>
            <p:ph type="sldImg"/>
          </p:nvPr>
        </p:nvSpPr>
        <p:spPr>
          <a:xfrm>
            <a:off x="2698750" y="509588"/>
            <a:ext cx="4530725" cy="2549525"/>
          </a:xfrm>
          <a:ln/>
        </p:spPr>
      </p:sp>
      <p:sp>
        <p:nvSpPr>
          <p:cNvPr id="122883" name="備忘稿版面配置區 2"/>
          <p:cNvSpPr>
            <a:spLocks noGrp="1"/>
          </p:cNvSpPr>
          <p:nvPr>
            <p:ph type="body" idx="1"/>
          </p:nvPr>
        </p:nvSpPr>
        <p:spPr>
          <a:xfrm>
            <a:off x="989883" y="3228705"/>
            <a:ext cx="7946874" cy="30591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lstStyle/>
          <a:p>
            <a:r>
              <a:rPr lang="en-US" altLang="zh-TW" smtClean="0"/>
              <a:t>1.</a:t>
            </a:r>
            <a:r>
              <a:rPr lang="zh-TW" altLang="en-US" smtClean="0"/>
              <a:t>性向指學習潛能、潛在的優勢能力。</a:t>
            </a:r>
            <a:endParaRPr lang="en-US" altLang="zh-TW" smtClean="0"/>
          </a:p>
          <a:p>
            <a:r>
              <a:rPr lang="en-US" altLang="zh-TW" smtClean="0"/>
              <a:t>2.</a:t>
            </a:r>
            <a:r>
              <a:rPr lang="zh-TW" altLang="en-US" smtClean="0"/>
              <a:t>瞭解社會變動的趨勢，可提醒家長職業世界的變動，協助培養孩子面對未來挑戰的能力與信心。</a:t>
            </a:r>
          </a:p>
        </p:txBody>
      </p:sp>
      <p:sp>
        <p:nvSpPr>
          <p:cNvPr id="122884" name="投影片編號版面配置區 3"/>
          <p:cNvSpPr txBox="1">
            <a:spLocks noGrp="1"/>
          </p:cNvSpPr>
          <p:nvPr/>
        </p:nvSpPr>
        <p:spPr bwMode="auto">
          <a:xfrm>
            <a:off x="5621696" y="6456324"/>
            <a:ext cx="4302625" cy="340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nchor="b"/>
          <a:lstStyle>
            <a:lvl1pPr defTabSz="881063" eaLnBrk="0" hangingPunct="0">
              <a:defRPr kumimoji="1" sz="3200">
                <a:solidFill>
                  <a:schemeClr val="tx1"/>
                </a:solidFill>
                <a:latin typeface="Calibri" panose="020F0502020204030204" pitchFamily="34" charset="0"/>
                <a:ea typeface="新細明體" panose="02020500000000000000" pitchFamily="18" charset="-120"/>
              </a:defRPr>
            </a:lvl1pPr>
            <a:lvl2pPr marL="742950" indent="-285750" defTabSz="881063" eaLnBrk="0" hangingPunct="0">
              <a:defRPr kumimoji="1" sz="3200">
                <a:solidFill>
                  <a:schemeClr val="tx1"/>
                </a:solidFill>
                <a:latin typeface="Calibri" panose="020F0502020204030204" pitchFamily="34" charset="0"/>
                <a:ea typeface="新細明體" panose="02020500000000000000" pitchFamily="18" charset="-120"/>
              </a:defRPr>
            </a:lvl2pPr>
            <a:lvl3pPr marL="1143000" indent="-228600" defTabSz="881063" eaLnBrk="0" hangingPunct="0">
              <a:defRPr kumimoji="1" sz="3200">
                <a:solidFill>
                  <a:schemeClr val="tx1"/>
                </a:solidFill>
                <a:latin typeface="Calibri" panose="020F0502020204030204" pitchFamily="34" charset="0"/>
                <a:ea typeface="新細明體" panose="02020500000000000000" pitchFamily="18" charset="-120"/>
              </a:defRPr>
            </a:lvl3pPr>
            <a:lvl4pPr marL="1600200" indent="-228600" defTabSz="881063" eaLnBrk="0" hangingPunct="0">
              <a:defRPr kumimoji="1" sz="3200">
                <a:solidFill>
                  <a:schemeClr val="tx1"/>
                </a:solidFill>
                <a:latin typeface="Calibri" panose="020F0502020204030204" pitchFamily="34" charset="0"/>
                <a:ea typeface="新細明體" panose="02020500000000000000" pitchFamily="18" charset="-120"/>
              </a:defRPr>
            </a:lvl4pPr>
            <a:lvl5pPr marL="2057400" indent="-228600" defTabSz="881063" eaLnBrk="0" hangingPunct="0">
              <a:defRPr kumimoji="1" sz="3200">
                <a:solidFill>
                  <a:schemeClr val="tx1"/>
                </a:solidFill>
                <a:latin typeface="Calibri" panose="020F0502020204030204" pitchFamily="34" charset="0"/>
                <a:ea typeface="新細明體" panose="02020500000000000000" pitchFamily="18" charset="-120"/>
              </a:defRPr>
            </a:lvl5pPr>
            <a:lvl6pPr marL="2514600" indent="-228600" defTabSz="881063"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6pPr>
            <a:lvl7pPr marL="2971800" indent="-228600" defTabSz="881063"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7pPr>
            <a:lvl8pPr marL="3429000" indent="-228600" defTabSz="881063"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8pPr>
            <a:lvl9pPr marL="3886200" indent="-228600" defTabSz="881063"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9pPr>
          </a:lstStyle>
          <a:p>
            <a:pPr algn="r"/>
            <a:fld id="{AA6E16F6-D5DD-43B3-B917-432A0FD8447F}" type="slidenum">
              <a:rPr lang="zh-TW" altLang="en-US" sz="1200">
                <a:latin typeface="Arial" panose="020B0604020202020204" pitchFamily="34" charset="0"/>
              </a:rPr>
              <a:pPr algn="r"/>
              <a:t>11</a:t>
            </a:fld>
            <a:endParaRPr lang="en-US" altLang="zh-TW" sz="1200">
              <a:latin typeface="Arial" panose="020B0604020202020204" pitchFamily="34" charset="0"/>
            </a:endParaRPr>
          </a:p>
        </p:txBody>
      </p:sp>
    </p:spTree>
    <p:extLst>
      <p:ext uri="{BB962C8B-B14F-4D97-AF65-F5344CB8AC3E}">
        <p14:creationId xmlns:p14="http://schemas.microsoft.com/office/powerpoint/2010/main" val="233339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投影片圖像版面配置區 1"/>
          <p:cNvSpPr>
            <a:spLocks noGrp="1" noRot="1" noChangeAspect="1" noTextEdit="1"/>
          </p:cNvSpPr>
          <p:nvPr>
            <p:ph type="sldImg"/>
          </p:nvPr>
        </p:nvSpPr>
        <p:spPr>
          <a:xfrm>
            <a:off x="2698750" y="509588"/>
            <a:ext cx="4530725" cy="2549525"/>
          </a:xfrm>
          <a:ln/>
        </p:spPr>
      </p:sp>
      <p:sp>
        <p:nvSpPr>
          <p:cNvPr id="124931" name="備忘稿版面配置區 2"/>
          <p:cNvSpPr>
            <a:spLocks noGrp="1"/>
          </p:cNvSpPr>
          <p:nvPr>
            <p:ph type="body" idx="1"/>
          </p:nvPr>
        </p:nvSpPr>
        <p:spPr>
          <a:xfrm>
            <a:off x="989883" y="3228705"/>
            <a:ext cx="7946874" cy="30591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lstStyle/>
          <a:p>
            <a:endParaRPr lang="zh-TW" altLang="en-US" smtClean="0"/>
          </a:p>
        </p:txBody>
      </p:sp>
      <p:sp>
        <p:nvSpPr>
          <p:cNvPr id="124932" name="投影片編號版面配置區 3"/>
          <p:cNvSpPr txBox="1">
            <a:spLocks noGrp="1"/>
          </p:cNvSpPr>
          <p:nvPr/>
        </p:nvSpPr>
        <p:spPr bwMode="auto">
          <a:xfrm>
            <a:off x="5621696" y="6456324"/>
            <a:ext cx="4302625" cy="340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nchor="b"/>
          <a:lstStyle>
            <a:lvl1pPr defTabSz="881063" eaLnBrk="0" hangingPunct="0">
              <a:defRPr kumimoji="1" sz="3200">
                <a:solidFill>
                  <a:schemeClr val="tx1"/>
                </a:solidFill>
                <a:latin typeface="Calibri" panose="020F0502020204030204" pitchFamily="34" charset="0"/>
                <a:ea typeface="新細明體" panose="02020500000000000000" pitchFamily="18" charset="-120"/>
              </a:defRPr>
            </a:lvl1pPr>
            <a:lvl2pPr marL="742950" indent="-285750" defTabSz="881063" eaLnBrk="0" hangingPunct="0">
              <a:defRPr kumimoji="1" sz="3200">
                <a:solidFill>
                  <a:schemeClr val="tx1"/>
                </a:solidFill>
                <a:latin typeface="Calibri" panose="020F0502020204030204" pitchFamily="34" charset="0"/>
                <a:ea typeface="新細明體" panose="02020500000000000000" pitchFamily="18" charset="-120"/>
              </a:defRPr>
            </a:lvl2pPr>
            <a:lvl3pPr marL="1143000" indent="-228600" defTabSz="881063" eaLnBrk="0" hangingPunct="0">
              <a:defRPr kumimoji="1" sz="3200">
                <a:solidFill>
                  <a:schemeClr val="tx1"/>
                </a:solidFill>
                <a:latin typeface="Calibri" panose="020F0502020204030204" pitchFamily="34" charset="0"/>
                <a:ea typeface="新細明體" panose="02020500000000000000" pitchFamily="18" charset="-120"/>
              </a:defRPr>
            </a:lvl3pPr>
            <a:lvl4pPr marL="1600200" indent="-228600" defTabSz="881063" eaLnBrk="0" hangingPunct="0">
              <a:defRPr kumimoji="1" sz="3200">
                <a:solidFill>
                  <a:schemeClr val="tx1"/>
                </a:solidFill>
                <a:latin typeface="Calibri" panose="020F0502020204030204" pitchFamily="34" charset="0"/>
                <a:ea typeface="新細明體" panose="02020500000000000000" pitchFamily="18" charset="-120"/>
              </a:defRPr>
            </a:lvl4pPr>
            <a:lvl5pPr marL="2057400" indent="-228600" defTabSz="881063" eaLnBrk="0" hangingPunct="0">
              <a:defRPr kumimoji="1" sz="3200">
                <a:solidFill>
                  <a:schemeClr val="tx1"/>
                </a:solidFill>
                <a:latin typeface="Calibri" panose="020F0502020204030204" pitchFamily="34" charset="0"/>
                <a:ea typeface="新細明體" panose="02020500000000000000" pitchFamily="18" charset="-120"/>
              </a:defRPr>
            </a:lvl5pPr>
            <a:lvl6pPr marL="2514600" indent="-228600" defTabSz="881063"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6pPr>
            <a:lvl7pPr marL="2971800" indent="-228600" defTabSz="881063"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7pPr>
            <a:lvl8pPr marL="3429000" indent="-228600" defTabSz="881063"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8pPr>
            <a:lvl9pPr marL="3886200" indent="-228600" defTabSz="881063"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9pPr>
          </a:lstStyle>
          <a:p>
            <a:pPr algn="r"/>
            <a:fld id="{7C392B21-8E17-426B-9965-68DED00651B2}" type="slidenum">
              <a:rPr lang="zh-TW" altLang="en-US" sz="1200">
                <a:latin typeface="Arial" panose="020B0604020202020204" pitchFamily="34" charset="0"/>
              </a:rPr>
              <a:pPr algn="r"/>
              <a:t>12</a:t>
            </a:fld>
            <a:endParaRPr lang="en-US" altLang="zh-TW" sz="1200">
              <a:latin typeface="Arial" panose="020B0604020202020204" pitchFamily="34" charset="0"/>
            </a:endParaRPr>
          </a:p>
        </p:txBody>
      </p:sp>
    </p:spTree>
    <p:extLst>
      <p:ext uri="{BB962C8B-B14F-4D97-AF65-F5344CB8AC3E}">
        <p14:creationId xmlns:p14="http://schemas.microsoft.com/office/powerpoint/2010/main" val="1049126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xfrm>
            <a:off x="2698750" y="509588"/>
            <a:ext cx="4530725" cy="2549525"/>
          </a:xfrm>
          <a:ln/>
        </p:spPr>
      </p:sp>
      <p:sp>
        <p:nvSpPr>
          <p:cNvPr id="169987" name="Rectangle 3"/>
          <p:cNvSpPr>
            <a:spLocks noGrp="1" noChangeArrowheads="1"/>
          </p:cNvSpPr>
          <p:nvPr>
            <p:ph type="body" idx="1"/>
          </p:nvPr>
        </p:nvSpPr>
        <p:spPr>
          <a:xfrm>
            <a:off x="989883" y="3228705"/>
            <a:ext cx="7946874" cy="30591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Tree>
    <p:extLst>
      <p:ext uri="{BB962C8B-B14F-4D97-AF65-F5344CB8AC3E}">
        <p14:creationId xmlns:p14="http://schemas.microsoft.com/office/powerpoint/2010/main" val="1573799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投影片圖像版面配置區 1"/>
          <p:cNvSpPr>
            <a:spLocks noGrp="1" noRot="1" noChangeAspect="1" noTextEdit="1"/>
          </p:cNvSpPr>
          <p:nvPr>
            <p:ph type="sldImg"/>
          </p:nvPr>
        </p:nvSpPr>
        <p:spPr>
          <a:xfrm>
            <a:off x="2925763" y="850900"/>
            <a:ext cx="4075112" cy="2292350"/>
          </a:xfrm>
          <a:ln/>
        </p:spPr>
      </p:sp>
      <p:sp>
        <p:nvSpPr>
          <p:cNvPr id="145411"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
        <p:nvSpPr>
          <p:cNvPr id="145412"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C200B41E-2CAF-429C-BB4A-7418424DB8AA}" type="slidenum">
              <a:rPr lang="zh-TW" altLang="en-US">
                <a:latin typeface="Arial" panose="020B0604020202020204" pitchFamily="34" charset="0"/>
              </a:rPr>
              <a:pPr>
                <a:spcBef>
                  <a:spcPct val="0"/>
                </a:spcBef>
              </a:pPr>
              <a:t>15</a:t>
            </a:fld>
            <a:endParaRPr lang="en-US" altLang="zh-TW">
              <a:latin typeface="Arial" panose="020B0604020202020204" pitchFamily="34" charset="0"/>
            </a:endParaRPr>
          </a:p>
        </p:txBody>
      </p:sp>
    </p:spTree>
    <p:extLst>
      <p:ext uri="{BB962C8B-B14F-4D97-AF65-F5344CB8AC3E}">
        <p14:creationId xmlns:p14="http://schemas.microsoft.com/office/powerpoint/2010/main" val="3733234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投影片圖像版面配置區 1"/>
          <p:cNvSpPr>
            <a:spLocks noGrp="1" noRot="1" noChangeAspect="1" noTextEdit="1"/>
          </p:cNvSpPr>
          <p:nvPr>
            <p:ph type="sldImg"/>
          </p:nvPr>
        </p:nvSpPr>
        <p:spPr>
          <a:xfrm>
            <a:off x="2698750" y="509588"/>
            <a:ext cx="4530725" cy="2549525"/>
          </a:xfrm>
          <a:ln/>
        </p:spPr>
      </p:sp>
      <p:sp>
        <p:nvSpPr>
          <p:cNvPr id="152579" name="備忘稿版面配置區 2"/>
          <p:cNvSpPr>
            <a:spLocks noGrp="1"/>
          </p:cNvSpPr>
          <p:nvPr>
            <p:ph type="body" idx="1"/>
          </p:nvPr>
        </p:nvSpPr>
        <p:spPr>
          <a:xfrm>
            <a:off x="989883" y="3228705"/>
            <a:ext cx="7946874" cy="30591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lstStyle/>
          <a:p>
            <a:endParaRPr lang="zh-TW" altLang="en-US" smtClean="0"/>
          </a:p>
        </p:txBody>
      </p:sp>
      <p:sp>
        <p:nvSpPr>
          <p:cNvPr id="152580" name="投影片編號版面配置區 3"/>
          <p:cNvSpPr txBox="1">
            <a:spLocks noGrp="1"/>
          </p:cNvSpPr>
          <p:nvPr/>
        </p:nvSpPr>
        <p:spPr bwMode="auto">
          <a:xfrm>
            <a:off x="5621696" y="6456324"/>
            <a:ext cx="4302625" cy="340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nchor="b"/>
          <a:lstStyle>
            <a:lvl1pPr defTabSz="881063" eaLnBrk="0" hangingPunct="0">
              <a:defRPr kumimoji="1" sz="3200">
                <a:solidFill>
                  <a:schemeClr val="tx1"/>
                </a:solidFill>
                <a:latin typeface="Calibri" panose="020F0502020204030204" pitchFamily="34" charset="0"/>
                <a:ea typeface="新細明體" panose="02020500000000000000" pitchFamily="18" charset="-120"/>
              </a:defRPr>
            </a:lvl1pPr>
            <a:lvl2pPr marL="742950" indent="-285750" defTabSz="881063" eaLnBrk="0" hangingPunct="0">
              <a:defRPr kumimoji="1" sz="3200">
                <a:solidFill>
                  <a:schemeClr val="tx1"/>
                </a:solidFill>
                <a:latin typeface="Calibri" panose="020F0502020204030204" pitchFamily="34" charset="0"/>
                <a:ea typeface="新細明體" panose="02020500000000000000" pitchFamily="18" charset="-120"/>
              </a:defRPr>
            </a:lvl2pPr>
            <a:lvl3pPr marL="1143000" indent="-228600" defTabSz="881063" eaLnBrk="0" hangingPunct="0">
              <a:defRPr kumimoji="1" sz="3200">
                <a:solidFill>
                  <a:schemeClr val="tx1"/>
                </a:solidFill>
                <a:latin typeface="Calibri" panose="020F0502020204030204" pitchFamily="34" charset="0"/>
                <a:ea typeface="新細明體" panose="02020500000000000000" pitchFamily="18" charset="-120"/>
              </a:defRPr>
            </a:lvl3pPr>
            <a:lvl4pPr marL="1600200" indent="-228600" defTabSz="881063" eaLnBrk="0" hangingPunct="0">
              <a:defRPr kumimoji="1" sz="3200">
                <a:solidFill>
                  <a:schemeClr val="tx1"/>
                </a:solidFill>
                <a:latin typeface="Calibri" panose="020F0502020204030204" pitchFamily="34" charset="0"/>
                <a:ea typeface="新細明體" panose="02020500000000000000" pitchFamily="18" charset="-120"/>
              </a:defRPr>
            </a:lvl4pPr>
            <a:lvl5pPr marL="2057400" indent="-228600" defTabSz="881063" eaLnBrk="0" hangingPunct="0">
              <a:defRPr kumimoji="1" sz="3200">
                <a:solidFill>
                  <a:schemeClr val="tx1"/>
                </a:solidFill>
                <a:latin typeface="Calibri" panose="020F0502020204030204" pitchFamily="34" charset="0"/>
                <a:ea typeface="新細明體" panose="02020500000000000000" pitchFamily="18" charset="-120"/>
              </a:defRPr>
            </a:lvl5pPr>
            <a:lvl6pPr marL="2514600" indent="-228600" defTabSz="881063"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6pPr>
            <a:lvl7pPr marL="2971800" indent="-228600" defTabSz="881063"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7pPr>
            <a:lvl8pPr marL="3429000" indent="-228600" defTabSz="881063"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8pPr>
            <a:lvl9pPr marL="3886200" indent="-228600" defTabSz="881063"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9pPr>
          </a:lstStyle>
          <a:p>
            <a:pPr algn="r"/>
            <a:fld id="{1F23F21F-150E-48BE-809A-4238ED283D14}" type="slidenum">
              <a:rPr lang="zh-TW" altLang="en-US" sz="1200">
                <a:latin typeface="Arial" panose="020B0604020202020204" pitchFamily="34" charset="0"/>
              </a:rPr>
              <a:pPr algn="r"/>
              <a:t>16</a:t>
            </a:fld>
            <a:endParaRPr lang="en-US" altLang="zh-TW" sz="1200">
              <a:latin typeface="Arial" panose="020B0604020202020204" pitchFamily="34" charset="0"/>
            </a:endParaRPr>
          </a:p>
        </p:txBody>
      </p:sp>
    </p:spTree>
    <p:extLst>
      <p:ext uri="{BB962C8B-B14F-4D97-AF65-F5344CB8AC3E}">
        <p14:creationId xmlns:p14="http://schemas.microsoft.com/office/powerpoint/2010/main" val="2008757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投影片圖像版面配置區 1"/>
          <p:cNvSpPr>
            <a:spLocks noGrp="1" noRot="1" noChangeAspect="1" noTextEdit="1"/>
          </p:cNvSpPr>
          <p:nvPr>
            <p:ph type="sldImg"/>
          </p:nvPr>
        </p:nvSpPr>
        <p:spPr bwMode="auto">
          <a:xfrm>
            <a:off x="2925763" y="850900"/>
            <a:ext cx="4075112" cy="2292350"/>
          </a:xfrm>
          <a:noFill/>
          <a:ln>
            <a:solidFill>
              <a:srgbClr val="000000"/>
            </a:solidFill>
            <a:miter lim="800000"/>
            <a:headEnd/>
            <a:tailEnd/>
          </a:ln>
        </p:spPr>
      </p:sp>
      <p:sp>
        <p:nvSpPr>
          <p:cNvPr id="28774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latin typeface="Arial" charset="0"/>
            </a:endParaRPr>
          </a:p>
        </p:txBody>
      </p:sp>
    </p:spTree>
    <p:extLst>
      <p:ext uri="{BB962C8B-B14F-4D97-AF65-F5344CB8AC3E}">
        <p14:creationId xmlns:p14="http://schemas.microsoft.com/office/powerpoint/2010/main" val="716579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Freeform 6"/>
          <p:cNvSpPr>
            <a:spLocks/>
          </p:cNvSpPr>
          <p:nvPr/>
        </p:nvSpPr>
        <p:spPr bwMode="auto">
          <a:xfrm>
            <a:off x="3" y="3243267"/>
            <a:ext cx="1308498" cy="583406"/>
          </a:xfrm>
          <a:custGeom>
            <a:avLst/>
            <a:gdLst>
              <a:gd name="T0" fmla="*/ 2147483646 w 372"/>
              <a:gd name="T1" fmla="*/ 2147483646 h 166"/>
              <a:gd name="T2" fmla="*/ 2147483646 w 372"/>
              <a:gd name="T3" fmla="*/ 2147483646 h 166"/>
              <a:gd name="T4" fmla="*/ 2147483646 w 372"/>
              <a:gd name="T5" fmla="*/ 2147483646 h 166"/>
              <a:gd name="T6" fmla="*/ 2147483646 w 372"/>
              <a:gd name="T7" fmla="*/ 2147483646 h 166"/>
              <a:gd name="T8" fmla="*/ 2147483646 w 372"/>
              <a:gd name="T9" fmla="*/ 2147483646 h 166"/>
              <a:gd name="T10" fmla="*/ 2147483646 w 372"/>
              <a:gd name="T11" fmla="*/ 2147483646 h 166"/>
              <a:gd name="T12" fmla="*/ 2147483646 w 372"/>
              <a:gd name="T13" fmla="*/ 2147483646 h 166"/>
              <a:gd name="T14" fmla="*/ 2147483646 w 372"/>
              <a:gd name="T15" fmla="*/ 0 h 166"/>
              <a:gd name="T16" fmla="*/ 0 w 372"/>
              <a:gd name="T17" fmla="*/ 0 h 166"/>
              <a:gd name="T18" fmla="*/ 0 w 372"/>
              <a:gd name="T19" fmla="*/ 2147483646 h 166"/>
              <a:gd name="T20" fmla="*/ 2147483646 w 372"/>
              <a:gd name="T21" fmla="*/ 2147483646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2"/>
              <a:gd name="T34" fmla="*/ 0 h 166"/>
              <a:gd name="T35" fmla="*/ 372 w 372"/>
              <a:gd name="T36" fmla="*/ 166 h 1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zh-TW" altLang="en-US"/>
          </a:p>
        </p:txBody>
      </p:sp>
      <p:sp>
        <p:nvSpPr>
          <p:cNvPr id="2" name="Title 1"/>
          <p:cNvSpPr>
            <a:spLocks noGrp="1"/>
          </p:cNvSpPr>
          <p:nvPr>
            <p:ph type="ctrTitle"/>
          </p:nvPr>
        </p:nvSpPr>
        <p:spPr>
          <a:xfrm>
            <a:off x="1941915" y="1885951"/>
            <a:ext cx="6686549" cy="1697086"/>
          </a:xfrm>
        </p:spPr>
        <p:txBody>
          <a:bodyPr anchor="b">
            <a:normAutofit/>
          </a:bodyPr>
          <a:lstStyle>
            <a:lvl1pPr>
              <a:defRPr sz="41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941915" y="3583038"/>
            <a:ext cx="6686549" cy="844712"/>
          </a:xfrm>
        </p:spPr>
        <p:txBody>
          <a:bodyPr/>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5" name="Date Placeholder 3"/>
          <p:cNvSpPr>
            <a:spLocks noGrp="1"/>
          </p:cNvSpPr>
          <p:nvPr>
            <p:ph type="dt" sz="half" idx="10"/>
          </p:nvPr>
        </p:nvSpPr>
        <p:spPr/>
        <p:txBody>
          <a:bodyPr/>
          <a:lstStyle>
            <a:lvl1pPr>
              <a:defRPr/>
            </a:lvl1pPr>
          </a:lstStyle>
          <a:p>
            <a:pPr>
              <a:defRPr/>
            </a:pPr>
            <a:fld id="{7ED498F6-A1C6-418F-AE87-CF393BF3064D}" type="datetime1">
              <a:rPr lang="zh-TW" altLang="en-US"/>
              <a:pPr>
                <a:defRPr/>
              </a:pPr>
              <a:t>2016/9/13</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a:xfrm>
            <a:off x="398864" y="3396858"/>
            <a:ext cx="584597" cy="273844"/>
          </a:xfrm>
        </p:spPr>
        <p:txBody>
          <a:bodyPr/>
          <a:lstStyle>
            <a:lvl1pPr>
              <a:defRPr/>
            </a:lvl1pPr>
          </a:lstStyle>
          <a:p>
            <a:pPr>
              <a:defRPr/>
            </a:pPr>
            <a:fld id="{E9623075-2D8F-4B80-8959-1B9D04EC8B49}" type="slidenum">
              <a:rPr lang="zh-TW" altLang="en-US"/>
              <a:pPr>
                <a:defRPr/>
              </a:pPr>
              <a:t>‹#›</a:t>
            </a:fld>
            <a:endParaRPr lang="zh-TW" altLang="en-US"/>
          </a:p>
        </p:txBody>
      </p:sp>
    </p:spTree>
    <p:extLst>
      <p:ext uri="{BB962C8B-B14F-4D97-AF65-F5344CB8AC3E}">
        <p14:creationId xmlns:p14="http://schemas.microsoft.com/office/powerpoint/2010/main" val="28092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4" name="Freeform 11"/>
          <p:cNvSpPr>
            <a:spLocks/>
          </p:cNvSpPr>
          <p:nvPr/>
        </p:nvSpPr>
        <p:spPr bwMode="auto">
          <a:xfrm flipV="1">
            <a:off x="-3573" y="2383631"/>
            <a:ext cx="1191817" cy="381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zh-TW" altLang="en-US"/>
          </a:p>
        </p:txBody>
      </p:sp>
      <p:sp>
        <p:nvSpPr>
          <p:cNvPr id="2" name="Title 1"/>
          <p:cNvSpPr>
            <a:spLocks noGrp="1"/>
          </p:cNvSpPr>
          <p:nvPr>
            <p:ph type="title"/>
          </p:nvPr>
        </p:nvSpPr>
        <p:spPr>
          <a:xfrm>
            <a:off x="1941915" y="457200"/>
            <a:ext cx="6686549" cy="2337780"/>
          </a:xfrm>
        </p:spPr>
        <p:txBody>
          <a:bodyPr anchor="ctr">
            <a:normAutofit/>
          </a:bodyPr>
          <a:lstStyle>
            <a:lvl1pPr algn="l">
              <a:defRPr sz="36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941915" y="3265535"/>
            <a:ext cx="6686549" cy="1166898"/>
          </a:xfrm>
        </p:spPr>
        <p:txBody>
          <a:bodyPr anchor="ctr">
            <a:normAutofit/>
          </a:bodyPr>
          <a:lstStyle>
            <a:lvl1pPr marL="0" indent="0" algn="l">
              <a:buNone/>
              <a:defRPr sz="1400">
                <a:solidFill>
                  <a:schemeClr val="tx1">
                    <a:lumMod val="65000"/>
                    <a:lumOff val="35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zh-TW" altLang="en-US" smtClean="0"/>
              <a:t>按一下以編輯母片文字樣式</a:t>
            </a:r>
          </a:p>
        </p:txBody>
      </p:sp>
      <p:sp>
        <p:nvSpPr>
          <p:cNvPr id="5" name="Date Placeholder 3"/>
          <p:cNvSpPr>
            <a:spLocks noGrp="1"/>
          </p:cNvSpPr>
          <p:nvPr>
            <p:ph type="dt" sz="half" idx="10"/>
          </p:nvPr>
        </p:nvSpPr>
        <p:spPr/>
        <p:txBody>
          <a:bodyPr/>
          <a:lstStyle>
            <a:lvl1pPr>
              <a:defRPr/>
            </a:lvl1pPr>
          </a:lstStyle>
          <a:p>
            <a:pPr>
              <a:defRPr/>
            </a:pPr>
            <a:fld id="{37AD195E-FE19-40A0-B0E6-BA0F1E3240C3}" type="datetime1">
              <a:rPr lang="zh-TW" altLang="en-US"/>
              <a:pPr>
                <a:defRPr/>
              </a:pPr>
              <a:t>2016/9/13</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a:xfrm>
            <a:off x="398864" y="2433642"/>
            <a:ext cx="584597" cy="273844"/>
          </a:xfrm>
        </p:spPr>
        <p:txBody>
          <a:bodyPr/>
          <a:lstStyle>
            <a:lvl1pPr>
              <a:defRPr/>
            </a:lvl1pPr>
          </a:lstStyle>
          <a:p>
            <a:pPr>
              <a:defRPr/>
            </a:pPr>
            <a:fld id="{C9D54AFB-ED4D-4DF3-A840-CBBE94BF259A}" type="slidenum">
              <a:rPr lang="zh-TW" altLang="en-US"/>
              <a:pPr>
                <a:defRPr/>
              </a:pPr>
              <a:t>‹#›</a:t>
            </a:fld>
            <a:endParaRPr lang="zh-TW" altLang="en-US"/>
          </a:p>
        </p:txBody>
      </p:sp>
    </p:spTree>
    <p:extLst>
      <p:ext uri="{BB962C8B-B14F-4D97-AF65-F5344CB8AC3E}">
        <p14:creationId xmlns:p14="http://schemas.microsoft.com/office/powerpoint/2010/main" val="4225436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5" name="Freeform 11"/>
          <p:cNvSpPr>
            <a:spLocks/>
          </p:cNvSpPr>
          <p:nvPr/>
        </p:nvSpPr>
        <p:spPr bwMode="auto">
          <a:xfrm flipV="1">
            <a:off x="-3573" y="2383631"/>
            <a:ext cx="1191817" cy="381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zh-TW" altLang="en-US"/>
          </a:p>
        </p:txBody>
      </p:sp>
      <p:sp>
        <p:nvSpPr>
          <p:cNvPr id="6" name="TextBox 13"/>
          <p:cNvSpPr txBox="1">
            <a:spLocks noChangeArrowheads="1"/>
          </p:cNvSpPr>
          <p:nvPr/>
        </p:nvSpPr>
        <p:spPr bwMode="auto">
          <a:xfrm>
            <a:off x="1850232" y="485776"/>
            <a:ext cx="457200" cy="439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dirty="0" smtClean="0">
                <a:solidFill>
                  <a:schemeClr val="accent1"/>
                </a:solidFill>
              </a:rPr>
              <a:t>“</a:t>
            </a:r>
          </a:p>
        </p:txBody>
      </p:sp>
      <p:sp>
        <p:nvSpPr>
          <p:cNvPr id="7" name="TextBox 14"/>
          <p:cNvSpPr txBox="1">
            <a:spLocks noChangeArrowheads="1"/>
          </p:cNvSpPr>
          <p:nvPr/>
        </p:nvSpPr>
        <p:spPr bwMode="auto">
          <a:xfrm>
            <a:off x="8335567" y="2178845"/>
            <a:ext cx="4572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dirty="0" smtClean="0">
                <a:solidFill>
                  <a:schemeClr val="accent1"/>
                </a:solidFill>
              </a:rPr>
              <a:t>”</a:t>
            </a:r>
          </a:p>
        </p:txBody>
      </p:sp>
      <p:sp>
        <p:nvSpPr>
          <p:cNvPr id="2" name="Title 1"/>
          <p:cNvSpPr>
            <a:spLocks noGrp="1"/>
          </p:cNvSpPr>
          <p:nvPr>
            <p:ph type="title"/>
          </p:nvPr>
        </p:nvSpPr>
        <p:spPr>
          <a:xfrm>
            <a:off x="2137467" y="457200"/>
            <a:ext cx="6295445" cy="2171700"/>
          </a:xfrm>
        </p:spPr>
        <p:txBody>
          <a:bodyPr anchor="ctr">
            <a:normAutofit/>
          </a:bodyPr>
          <a:lstStyle>
            <a:lvl1pPr algn="l">
              <a:defRPr sz="3600" b="0" cap="none"/>
            </a:lvl1pPr>
          </a:lstStyle>
          <a:p>
            <a:r>
              <a:rPr lang="zh-TW" altLang="en-US" smtClean="0"/>
              <a:t>按一下以編輯母片標題樣式</a:t>
            </a:r>
            <a:endParaRPr lang="en-US" dirty="0"/>
          </a:p>
        </p:txBody>
      </p:sp>
      <p:sp>
        <p:nvSpPr>
          <p:cNvPr id="13" name="Text Placeholder 9"/>
          <p:cNvSpPr>
            <a:spLocks noGrp="1"/>
          </p:cNvSpPr>
          <p:nvPr>
            <p:ph type="body" sz="quarter" idx="13"/>
          </p:nvPr>
        </p:nvSpPr>
        <p:spPr>
          <a:xfrm>
            <a:off x="2456260" y="2628900"/>
            <a:ext cx="5652416"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1941915" y="3265535"/>
            <a:ext cx="6686549" cy="1166898"/>
          </a:xfrm>
        </p:spPr>
        <p:txBody>
          <a:bodyPr anchor="ctr">
            <a:normAutofit/>
          </a:bodyPr>
          <a:lstStyle>
            <a:lvl1pPr marL="0" indent="0" algn="l">
              <a:buNone/>
              <a:defRPr sz="1400">
                <a:solidFill>
                  <a:schemeClr val="tx1">
                    <a:lumMod val="65000"/>
                    <a:lumOff val="35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zh-TW" altLang="en-US" smtClean="0"/>
              <a:t>按一下以編輯母片文字樣式</a:t>
            </a:r>
          </a:p>
        </p:txBody>
      </p:sp>
      <p:sp>
        <p:nvSpPr>
          <p:cNvPr id="8" name="Date Placeholder 3"/>
          <p:cNvSpPr>
            <a:spLocks noGrp="1"/>
          </p:cNvSpPr>
          <p:nvPr>
            <p:ph type="dt" sz="half" idx="14"/>
          </p:nvPr>
        </p:nvSpPr>
        <p:spPr/>
        <p:txBody>
          <a:bodyPr/>
          <a:lstStyle>
            <a:lvl1pPr>
              <a:defRPr/>
            </a:lvl1pPr>
          </a:lstStyle>
          <a:p>
            <a:pPr>
              <a:defRPr/>
            </a:pPr>
            <a:fld id="{2D46986B-3EB9-40C3-9467-167B4218199E}" type="datetime1">
              <a:rPr lang="zh-TW" altLang="en-US"/>
              <a:pPr>
                <a:defRPr/>
              </a:pPr>
              <a:t>2016/9/13</a:t>
            </a:fld>
            <a:endParaRPr lang="zh-TW" altLang="en-US"/>
          </a:p>
        </p:txBody>
      </p:sp>
      <p:sp>
        <p:nvSpPr>
          <p:cNvPr id="9" name="Footer Placeholder 4"/>
          <p:cNvSpPr>
            <a:spLocks noGrp="1"/>
          </p:cNvSpPr>
          <p:nvPr>
            <p:ph type="ftr" sz="quarter" idx="15"/>
          </p:nvPr>
        </p:nvSpPr>
        <p:spPr/>
        <p:txBody>
          <a:bodyPr/>
          <a:lstStyle>
            <a:lvl1pPr>
              <a:defRPr/>
            </a:lvl1pPr>
          </a:lstStyle>
          <a:p>
            <a:pPr>
              <a:defRPr/>
            </a:pPr>
            <a:endParaRPr lang="zh-TW" altLang="en-US"/>
          </a:p>
        </p:txBody>
      </p:sp>
      <p:sp>
        <p:nvSpPr>
          <p:cNvPr id="10" name="Slide Number Placeholder 5"/>
          <p:cNvSpPr>
            <a:spLocks noGrp="1"/>
          </p:cNvSpPr>
          <p:nvPr>
            <p:ph type="sldNum" sz="quarter" idx="16"/>
          </p:nvPr>
        </p:nvSpPr>
        <p:spPr>
          <a:xfrm>
            <a:off x="398864" y="2433642"/>
            <a:ext cx="584597" cy="273844"/>
          </a:xfrm>
        </p:spPr>
        <p:txBody>
          <a:bodyPr/>
          <a:lstStyle>
            <a:lvl1pPr>
              <a:defRPr/>
            </a:lvl1pPr>
          </a:lstStyle>
          <a:p>
            <a:pPr>
              <a:defRPr/>
            </a:pPr>
            <a:fld id="{46E9DF7C-3841-479B-B627-3BCFFD30E65D}" type="slidenum">
              <a:rPr lang="zh-TW" altLang="en-US"/>
              <a:pPr>
                <a:defRPr/>
              </a:pPr>
              <a:t>‹#›</a:t>
            </a:fld>
            <a:endParaRPr lang="zh-TW" altLang="en-US"/>
          </a:p>
        </p:txBody>
      </p:sp>
    </p:spTree>
    <p:extLst>
      <p:ext uri="{BB962C8B-B14F-4D97-AF65-F5344CB8AC3E}">
        <p14:creationId xmlns:p14="http://schemas.microsoft.com/office/powerpoint/2010/main" val="3490171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5" name="Freeform 11"/>
          <p:cNvSpPr>
            <a:spLocks/>
          </p:cNvSpPr>
          <p:nvPr/>
        </p:nvSpPr>
        <p:spPr bwMode="auto">
          <a:xfrm flipV="1">
            <a:off x="-3573" y="3683795"/>
            <a:ext cx="1191817" cy="381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zh-TW" altLang="en-US"/>
          </a:p>
        </p:txBody>
      </p:sp>
      <p:sp>
        <p:nvSpPr>
          <p:cNvPr id="2" name="Title 1"/>
          <p:cNvSpPr>
            <a:spLocks noGrp="1"/>
          </p:cNvSpPr>
          <p:nvPr>
            <p:ph type="title"/>
          </p:nvPr>
        </p:nvSpPr>
        <p:spPr>
          <a:xfrm>
            <a:off x="1941911" y="1828803"/>
            <a:ext cx="6686549" cy="2043634"/>
          </a:xfrm>
        </p:spPr>
        <p:txBody>
          <a:bodyPr anchor="b">
            <a:normAutofit/>
          </a:bodyPr>
          <a:lstStyle>
            <a:lvl1pPr algn="l">
              <a:defRPr sz="3600" b="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1941911" y="3886202"/>
            <a:ext cx="6686549" cy="547217"/>
          </a:xfrm>
        </p:spPr>
        <p:txBody>
          <a:bodyPr rtlCol="0">
            <a:normAutofit/>
          </a:bodyPr>
          <a:lstStyle>
            <a:lvl1pPr>
              <a:buNone/>
              <a:defRPr lang="en-US">
                <a:solidFill>
                  <a:schemeClr val="tx1">
                    <a:lumMod val="65000"/>
                    <a:lumOff val="35000"/>
                  </a:schemeClr>
                </a:solidFill>
              </a:defRPr>
            </a:lvl1pPr>
          </a:lstStyle>
          <a:p>
            <a:pPr lvl="0"/>
            <a:r>
              <a:rPr lang="zh-TW" altLang="en-US" smtClean="0"/>
              <a:t>按一下以編輯母片文字樣式</a:t>
            </a:r>
          </a:p>
        </p:txBody>
      </p:sp>
      <p:sp>
        <p:nvSpPr>
          <p:cNvPr id="6" name="Date Placeholder 4"/>
          <p:cNvSpPr>
            <a:spLocks noGrp="1"/>
          </p:cNvSpPr>
          <p:nvPr>
            <p:ph type="dt" sz="half" idx="10"/>
          </p:nvPr>
        </p:nvSpPr>
        <p:spPr/>
        <p:txBody>
          <a:bodyPr/>
          <a:lstStyle>
            <a:lvl1pPr>
              <a:defRPr/>
            </a:lvl1pPr>
          </a:lstStyle>
          <a:p>
            <a:pPr>
              <a:defRPr/>
            </a:pPr>
            <a:fld id="{06C162BE-D72B-4125-AC66-45DAB50D6700}" type="datetime1">
              <a:rPr lang="zh-TW" altLang="en-US"/>
              <a:pPr>
                <a:defRPr/>
              </a:pPr>
              <a:t>2016/9/13</a:t>
            </a:fld>
            <a:endParaRPr lang="zh-TW" altLang="en-US"/>
          </a:p>
        </p:txBody>
      </p:sp>
      <p:sp>
        <p:nvSpPr>
          <p:cNvPr id="7" name="Footer Placeholder 5"/>
          <p:cNvSpPr>
            <a:spLocks noGrp="1"/>
          </p:cNvSpPr>
          <p:nvPr>
            <p:ph type="ftr" sz="quarter" idx="11"/>
          </p:nvPr>
        </p:nvSpPr>
        <p:spPr/>
        <p:txBody>
          <a:bodyPr/>
          <a:lstStyle>
            <a:lvl1pPr>
              <a:defRPr/>
            </a:lvl1pPr>
          </a:lstStyle>
          <a:p>
            <a:pPr>
              <a:defRPr/>
            </a:pPr>
            <a:endParaRPr lang="zh-TW" altLang="en-US"/>
          </a:p>
        </p:txBody>
      </p:sp>
      <p:sp>
        <p:nvSpPr>
          <p:cNvPr id="8" name="Slide Number Placeholder 6"/>
          <p:cNvSpPr>
            <a:spLocks noGrp="1"/>
          </p:cNvSpPr>
          <p:nvPr>
            <p:ph type="sldNum" sz="quarter" idx="12"/>
          </p:nvPr>
        </p:nvSpPr>
        <p:spPr>
          <a:xfrm>
            <a:off x="398864" y="3737376"/>
            <a:ext cx="584597" cy="273844"/>
          </a:xfrm>
        </p:spPr>
        <p:txBody>
          <a:bodyPr/>
          <a:lstStyle>
            <a:lvl1pPr>
              <a:defRPr/>
            </a:lvl1pPr>
          </a:lstStyle>
          <a:p>
            <a:pPr>
              <a:defRPr/>
            </a:pPr>
            <a:fld id="{2D757A43-8A54-4F5B-8CD0-C864CFB4533C}" type="slidenum">
              <a:rPr lang="zh-TW" altLang="en-US"/>
              <a:pPr>
                <a:defRPr/>
              </a:pPr>
              <a:t>‹#›</a:t>
            </a:fld>
            <a:endParaRPr lang="zh-TW" altLang="en-US"/>
          </a:p>
        </p:txBody>
      </p:sp>
    </p:spTree>
    <p:extLst>
      <p:ext uri="{BB962C8B-B14F-4D97-AF65-F5344CB8AC3E}">
        <p14:creationId xmlns:p14="http://schemas.microsoft.com/office/powerpoint/2010/main" val="1558120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5" name="Freeform 11"/>
          <p:cNvSpPr>
            <a:spLocks/>
          </p:cNvSpPr>
          <p:nvPr/>
        </p:nvSpPr>
        <p:spPr bwMode="auto">
          <a:xfrm flipV="1">
            <a:off x="-3573" y="3683795"/>
            <a:ext cx="1191817" cy="381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zh-TW" altLang="en-US"/>
          </a:p>
        </p:txBody>
      </p:sp>
      <p:sp>
        <p:nvSpPr>
          <p:cNvPr id="6" name="TextBox 16"/>
          <p:cNvSpPr txBox="1">
            <a:spLocks noChangeArrowheads="1"/>
          </p:cNvSpPr>
          <p:nvPr/>
        </p:nvSpPr>
        <p:spPr bwMode="auto">
          <a:xfrm>
            <a:off x="1850232" y="485776"/>
            <a:ext cx="457200" cy="439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dirty="0" smtClean="0">
                <a:solidFill>
                  <a:schemeClr val="accent1"/>
                </a:solidFill>
              </a:rPr>
              <a:t>“</a:t>
            </a:r>
          </a:p>
        </p:txBody>
      </p:sp>
      <p:sp>
        <p:nvSpPr>
          <p:cNvPr id="7" name="TextBox 17"/>
          <p:cNvSpPr txBox="1">
            <a:spLocks noChangeArrowheads="1"/>
          </p:cNvSpPr>
          <p:nvPr/>
        </p:nvSpPr>
        <p:spPr bwMode="auto">
          <a:xfrm>
            <a:off x="8335567" y="2178845"/>
            <a:ext cx="4572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dirty="0" smtClean="0">
                <a:solidFill>
                  <a:schemeClr val="accent1"/>
                </a:solidFill>
              </a:rPr>
              <a:t>”</a:t>
            </a:r>
          </a:p>
        </p:txBody>
      </p:sp>
      <p:sp>
        <p:nvSpPr>
          <p:cNvPr id="12" name="Title 1"/>
          <p:cNvSpPr>
            <a:spLocks noGrp="1"/>
          </p:cNvSpPr>
          <p:nvPr>
            <p:ph type="title"/>
          </p:nvPr>
        </p:nvSpPr>
        <p:spPr>
          <a:xfrm>
            <a:off x="2137467" y="457200"/>
            <a:ext cx="6295445" cy="2171700"/>
          </a:xfrm>
        </p:spPr>
        <p:txBody>
          <a:bodyPr anchor="ctr">
            <a:normAutofit/>
          </a:bodyPr>
          <a:lstStyle>
            <a:lvl1pPr algn="l">
              <a:defRPr sz="3600" b="0" cap="none"/>
            </a:lvl1pPr>
          </a:lstStyle>
          <a:p>
            <a:r>
              <a:rPr lang="zh-TW" altLang="en-US" smtClean="0"/>
              <a:t>按一下以編輯母片標題樣式</a:t>
            </a:r>
            <a:endParaRPr lang="en-US" dirty="0"/>
          </a:p>
        </p:txBody>
      </p:sp>
      <p:sp>
        <p:nvSpPr>
          <p:cNvPr id="21" name="Text Placeholder 9"/>
          <p:cNvSpPr>
            <a:spLocks noGrp="1"/>
          </p:cNvSpPr>
          <p:nvPr>
            <p:ph type="body" sz="quarter" idx="13"/>
          </p:nvPr>
        </p:nvSpPr>
        <p:spPr>
          <a:xfrm>
            <a:off x="1941911" y="3257550"/>
            <a:ext cx="6686549" cy="62865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smtClean="0"/>
              <a:t>按一下以編輯母片文字樣式</a:t>
            </a:r>
          </a:p>
        </p:txBody>
      </p:sp>
      <p:sp>
        <p:nvSpPr>
          <p:cNvPr id="4" name="Text Placeholder 3"/>
          <p:cNvSpPr>
            <a:spLocks noGrp="1"/>
          </p:cNvSpPr>
          <p:nvPr>
            <p:ph type="body" sz="half" idx="2"/>
          </p:nvPr>
        </p:nvSpPr>
        <p:spPr>
          <a:xfrm>
            <a:off x="1941911" y="3886202"/>
            <a:ext cx="6686549" cy="547217"/>
          </a:xfrm>
        </p:spPr>
        <p:txBody>
          <a:bodyPr rtlCol="0">
            <a:normAutofit/>
          </a:bodyPr>
          <a:lstStyle>
            <a:lvl1pPr>
              <a:buNone/>
              <a:defRPr lang="en-US">
                <a:solidFill>
                  <a:schemeClr val="tx1">
                    <a:lumMod val="65000"/>
                    <a:lumOff val="35000"/>
                  </a:schemeClr>
                </a:solidFill>
              </a:defRPr>
            </a:lvl1pPr>
          </a:lstStyle>
          <a:p>
            <a:pPr lvl="0"/>
            <a:r>
              <a:rPr lang="zh-TW" altLang="en-US" smtClean="0"/>
              <a:t>按一下以編輯母片文字樣式</a:t>
            </a:r>
          </a:p>
        </p:txBody>
      </p:sp>
      <p:sp>
        <p:nvSpPr>
          <p:cNvPr id="8" name="Date Placeholder 4"/>
          <p:cNvSpPr>
            <a:spLocks noGrp="1"/>
          </p:cNvSpPr>
          <p:nvPr>
            <p:ph type="dt" sz="half" idx="14"/>
          </p:nvPr>
        </p:nvSpPr>
        <p:spPr/>
        <p:txBody>
          <a:bodyPr/>
          <a:lstStyle>
            <a:lvl1pPr>
              <a:defRPr/>
            </a:lvl1pPr>
          </a:lstStyle>
          <a:p>
            <a:pPr>
              <a:defRPr/>
            </a:pPr>
            <a:fld id="{C6CC0771-72E2-48DD-8D86-9AD96729DAB3}" type="datetime1">
              <a:rPr lang="zh-TW" altLang="en-US"/>
              <a:pPr>
                <a:defRPr/>
              </a:pPr>
              <a:t>2016/9/13</a:t>
            </a:fld>
            <a:endParaRPr lang="zh-TW" altLang="en-US"/>
          </a:p>
        </p:txBody>
      </p:sp>
      <p:sp>
        <p:nvSpPr>
          <p:cNvPr id="9" name="Footer Placeholder 5"/>
          <p:cNvSpPr>
            <a:spLocks noGrp="1"/>
          </p:cNvSpPr>
          <p:nvPr>
            <p:ph type="ftr" sz="quarter" idx="15"/>
          </p:nvPr>
        </p:nvSpPr>
        <p:spPr/>
        <p:txBody>
          <a:bodyPr/>
          <a:lstStyle>
            <a:lvl1pPr>
              <a:defRPr/>
            </a:lvl1pPr>
          </a:lstStyle>
          <a:p>
            <a:pPr>
              <a:defRPr/>
            </a:pPr>
            <a:endParaRPr lang="zh-TW" altLang="en-US"/>
          </a:p>
        </p:txBody>
      </p:sp>
      <p:sp>
        <p:nvSpPr>
          <p:cNvPr id="10" name="Slide Number Placeholder 6"/>
          <p:cNvSpPr>
            <a:spLocks noGrp="1"/>
          </p:cNvSpPr>
          <p:nvPr>
            <p:ph type="sldNum" sz="quarter" idx="16"/>
          </p:nvPr>
        </p:nvSpPr>
        <p:spPr>
          <a:xfrm>
            <a:off x="398864" y="3737376"/>
            <a:ext cx="584597" cy="273844"/>
          </a:xfrm>
        </p:spPr>
        <p:txBody>
          <a:bodyPr/>
          <a:lstStyle>
            <a:lvl1pPr>
              <a:defRPr/>
            </a:lvl1pPr>
          </a:lstStyle>
          <a:p>
            <a:pPr>
              <a:defRPr/>
            </a:pPr>
            <a:fld id="{C9517FF4-B252-4B3A-9DD8-896C7115760A}" type="slidenum">
              <a:rPr lang="zh-TW" altLang="en-US"/>
              <a:pPr>
                <a:defRPr/>
              </a:pPr>
              <a:t>‹#›</a:t>
            </a:fld>
            <a:endParaRPr lang="zh-TW" altLang="en-US"/>
          </a:p>
        </p:txBody>
      </p:sp>
    </p:spTree>
    <p:extLst>
      <p:ext uri="{BB962C8B-B14F-4D97-AF65-F5344CB8AC3E}">
        <p14:creationId xmlns:p14="http://schemas.microsoft.com/office/powerpoint/2010/main" val="8881582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5" name="Freeform 11"/>
          <p:cNvSpPr>
            <a:spLocks/>
          </p:cNvSpPr>
          <p:nvPr/>
        </p:nvSpPr>
        <p:spPr bwMode="auto">
          <a:xfrm flipV="1">
            <a:off x="-3573" y="3683795"/>
            <a:ext cx="1191817" cy="381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zh-TW" altLang="en-US"/>
          </a:p>
        </p:txBody>
      </p:sp>
      <p:sp>
        <p:nvSpPr>
          <p:cNvPr id="2" name="Title 1"/>
          <p:cNvSpPr>
            <a:spLocks noGrp="1"/>
          </p:cNvSpPr>
          <p:nvPr>
            <p:ph type="title"/>
          </p:nvPr>
        </p:nvSpPr>
        <p:spPr>
          <a:xfrm>
            <a:off x="1941915" y="470557"/>
            <a:ext cx="6686549" cy="2160015"/>
          </a:xfrm>
        </p:spPr>
        <p:txBody>
          <a:bodyPr anchor="ctr">
            <a:normAutofit/>
          </a:bodyPr>
          <a:lstStyle>
            <a:lvl1pPr algn="l">
              <a:defRPr sz="3600" b="0"/>
            </a:lvl1pPr>
          </a:lstStyle>
          <a:p>
            <a:r>
              <a:rPr lang="zh-TW" altLang="en-US" smtClean="0"/>
              <a:t>按一下以編輯母片標題樣式</a:t>
            </a:r>
            <a:endParaRPr lang="en-US" dirty="0"/>
          </a:p>
        </p:txBody>
      </p:sp>
      <p:sp>
        <p:nvSpPr>
          <p:cNvPr id="21" name="Text Placeholder 9"/>
          <p:cNvSpPr>
            <a:spLocks noGrp="1"/>
          </p:cNvSpPr>
          <p:nvPr>
            <p:ph type="body" sz="quarter" idx="13"/>
          </p:nvPr>
        </p:nvSpPr>
        <p:spPr>
          <a:xfrm>
            <a:off x="1941911" y="3257550"/>
            <a:ext cx="6686549" cy="62865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smtClean="0"/>
              <a:t>按一下以編輯母片文字樣式</a:t>
            </a:r>
          </a:p>
        </p:txBody>
      </p:sp>
      <p:sp>
        <p:nvSpPr>
          <p:cNvPr id="4" name="Text Placeholder 3"/>
          <p:cNvSpPr>
            <a:spLocks noGrp="1"/>
          </p:cNvSpPr>
          <p:nvPr>
            <p:ph type="body" sz="half" idx="2"/>
          </p:nvPr>
        </p:nvSpPr>
        <p:spPr>
          <a:xfrm>
            <a:off x="1941911" y="3886202"/>
            <a:ext cx="6686549" cy="547217"/>
          </a:xfrm>
        </p:spPr>
        <p:txBody>
          <a:bodyPr rtlCol="0">
            <a:normAutofit/>
          </a:bodyPr>
          <a:lstStyle>
            <a:lvl1pPr>
              <a:buNone/>
              <a:defRPr lang="en-US">
                <a:solidFill>
                  <a:schemeClr val="tx1">
                    <a:lumMod val="65000"/>
                    <a:lumOff val="35000"/>
                  </a:schemeClr>
                </a:solidFill>
              </a:defRPr>
            </a:lvl1pPr>
          </a:lstStyle>
          <a:p>
            <a:pPr lvl="0"/>
            <a:r>
              <a:rPr lang="zh-TW" altLang="en-US" smtClean="0"/>
              <a:t>按一下以編輯母片文字樣式</a:t>
            </a:r>
          </a:p>
        </p:txBody>
      </p:sp>
      <p:sp>
        <p:nvSpPr>
          <p:cNvPr id="6" name="Date Placeholder 4"/>
          <p:cNvSpPr>
            <a:spLocks noGrp="1"/>
          </p:cNvSpPr>
          <p:nvPr>
            <p:ph type="dt" sz="half" idx="14"/>
          </p:nvPr>
        </p:nvSpPr>
        <p:spPr/>
        <p:txBody>
          <a:bodyPr/>
          <a:lstStyle>
            <a:lvl1pPr>
              <a:defRPr/>
            </a:lvl1pPr>
          </a:lstStyle>
          <a:p>
            <a:pPr>
              <a:defRPr/>
            </a:pPr>
            <a:fld id="{4AF1447A-0725-4D1E-B6F3-0ABCAB18ACD2}" type="datetime1">
              <a:rPr lang="zh-TW" altLang="en-US"/>
              <a:pPr>
                <a:defRPr/>
              </a:pPr>
              <a:t>2016/9/13</a:t>
            </a:fld>
            <a:endParaRPr lang="zh-TW" altLang="en-US"/>
          </a:p>
        </p:txBody>
      </p:sp>
      <p:sp>
        <p:nvSpPr>
          <p:cNvPr id="7" name="Footer Placeholder 5"/>
          <p:cNvSpPr>
            <a:spLocks noGrp="1"/>
          </p:cNvSpPr>
          <p:nvPr>
            <p:ph type="ftr" sz="quarter" idx="15"/>
          </p:nvPr>
        </p:nvSpPr>
        <p:spPr/>
        <p:txBody>
          <a:bodyPr/>
          <a:lstStyle>
            <a:lvl1pPr>
              <a:defRPr/>
            </a:lvl1pPr>
          </a:lstStyle>
          <a:p>
            <a:pPr>
              <a:defRPr/>
            </a:pPr>
            <a:endParaRPr lang="zh-TW" altLang="en-US"/>
          </a:p>
        </p:txBody>
      </p:sp>
      <p:sp>
        <p:nvSpPr>
          <p:cNvPr id="8" name="Slide Number Placeholder 6"/>
          <p:cNvSpPr>
            <a:spLocks noGrp="1"/>
          </p:cNvSpPr>
          <p:nvPr>
            <p:ph type="sldNum" sz="quarter" idx="16"/>
          </p:nvPr>
        </p:nvSpPr>
        <p:spPr>
          <a:xfrm>
            <a:off x="398864" y="3737376"/>
            <a:ext cx="584597" cy="273844"/>
          </a:xfrm>
        </p:spPr>
        <p:txBody>
          <a:bodyPr/>
          <a:lstStyle>
            <a:lvl1pPr>
              <a:defRPr/>
            </a:lvl1pPr>
          </a:lstStyle>
          <a:p>
            <a:pPr>
              <a:defRPr/>
            </a:pPr>
            <a:fld id="{82E58452-B4E1-4BE1-9313-86D99267CD92}" type="slidenum">
              <a:rPr lang="zh-TW" altLang="en-US"/>
              <a:pPr>
                <a:defRPr/>
              </a:pPr>
              <a:t>‹#›</a:t>
            </a:fld>
            <a:endParaRPr lang="zh-TW" altLang="en-US"/>
          </a:p>
        </p:txBody>
      </p:sp>
    </p:spTree>
    <p:extLst>
      <p:ext uri="{BB962C8B-B14F-4D97-AF65-F5344CB8AC3E}">
        <p14:creationId xmlns:p14="http://schemas.microsoft.com/office/powerpoint/2010/main" val="2475508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4" name="Freeform 11"/>
          <p:cNvSpPr>
            <a:spLocks/>
          </p:cNvSpPr>
          <p:nvPr/>
        </p:nvSpPr>
        <p:spPr bwMode="auto">
          <a:xfrm flipV="1">
            <a:off x="-3573" y="535781"/>
            <a:ext cx="1191817" cy="381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zh-TW" altLang="en-US"/>
          </a:p>
        </p:txBody>
      </p: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3"/>
          <p:cNvSpPr>
            <a:spLocks noGrp="1"/>
          </p:cNvSpPr>
          <p:nvPr>
            <p:ph type="dt" sz="half" idx="10"/>
          </p:nvPr>
        </p:nvSpPr>
        <p:spPr/>
        <p:txBody>
          <a:bodyPr/>
          <a:lstStyle>
            <a:lvl1pPr>
              <a:defRPr/>
            </a:lvl1pPr>
          </a:lstStyle>
          <a:p>
            <a:pPr>
              <a:defRPr/>
            </a:pPr>
            <a:fld id="{DF419BD8-27AB-4C01-BA1D-3F9E22B7F5DA}" type="datetime1">
              <a:rPr lang="zh-TW" altLang="en-US"/>
              <a:pPr>
                <a:defRPr/>
              </a:pPr>
              <a:t>2016/9/13</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3D6BED63-DC5B-410F-B263-273AB6D2D2F2}" type="slidenum">
              <a:rPr lang="zh-TW" altLang="en-US"/>
              <a:pPr>
                <a:defRPr/>
              </a:pPr>
              <a:t>‹#›</a:t>
            </a:fld>
            <a:endParaRPr lang="zh-TW" altLang="en-US"/>
          </a:p>
        </p:txBody>
      </p:sp>
    </p:spTree>
    <p:extLst>
      <p:ext uri="{BB962C8B-B14F-4D97-AF65-F5344CB8AC3E}">
        <p14:creationId xmlns:p14="http://schemas.microsoft.com/office/powerpoint/2010/main" val="41027056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4" name="Freeform 11"/>
          <p:cNvSpPr>
            <a:spLocks/>
          </p:cNvSpPr>
          <p:nvPr/>
        </p:nvSpPr>
        <p:spPr bwMode="auto">
          <a:xfrm flipV="1">
            <a:off x="-3573" y="535781"/>
            <a:ext cx="1191817" cy="381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zh-TW" altLang="en-US"/>
          </a:p>
        </p:txBody>
      </p:sp>
      <p:sp>
        <p:nvSpPr>
          <p:cNvPr id="2" name="Vertical Title 1"/>
          <p:cNvSpPr>
            <a:spLocks noGrp="1"/>
          </p:cNvSpPr>
          <p:nvPr>
            <p:ph type="title" orient="vert"/>
          </p:nvPr>
        </p:nvSpPr>
        <p:spPr>
          <a:xfrm>
            <a:off x="6971113" y="470558"/>
            <a:ext cx="1655701" cy="3962863"/>
          </a:xfrm>
        </p:spPr>
        <p:txBody>
          <a:bodyPr vert="eaVert" anchor="ct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1941911" y="470558"/>
            <a:ext cx="4857749" cy="3962863"/>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3"/>
          <p:cNvSpPr>
            <a:spLocks noGrp="1"/>
          </p:cNvSpPr>
          <p:nvPr>
            <p:ph type="dt" sz="half" idx="10"/>
          </p:nvPr>
        </p:nvSpPr>
        <p:spPr/>
        <p:txBody>
          <a:bodyPr/>
          <a:lstStyle>
            <a:lvl1pPr>
              <a:defRPr/>
            </a:lvl1pPr>
          </a:lstStyle>
          <a:p>
            <a:pPr>
              <a:defRPr/>
            </a:pPr>
            <a:fld id="{A433552D-5644-40D6-A41F-66FDBEE6EE01}" type="datetime1">
              <a:rPr lang="zh-TW" altLang="en-US"/>
              <a:pPr>
                <a:defRPr/>
              </a:pPr>
              <a:t>2016/9/13</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6D99AE41-8EA9-47F5-9877-EA4B0FDCAEEF}" type="slidenum">
              <a:rPr lang="zh-TW" altLang="en-US"/>
              <a:pPr>
                <a:defRPr/>
              </a:pPr>
              <a:t>‹#›</a:t>
            </a:fld>
            <a:endParaRPr lang="zh-TW" altLang="en-US"/>
          </a:p>
        </p:txBody>
      </p:sp>
    </p:spTree>
    <p:extLst>
      <p:ext uri="{BB962C8B-B14F-4D97-AF65-F5344CB8AC3E}">
        <p14:creationId xmlns:p14="http://schemas.microsoft.com/office/powerpoint/2010/main" val="36653632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Freeform 6"/>
          <p:cNvSpPr>
            <a:spLocks/>
          </p:cNvSpPr>
          <p:nvPr/>
        </p:nvSpPr>
        <p:spPr bwMode="auto">
          <a:xfrm>
            <a:off x="3" y="3243267"/>
            <a:ext cx="1308498" cy="583406"/>
          </a:xfrm>
          <a:custGeom>
            <a:avLst/>
            <a:gdLst>
              <a:gd name="T0" fmla="*/ 0 w 372"/>
              <a:gd name="T1" fmla="*/ 0 h 166"/>
              <a:gd name="T2" fmla="*/ 372 w 372"/>
              <a:gd name="T3" fmla="*/ 166 h 166"/>
            </a:gdLst>
            <a:ahLst/>
            <a:cxnLst>
              <a:cxn ang="0">
                <a:pos x="287" y="166"/>
              </a:cxn>
              <a:cxn ang="0">
                <a:pos x="293" y="164"/>
              </a:cxn>
              <a:cxn ang="0">
                <a:pos x="294" y="163"/>
              </a:cxn>
              <a:cxn ang="0">
                <a:pos x="370" y="87"/>
              </a:cxn>
              <a:cxn ang="0">
                <a:pos x="370" y="78"/>
              </a:cxn>
              <a:cxn ang="0">
                <a:pos x="294" y="3"/>
              </a:cxn>
              <a:cxn ang="0">
                <a:pos x="293" y="2"/>
              </a:cxn>
              <a:cxn ang="0">
                <a:pos x="287" y="0"/>
              </a:cxn>
              <a:cxn ang="0">
                <a:pos x="0" y="0"/>
              </a:cxn>
              <a:cxn ang="0">
                <a:pos x="0" y="166"/>
              </a:cxn>
              <a:cxn ang="0">
                <a:pos x="287" y="166"/>
              </a:cxn>
            </a:cxnLst>
            <a:rect l="T0" t="T1" r="T2" b="T3"/>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w="9525">
            <a:noFill/>
            <a:round/>
            <a:headEnd/>
            <a:tailEnd/>
          </a:ln>
        </p:spPr>
        <p:txBody>
          <a:bodyPr lIns="68580" tIns="34290" rIns="68580" bIns="34290"/>
          <a:lstStyle/>
          <a:p>
            <a:pPr eaLnBrk="1" hangingPunct="1">
              <a:defRPr/>
            </a:pPr>
            <a:endParaRPr lang="zh-TW" altLang="en-US">
              <a:solidFill>
                <a:prstClr val="black"/>
              </a:solidFill>
              <a:latin typeface="Arial" charset="0"/>
              <a:ea typeface="新細明體" charset="-120"/>
              <a:cs typeface="微軟正黑體"/>
            </a:endParaRPr>
          </a:p>
        </p:txBody>
      </p:sp>
      <p:sp>
        <p:nvSpPr>
          <p:cNvPr id="2" name="Title 1"/>
          <p:cNvSpPr>
            <a:spLocks noGrp="1"/>
          </p:cNvSpPr>
          <p:nvPr>
            <p:ph type="ctrTitle"/>
          </p:nvPr>
        </p:nvSpPr>
        <p:spPr>
          <a:xfrm>
            <a:off x="1941915" y="1885951"/>
            <a:ext cx="6686549" cy="1697086"/>
          </a:xfrm>
        </p:spPr>
        <p:txBody>
          <a:bodyPr anchor="b">
            <a:normAutofit/>
          </a:bodyPr>
          <a:lstStyle>
            <a:lvl1pPr>
              <a:defRPr sz="41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941915" y="3583038"/>
            <a:ext cx="6686549" cy="844712"/>
          </a:xfrm>
        </p:spPr>
        <p:txBody>
          <a:bodyPr/>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5" name="Date Placeholder 3"/>
          <p:cNvSpPr>
            <a:spLocks noGrp="1"/>
          </p:cNvSpPr>
          <p:nvPr>
            <p:ph type="dt" sz="half" idx="10"/>
          </p:nvPr>
        </p:nvSpPr>
        <p:spPr/>
        <p:txBody>
          <a:bodyPr/>
          <a:lstStyle>
            <a:lvl1pPr>
              <a:defRPr/>
            </a:lvl1pPr>
          </a:lstStyle>
          <a:p>
            <a:pPr>
              <a:defRPr/>
            </a:pPr>
            <a:fld id="{FDF38D02-40A1-41EB-BE46-1E25315FEBD4}" type="datetime1">
              <a:rPr lang="zh-TW" altLang="en-US">
                <a:solidFill>
                  <a:prstClr val="black">
                    <a:tint val="75000"/>
                  </a:prstClr>
                </a:solidFill>
              </a:rPr>
              <a:pPr>
                <a:defRPr/>
              </a:pPr>
              <a:t>2016/9/13</a:t>
            </a:fld>
            <a:endParaRPr lang="zh-TW"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Slide Number Placeholder 5"/>
          <p:cNvSpPr>
            <a:spLocks noGrp="1"/>
          </p:cNvSpPr>
          <p:nvPr>
            <p:ph type="sldNum" sz="quarter" idx="12"/>
          </p:nvPr>
        </p:nvSpPr>
        <p:spPr>
          <a:xfrm>
            <a:off x="398864" y="3396858"/>
            <a:ext cx="584597" cy="273844"/>
          </a:xfrm>
        </p:spPr>
        <p:txBody>
          <a:bodyPr/>
          <a:lstStyle>
            <a:lvl1pPr>
              <a:defRPr/>
            </a:lvl1pPr>
          </a:lstStyle>
          <a:p>
            <a:pPr>
              <a:defRPr/>
            </a:pPr>
            <a:fld id="{C9DA9EC0-88AE-4B3B-B481-74AE766AE350}" type="slidenum">
              <a:rPr lang="zh-TW" altLang="en-US"/>
              <a:pPr>
                <a:defRPr/>
              </a:pPr>
              <a:t>‹#›</a:t>
            </a:fld>
            <a:endParaRPr lang="zh-TW" altLang="en-US"/>
          </a:p>
        </p:txBody>
      </p:sp>
    </p:spTree>
    <p:extLst>
      <p:ext uri="{BB962C8B-B14F-4D97-AF65-F5344CB8AC3E}">
        <p14:creationId xmlns:p14="http://schemas.microsoft.com/office/powerpoint/2010/main" val="915763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Freeform 11"/>
          <p:cNvSpPr>
            <a:spLocks/>
          </p:cNvSpPr>
          <p:nvPr/>
        </p:nvSpPr>
        <p:spPr bwMode="auto">
          <a:xfrm flipV="1">
            <a:off x="-3573" y="535781"/>
            <a:ext cx="1191817" cy="381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lIns="68580" tIns="34290" rIns="68580" bIns="34290"/>
          <a:lstStyle/>
          <a:p>
            <a:pPr eaLnBrk="1" hangingPunct="1">
              <a:defRPr/>
            </a:pPr>
            <a:endParaRPr lang="zh-TW" altLang="en-US">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1944699" y="468082"/>
            <a:ext cx="6683765" cy="960668"/>
          </a:xfrm>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a:xfrm>
            <a:off x="1941911" y="1600202"/>
            <a:ext cx="6686549" cy="283321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3"/>
          <p:cNvSpPr>
            <a:spLocks noGrp="1"/>
          </p:cNvSpPr>
          <p:nvPr>
            <p:ph type="dt" sz="half" idx="10"/>
          </p:nvPr>
        </p:nvSpPr>
        <p:spPr/>
        <p:txBody>
          <a:bodyPr/>
          <a:lstStyle>
            <a:lvl1pPr>
              <a:defRPr/>
            </a:lvl1pPr>
          </a:lstStyle>
          <a:p>
            <a:pPr>
              <a:defRPr/>
            </a:pPr>
            <a:fld id="{6A946363-8FB2-49DE-B510-A8514D1F1C71}" type="datetime1">
              <a:rPr lang="zh-TW" altLang="en-US">
                <a:solidFill>
                  <a:prstClr val="black">
                    <a:tint val="75000"/>
                  </a:prstClr>
                </a:solidFill>
              </a:rPr>
              <a:pPr>
                <a:defRPr/>
              </a:pPr>
              <a:t>2016/9/13</a:t>
            </a:fld>
            <a:endParaRPr lang="zh-TW"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677D881-BF46-4872-A194-8730E873311C}" type="slidenum">
              <a:rPr lang="zh-TW" altLang="en-US"/>
              <a:pPr>
                <a:defRPr/>
              </a:pPr>
              <a:t>‹#›</a:t>
            </a:fld>
            <a:endParaRPr lang="zh-TW" altLang="en-US"/>
          </a:p>
        </p:txBody>
      </p:sp>
    </p:spTree>
    <p:extLst>
      <p:ext uri="{BB962C8B-B14F-4D97-AF65-F5344CB8AC3E}">
        <p14:creationId xmlns:p14="http://schemas.microsoft.com/office/powerpoint/2010/main" val="2249969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Freeform 11"/>
          <p:cNvSpPr>
            <a:spLocks/>
          </p:cNvSpPr>
          <p:nvPr/>
        </p:nvSpPr>
        <p:spPr bwMode="auto">
          <a:xfrm flipV="1">
            <a:off x="-3573" y="2383631"/>
            <a:ext cx="1191817" cy="381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lIns="68580" tIns="34290" rIns="68580" bIns="34290"/>
          <a:lstStyle/>
          <a:p>
            <a:pPr eaLnBrk="1" hangingPunct="1">
              <a:defRPr/>
            </a:pPr>
            <a:endParaRPr lang="zh-TW" altLang="en-US">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1941915" y="1544063"/>
            <a:ext cx="6686549" cy="1101600"/>
          </a:xfrm>
        </p:spPr>
        <p:txBody>
          <a:bodyPr anchor="b"/>
          <a:lstStyle>
            <a:lvl1pPr algn="l">
              <a:defRPr sz="30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941915" y="2647597"/>
            <a:ext cx="6686549" cy="645300"/>
          </a:xfrm>
        </p:spPr>
        <p:txBody>
          <a:bodyPr/>
          <a:lstStyle>
            <a:lvl1pPr marL="0" indent="0" algn="l">
              <a:buNone/>
              <a:defRPr sz="1500">
                <a:solidFill>
                  <a:schemeClr val="tx1">
                    <a:lumMod val="65000"/>
                    <a:lumOff val="35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zh-TW" altLang="en-US" smtClean="0"/>
              <a:t>按一下以編輯母片文字樣式</a:t>
            </a:r>
          </a:p>
        </p:txBody>
      </p:sp>
      <p:sp>
        <p:nvSpPr>
          <p:cNvPr id="5" name="Date Placeholder 3"/>
          <p:cNvSpPr>
            <a:spLocks noGrp="1"/>
          </p:cNvSpPr>
          <p:nvPr>
            <p:ph type="dt" sz="half" idx="10"/>
          </p:nvPr>
        </p:nvSpPr>
        <p:spPr/>
        <p:txBody>
          <a:bodyPr/>
          <a:lstStyle>
            <a:lvl1pPr>
              <a:defRPr/>
            </a:lvl1pPr>
          </a:lstStyle>
          <a:p>
            <a:pPr>
              <a:defRPr/>
            </a:pPr>
            <a:fld id="{1A489D3C-DF02-49F3-A44F-17036BC8A72E}" type="datetime1">
              <a:rPr lang="zh-TW" altLang="en-US">
                <a:solidFill>
                  <a:prstClr val="black">
                    <a:tint val="75000"/>
                  </a:prstClr>
                </a:solidFill>
              </a:rPr>
              <a:pPr>
                <a:defRPr/>
              </a:pPr>
              <a:t>2016/9/13</a:t>
            </a:fld>
            <a:endParaRPr lang="zh-TW"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Slide Number Placeholder 5"/>
          <p:cNvSpPr>
            <a:spLocks noGrp="1"/>
          </p:cNvSpPr>
          <p:nvPr>
            <p:ph type="sldNum" sz="quarter" idx="12"/>
          </p:nvPr>
        </p:nvSpPr>
        <p:spPr>
          <a:xfrm>
            <a:off x="398864" y="2433642"/>
            <a:ext cx="584597" cy="273844"/>
          </a:xfrm>
        </p:spPr>
        <p:txBody>
          <a:bodyPr/>
          <a:lstStyle>
            <a:lvl1pPr>
              <a:defRPr/>
            </a:lvl1pPr>
          </a:lstStyle>
          <a:p>
            <a:pPr>
              <a:defRPr/>
            </a:pPr>
            <a:fld id="{B6B865E7-9DFA-4EB0-A573-1FE2A0F455C5}" type="slidenum">
              <a:rPr lang="zh-TW" altLang="en-US"/>
              <a:pPr>
                <a:defRPr/>
              </a:pPr>
              <a:t>‹#›</a:t>
            </a:fld>
            <a:endParaRPr lang="zh-TW" altLang="en-US"/>
          </a:p>
        </p:txBody>
      </p:sp>
    </p:spTree>
    <p:extLst>
      <p:ext uri="{BB962C8B-B14F-4D97-AF65-F5344CB8AC3E}">
        <p14:creationId xmlns:p14="http://schemas.microsoft.com/office/powerpoint/2010/main" val="164165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Freeform 11"/>
          <p:cNvSpPr>
            <a:spLocks/>
          </p:cNvSpPr>
          <p:nvPr/>
        </p:nvSpPr>
        <p:spPr bwMode="auto">
          <a:xfrm flipV="1">
            <a:off x="-3573" y="535781"/>
            <a:ext cx="1191817" cy="381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zh-TW" altLang="en-US"/>
          </a:p>
        </p:txBody>
      </p:sp>
      <p:sp>
        <p:nvSpPr>
          <p:cNvPr id="2" name="Title 1"/>
          <p:cNvSpPr>
            <a:spLocks noGrp="1"/>
          </p:cNvSpPr>
          <p:nvPr>
            <p:ph type="title"/>
          </p:nvPr>
        </p:nvSpPr>
        <p:spPr>
          <a:xfrm>
            <a:off x="1944699" y="468082"/>
            <a:ext cx="6683765" cy="960668"/>
          </a:xfrm>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a:xfrm>
            <a:off x="1941911" y="1600202"/>
            <a:ext cx="6686549" cy="283321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3"/>
          <p:cNvSpPr>
            <a:spLocks noGrp="1"/>
          </p:cNvSpPr>
          <p:nvPr>
            <p:ph type="dt" sz="half" idx="10"/>
          </p:nvPr>
        </p:nvSpPr>
        <p:spPr/>
        <p:txBody>
          <a:bodyPr/>
          <a:lstStyle>
            <a:lvl1pPr>
              <a:defRPr/>
            </a:lvl1pPr>
          </a:lstStyle>
          <a:p>
            <a:pPr>
              <a:defRPr/>
            </a:pPr>
            <a:fld id="{373D018D-FD85-4746-871F-ECFB5D252FC4}" type="datetime1">
              <a:rPr lang="zh-TW" altLang="en-US"/>
              <a:pPr>
                <a:defRPr/>
              </a:pPr>
              <a:t>2016/9/13</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4FCE3080-5458-43AF-8B2F-C6173960D8EA}" type="slidenum">
              <a:rPr lang="zh-TW" altLang="en-US"/>
              <a:pPr>
                <a:defRPr/>
              </a:pPr>
              <a:t>‹#›</a:t>
            </a:fld>
            <a:endParaRPr lang="zh-TW" altLang="en-US"/>
          </a:p>
        </p:txBody>
      </p:sp>
    </p:spTree>
    <p:extLst>
      <p:ext uri="{BB962C8B-B14F-4D97-AF65-F5344CB8AC3E}">
        <p14:creationId xmlns:p14="http://schemas.microsoft.com/office/powerpoint/2010/main" val="42679319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Freeform 11"/>
          <p:cNvSpPr>
            <a:spLocks/>
          </p:cNvSpPr>
          <p:nvPr/>
        </p:nvSpPr>
        <p:spPr bwMode="auto">
          <a:xfrm flipV="1">
            <a:off x="-3573" y="535781"/>
            <a:ext cx="1191817" cy="381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lIns="68580" tIns="34290" rIns="68580" bIns="34290"/>
          <a:lstStyle/>
          <a:p>
            <a:pPr eaLnBrk="1" hangingPunct="1">
              <a:defRPr/>
            </a:pPr>
            <a:endParaRPr lang="zh-TW" altLang="en-US">
              <a:solidFill>
                <a:prstClr val="black"/>
              </a:solidFill>
              <a:latin typeface="Arial" charset="0"/>
              <a:ea typeface="新細明體" charset="-120"/>
              <a:cs typeface="微軟正黑體"/>
            </a:endParaRPr>
          </a:p>
        </p:txBody>
      </p:sp>
      <p:sp>
        <p:nvSpPr>
          <p:cNvPr id="8" name="Title 7"/>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1941912" y="1600202"/>
            <a:ext cx="3235397" cy="283321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5393061" y="1594668"/>
            <a:ext cx="3235397" cy="283321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6" name="Date Placeholder 4"/>
          <p:cNvSpPr>
            <a:spLocks noGrp="1"/>
          </p:cNvSpPr>
          <p:nvPr>
            <p:ph type="dt" sz="half" idx="10"/>
          </p:nvPr>
        </p:nvSpPr>
        <p:spPr/>
        <p:txBody>
          <a:bodyPr/>
          <a:lstStyle>
            <a:lvl1pPr>
              <a:defRPr/>
            </a:lvl1pPr>
          </a:lstStyle>
          <a:p>
            <a:pPr>
              <a:defRPr/>
            </a:pPr>
            <a:fld id="{BE71B780-350F-4794-8FE1-22A915425602}" type="datetime1">
              <a:rPr lang="zh-TW" altLang="en-US">
                <a:solidFill>
                  <a:prstClr val="black">
                    <a:tint val="75000"/>
                  </a:prstClr>
                </a:solidFill>
              </a:rPr>
              <a:pPr>
                <a:defRPr/>
              </a:pPr>
              <a:t>2016/9/13</a:t>
            </a:fld>
            <a:endParaRPr lang="zh-TW" altLang="en-US">
              <a:solidFill>
                <a:prstClr val="black">
                  <a:tint val="75000"/>
                </a:prstClr>
              </a:solidFill>
            </a:endParaRPr>
          </a:p>
        </p:txBody>
      </p:sp>
      <p:sp>
        <p:nvSpPr>
          <p:cNvPr id="7" name="Footer Placeholder 5"/>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235BB65F-0F0F-4334-A202-3EDDA0CF4781}" type="slidenum">
              <a:rPr lang="zh-TW" altLang="en-US"/>
              <a:pPr>
                <a:defRPr/>
              </a:pPr>
              <a:t>‹#›</a:t>
            </a:fld>
            <a:endParaRPr lang="zh-TW" altLang="en-US"/>
          </a:p>
        </p:txBody>
      </p:sp>
    </p:spTree>
    <p:extLst>
      <p:ext uri="{BB962C8B-B14F-4D97-AF65-F5344CB8AC3E}">
        <p14:creationId xmlns:p14="http://schemas.microsoft.com/office/powerpoint/2010/main" val="35664075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Freeform 11"/>
          <p:cNvSpPr>
            <a:spLocks/>
          </p:cNvSpPr>
          <p:nvPr/>
        </p:nvSpPr>
        <p:spPr bwMode="auto">
          <a:xfrm flipV="1">
            <a:off x="-3573" y="535781"/>
            <a:ext cx="1191817" cy="381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lIns="68580" tIns="34290" rIns="68580" bIns="34290"/>
          <a:lstStyle/>
          <a:p>
            <a:pPr eaLnBrk="1" hangingPunct="1">
              <a:defRPr/>
            </a:pPr>
            <a:endParaRPr lang="zh-TW" altLang="en-US">
              <a:solidFill>
                <a:prstClr val="black"/>
              </a:solidFill>
              <a:latin typeface="Arial" charset="0"/>
              <a:ea typeface="新細明體" charset="-120"/>
              <a:cs typeface="微軟正黑體"/>
            </a:endParaRPr>
          </a:p>
        </p:txBody>
      </p:sp>
      <p:sp>
        <p:nvSpPr>
          <p:cNvPr id="10" name="Title 13"/>
          <p:cNvSpPr>
            <a:spLocks noGrp="1"/>
          </p:cNvSpPr>
          <p:nvPr>
            <p:ph type="title"/>
          </p:nvPr>
        </p:nvSpPr>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2204534" y="1479529"/>
            <a:ext cx="2994549" cy="432197"/>
          </a:xfrm>
        </p:spPr>
        <p:txBody>
          <a:bodyPr anchor="b">
            <a:noAutofit/>
          </a:bodyPr>
          <a:lstStyle>
            <a:lvl1pPr marL="0" indent="0">
              <a:buNone/>
              <a:defRPr sz="1800" b="0"/>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4" name="Content Placeholder 3"/>
          <p:cNvSpPr>
            <a:spLocks noGrp="1"/>
          </p:cNvSpPr>
          <p:nvPr>
            <p:ph sz="half" idx="2"/>
          </p:nvPr>
        </p:nvSpPr>
        <p:spPr>
          <a:xfrm>
            <a:off x="1941911" y="1911725"/>
            <a:ext cx="3257170" cy="2515545"/>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5629978" y="1477108"/>
            <a:ext cx="2999252" cy="432197"/>
          </a:xfrm>
        </p:spPr>
        <p:txBody>
          <a:bodyPr anchor="b">
            <a:noAutofit/>
          </a:bodyPr>
          <a:lstStyle>
            <a:lvl1pPr marL="0" indent="0">
              <a:buNone/>
              <a:defRPr sz="1800" b="0"/>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6" name="Content Placeholder 5"/>
          <p:cNvSpPr>
            <a:spLocks noGrp="1"/>
          </p:cNvSpPr>
          <p:nvPr>
            <p:ph sz="quarter" idx="4"/>
          </p:nvPr>
        </p:nvSpPr>
        <p:spPr>
          <a:xfrm>
            <a:off x="5375220" y="1909304"/>
            <a:ext cx="3254005" cy="2515545"/>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8" name="Date Placeholder 6"/>
          <p:cNvSpPr>
            <a:spLocks noGrp="1"/>
          </p:cNvSpPr>
          <p:nvPr>
            <p:ph type="dt" sz="half" idx="10"/>
          </p:nvPr>
        </p:nvSpPr>
        <p:spPr/>
        <p:txBody>
          <a:bodyPr/>
          <a:lstStyle>
            <a:lvl1pPr>
              <a:defRPr/>
            </a:lvl1pPr>
          </a:lstStyle>
          <a:p>
            <a:pPr>
              <a:defRPr/>
            </a:pPr>
            <a:fld id="{B7BECF28-46B0-42FA-BF09-FFF2FFF126F4}" type="datetime1">
              <a:rPr lang="zh-TW" altLang="en-US">
                <a:solidFill>
                  <a:prstClr val="black">
                    <a:tint val="75000"/>
                  </a:prstClr>
                </a:solidFill>
              </a:rPr>
              <a:pPr>
                <a:defRPr/>
              </a:pPr>
              <a:t>2016/9/13</a:t>
            </a:fld>
            <a:endParaRPr lang="zh-TW" altLang="en-US">
              <a:solidFill>
                <a:prstClr val="black">
                  <a:tint val="75000"/>
                </a:prstClr>
              </a:solidFill>
            </a:endParaRPr>
          </a:p>
        </p:txBody>
      </p:sp>
      <p:sp>
        <p:nvSpPr>
          <p:cNvPr id="9" name="Footer Placeholder 7"/>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11" name="Slide Number Placeholder 5"/>
          <p:cNvSpPr>
            <a:spLocks noGrp="1"/>
          </p:cNvSpPr>
          <p:nvPr>
            <p:ph type="sldNum" sz="quarter" idx="12"/>
          </p:nvPr>
        </p:nvSpPr>
        <p:spPr/>
        <p:txBody>
          <a:bodyPr/>
          <a:lstStyle>
            <a:lvl1pPr>
              <a:defRPr/>
            </a:lvl1pPr>
          </a:lstStyle>
          <a:p>
            <a:pPr>
              <a:defRPr/>
            </a:pPr>
            <a:fld id="{1D5AC677-DE71-40B3-A53C-778FC8DB73F4}" type="slidenum">
              <a:rPr lang="zh-TW" altLang="en-US"/>
              <a:pPr>
                <a:defRPr/>
              </a:pPr>
              <a:t>‹#›</a:t>
            </a:fld>
            <a:endParaRPr lang="zh-TW" altLang="en-US"/>
          </a:p>
        </p:txBody>
      </p:sp>
    </p:spTree>
    <p:extLst>
      <p:ext uri="{BB962C8B-B14F-4D97-AF65-F5344CB8AC3E}">
        <p14:creationId xmlns:p14="http://schemas.microsoft.com/office/powerpoint/2010/main" val="33170194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Freeform 11"/>
          <p:cNvSpPr>
            <a:spLocks/>
          </p:cNvSpPr>
          <p:nvPr/>
        </p:nvSpPr>
        <p:spPr bwMode="auto">
          <a:xfrm flipV="1">
            <a:off x="-3573" y="535781"/>
            <a:ext cx="1191817" cy="381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lIns="68580" tIns="34290" rIns="68580" bIns="34290"/>
          <a:lstStyle/>
          <a:p>
            <a:pPr eaLnBrk="1" hangingPunct="1">
              <a:defRPr/>
            </a:pPr>
            <a:endParaRPr lang="zh-TW" altLang="en-US">
              <a:solidFill>
                <a:prstClr val="black"/>
              </a:solidFill>
              <a:latin typeface="Arial" charset="0"/>
              <a:ea typeface="新細明體" charset="-120"/>
              <a:cs typeface="微軟正黑體"/>
            </a:endParaRPr>
          </a:p>
        </p:txBody>
      </p: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4" name="Date Placeholder 2"/>
          <p:cNvSpPr>
            <a:spLocks noGrp="1"/>
          </p:cNvSpPr>
          <p:nvPr>
            <p:ph type="dt" sz="half" idx="10"/>
          </p:nvPr>
        </p:nvSpPr>
        <p:spPr/>
        <p:txBody>
          <a:bodyPr/>
          <a:lstStyle>
            <a:lvl1pPr>
              <a:defRPr/>
            </a:lvl1pPr>
          </a:lstStyle>
          <a:p>
            <a:pPr>
              <a:defRPr/>
            </a:pPr>
            <a:fld id="{0C3CCD94-3307-4187-88F2-6E22B0B8E124}" type="datetime1">
              <a:rPr lang="zh-TW" altLang="en-US">
                <a:solidFill>
                  <a:prstClr val="black">
                    <a:tint val="75000"/>
                  </a:prstClr>
                </a:solidFill>
              </a:rPr>
              <a:pPr>
                <a:defRPr/>
              </a:pPr>
              <a:t>2016/9/13</a:t>
            </a:fld>
            <a:endParaRPr lang="zh-TW" altLang="en-US">
              <a:solidFill>
                <a:prstClr val="black">
                  <a:tint val="75000"/>
                </a:prstClr>
              </a:solidFill>
            </a:endParaRPr>
          </a:p>
        </p:txBody>
      </p:sp>
      <p:sp>
        <p:nvSpPr>
          <p:cNvPr id="5" name="Footer Placeholder 3"/>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Slide Number Placeholder 4"/>
          <p:cNvSpPr>
            <a:spLocks noGrp="1"/>
          </p:cNvSpPr>
          <p:nvPr>
            <p:ph type="sldNum" sz="quarter" idx="12"/>
          </p:nvPr>
        </p:nvSpPr>
        <p:spPr/>
        <p:txBody>
          <a:bodyPr/>
          <a:lstStyle>
            <a:lvl1pPr>
              <a:defRPr/>
            </a:lvl1pPr>
          </a:lstStyle>
          <a:p>
            <a:pPr>
              <a:defRPr/>
            </a:pPr>
            <a:fld id="{811418CC-51E5-4B69-A288-75764AAC985F}" type="slidenum">
              <a:rPr lang="zh-TW" altLang="en-US"/>
              <a:pPr>
                <a:defRPr/>
              </a:pPr>
              <a:t>‹#›</a:t>
            </a:fld>
            <a:endParaRPr lang="zh-TW" altLang="en-US"/>
          </a:p>
        </p:txBody>
      </p:sp>
    </p:spTree>
    <p:extLst>
      <p:ext uri="{BB962C8B-B14F-4D97-AF65-F5344CB8AC3E}">
        <p14:creationId xmlns:p14="http://schemas.microsoft.com/office/powerpoint/2010/main" val="40759660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Freeform 11"/>
          <p:cNvSpPr>
            <a:spLocks/>
          </p:cNvSpPr>
          <p:nvPr/>
        </p:nvSpPr>
        <p:spPr bwMode="auto">
          <a:xfrm flipV="1">
            <a:off x="-3573" y="535781"/>
            <a:ext cx="1191817" cy="381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lIns="68580" tIns="34290" rIns="68580" bIns="34290"/>
          <a:lstStyle/>
          <a:p>
            <a:pPr eaLnBrk="1" hangingPunct="1">
              <a:defRPr/>
            </a:pPr>
            <a:endParaRPr lang="zh-TW" altLang="en-US">
              <a:solidFill>
                <a:prstClr val="black"/>
              </a:solidFill>
              <a:latin typeface="Arial" charset="0"/>
              <a:ea typeface="新細明體" charset="-120"/>
              <a:cs typeface="微軟正黑體"/>
            </a:endParaRPr>
          </a:p>
        </p:txBody>
      </p:sp>
      <p:sp>
        <p:nvSpPr>
          <p:cNvPr id="3" name="Date Placeholder 1"/>
          <p:cNvSpPr>
            <a:spLocks noGrp="1"/>
          </p:cNvSpPr>
          <p:nvPr>
            <p:ph type="dt" sz="half" idx="10"/>
          </p:nvPr>
        </p:nvSpPr>
        <p:spPr/>
        <p:txBody>
          <a:bodyPr/>
          <a:lstStyle>
            <a:lvl1pPr>
              <a:defRPr/>
            </a:lvl1pPr>
          </a:lstStyle>
          <a:p>
            <a:pPr>
              <a:defRPr/>
            </a:pPr>
            <a:fld id="{3089FE03-7EB5-4A78-AE8C-487BDAD53D35}" type="datetime1">
              <a:rPr lang="zh-TW" altLang="en-US">
                <a:solidFill>
                  <a:prstClr val="black">
                    <a:tint val="75000"/>
                  </a:prstClr>
                </a:solidFill>
              </a:rPr>
              <a:pPr>
                <a:defRPr/>
              </a:pPr>
              <a:t>2016/9/13</a:t>
            </a:fld>
            <a:endParaRPr lang="zh-TW" altLang="en-US">
              <a:solidFill>
                <a:prstClr val="black">
                  <a:tint val="75000"/>
                </a:prstClr>
              </a:solidFill>
            </a:endParaRPr>
          </a:p>
        </p:txBody>
      </p:sp>
      <p:sp>
        <p:nvSpPr>
          <p:cNvPr id="4" name="Footer Placeholder 2"/>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5" name="Slide Number Placeholder 3"/>
          <p:cNvSpPr>
            <a:spLocks noGrp="1"/>
          </p:cNvSpPr>
          <p:nvPr>
            <p:ph type="sldNum" sz="quarter" idx="12"/>
          </p:nvPr>
        </p:nvSpPr>
        <p:spPr/>
        <p:txBody>
          <a:bodyPr/>
          <a:lstStyle>
            <a:lvl1pPr>
              <a:defRPr/>
            </a:lvl1pPr>
          </a:lstStyle>
          <a:p>
            <a:pPr>
              <a:defRPr/>
            </a:pPr>
            <a:fld id="{B199F52A-FFA3-4FE5-9572-867C61AC7808}" type="slidenum">
              <a:rPr lang="zh-TW" altLang="en-US"/>
              <a:pPr>
                <a:defRPr/>
              </a:pPr>
              <a:t>‹#›</a:t>
            </a:fld>
            <a:endParaRPr lang="zh-TW" altLang="en-US"/>
          </a:p>
        </p:txBody>
      </p:sp>
    </p:spTree>
    <p:extLst>
      <p:ext uri="{BB962C8B-B14F-4D97-AF65-F5344CB8AC3E}">
        <p14:creationId xmlns:p14="http://schemas.microsoft.com/office/powerpoint/2010/main" val="15382864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Freeform 11"/>
          <p:cNvSpPr>
            <a:spLocks/>
          </p:cNvSpPr>
          <p:nvPr/>
        </p:nvSpPr>
        <p:spPr bwMode="auto">
          <a:xfrm flipV="1">
            <a:off x="-3573" y="535781"/>
            <a:ext cx="1191817" cy="381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lIns="68580" tIns="34290" rIns="68580" bIns="34290"/>
          <a:lstStyle/>
          <a:p>
            <a:pPr eaLnBrk="1" hangingPunct="1">
              <a:defRPr/>
            </a:pPr>
            <a:endParaRPr lang="zh-TW" altLang="en-US">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1941913" y="334566"/>
            <a:ext cx="2628900" cy="732234"/>
          </a:xfrm>
        </p:spPr>
        <p:txBody>
          <a:bodyPr anchor="b"/>
          <a:lstStyle>
            <a:lvl1pPr algn="l">
              <a:defRPr sz="15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742258" y="334570"/>
            <a:ext cx="3886201" cy="4061222"/>
          </a:xfrm>
        </p:spPr>
        <p:txBody>
          <a:bodyPr anchor="ct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1941913" y="1198960"/>
            <a:ext cx="2628900" cy="319682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zh-TW" altLang="en-US" smtClean="0"/>
              <a:t>按一下以編輯母片文字樣式</a:t>
            </a:r>
          </a:p>
        </p:txBody>
      </p:sp>
      <p:sp>
        <p:nvSpPr>
          <p:cNvPr id="6" name="Date Placeholder 4"/>
          <p:cNvSpPr>
            <a:spLocks noGrp="1"/>
          </p:cNvSpPr>
          <p:nvPr>
            <p:ph type="dt" sz="half" idx="10"/>
          </p:nvPr>
        </p:nvSpPr>
        <p:spPr/>
        <p:txBody>
          <a:bodyPr/>
          <a:lstStyle>
            <a:lvl1pPr>
              <a:defRPr/>
            </a:lvl1pPr>
          </a:lstStyle>
          <a:p>
            <a:pPr>
              <a:defRPr/>
            </a:pPr>
            <a:fld id="{EB01D2F7-8FBE-452D-95C6-A01DA8B9357A}" type="datetime1">
              <a:rPr lang="zh-TW" altLang="en-US">
                <a:solidFill>
                  <a:prstClr val="black">
                    <a:tint val="75000"/>
                  </a:prstClr>
                </a:solidFill>
              </a:rPr>
              <a:pPr>
                <a:defRPr/>
              </a:pPr>
              <a:t>2016/9/13</a:t>
            </a:fld>
            <a:endParaRPr lang="zh-TW" altLang="en-US">
              <a:solidFill>
                <a:prstClr val="black">
                  <a:tint val="75000"/>
                </a:prstClr>
              </a:solidFill>
            </a:endParaRPr>
          </a:p>
        </p:txBody>
      </p:sp>
      <p:sp>
        <p:nvSpPr>
          <p:cNvPr id="7" name="Footer Placeholder 5"/>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8" name="Slide Number Placeholder 6"/>
          <p:cNvSpPr>
            <a:spLocks noGrp="1"/>
          </p:cNvSpPr>
          <p:nvPr>
            <p:ph type="sldNum" sz="quarter" idx="12"/>
          </p:nvPr>
        </p:nvSpPr>
        <p:spPr/>
        <p:txBody>
          <a:bodyPr/>
          <a:lstStyle>
            <a:lvl1pPr>
              <a:defRPr/>
            </a:lvl1pPr>
          </a:lstStyle>
          <a:p>
            <a:pPr>
              <a:defRPr/>
            </a:pPr>
            <a:fld id="{2FA1CA85-8FAF-4D1C-BAE9-FEEFF9FF23AB}" type="slidenum">
              <a:rPr lang="zh-TW" altLang="en-US"/>
              <a:pPr>
                <a:defRPr/>
              </a:pPr>
              <a:t>‹#›</a:t>
            </a:fld>
            <a:endParaRPr lang="zh-TW" altLang="en-US"/>
          </a:p>
        </p:txBody>
      </p:sp>
    </p:spTree>
    <p:extLst>
      <p:ext uri="{BB962C8B-B14F-4D97-AF65-F5344CB8AC3E}">
        <p14:creationId xmlns:p14="http://schemas.microsoft.com/office/powerpoint/2010/main" val="3428752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Freeform 11"/>
          <p:cNvSpPr>
            <a:spLocks/>
          </p:cNvSpPr>
          <p:nvPr/>
        </p:nvSpPr>
        <p:spPr bwMode="auto">
          <a:xfrm flipV="1">
            <a:off x="-3573" y="3683795"/>
            <a:ext cx="1191817" cy="381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lIns="68580" tIns="34290" rIns="68580" bIns="34290"/>
          <a:lstStyle/>
          <a:p>
            <a:pPr eaLnBrk="1" hangingPunct="1">
              <a:defRPr/>
            </a:pPr>
            <a:endParaRPr lang="zh-TW" altLang="en-US">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1941911" y="3600450"/>
            <a:ext cx="6686549" cy="425054"/>
          </a:xfrm>
        </p:spPr>
        <p:txBody>
          <a:bodyPr anchor="b">
            <a:normAutofit/>
          </a:bodyPr>
          <a:lstStyle>
            <a:lvl1pPr algn="l">
              <a:defRPr sz="18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1941911" y="476224"/>
            <a:ext cx="6686549" cy="2891228"/>
          </a:xfrm>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zh-TW" altLang="en-US" noProof="0" smtClean="0"/>
              <a:t>按一下圖示以新增圖片</a:t>
            </a:r>
            <a:endParaRPr lang="en-US" noProof="0" dirty="0"/>
          </a:p>
        </p:txBody>
      </p:sp>
      <p:sp>
        <p:nvSpPr>
          <p:cNvPr id="4" name="Text Placeholder 3"/>
          <p:cNvSpPr>
            <a:spLocks noGrp="1"/>
          </p:cNvSpPr>
          <p:nvPr>
            <p:ph type="body" sz="half" idx="2"/>
          </p:nvPr>
        </p:nvSpPr>
        <p:spPr>
          <a:xfrm>
            <a:off x="1941911" y="4025504"/>
            <a:ext cx="6686549" cy="370284"/>
          </a:xfrm>
        </p:spPr>
        <p:txBody>
          <a:bodyPr>
            <a:normAutofit/>
          </a:bodyPr>
          <a:lstStyle>
            <a:lvl1pPr marL="0" indent="0">
              <a:buNone/>
              <a:defRPr sz="9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zh-TW" altLang="en-US" smtClean="0"/>
              <a:t>按一下以編輯母片文字樣式</a:t>
            </a:r>
          </a:p>
        </p:txBody>
      </p:sp>
      <p:sp>
        <p:nvSpPr>
          <p:cNvPr id="6" name="Date Placeholder 4"/>
          <p:cNvSpPr>
            <a:spLocks noGrp="1"/>
          </p:cNvSpPr>
          <p:nvPr>
            <p:ph type="dt" sz="half" idx="10"/>
          </p:nvPr>
        </p:nvSpPr>
        <p:spPr/>
        <p:txBody>
          <a:bodyPr/>
          <a:lstStyle>
            <a:lvl1pPr>
              <a:defRPr/>
            </a:lvl1pPr>
          </a:lstStyle>
          <a:p>
            <a:pPr>
              <a:defRPr/>
            </a:pPr>
            <a:fld id="{67A5131E-69FE-4E7B-826F-288A141827A6}" type="datetime1">
              <a:rPr lang="zh-TW" altLang="en-US">
                <a:solidFill>
                  <a:prstClr val="black">
                    <a:tint val="75000"/>
                  </a:prstClr>
                </a:solidFill>
              </a:rPr>
              <a:pPr>
                <a:defRPr/>
              </a:pPr>
              <a:t>2016/9/13</a:t>
            </a:fld>
            <a:endParaRPr lang="zh-TW" altLang="en-US">
              <a:solidFill>
                <a:prstClr val="black">
                  <a:tint val="75000"/>
                </a:prstClr>
              </a:solidFill>
            </a:endParaRPr>
          </a:p>
        </p:txBody>
      </p:sp>
      <p:sp>
        <p:nvSpPr>
          <p:cNvPr id="7" name="Footer Placeholder 5"/>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8" name="Slide Number Placeholder 6"/>
          <p:cNvSpPr>
            <a:spLocks noGrp="1"/>
          </p:cNvSpPr>
          <p:nvPr>
            <p:ph type="sldNum" sz="quarter" idx="12"/>
          </p:nvPr>
        </p:nvSpPr>
        <p:spPr>
          <a:xfrm>
            <a:off x="398864" y="3737376"/>
            <a:ext cx="584597" cy="273844"/>
          </a:xfrm>
        </p:spPr>
        <p:txBody>
          <a:bodyPr/>
          <a:lstStyle>
            <a:lvl1pPr>
              <a:defRPr/>
            </a:lvl1pPr>
          </a:lstStyle>
          <a:p>
            <a:pPr>
              <a:defRPr/>
            </a:pPr>
            <a:fld id="{3E874546-3CA6-4C9A-B465-56F2428D55ED}" type="slidenum">
              <a:rPr lang="zh-TW" altLang="en-US"/>
              <a:pPr>
                <a:defRPr/>
              </a:pPr>
              <a:t>‹#›</a:t>
            </a:fld>
            <a:endParaRPr lang="zh-TW" altLang="en-US"/>
          </a:p>
        </p:txBody>
      </p:sp>
    </p:spTree>
    <p:extLst>
      <p:ext uri="{BB962C8B-B14F-4D97-AF65-F5344CB8AC3E}">
        <p14:creationId xmlns:p14="http://schemas.microsoft.com/office/powerpoint/2010/main" val="24187611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4" name="Freeform 11"/>
          <p:cNvSpPr>
            <a:spLocks/>
          </p:cNvSpPr>
          <p:nvPr/>
        </p:nvSpPr>
        <p:spPr bwMode="auto">
          <a:xfrm flipV="1">
            <a:off x="-3573" y="2383631"/>
            <a:ext cx="1191817" cy="381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lIns="68580" tIns="34290" rIns="68580" bIns="34290"/>
          <a:lstStyle/>
          <a:p>
            <a:pPr eaLnBrk="1" hangingPunct="1">
              <a:defRPr/>
            </a:pPr>
            <a:endParaRPr lang="zh-TW" altLang="en-US">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1941915" y="457200"/>
            <a:ext cx="6686549" cy="2337780"/>
          </a:xfrm>
        </p:spPr>
        <p:txBody>
          <a:bodyPr anchor="ctr">
            <a:normAutofit/>
          </a:bodyPr>
          <a:lstStyle>
            <a:lvl1pPr algn="l">
              <a:defRPr sz="36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941915" y="3265535"/>
            <a:ext cx="6686549" cy="1166898"/>
          </a:xfrm>
        </p:spPr>
        <p:txBody>
          <a:bodyPr anchor="ctr">
            <a:normAutofit/>
          </a:bodyPr>
          <a:lstStyle>
            <a:lvl1pPr marL="0" indent="0" algn="l">
              <a:buNone/>
              <a:defRPr sz="1400">
                <a:solidFill>
                  <a:schemeClr val="tx1">
                    <a:lumMod val="65000"/>
                    <a:lumOff val="35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zh-TW" altLang="en-US" smtClean="0"/>
              <a:t>按一下以編輯母片文字樣式</a:t>
            </a:r>
          </a:p>
        </p:txBody>
      </p:sp>
      <p:sp>
        <p:nvSpPr>
          <p:cNvPr id="5" name="Date Placeholder 3"/>
          <p:cNvSpPr>
            <a:spLocks noGrp="1"/>
          </p:cNvSpPr>
          <p:nvPr>
            <p:ph type="dt" sz="half" idx="10"/>
          </p:nvPr>
        </p:nvSpPr>
        <p:spPr/>
        <p:txBody>
          <a:bodyPr/>
          <a:lstStyle>
            <a:lvl1pPr>
              <a:defRPr/>
            </a:lvl1pPr>
          </a:lstStyle>
          <a:p>
            <a:pPr>
              <a:defRPr/>
            </a:pPr>
            <a:fld id="{8878408C-AB37-4EC2-898C-C7108DD53A10}" type="datetime1">
              <a:rPr lang="zh-TW" altLang="en-US">
                <a:solidFill>
                  <a:prstClr val="black">
                    <a:tint val="75000"/>
                  </a:prstClr>
                </a:solidFill>
              </a:rPr>
              <a:pPr>
                <a:defRPr/>
              </a:pPr>
              <a:t>2016/9/13</a:t>
            </a:fld>
            <a:endParaRPr lang="zh-TW"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Slide Number Placeholder 5"/>
          <p:cNvSpPr>
            <a:spLocks noGrp="1"/>
          </p:cNvSpPr>
          <p:nvPr>
            <p:ph type="sldNum" sz="quarter" idx="12"/>
          </p:nvPr>
        </p:nvSpPr>
        <p:spPr>
          <a:xfrm>
            <a:off x="398864" y="2433642"/>
            <a:ext cx="584597" cy="273844"/>
          </a:xfrm>
        </p:spPr>
        <p:txBody>
          <a:bodyPr/>
          <a:lstStyle>
            <a:lvl1pPr>
              <a:defRPr/>
            </a:lvl1pPr>
          </a:lstStyle>
          <a:p>
            <a:pPr>
              <a:defRPr/>
            </a:pPr>
            <a:fld id="{920300FA-94FF-4E99-A106-5BD9120338F9}" type="slidenum">
              <a:rPr lang="zh-TW" altLang="en-US"/>
              <a:pPr>
                <a:defRPr/>
              </a:pPr>
              <a:t>‹#›</a:t>
            </a:fld>
            <a:endParaRPr lang="zh-TW" altLang="en-US"/>
          </a:p>
        </p:txBody>
      </p:sp>
    </p:spTree>
    <p:extLst>
      <p:ext uri="{BB962C8B-B14F-4D97-AF65-F5344CB8AC3E}">
        <p14:creationId xmlns:p14="http://schemas.microsoft.com/office/powerpoint/2010/main" val="39929595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5" name="Freeform 11"/>
          <p:cNvSpPr>
            <a:spLocks/>
          </p:cNvSpPr>
          <p:nvPr/>
        </p:nvSpPr>
        <p:spPr bwMode="auto">
          <a:xfrm flipV="1">
            <a:off x="-3573" y="2383631"/>
            <a:ext cx="1191817" cy="381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lIns="68580" tIns="34290" rIns="68580" bIns="34290"/>
          <a:lstStyle/>
          <a:p>
            <a:pPr eaLnBrk="1" hangingPunct="1">
              <a:defRPr/>
            </a:pPr>
            <a:endParaRPr lang="zh-TW" altLang="en-US">
              <a:solidFill>
                <a:prstClr val="black"/>
              </a:solidFill>
              <a:latin typeface="Arial" charset="0"/>
              <a:ea typeface="新細明體" charset="-120"/>
              <a:cs typeface="微軟正黑體"/>
            </a:endParaRPr>
          </a:p>
        </p:txBody>
      </p:sp>
      <p:sp>
        <p:nvSpPr>
          <p:cNvPr id="6" name="TextBox 13"/>
          <p:cNvSpPr txBox="1"/>
          <p:nvPr/>
        </p:nvSpPr>
        <p:spPr>
          <a:xfrm>
            <a:off x="1850232" y="485776"/>
            <a:ext cx="457200" cy="439341"/>
          </a:xfrm>
          <a:prstGeom prst="rect">
            <a:avLst/>
          </a:prstGeom>
        </p:spPr>
        <p:txBody>
          <a:bodyPr lIns="68580" tIns="34290" rIns="68580" bIns="34290" anchor="ctr"/>
          <a:lstStyle/>
          <a:p>
            <a:pPr eaLnBrk="1" fontAlgn="auto" hangingPunct="1">
              <a:spcBef>
                <a:spcPts val="0"/>
              </a:spcBef>
              <a:spcAft>
                <a:spcPts val="0"/>
              </a:spcAft>
              <a:defRPr/>
            </a:pPr>
            <a:r>
              <a:rPr kumimoji="0" lang="en-US" sz="6000" dirty="0">
                <a:ln w="3175" cmpd="sng">
                  <a:noFill/>
                </a:ln>
                <a:solidFill>
                  <a:srgbClr val="E78712"/>
                </a:solidFill>
                <a:latin typeface="Arial"/>
              </a:rPr>
              <a:t>“</a:t>
            </a:r>
          </a:p>
        </p:txBody>
      </p:sp>
      <p:sp>
        <p:nvSpPr>
          <p:cNvPr id="7" name="TextBox 14"/>
          <p:cNvSpPr txBox="1"/>
          <p:nvPr/>
        </p:nvSpPr>
        <p:spPr>
          <a:xfrm>
            <a:off x="8335567" y="2178845"/>
            <a:ext cx="457200" cy="438150"/>
          </a:xfrm>
          <a:prstGeom prst="rect">
            <a:avLst/>
          </a:prstGeom>
        </p:spPr>
        <p:txBody>
          <a:bodyPr lIns="68580" tIns="34290" rIns="68580" bIns="34290" anchor="ctr"/>
          <a:lstStyle/>
          <a:p>
            <a:pPr eaLnBrk="1" fontAlgn="auto" hangingPunct="1">
              <a:spcBef>
                <a:spcPts val="0"/>
              </a:spcBef>
              <a:spcAft>
                <a:spcPts val="0"/>
              </a:spcAft>
              <a:defRPr/>
            </a:pPr>
            <a:r>
              <a:rPr kumimoji="0" lang="en-US" sz="6000" dirty="0">
                <a:ln w="3175" cmpd="sng">
                  <a:noFill/>
                </a:ln>
                <a:solidFill>
                  <a:srgbClr val="E78712"/>
                </a:solidFill>
                <a:latin typeface="Arial"/>
              </a:rPr>
              <a:t>”</a:t>
            </a:r>
          </a:p>
        </p:txBody>
      </p:sp>
      <p:sp>
        <p:nvSpPr>
          <p:cNvPr id="2" name="Title 1"/>
          <p:cNvSpPr>
            <a:spLocks noGrp="1"/>
          </p:cNvSpPr>
          <p:nvPr>
            <p:ph type="title"/>
          </p:nvPr>
        </p:nvSpPr>
        <p:spPr>
          <a:xfrm>
            <a:off x="2137467" y="457200"/>
            <a:ext cx="6295445" cy="2171700"/>
          </a:xfrm>
        </p:spPr>
        <p:txBody>
          <a:bodyPr anchor="ctr">
            <a:normAutofit/>
          </a:bodyPr>
          <a:lstStyle>
            <a:lvl1pPr algn="l">
              <a:defRPr sz="3600" b="0" cap="none"/>
            </a:lvl1pPr>
          </a:lstStyle>
          <a:p>
            <a:r>
              <a:rPr lang="zh-TW" altLang="en-US" smtClean="0"/>
              <a:t>按一下以編輯母片標題樣式</a:t>
            </a:r>
            <a:endParaRPr lang="en-US" dirty="0"/>
          </a:p>
        </p:txBody>
      </p:sp>
      <p:sp>
        <p:nvSpPr>
          <p:cNvPr id="13" name="Text Placeholder 9"/>
          <p:cNvSpPr>
            <a:spLocks noGrp="1"/>
          </p:cNvSpPr>
          <p:nvPr>
            <p:ph type="body" sz="quarter" idx="13"/>
          </p:nvPr>
        </p:nvSpPr>
        <p:spPr>
          <a:xfrm>
            <a:off x="2456260" y="2628900"/>
            <a:ext cx="5652416"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1941915" y="3265535"/>
            <a:ext cx="6686549" cy="1166898"/>
          </a:xfrm>
        </p:spPr>
        <p:txBody>
          <a:bodyPr anchor="ctr">
            <a:normAutofit/>
          </a:bodyPr>
          <a:lstStyle>
            <a:lvl1pPr marL="0" indent="0" algn="l">
              <a:buNone/>
              <a:defRPr sz="1400">
                <a:solidFill>
                  <a:schemeClr val="tx1">
                    <a:lumMod val="65000"/>
                    <a:lumOff val="35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zh-TW" altLang="en-US" smtClean="0"/>
              <a:t>按一下以編輯母片文字樣式</a:t>
            </a:r>
          </a:p>
        </p:txBody>
      </p:sp>
      <p:sp>
        <p:nvSpPr>
          <p:cNvPr id="8" name="Date Placeholder 3"/>
          <p:cNvSpPr>
            <a:spLocks noGrp="1"/>
          </p:cNvSpPr>
          <p:nvPr>
            <p:ph type="dt" sz="half" idx="14"/>
          </p:nvPr>
        </p:nvSpPr>
        <p:spPr/>
        <p:txBody>
          <a:bodyPr/>
          <a:lstStyle>
            <a:lvl1pPr>
              <a:defRPr/>
            </a:lvl1pPr>
          </a:lstStyle>
          <a:p>
            <a:pPr>
              <a:defRPr/>
            </a:pPr>
            <a:fld id="{61CC9862-1AB6-47AA-86FB-787330A864FA}" type="datetime1">
              <a:rPr lang="zh-TW" altLang="en-US">
                <a:solidFill>
                  <a:prstClr val="black">
                    <a:tint val="75000"/>
                  </a:prstClr>
                </a:solidFill>
              </a:rPr>
              <a:pPr>
                <a:defRPr/>
              </a:pPr>
              <a:t>2016/9/13</a:t>
            </a:fld>
            <a:endParaRPr lang="zh-TW" altLang="en-US">
              <a:solidFill>
                <a:prstClr val="black">
                  <a:tint val="75000"/>
                </a:prstClr>
              </a:solidFill>
            </a:endParaRPr>
          </a:p>
        </p:txBody>
      </p:sp>
      <p:sp>
        <p:nvSpPr>
          <p:cNvPr id="9" name="Footer Placeholder 4"/>
          <p:cNvSpPr>
            <a:spLocks noGrp="1"/>
          </p:cNvSpPr>
          <p:nvPr>
            <p:ph type="ftr" sz="quarter" idx="15"/>
          </p:nvPr>
        </p:nvSpPr>
        <p:spPr/>
        <p:txBody>
          <a:bodyPr/>
          <a:lstStyle>
            <a:lvl1pPr>
              <a:defRPr/>
            </a:lvl1pPr>
          </a:lstStyle>
          <a:p>
            <a:pPr>
              <a:defRPr/>
            </a:pPr>
            <a:endParaRPr lang="zh-TW" altLang="en-US">
              <a:solidFill>
                <a:prstClr val="black">
                  <a:tint val="75000"/>
                </a:prstClr>
              </a:solidFill>
            </a:endParaRPr>
          </a:p>
        </p:txBody>
      </p:sp>
      <p:sp>
        <p:nvSpPr>
          <p:cNvPr id="10" name="Slide Number Placeholder 5"/>
          <p:cNvSpPr>
            <a:spLocks noGrp="1"/>
          </p:cNvSpPr>
          <p:nvPr>
            <p:ph type="sldNum" sz="quarter" idx="16"/>
          </p:nvPr>
        </p:nvSpPr>
        <p:spPr>
          <a:xfrm>
            <a:off x="398864" y="2433642"/>
            <a:ext cx="584597" cy="273844"/>
          </a:xfrm>
        </p:spPr>
        <p:txBody>
          <a:bodyPr/>
          <a:lstStyle>
            <a:lvl1pPr>
              <a:defRPr/>
            </a:lvl1pPr>
          </a:lstStyle>
          <a:p>
            <a:pPr>
              <a:defRPr/>
            </a:pPr>
            <a:fld id="{B9F2F934-3D8E-4207-816E-A5C45BA1EF25}" type="slidenum">
              <a:rPr lang="zh-TW" altLang="en-US"/>
              <a:pPr>
                <a:defRPr/>
              </a:pPr>
              <a:t>‹#›</a:t>
            </a:fld>
            <a:endParaRPr lang="zh-TW" altLang="en-US"/>
          </a:p>
        </p:txBody>
      </p:sp>
    </p:spTree>
    <p:extLst>
      <p:ext uri="{BB962C8B-B14F-4D97-AF65-F5344CB8AC3E}">
        <p14:creationId xmlns:p14="http://schemas.microsoft.com/office/powerpoint/2010/main" val="41192641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5" name="Freeform 11"/>
          <p:cNvSpPr>
            <a:spLocks/>
          </p:cNvSpPr>
          <p:nvPr/>
        </p:nvSpPr>
        <p:spPr bwMode="auto">
          <a:xfrm flipV="1">
            <a:off x="-3573" y="3683795"/>
            <a:ext cx="1191817" cy="381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lIns="68580" tIns="34290" rIns="68580" bIns="34290"/>
          <a:lstStyle/>
          <a:p>
            <a:pPr eaLnBrk="1" hangingPunct="1">
              <a:defRPr/>
            </a:pPr>
            <a:endParaRPr lang="zh-TW" altLang="en-US">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1941911" y="1828803"/>
            <a:ext cx="6686549" cy="2043634"/>
          </a:xfrm>
        </p:spPr>
        <p:txBody>
          <a:bodyPr anchor="b">
            <a:normAutofit/>
          </a:bodyPr>
          <a:lstStyle>
            <a:lvl1pPr algn="l">
              <a:defRPr sz="3600" b="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1941911" y="3886202"/>
            <a:ext cx="6686549" cy="547217"/>
          </a:xfrm>
        </p:spPr>
        <p:txBody>
          <a:bodyPr rtlCol="0">
            <a:normAutofit/>
          </a:bodyPr>
          <a:lstStyle>
            <a:lvl1pPr>
              <a:buNone/>
              <a:defRPr lang="en-US">
                <a:solidFill>
                  <a:schemeClr val="tx1">
                    <a:lumMod val="65000"/>
                    <a:lumOff val="35000"/>
                  </a:schemeClr>
                </a:solidFill>
              </a:defRPr>
            </a:lvl1pPr>
          </a:lstStyle>
          <a:p>
            <a:pPr lvl="0"/>
            <a:r>
              <a:rPr lang="zh-TW" altLang="en-US" smtClean="0"/>
              <a:t>按一下以編輯母片文字樣式</a:t>
            </a:r>
          </a:p>
        </p:txBody>
      </p:sp>
      <p:sp>
        <p:nvSpPr>
          <p:cNvPr id="6" name="Date Placeholder 4"/>
          <p:cNvSpPr>
            <a:spLocks noGrp="1"/>
          </p:cNvSpPr>
          <p:nvPr>
            <p:ph type="dt" sz="half" idx="10"/>
          </p:nvPr>
        </p:nvSpPr>
        <p:spPr/>
        <p:txBody>
          <a:bodyPr/>
          <a:lstStyle>
            <a:lvl1pPr>
              <a:defRPr/>
            </a:lvl1pPr>
          </a:lstStyle>
          <a:p>
            <a:pPr>
              <a:defRPr/>
            </a:pPr>
            <a:fld id="{5F0FF60F-3444-473B-806C-8BFB959C8BB6}" type="datetime1">
              <a:rPr lang="zh-TW" altLang="en-US">
                <a:solidFill>
                  <a:prstClr val="black">
                    <a:tint val="75000"/>
                  </a:prstClr>
                </a:solidFill>
              </a:rPr>
              <a:pPr>
                <a:defRPr/>
              </a:pPr>
              <a:t>2016/9/13</a:t>
            </a:fld>
            <a:endParaRPr lang="zh-TW" altLang="en-US">
              <a:solidFill>
                <a:prstClr val="black">
                  <a:tint val="75000"/>
                </a:prstClr>
              </a:solidFill>
            </a:endParaRPr>
          </a:p>
        </p:txBody>
      </p:sp>
      <p:sp>
        <p:nvSpPr>
          <p:cNvPr id="7" name="Footer Placeholder 5"/>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8" name="Slide Number Placeholder 6"/>
          <p:cNvSpPr>
            <a:spLocks noGrp="1"/>
          </p:cNvSpPr>
          <p:nvPr>
            <p:ph type="sldNum" sz="quarter" idx="12"/>
          </p:nvPr>
        </p:nvSpPr>
        <p:spPr>
          <a:xfrm>
            <a:off x="398864" y="3737376"/>
            <a:ext cx="584597" cy="273844"/>
          </a:xfrm>
        </p:spPr>
        <p:txBody>
          <a:bodyPr/>
          <a:lstStyle>
            <a:lvl1pPr>
              <a:defRPr/>
            </a:lvl1pPr>
          </a:lstStyle>
          <a:p>
            <a:pPr>
              <a:defRPr/>
            </a:pPr>
            <a:fld id="{78BFCE8C-374F-47A6-BE09-CB2471BAB655}" type="slidenum">
              <a:rPr lang="zh-TW" altLang="en-US"/>
              <a:pPr>
                <a:defRPr/>
              </a:pPr>
              <a:t>‹#›</a:t>
            </a:fld>
            <a:endParaRPr lang="zh-TW" altLang="en-US"/>
          </a:p>
        </p:txBody>
      </p:sp>
    </p:spTree>
    <p:extLst>
      <p:ext uri="{BB962C8B-B14F-4D97-AF65-F5344CB8AC3E}">
        <p14:creationId xmlns:p14="http://schemas.microsoft.com/office/powerpoint/2010/main" val="42175863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5" name="Freeform 11"/>
          <p:cNvSpPr>
            <a:spLocks/>
          </p:cNvSpPr>
          <p:nvPr/>
        </p:nvSpPr>
        <p:spPr bwMode="auto">
          <a:xfrm flipV="1">
            <a:off x="-3573" y="3683795"/>
            <a:ext cx="1191817" cy="381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lIns="68580" tIns="34290" rIns="68580" bIns="34290"/>
          <a:lstStyle/>
          <a:p>
            <a:pPr eaLnBrk="1" hangingPunct="1">
              <a:defRPr/>
            </a:pPr>
            <a:endParaRPr lang="zh-TW" altLang="en-US">
              <a:solidFill>
                <a:prstClr val="black"/>
              </a:solidFill>
              <a:latin typeface="Arial" charset="0"/>
              <a:ea typeface="新細明體" charset="-120"/>
              <a:cs typeface="微軟正黑體"/>
            </a:endParaRPr>
          </a:p>
        </p:txBody>
      </p:sp>
      <p:sp>
        <p:nvSpPr>
          <p:cNvPr id="6" name="TextBox 16"/>
          <p:cNvSpPr txBox="1"/>
          <p:nvPr/>
        </p:nvSpPr>
        <p:spPr>
          <a:xfrm>
            <a:off x="1850232" y="485776"/>
            <a:ext cx="457200" cy="439341"/>
          </a:xfrm>
          <a:prstGeom prst="rect">
            <a:avLst/>
          </a:prstGeom>
        </p:spPr>
        <p:txBody>
          <a:bodyPr lIns="68580" tIns="34290" rIns="68580" bIns="34290" anchor="ctr"/>
          <a:lstStyle/>
          <a:p>
            <a:pPr eaLnBrk="1" fontAlgn="auto" hangingPunct="1">
              <a:spcBef>
                <a:spcPts val="0"/>
              </a:spcBef>
              <a:spcAft>
                <a:spcPts val="0"/>
              </a:spcAft>
              <a:defRPr/>
            </a:pPr>
            <a:r>
              <a:rPr kumimoji="0" lang="en-US" sz="6000" dirty="0">
                <a:ln w="3175" cmpd="sng">
                  <a:noFill/>
                </a:ln>
                <a:solidFill>
                  <a:srgbClr val="E78712"/>
                </a:solidFill>
                <a:latin typeface="Arial"/>
              </a:rPr>
              <a:t>“</a:t>
            </a:r>
          </a:p>
        </p:txBody>
      </p:sp>
      <p:sp>
        <p:nvSpPr>
          <p:cNvPr id="7" name="TextBox 17"/>
          <p:cNvSpPr txBox="1"/>
          <p:nvPr/>
        </p:nvSpPr>
        <p:spPr>
          <a:xfrm>
            <a:off x="8335567" y="2178845"/>
            <a:ext cx="457200" cy="438150"/>
          </a:xfrm>
          <a:prstGeom prst="rect">
            <a:avLst/>
          </a:prstGeom>
        </p:spPr>
        <p:txBody>
          <a:bodyPr lIns="68580" tIns="34290" rIns="68580" bIns="34290" anchor="ctr"/>
          <a:lstStyle/>
          <a:p>
            <a:pPr eaLnBrk="1" fontAlgn="auto" hangingPunct="1">
              <a:spcBef>
                <a:spcPts val="0"/>
              </a:spcBef>
              <a:spcAft>
                <a:spcPts val="0"/>
              </a:spcAft>
              <a:defRPr/>
            </a:pPr>
            <a:r>
              <a:rPr kumimoji="0" lang="en-US" sz="6000" dirty="0">
                <a:ln w="3175" cmpd="sng">
                  <a:noFill/>
                </a:ln>
                <a:solidFill>
                  <a:srgbClr val="E78712"/>
                </a:solidFill>
                <a:latin typeface="Arial"/>
              </a:rPr>
              <a:t>”</a:t>
            </a:r>
          </a:p>
        </p:txBody>
      </p:sp>
      <p:sp>
        <p:nvSpPr>
          <p:cNvPr id="12" name="Title 1"/>
          <p:cNvSpPr>
            <a:spLocks noGrp="1"/>
          </p:cNvSpPr>
          <p:nvPr>
            <p:ph type="title"/>
          </p:nvPr>
        </p:nvSpPr>
        <p:spPr>
          <a:xfrm>
            <a:off x="2137467" y="457200"/>
            <a:ext cx="6295445" cy="2171700"/>
          </a:xfrm>
        </p:spPr>
        <p:txBody>
          <a:bodyPr anchor="ctr">
            <a:normAutofit/>
          </a:bodyPr>
          <a:lstStyle>
            <a:lvl1pPr algn="l">
              <a:defRPr sz="3600" b="0" cap="none"/>
            </a:lvl1pPr>
          </a:lstStyle>
          <a:p>
            <a:r>
              <a:rPr lang="zh-TW" altLang="en-US" smtClean="0"/>
              <a:t>按一下以編輯母片標題樣式</a:t>
            </a:r>
            <a:endParaRPr lang="en-US" dirty="0"/>
          </a:p>
        </p:txBody>
      </p:sp>
      <p:sp>
        <p:nvSpPr>
          <p:cNvPr id="21" name="Text Placeholder 9"/>
          <p:cNvSpPr>
            <a:spLocks noGrp="1"/>
          </p:cNvSpPr>
          <p:nvPr>
            <p:ph type="body" sz="quarter" idx="13"/>
          </p:nvPr>
        </p:nvSpPr>
        <p:spPr>
          <a:xfrm>
            <a:off x="1941911" y="3257550"/>
            <a:ext cx="6686549" cy="62865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smtClean="0"/>
              <a:t>按一下以編輯母片文字樣式</a:t>
            </a:r>
          </a:p>
        </p:txBody>
      </p:sp>
      <p:sp>
        <p:nvSpPr>
          <p:cNvPr id="4" name="Text Placeholder 3"/>
          <p:cNvSpPr>
            <a:spLocks noGrp="1"/>
          </p:cNvSpPr>
          <p:nvPr>
            <p:ph type="body" sz="half" idx="2"/>
          </p:nvPr>
        </p:nvSpPr>
        <p:spPr>
          <a:xfrm>
            <a:off x="1941911" y="3886202"/>
            <a:ext cx="6686549" cy="547217"/>
          </a:xfrm>
        </p:spPr>
        <p:txBody>
          <a:bodyPr rtlCol="0">
            <a:normAutofit/>
          </a:bodyPr>
          <a:lstStyle>
            <a:lvl1pPr>
              <a:buNone/>
              <a:defRPr lang="en-US">
                <a:solidFill>
                  <a:schemeClr val="tx1">
                    <a:lumMod val="65000"/>
                    <a:lumOff val="35000"/>
                  </a:schemeClr>
                </a:solidFill>
              </a:defRPr>
            </a:lvl1pPr>
          </a:lstStyle>
          <a:p>
            <a:pPr lvl="0"/>
            <a:r>
              <a:rPr lang="zh-TW" altLang="en-US" smtClean="0"/>
              <a:t>按一下以編輯母片文字樣式</a:t>
            </a:r>
          </a:p>
        </p:txBody>
      </p:sp>
      <p:sp>
        <p:nvSpPr>
          <p:cNvPr id="8" name="Date Placeholder 4"/>
          <p:cNvSpPr>
            <a:spLocks noGrp="1"/>
          </p:cNvSpPr>
          <p:nvPr>
            <p:ph type="dt" sz="half" idx="14"/>
          </p:nvPr>
        </p:nvSpPr>
        <p:spPr/>
        <p:txBody>
          <a:bodyPr/>
          <a:lstStyle>
            <a:lvl1pPr>
              <a:defRPr/>
            </a:lvl1pPr>
          </a:lstStyle>
          <a:p>
            <a:pPr>
              <a:defRPr/>
            </a:pPr>
            <a:fld id="{2B552CA8-488E-4751-B9D8-F2E3DB6ECD1F}" type="datetime1">
              <a:rPr lang="zh-TW" altLang="en-US">
                <a:solidFill>
                  <a:prstClr val="black">
                    <a:tint val="75000"/>
                  </a:prstClr>
                </a:solidFill>
              </a:rPr>
              <a:pPr>
                <a:defRPr/>
              </a:pPr>
              <a:t>2016/9/13</a:t>
            </a:fld>
            <a:endParaRPr lang="zh-TW" altLang="en-US">
              <a:solidFill>
                <a:prstClr val="black">
                  <a:tint val="75000"/>
                </a:prstClr>
              </a:solidFill>
            </a:endParaRPr>
          </a:p>
        </p:txBody>
      </p:sp>
      <p:sp>
        <p:nvSpPr>
          <p:cNvPr id="9" name="Footer Placeholder 5"/>
          <p:cNvSpPr>
            <a:spLocks noGrp="1"/>
          </p:cNvSpPr>
          <p:nvPr>
            <p:ph type="ftr" sz="quarter" idx="15"/>
          </p:nvPr>
        </p:nvSpPr>
        <p:spPr/>
        <p:txBody>
          <a:bodyPr/>
          <a:lstStyle>
            <a:lvl1pPr>
              <a:defRPr/>
            </a:lvl1pPr>
          </a:lstStyle>
          <a:p>
            <a:pPr>
              <a:defRPr/>
            </a:pPr>
            <a:endParaRPr lang="zh-TW" altLang="en-US">
              <a:solidFill>
                <a:prstClr val="black">
                  <a:tint val="75000"/>
                </a:prstClr>
              </a:solidFill>
            </a:endParaRPr>
          </a:p>
        </p:txBody>
      </p:sp>
      <p:sp>
        <p:nvSpPr>
          <p:cNvPr id="10" name="Slide Number Placeholder 6"/>
          <p:cNvSpPr>
            <a:spLocks noGrp="1"/>
          </p:cNvSpPr>
          <p:nvPr>
            <p:ph type="sldNum" sz="quarter" idx="16"/>
          </p:nvPr>
        </p:nvSpPr>
        <p:spPr>
          <a:xfrm>
            <a:off x="398864" y="3737376"/>
            <a:ext cx="584597" cy="273844"/>
          </a:xfrm>
        </p:spPr>
        <p:txBody>
          <a:bodyPr/>
          <a:lstStyle>
            <a:lvl1pPr>
              <a:defRPr/>
            </a:lvl1pPr>
          </a:lstStyle>
          <a:p>
            <a:pPr>
              <a:defRPr/>
            </a:pPr>
            <a:fld id="{57D42907-F97C-42D1-B226-E7923CAA3366}" type="slidenum">
              <a:rPr lang="zh-TW" altLang="en-US"/>
              <a:pPr>
                <a:defRPr/>
              </a:pPr>
              <a:t>‹#›</a:t>
            </a:fld>
            <a:endParaRPr lang="zh-TW" altLang="en-US"/>
          </a:p>
        </p:txBody>
      </p:sp>
    </p:spTree>
    <p:extLst>
      <p:ext uri="{BB962C8B-B14F-4D97-AF65-F5344CB8AC3E}">
        <p14:creationId xmlns:p14="http://schemas.microsoft.com/office/powerpoint/2010/main" val="2167787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Freeform 11"/>
          <p:cNvSpPr>
            <a:spLocks/>
          </p:cNvSpPr>
          <p:nvPr/>
        </p:nvSpPr>
        <p:spPr bwMode="auto">
          <a:xfrm flipV="1">
            <a:off x="-3573" y="2383631"/>
            <a:ext cx="1191817" cy="381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zh-TW" altLang="en-US"/>
          </a:p>
        </p:txBody>
      </p:sp>
      <p:sp>
        <p:nvSpPr>
          <p:cNvPr id="2" name="Title 1"/>
          <p:cNvSpPr>
            <a:spLocks noGrp="1"/>
          </p:cNvSpPr>
          <p:nvPr>
            <p:ph type="title"/>
          </p:nvPr>
        </p:nvSpPr>
        <p:spPr>
          <a:xfrm>
            <a:off x="1941915" y="1544063"/>
            <a:ext cx="6686549" cy="1101600"/>
          </a:xfrm>
        </p:spPr>
        <p:txBody>
          <a:bodyPr anchor="b"/>
          <a:lstStyle>
            <a:lvl1pPr algn="l">
              <a:defRPr sz="30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941915" y="2647597"/>
            <a:ext cx="6686549" cy="645300"/>
          </a:xfrm>
        </p:spPr>
        <p:txBody>
          <a:bodyPr/>
          <a:lstStyle>
            <a:lvl1pPr marL="0" indent="0" algn="l">
              <a:buNone/>
              <a:defRPr sz="1500">
                <a:solidFill>
                  <a:schemeClr val="tx1">
                    <a:lumMod val="65000"/>
                    <a:lumOff val="35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zh-TW" altLang="en-US" smtClean="0"/>
              <a:t>按一下以編輯母片文字樣式</a:t>
            </a:r>
          </a:p>
        </p:txBody>
      </p:sp>
      <p:sp>
        <p:nvSpPr>
          <p:cNvPr id="5" name="Date Placeholder 3"/>
          <p:cNvSpPr>
            <a:spLocks noGrp="1"/>
          </p:cNvSpPr>
          <p:nvPr>
            <p:ph type="dt" sz="half" idx="10"/>
          </p:nvPr>
        </p:nvSpPr>
        <p:spPr/>
        <p:txBody>
          <a:bodyPr/>
          <a:lstStyle>
            <a:lvl1pPr>
              <a:defRPr/>
            </a:lvl1pPr>
          </a:lstStyle>
          <a:p>
            <a:pPr>
              <a:defRPr/>
            </a:pPr>
            <a:fld id="{7F724047-1071-45B2-AC12-A000C8D9B04C}" type="datetime1">
              <a:rPr lang="zh-TW" altLang="en-US"/>
              <a:pPr>
                <a:defRPr/>
              </a:pPr>
              <a:t>2016/9/13</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a:xfrm>
            <a:off x="398864" y="2433642"/>
            <a:ext cx="584597" cy="273844"/>
          </a:xfrm>
        </p:spPr>
        <p:txBody>
          <a:bodyPr/>
          <a:lstStyle>
            <a:lvl1pPr>
              <a:defRPr/>
            </a:lvl1pPr>
          </a:lstStyle>
          <a:p>
            <a:pPr>
              <a:defRPr/>
            </a:pPr>
            <a:fld id="{C8871C09-30C1-4414-876A-ED6211E45904}" type="slidenum">
              <a:rPr lang="zh-TW" altLang="en-US"/>
              <a:pPr>
                <a:defRPr/>
              </a:pPr>
              <a:t>‹#›</a:t>
            </a:fld>
            <a:endParaRPr lang="zh-TW" altLang="en-US"/>
          </a:p>
        </p:txBody>
      </p:sp>
    </p:spTree>
    <p:extLst>
      <p:ext uri="{BB962C8B-B14F-4D97-AF65-F5344CB8AC3E}">
        <p14:creationId xmlns:p14="http://schemas.microsoft.com/office/powerpoint/2010/main" val="34138463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5" name="Freeform 11"/>
          <p:cNvSpPr>
            <a:spLocks/>
          </p:cNvSpPr>
          <p:nvPr/>
        </p:nvSpPr>
        <p:spPr bwMode="auto">
          <a:xfrm flipV="1">
            <a:off x="-3573" y="3683795"/>
            <a:ext cx="1191817" cy="381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lIns="68580" tIns="34290" rIns="68580" bIns="34290"/>
          <a:lstStyle/>
          <a:p>
            <a:pPr eaLnBrk="1" hangingPunct="1">
              <a:defRPr/>
            </a:pPr>
            <a:endParaRPr lang="zh-TW" altLang="en-US">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1941915" y="470557"/>
            <a:ext cx="6686549" cy="2160015"/>
          </a:xfrm>
        </p:spPr>
        <p:txBody>
          <a:bodyPr anchor="ctr">
            <a:normAutofit/>
          </a:bodyPr>
          <a:lstStyle>
            <a:lvl1pPr algn="l">
              <a:defRPr sz="3600" b="0"/>
            </a:lvl1pPr>
          </a:lstStyle>
          <a:p>
            <a:r>
              <a:rPr lang="zh-TW" altLang="en-US" smtClean="0"/>
              <a:t>按一下以編輯母片標題樣式</a:t>
            </a:r>
            <a:endParaRPr lang="en-US" dirty="0"/>
          </a:p>
        </p:txBody>
      </p:sp>
      <p:sp>
        <p:nvSpPr>
          <p:cNvPr id="21" name="Text Placeholder 9"/>
          <p:cNvSpPr>
            <a:spLocks noGrp="1"/>
          </p:cNvSpPr>
          <p:nvPr>
            <p:ph type="body" sz="quarter" idx="13"/>
          </p:nvPr>
        </p:nvSpPr>
        <p:spPr>
          <a:xfrm>
            <a:off x="1941911" y="3257550"/>
            <a:ext cx="6686549" cy="62865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smtClean="0"/>
              <a:t>按一下以編輯母片文字樣式</a:t>
            </a:r>
          </a:p>
        </p:txBody>
      </p:sp>
      <p:sp>
        <p:nvSpPr>
          <p:cNvPr id="4" name="Text Placeholder 3"/>
          <p:cNvSpPr>
            <a:spLocks noGrp="1"/>
          </p:cNvSpPr>
          <p:nvPr>
            <p:ph type="body" sz="half" idx="2"/>
          </p:nvPr>
        </p:nvSpPr>
        <p:spPr>
          <a:xfrm>
            <a:off x="1941911" y="3886202"/>
            <a:ext cx="6686549" cy="547217"/>
          </a:xfrm>
        </p:spPr>
        <p:txBody>
          <a:bodyPr rtlCol="0">
            <a:normAutofit/>
          </a:bodyPr>
          <a:lstStyle>
            <a:lvl1pPr>
              <a:buNone/>
              <a:defRPr lang="en-US">
                <a:solidFill>
                  <a:schemeClr val="tx1">
                    <a:lumMod val="65000"/>
                    <a:lumOff val="35000"/>
                  </a:schemeClr>
                </a:solidFill>
              </a:defRPr>
            </a:lvl1pPr>
          </a:lstStyle>
          <a:p>
            <a:pPr lvl="0"/>
            <a:r>
              <a:rPr lang="zh-TW" altLang="en-US" smtClean="0"/>
              <a:t>按一下以編輯母片文字樣式</a:t>
            </a:r>
          </a:p>
        </p:txBody>
      </p:sp>
      <p:sp>
        <p:nvSpPr>
          <p:cNvPr id="6" name="Date Placeholder 4"/>
          <p:cNvSpPr>
            <a:spLocks noGrp="1"/>
          </p:cNvSpPr>
          <p:nvPr>
            <p:ph type="dt" sz="half" idx="14"/>
          </p:nvPr>
        </p:nvSpPr>
        <p:spPr/>
        <p:txBody>
          <a:bodyPr/>
          <a:lstStyle>
            <a:lvl1pPr>
              <a:defRPr/>
            </a:lvl1pPr>
          </a:lstStyle>
          <a:p>
            <a:pPr>
              <a:defRPr/>
            </a:pPr>
            <a:fld id="{2BE50784-70FC-44C3-BC93-8F2AC025891F}" type="datetime1">
              <a:rPr lang="zh-TW" altLang="en-US">
                <a:solidFill>
                  <a:prstClr val="black">
                    <a:tint val="75000"/>
                  </a:prstClr>
                </a:solidFill>
              </a:rPr>
              <a:pPr>
                <a:defRPr/>
              </a:pPr>
              <a:t>2016/9/13</a:t>
            </a:fld>
            <a:endParaRPr lang="zh-TW" altLang="en-US">
              <a:solidFill>
                <a:prstClr val="black">
                  <a:tint val="75000"/>
                </a:prstClr>
              </a:solidFill>
            </a:endParaRPr>
          </a:p>
        </p:txBody>
      </p:sp>
      <p:sp>
        <p:nvSpPr>
          <p:cNvPr id="7" name="Footer Placeholder 5"/>
          <p:cNvSpPr>
            <a:spLocks noGrp="1"/>
          </p:cNvSpPr>
          <p:nvPr>
            <p:ph type="ftr" sz="quarter" idx="15"/>
          </p:nvPr>
        </p:nvSpPr>
        <p:spPr/>
        <p:txBody>
          <a:bodyPr/>
          <a:lstStyle>
            <a:lvl1pPr>
              <a:defRPr/>
            </a:lvl1pPr>
          </a:lstStyle>
          <a:p>
            <a:pPr>
              <a:defRPr/>
            </a:pPr>
            <a:endParaRPr lang="zh-TW" altLang="en-US">
              <a:solidFill>
                <a:prstClr val="black">
                  <a:tint val="75000"/>
                </a:prstClr>
              </a:solidFill>
            </a:endParaRPr>
          </a:p>
        </p:txBody>
      </p:sp>
      <p:sp>
        <p:nvSpPr>
          <p:cNvPr id="8" name="Slide Number Placeholder 6"/>
          <p:cNvSpPr>
            <a:spLocks noGrp="1"/>
          </p:cNvSpPr>
          <p:nvPr>
            <p:ph type="sldNum" sz="quarter" idx="16"/>
          </p:nvPr>
        </p:nvSpPr>
        <p:spPr>
          <a:xfrm>
            <a:off x="398864" y="3737376"/>
            <a:ext cx="584597" cy="273844"/>
          </a:xfrm>
        </p:spPr>
        <p:txBody>
          <a:bodyPr/>
          <a:lstStyle>
            <a:lvl1pPr>
              <a:defRPr/>
            </a:lvl1pPr>
          </a:lstStyle>
          <a:p>
            <a:pPr>
              <a:defRPr/>
            </a:pPr>
            <a:fld id="{4E473727-E37C-4F56-B3D9-CE59B730E6FD}" type="slidenum">
              <a:rPr lang="zh-TW" altLang="en-US"/>
              <a:pPr>
                <a:defRPr/>
              </a:pPr>
              <a:t>‹#›</a:t>
            </a:fld>
            <a:endParaRPr lang="zh-TW" altLang="en-US"/>
          </a:p>
        </p:txBody>
      </p:sp>
    </p:spTree>
    <p:extLst>
      <p:ext uri="{BB962C8B-B14F-4D97-AF65-F5344CB8AC3E}">
        <p14:creationId xmlns:p14="http://schemas.microsoft.com/office/powerpoint/2010/main" val="8050344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4" name="Freeform 11"/>
          <p:cNvSpPr>
            <a:spLocks/>
          </p:cNvSpPr>
          <p:nvPr/>
        </p:nvSpPr>
        <p:spPr bwMode="auto">
          <a:xfrm flipV="1">
            <a:off x="-3573" y="535781"/>
            <a:ext cx="1191817" cy="381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lIns="68580" tIns="34290" rIns="68580" bIns="34290"/>
          <a:lstStyle/>
          <a:p>
            <a:pPr eaLnBrk="1" hangingPunct="1">
              <a:defRPr/>
            </a:pPr>
            <a:endParaRPr lang="zh-TW" altLang="en-US">
              <a:solidFill>
                <a:prstClr val="black"/>
              </a:solidFill>
              <a:latin typeface="Arial" charset="0"/>
              <a:ea typeface="新細明體" charset="-120"/>
              <a:cs typeface="微軟正黑體"/>
            </a:endParaRPr>
          </a:p>
        </p:txBody>
      </p: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3"/>
          <p:cNvSpPr>
            <a:spLocks noGrp="1"/>
          </p:cNvSpPr>
          <p:nvPr>
            <p:ph type="dt" sz="half" idx="10"/>
          </p:nvPr>
        </p:nvSpPr>
        <p:spPr/>
        <p:txBody>
          <a:bodyPr/>
          <a:lstStyle>
            <a:lvl1pPr>
              <a:defRPr/>
            </a:lvl1pPr>
          </a:lstStyle>
          <a:p>
            <a:pPr>
              <a:defRPr/>
            </a:pPr>
            <a:fld id="{45009A61-152D-4031-8B6E-6D6228C2362A}" type="datetime1">
              <a:rPr lang="zh-TW" altLang="en-US">
                <a:solidFill>
                  <a:prstClr val="black">
                    <a:tint val="75000"/>
                  </a:prstClr>
                </a:solidFill>
              </a:rPr>
              <a:pPr>
                <a:defRPr/>
              </a:pPr>
              <a:t>2016/9/13</a:t>
            </a:fld>
            <a:endParaRPr lang="zh-TW"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93F8A63-5CE3-4D11-BFB6-AB7C011D4628}" type="slidenum">
              <a:rPr lang="zh-TW" altLang="en-US"/>
              <a:pPr>
                <a:defRPr/>
              </a:pPr>
              <a:t>‹#›</a:t>
            </a:fld>
            <a:endParaRPr lang="zh-TW" altLang="en-US"/>
          </a:p>
        </p:txBody>
      </p:sp>
    </p:spTree>
    <p:extLst>
      <p:ext uri="{BB962C8B-B14F-4D97-AF65-F5344CB8AC3E}">
        <p14:creationId xmlns:p14="http://schemas.microsoft.com/office/powerpoint/2010/main" val="10372998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4" name="Freeform 11"/>
          <p:cNvSpPr>
            <a:spLocks/>
          </p:cNvSpPr>
          <p:nvPr/>
        </p:nvSpPr>
        <p:spPr bwMode="auto">
          <a:xfrm flipV="1">
            <a:off x="-3573" y="535781"/>
            <a:ext cx="1191817" cy="381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lIns="68580" tIns="34290" rIns="68580" bIns="34290"/>
          <a:lstStyle/>
          <a:p>
            <a:pPr eaLnBrk="1" hangingPunct="1">
              <a:defRPr/>
            </a:pPr>
            <a:endParaRPr lang="zh-TW" altLang="en-US">
              <a:solidFill>
                <a:prstClr val="black"/>
              </a:solidFill>
              <a:latin typeface="Arial" charset="0"/>
              <a:ea typeface="新細明體" charset="-120"/>
              <a:cs typeface="微軟正黑體"/>
            </a:endParaRPr>
          </a:p>
        </p:txBody>
      </p:sp>
      <p:sp>
        <p:nvSpPr>
          <p:cNvPr id="2" name="Vertical Title 1"/>
          <p:cNvSpPr>
            <a:spLocks noGrp="1"/>
          </p:cNvSpPr>
          <p:nvPr>
            <p:ph type="title" orient="vert"/>
          </p:nvPr>
        </p:nvSpPr>
        <p:spPr>
          <a:xfrm>
            <a:off x="6971113" y="470558"/>
            <a:ext cx="1655701" cy="3962863"/>
          </a:xfrm>
        </p:spPr>
        <p:txBody>
          <a:bodyPr vert="eaVert" anchor="ct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1941911" y="470558"/>
            <a:ext cx="4857749" cy="3962863"/>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3"/>
          <p:cNvSpPr>
            <a:spLocks noGrp="1"/>
          </p:cNvSpPr>
          <p:nvPr>
            <p:ph type="dt" sz="half" idx="10"/>
          </p:nvPr>
        </p:nvSpPr>
        <p:spPr/>
        <p:txBody>
          <a:bodyPr/>
          <a:lstStyle>
            <a:lvl1pPr>
              <a:defRPr/>
            </a:lvl1pPr>
          </a:lstStyle>
          <a:p>
            <a:pPr>
              <a:defRPr/>
            </a:pPr>
            <a:fld id="{DCCD060D-CC8F-43DC-B39D-263799582524}" type="datetime1">
              <a:rPr lang="zh-TW" altLang="en-US">
                <a:solidFill>
                  <a:prstClr val="black">
                    <a:tint val="75000"/>
                  </a:prstClr>
                </a:solidFill>
              </a:rPr>
              <a:pPr>
                <a:defRPr/>
              </a:pPr>
              <a:t>2016/9/13</a:t>
            </a:fld>
            <a:endParaRPr lang="zh-TW"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B01B2A9-F8B9-41FF-9AFF-C7B9655AA638}" type="slidenum">
              <a:rPr lang="zh-TW" altLang="en-US"/>
              <a:pPr>
                <a:defRPr/>
              </a:pPr>
              <a:t>‹#›</a:t>
            </a:fld>
            <a:endParaRPr lang="zh-TW" altLang="en-US"/>
          </a:p>
        </p:txBody>
      </p:sp>
    </p:spTree>
    <p:extLst>
      <p:ext uri="{BB962C8B-B14F-4D97-AF65-F5344CB8AC3E}">
        <p14:creationId xmlns:p14="http://schemas.microsoft.com/office/powerpoint/2010/main" val="27449289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6" name="Rounded Rectangle 15"/>
          <p:cNvSpPr/>
          <p:nvPr/>
        </p:nvSpPr>
        <p:spPr>
          <a:xfrm>
            <a:off x="228600" y="171450"/>
            <a:ext cx="8695945" cy="452628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kumimoji="0" lang="en-US">
              <a:solidFill>
                <a:prstClr val="white"/>
              </a:solidFill>
            </a:endParaRPr>
          </a:p>
        </p:txBody>
      </p:sp>
      <p:grpSp>
        <p:nvGrpSpPr>
          <p:cNvPr id="7" name="Group 9"/>
          <p:cNvGrpSpPr>
            <a:grpSpLocks noChangeAspect="1"/>
          </p:cNvGrpSpPr>
          <p:nvPr/>
        </p:nvGrpSpPr>
        <p:grpSpPr bwMode="hidden">
          <a:xfrm>
            <a:off x="211667" y="4015473"/>
            <a:ext cx="8723376" cy="998685"/>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kumimoji="0" lang="en-US">
                <a:solidFill>
                  <a:prstClr val="black"/>
                </a:solidFill>
                <a:latin typeface="Candara"/>
                <a:ea typeface="+mn-ea"/>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kumimoji="0" lang="en-US">
                <a:solidFill>
                  <a:prstClr val="black"/>
                </a:solidFill>
                <a:latin typeface="Candara"/>
                <a:ea typeface="+mn-ea"/>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kumimoji="0" lang="en-US">
                <a:solidFill>
                  <a:prstClr val="black"/>
                </a:solidFill>
                <a:latin typeface="Candara"/>
                <a:ea typeface="+mn-ea"/>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kumimoji="0" lang="en-US">
                <a:solidFill>
                  <a:prstClr val="black"/>
                </a:solidFill>
                <a:latin typeface="Candara"/>
                <a:ea typeface="+mn-ea"/>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kumimoji="0" lang="en-US">
                <a:solidFill>
                  <a:prstClr val="black"/>
                </a:solidFill>
                <a:latin typeface="Candara"/>
                <a:ea typeface="+mn-ea"/>
              </a:endParaRPr>
            </a:p>
          </p:txBody>
        </p:sp>
      </p:grpSp>
      <p:sp>
        <p:nvSpPr>
          <p:cNvPr id="2" name="Title 1"/>
          <p:cNvSpPr>
            <a:spLocks noGrp="1"/>
          </p:cNvSpPr>
          <p:nvPr>
            <p:ph type="ctrTitle"/>
          </p:nvPr>
        </p:nvSpPr>
        <p:spPr>
          <a:xfrm>
            <a:off x="685802" y="1200151"/>
            <a:ext cx="7772400" cy="1335081"/>
          </a:xfrm>
        </p:spPr>
        <p:txBody>
          <a:bodyPr anchor="b">
            <a:normAutofit/>
          </a:bodyPr>
          <a:lstStyle>
            <a:lvl1pPr>
              <a:defRPr sz="4400">
                <a:solidFill>
                  <a:srgbClr val="FFFFFF"/>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371600" y="2667001"/>
            <a:ext cx="6400800" cy="11049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67159004-D505-4E60-BA34-BA9AEE94370E}" type="datetimeFigureOut">
              <a:rPr lang="zh-TW" altLang="en-US" smtClean="0">
                <a:solidFill>
                  <a:srgbClr val="073E87"/>
                </a:solidFill>
              </a:rPr>
              <a:pPr/>
              <a:t>2016/9/13</a:t>
            </a:fld>
            <a:endParaRPr lang="zh-TW" altLang="en-US">
              <a:solidFill>
                <a:srgbClr val="073E87"/>
              </a:solidFill>
            </a:endParaRPr>
          </a:p>
        </p:txBody>
      </p:sp>
      <p:sp>
        <p:nvSpPr>
          <p:cNvPr id="5" name="Footer Placeholder 4"/>
          <p:cNvSpPr>
            <a:spLocks noGrp="1"/>
          </p:cNvSpPr>
          <p:nvPr>
            <p:ph type="ftr" sz="quarter" idx="11"/>
          </p:nvPr>
        </p:nvSpPr>
        <p:spPr/>
        <p:txBody>
          <a:bodyPr/>
          <a:lstStyle/>
          <a:p>
            <a:endParaRPr lang="zh-TW" altLang="en-US">
              <a:solidFill>
                <a:srgbClr val="073E87"/>
              </a:solidFill>
            </a:endParaRPr>
          </a:p>
        </p:txBody>
      </p:sp>
      <p:sp>
        <p:nvSpPr>
          <p:cNvPr id="6" name="Slide Number Placeholder 5"/>
          <p:cNvSpPr>
            <a:spLocks noGrp="1"/>
          </p:cNvSpPr>
          <p:nvPr>
            <p:ph type="sldNum" sz="quarter" idx="12"/>
          </p:nvPr>
        </p:nvSpPr>
        <p:spPr/>
        <p:txBody>
          <a:bodyPr/>
          <a:lstStyle/>
          <a:p>
            <a:fld id="{AD42F022-0E24-4F10-A54F-5471ED89948B}" type="slidenum">
              <a:rPr lang="zh-TW" altLang="en-US" smtClean="0">
                <a:solidFill>
                  <a:srgbClr val="073E87"/>
                </a:solidFill>
              </a:rPr>
              <a:pPr/>
              <a:t>‹#›</a:t>
            </a:fld>
            <a:endParaRPr lang="zh-TW" altLang="en-US">
              <a:solidFill>
                <a:srgbClr val="073E87"/>
              </a:solidFill>
            </a:endParaRPr>
          </a:p>
        </p:txBody>
      </p:sp>
    </p:spTree>
    <p:extLst>
      <p:ext uri="{BB962C8B-B14F-4D97-AF65-F5344CB8AC3E}">
        <p14:creationId xmlns:p14="http://schemas.microsoft.com/office/powerpoint/2010/main" val="618500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67159004-D505-4E60-BA34-BA9AEE94370E}" type="datetimeFigureOut">
              <a:rPr lang="zh-TW" altLang="en-US" smtClean="0">
                <a:solidFill>
                  <a:srgbClr val="073E87"/>
                </a:solidFill>
              </a:rPr>
              <a:pPr/>
              <a:t>2016/9/13</a:t>
            </a:fld>
            <a:endParaRPr lang="zh-TW" altLang="en-US">
              <a:solidFill>
                <a:srgbClr val="073E87"/>
              </a:solidFill>
            </a:endParaRPr>
          </a:p>
        </p:txBody>
      </p:sp>
      <p:sp>
        <p:nvSpPr>
          <p:cNvPr id="5" name="Footer Placeholder 4"/>
          <p:cNvSpPr>
            <a:spLocks noGrp="1"/>
          </p:cNvSpPr>
          <p:nvPr>
            <p:ph type="ftr" sz="quarter" idx="11"/>
          </p:nvPr>
        </p:nvSpPr>
        <p:spPr/>
        <p:txBody>
          <a:bodyPr/>
          <a:lstStyle/>
          <a:p>
            <a:endParaRPr lang="zh-TW" altLang="en-US">
              <a:solidFill>
                <a:srgbClr val="073E87"/>
              </a:solidFill>
            </a:endParaRPr>
          </a:p>
        </p:txBody>
      </p:sp>
      <p:sp>
        <p:nvSpPr>
          <p:cNvPr id="6" name="Slide Number Placeholder 5"/>
          <p:cNvSpPr>
            <a:spLocks noGrp="1"/>
          </p:cNvSpPr>
          <p:nvPr>
            <p:ph type="sldNum" sz="quarter" idx="12"/>
          </p:nvPr>
        </p:nvSpPr>
        <p:spPr/>
        <p:txBody>
          <a:bodyPr/>
          <a:lstStyle/>
          <a:p>
            <a:fld id="{AD42F022-0E24-4F10-A54F-5471ED89948B}" type="slidenum">
              <a:rPr lang="zh-TW" altLang="en-US" smtClean="0">
                <a:solidFill>
                  <a:srgbClr val="073E87"/>
                </a:solidFill>
              </a:rPr>
              <a:pPr/>
              <a:t>‹#›</a:t>
            </a:fld>
            <a:endParaRPr lang="zh-TW" altLang="en-US">
              <a:solidFill>
                <a:srgbClr val="073E87"/>
              </a:solidFill>
            </a:endParaRPr>
          </a:p>
        </p:txBody>
      </p:sp>
      <p:sp>
        <p:nvSpPr>
          <p:cNvPr id="7" name="Title 6"/>
          <p:cNvSpPr>
            <a:spLocks noGrp="1"/>
          </p:cNvSpPr>
          <p:nvPr>
            <p:ph type="title"/>
          </p:nvPr>
        </p:nvSpPr>
        <p:spPr/>
        <p:txBody>
          <a:bodyPr/>
          <a:lstStyle/>
          <a:p>
            <a:r>
              <a:rPr lang="zh-TW" altLang="en-US" smtClean="0"/>
              <a:t>按一下以編輯母片標題樣式</a:t>
            </a:r>
            <a:endParaRPr lang="en-US"/>
          </a:p>
        </p:txBody>
      </p:sp>
    </p:spTree>
    <p:extLst>
      <p:ext uri="{BB962C8B-B14F-4D97-AF65-F5344CB8AC3E}">
        <p14:creationId xmlns:p14="http://schemas.microsoft.com/office/powerpoint/2010/main" val="24512445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14" name="Rounded Rectangle 13"/>
          <p:cNvSpPr/>
          <p:nvPr/>
        </p:nvSpPr>
        <p:spPr>
          <a:xfrm>
            <a:off x="228600" y="171450"/>
            <a:ext cx="8695945" cy="3552444"/>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kumimoji="0" lang="en-US">
              <a:solidFill>
                <a:prstClr val="white"/>
              </a:solidFill>
            </a:endParaRPr>
          </a:p>
        </p:txBody>
      </p:sp>
      <p:sp>
        <p:nvSpPr>
          <p:cNvPr id="9" name="Freeform 14"/>
          <p:cNvSpPr>
            <a:spLocks/>
          </p:cNvSpPr>
          <p:nvPr/>
        </p:nvSpPr>
        <p:spPr bwMode="hidden">
          <a:xfrm>
            <a:off x="6047441" y="3152694"/>
            <a:ext cx="2876428" cy="53552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kumimoji="0" lang="en-US">
              <a:solidFill>
                <a:prstClr val="black"/>
              </a:solidFill>
              <a:latin typeface="Candara"/>
              <a:ea typeface="+mn-ea"/>
            </a:endParaRPr>
          </a:p>
        </p:txBody>
      </p:sp>
      <p:sp>
        <p:nvSpPr>
          <p:cNvPr id="10" name="Freeform 18"/>
          <p:cNvSpPr>
            <a:spLocks/>
          </p:cNvSpPr>
          <p:nvPr/>
        </p:nvSpPr>
        <p:spPr bwMode="hidden">
          <a:xfrm>
            <a:off x="2619321" y="3056467"/>
            <a:ext cx="5544516" cy="637604"/>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kumimoji="0" lang="en-US">
              <a:solidFill>
                <a:prstClr val="black"/>
              </a:solidFill>
              <a:latin typeface="Candara"/>
              <a:ea typeface="+mn-ea"/>
            </a:endParaRPr>
          </a:p>
        </p:txBody>
      </p:sp>
      <p:sp>
        <p:nvSpPr>
          <p:cNvPr id="11" name="Freeform 22"/>
          <p:cNvSpPr>
            <a:spLocks/>
          </p:cNvSpPr>
          <p:nvPr/>
        </p:nvSpPr>
        <p:spPr bwMode="hidden">
          <a:xfrm>
            <a:off x="2828728" y="3065672"/>
            <a:ext cx="5467980" cy="580704"/>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kumimoji="0" lang="en-US">
              <a:solidFill>
                <a:prstClr val="black"/>
              </a:solidFill>
              <a:latin typeface="Candara"/>
              <a:ea typeface="+mn-ea"/>
            </a:endParaRPr>
          </a:p>
        </p:txBody>
      </p:sp>
      <p:sp>
        <p:nvSpPr>
          <p:cNvPr id="12" name="Freeform 26"/>
          <p:cNvSpPr>
            <a:spLocks/>
          </p:cNvSpPr>
          <p:nvPr/>
        </p:nvSpPr>
        <p:spPr bwMode="hidden">
          <a:xfrm>
            <a:off x="5609490" y="3055631"/>
            <a:ext cx="3308000" cy="488662"/>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kumimoji="0" lang="en-US">
              <a:solidFill>
                <a:prstClr val="black"/>
              </a:solidFill>
              <a:latin typeface="Candara"/>
              <a:ea typeface="+mn-ea"/>
            </a:endParaRPr>
          </a:p>
        </p:txBody>
      </p:sp>
      <p:sp useBgFill="1">
        <p:nvSpPr>
          <p:cNvPr id="13" name="Freeform 10"/>
          <p:cNvSpPr>
            <a:spLocks/>
          </p:cNvSpPr>
          <p:nvPr/>
        </p:nvSpPr>
        <p:spPr bwMode="hidden">
          <a:xfrm>
            <a:off x="211667" y="3043916"/>
            <a:ext cx="8723376" cy="997406"/>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kumimoji="0" lang="en-US">
              <a:solidFill>
                <a:prstClr val="black"/>
              </a:solidFill>
              <a:latin typeface="Candara"/>
              <a:ea typeface="+mn-ea"/>
            </a:endParaRPr>
          </a:p>
        </p:txBody>
      </p:sp>
      <p:sp>
        <p:nvSpPr>
          <p:cNvPr id="2" name="Title 1"/>
          <p:cNvSpPr>
            <a:spLocks noGrp="1"/>
          </p:cNvSpPr>
          <p:nvPr>
            <p:ph type="title"/>
          </p:nvPr>
        </p:nvSpPr>
        <p:spPr>
          <a:xfrm>
            <a:off x="690033" y="1847670"/>
            <a:ext cx="7772400" cy="1143000"/>
          </a:xfrm>
        </p:spPr>
        <p:txBody>
          <a:bodyPr anchor="t">
            <a:normAutofit/>
          </a:bodyPr>
          <a:lstStyle>
            <a:lvl1pPr algn="ctr">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367366" y="1078086"/>
            <a:ext cx="6417733" cy="70485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67159004-D505-4E60-BA34-BA9AEE94370E}" type="datetimeFigureOut">
              <a:rPr lang="zh-TW" altLang="en-US" smtClean="0">
                <a:solidFill>
                  <a:srgbClr val="073E87"/>
                </a:solidFill>
              </a:rPr>
              <a:pPr/>
              <a:t>2016/9/13</a:t>
            </a:fld>
            <a:endParaRPr lang="zh-TW" altLang="en-US">
              <a:solidFill>
                <a:srgbClr val="073E87"/>
              </a:solidFill>
            </a:endParaRPr>
          </a:p>
        </p:txBody>
      </p:sp>
      <p:sp>
        <p:nvSpPr>
          <p:cNvPr id="5" name="Footer Placeholder 4"/>
          <p:cNvSpPr>
            <a:spLocks noGrp="1"/>
          </p:cNvSpPr>
          <p:nvPr>
            <p:ph type="ftr" sz="quarter" idx="11"/>
          </p:nvPr>
        </p:nvSpPr>
        <p:spPr/>
        <p:txBody>
          <a:bodyPr/>
          <a:lstStyle/>
          <a:p>
            <a:endParaRPr lang="zh-TW" altLang="en-US">
              <a:solidFill>
                <a:srgbClr val="073E87"/>
              </a:solidFill>
            </a:endParaRPr>
          </a:p>
        </p:txBody>
      </p:sp>
      <p:sp>
        <p:nvSpPr>
          <p:cNvPr id="6" name="Slide Number Placeholder 5"/>
          <p:cNvSpPr>
            <a:spLocks noGrp="1"/>
          </p:cNvSpPr>
          <p:nvPr>
            <p:ph type="sldNum" sz="quarter" idx="12"/>
          </p:nvPr>
        </p:nvSpPr>
        <p:spPr/>
        <p:txBody>
          <a:bodyPr/>
          <a:lstStyle/>
          <a:p>
            <a:fld id="{AD42F022-0E24-4F10-A54F-5471ED89948B}" type="slidenum">
              <a:rPr lang="zh-TW" altLang="en-US" smtClean="0">
                <a:solidFill>
                  <a:srgbClr val="073E87"/>
                </a:solidFill>
              </a:rPr>
              <a:pPr/>
              <a:t>‹#›</a:t>
            </a:fld>
            <a:endParaRPr lang="zh-TW" altLang="en-US">
              <a:solidFill>
                <a:srgbClr val="073E87"/>
              </a:solidFill>
            </a:endParaRPr>
          </a:p>
        </p:txBody>
      </p:sp>
    </p:spTree>
    <p:extLst>
      <p:ext uri="{BB962C8B-B14F-4D97-AF65-F5344CB8AC3E}">
        <p14:creationId xmlns:p14="http://schemas.microsoft.com/office/powerpoint/2010/main" val="4999904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5" name="Date Placeholder 4"/>
          <p:cNvSpPr>
            <a:spLocks noGrp="1"/>
          </p:cNvSpPr>
          <p:nvPr>
            <p:ph type="dt" sz="half" idx="10"/>
          </p:nvPr>
        </p:nvSpPr>
        <p:spPr/>
        <p:txBody>
          <a:bodyPr/>
          <a:lstStyle/>
          <a:p>
            <a:fld id="{67159004-D505-4E60-BA34-BA9AEE94370E}" type="datetimeFigureOut">
              <a:rPr lang="zh-TW" altLang="en-US" smtClean="0">
                <a:solidFill>
                  <a:srgbClr val="073E87"/>
                </a:solidFill>
              </a:rPr>
              <a:pPr/>
              <a:t>2016/9/13</a:t>
            </a:fld>
            <a:endParaRPr lang="zh-TW" altLang="en-US">
              <a:solidFill>
                <a:srgbClr val="073E87"/>
              </a:solidFill>
            </a:endParaRPr>
          </a:p>
        </p:txBody>
      </p:sp>
      <p:sp>
        <p:nvSpPr>
          <p:cNvPr id="6" name="Footer Placeholder 5"/>
          <p:cNvSpPr>
            <a:spLocks noGrp="1"/>
          </p:cNvSpPr>
          <p:nvPr>
            <p:ph type="ftr" sz="quarter" idx="11"/>
          </p:nvPr>
        </p:nvSpPr>
        <p:spPr/>
        <p:txBody>
          <a:bodyPr/>
          <a:lstStyle/>
          <a:p>
            <a:endParaRPr lang="zh-TW" altLang="en-US">
              <a:solidFill>
                <a:srgbClr val="073E87"/>
              </a:solidFill>
            </a:endParaRPr>
          </a:p>
        </p:txBody>
      </p:sp>
      <p:sp>
        <p:nvSpPr>
          <p:cNvPr id="7" name="Slide Number Placeholder 6"/>
          <p:cNvSpPr>
            <a:spLocks noGrp="1"/>
          </p:cNvSpPr>
          <p:nvPr>
            <p:ph type="sldNum" sz="quarter" idx="12"/>
          </p:nvPr>
        </p:nvSpPr>
        <p:spPr/>
        <p:txBody>
          <a:bodyPr/>
          <a:lstStyle/>
          <a:p>
            <a:fld id="{AD42F022-0E24-4F10-A54F-5471ED89948B}" type="slidenum">
              <a:rPr lang="zh-TW" altLang="en-US" smtClean="0">
                <a:solidFill>
                  <a:srgbClr val="073E87"/>
                </a:solidFill>
              </a:rPr>
              <a:pPr/>
              <a:t>‹#›</a:t>
            </a:fld>
            <a:endParaRPr lang="zh-TW" altLang="en-US">
              <a:solidFill>
                <a:srgbClr val="073E87"/>
              </a:solidFill>
            </a:endParaRPr>
          </a:p>
        </p:txBody>
      </p:sp>
      <p:sp>
        <p:nvSpPr>
          <p:cNvPr id="9" name="Content Placeholder 8"/>
          <p:cNvSpPr>
            <a:spLocks noGrp="1"/>
          </p:cNvSpPr>
          <p:nvPr>
            <p:ph sz="quarter" idx="13"/>
          </p:nvPr>
        </p:nvSpPr>
        <p:spPr>
          <a:xfrm>
            <a:off x="676655" y="2009394"/>
            <a:ext cx="3822192" cy="2585466"/>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Content Placeholder 10"/>
          <p:cNvSpPr>
            <a:spLocks noGrp="1"/>
          </p:cNvSpPr>
          <p:nvPr>
            <p:ph sz="quarter" idx="14"/>
          </p:nvPr>
        </p:nvSpPr>
        <p:spPr>
          <a:xfrm>
            <a:off x="4645153" y="2009394"/>
            <a:ext cx="3822192" cy="2585466"/>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extLst>
      <p:ext uri="{BB962C8B-B14F-4D97-AF65-F5344CB8AC3E}">
        <p14:creationId xmlns:p14="http://schemas.microsoft.com/office/powerpoint/2010/main" val="40324139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676657" y="2008585"/>
            <a:ext cx="3822192" cy="47982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77334" y="2571751"/>
            <a:ext cx="3820055" cy="2022872"/>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48202" y="2008585"/>
            <a:ext cx="3822192" cy="47982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45027" y="2571751"/>
            <a:ext cx="3822192" cy="2022872"/>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67159004-D505-4E60-BA34-BA9AEE94370E}" type="datetimeFigureOut">
              <a:rPr lang="zh-TW" altLang="en-US" smtClean="0">
                <a:solidFill>
                  <a:srgbClr val="073E87"/>
                </a:solidFill>
              </a:rPr>
              <a:pPr/>
              <a:t>2016/9/13</a:t>
            </a:fld>
            <a:endParaRPr lang="zh-TW" altLang="en-US">
              <a:solidFill>
                <a:srgbClr val="073E87"/>
              </a:solidFill>
            </a:endParaRPr>
          </a:p>
        </p:txBody>
      </p:sp>
      <p:sp>
        <p:nvSpPr>
          <p:cNvPr id="8" name="Footer Placeholder 7"/>
          <p:cNvSpPr>
            <a:spLocks noGrp="1"/>
          </p:cNvSpPr>
          <p:nvPr>
            <p:ph type="ftr" sz="quarter" idx="11"/>
          </p:nvPr>
        </p:nvSpPr>
        <p:spPr/>
        <p:txBody>
          <a:bodyPr/>
          <a:lstStyle/>
          <a:p>
            <a:endParaRPr lang="zh-TW" altLang="en-US">
              <a:solidFill>
                <a:srgbClr val="073E87"/>
              </a:solidFill>
            </a:endParaRPr>
          </a:p>
        </p:txBody>
      </p:sp>
      <p:sp>
        <p:nvSpPr>
          <p:cNvPr id="9" name="Slide Number Placeholder 8"/>
          <p:cNvSpPr>
            <a:spLocks noGrp="1"/>
          </p:cNvSpPr>
          <p:nvPr>
            <p:ph type="sldNum" sz="quarter" idx="12"/>
          </p:nvPr>
        </p:nvSpPr>
        <p:spPr/>
        <p:txBody>
          <a:bodyPr/>
          <a:lstStyle/>
          <a:p>
            <a:fld id="{AD42F022-0E24-4F10-A54F-5471ED89948B}" type="slidenum">
              <a:rPr lang="zh-TW" altLang="en-US" smtClean="0">
                <a:solidFill>
                  <a:srgbClr val="073E87"/>
                </a:solidFill>
              </a:rPr>
              <a:pPr/>
              <a:t>‹#›</a:t>
            </a:fld>
            <a:endParaRPr lang="zh-TW" altLang="en-US">
              <a:solidFill>
                <a:srgbClr val="073E87"/>
              </a:solidFill>
            </a:endParaRPr>
          </a:p>
        </p:txBody>
      </p:sp>
    </p:spTree>
    <p:extLst>
      <p:ext uri="{BB962C8B-B14F-4D97-AF65-F5344CB8AC3E}">
        <p14:creationId xmlns:p14="http://schemas.microsoft.com/office/powerpoint/2010/main" val="20229184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fld id="{67159004-D505-4E60-BA34-BA9AEE94370E}" type="datetimeFigureOut">
              <a:rPr lang="zh-TW" altLang="en-US" smtClean="0">
                <a:solidFill>
                  <a:srgbClr val="073E87"/>
                </a:solidFill>
              </a:rPr>
              <a:pPr/>
              <a:t>2016/9/13</a:t>
            </a:fld>
            <a:endParaRPr lang="zh-TW" altLang="en-US">
              <a:solidFill>
                <a:srgbClr val="073E87"/>
              </a:solidFill>
            </a:endParaRPr>
          </a:p>
        </p:txBody>
      </p:sp>
      <p:sp>
        <p:nvSpPr>
          <p:cNvPr id="4" name="Footer Placeholder 3"/>
          <p:cNvSpPr>
            <a:spLocks noGrp="1"/>
          </p:cNvSpPr>
          <p:nvPr>
            <p:ph type="ftr" sz="quarter" idx="11"/>
          </p:nvPr>
        </p:nvSpPr>
        <p:spPr/>
        <p:txBody>
          <a:bodyPr/>
          <a:lstStyle/>
          <a:p>
            <a:endParaRPr lang="zh-TW" altLang="en-US">
              <a:solidFill>
                <a:srgbClr val="073E87"/>
              </a:solidFill>
            </a:endParaRPr>
          </a:p>
        </p:txBody>
      </p:sp>
      <p:sp>
        <p:nvSpPr>
          <p:cNvPr id="5" name="Slide Number Placeholder 4"/>
          <p:cNvSpPr>
            <a:spLocks noGrp="1"/>
          </p:cNvSpPr>
          <p:nvPr>
            <p:ph type="sldNum" sz="quarter" idx="12"/>
          </p:nvPr>
        </p:nvSpPr>
        <p:spPr/>
        <p:txBody>
          <a:bodyPr/>
          <a:lstStyle/>
          <a:p>
            <a:fld id="{AD42F022-0E24-4F10-A54F-5471ED89948B}" type="slidenum">
              <a:rPr lang="zh-TW" altLang="en-US" smtClean="0">
                <a:solidFill>
                  <a:srgbClr val="073E87"/>
                </a:solidFill>
              </a:rPr>
              <a:pPr/>
              <a:t>‹#›</a:t>
            </a:fld>
            <a:endParaRPr lang="zh-TW" altLang="en-US">
              <a:solidFill>
                <a:srgbClr val="073E87"/>
              </a:solidFill>
            </a:endParaRPr>
          </a:p>
        </p:txBody>
      </p:sp>
    </p:spTree>
    <p:extLst>
      <p:ext uri="{BB962C8B-B14F-4D97-AF65-F5344CB8AC3E}">
        <p14:creationId xmlns:p14="http://schemas.microsoft.com/office/powerpoint/2010/main" val="708835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12" name="Rounded Rectangle 11"/>
          <p:cNvSpPr/>
          <p:nvPr/>
        </p:nvSpPr>
        <p:spPr>
          <a:xfrm>
            <a:off x="228600" y="171450"/>
            <a:ext cx="8695945" cy="1069848"/>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kumimoji="0" lang="en-US">
              <a:solidFill>
                <a:prstClr val="white"/>
              </a:solidFill>
            </a:endParaRPr>
          </a:p>
        </p:txBody>
      </p:sp>
      <p:grpSp>
        <p:nvGrpSpPr>
          <p:cNvPr id="6" name="Group 5"/>
          <p:cNvGrpSpPr>
            <a:grpSpLocks noChangeAspect="1"/>
          </p:cNvGrpSpPr>
          <p:nvPr/>
        </p:nvGrpSpPr>
        <p:grpSpPr bwMode="hidden">
          <a:xfrm>
            <a:off x="211667" y="535643"/>
            <a:ext cx="8723376" cy="997406"/>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kumimoji="0" lang="en-US">
                <a:solidFill>
                  <a:prstClr val="black"/>
                </a:solidFill>
                <a:latin typeface="Candara"/>
                <a:ea typeface="+mn-ea"/>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kumimoji="0" lang="en-US">
                <a:solidFill>
                  <a:prstClr val="black"/>
                </a:solidFill>
                <a:latin typeface="Candara"/>
                <a:ea typeface="+mn-ea"/>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kumimoji="0" lang="en-US">
                <a:solidFill>
                  <a:prstClr val="black"/>
                </a:solidFill>
                <a:latin typeface="Candara"/>
                <a:ea typeface="+mn-ea"/>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kumimoji="0" lang="en-US">
                <a:solidFill>
                  <a:prstClr val="black"/>
                </a:solidFill>
                <a:latin typeface="Candara"/>
                <a:ea typeface="+mn-ea"/>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kumimoji="0" lang="en-US">
                <a:solidFill>
                  <a:prstClr val="black"/>
                </a:solidFill>
                <a:latin typeface="Candara"/>
                <a:ea typeface="+mn-ea"/>
              </a:endParaRPr>
            </a:p>
          </p:txBody>
        </p:sp>
      </p:grpSp>
      <p:sp>
        <p:nvSpPr>
          <p:cNvPr id="2" name="Date Placeholder 1"/>
          <p:cNvSpPr>
            <a:spLocks noGrp="1"/>
          </p:cNvSpPr>
          <p:nvPr>
            <p:ph type="dt" sz="half" idx="10"/>
          </p:nvPr>
        </p:nvSpPr>
        <p:spPr/>
        <p:txBody>
          <a:bodyPr/>
          <a:lstStyle/>
          <a:p>
            <a:fld id="{67159004-D505-4E60-BA34-BA9AEE94370E}" type="datetimeFigureOut">
              <a:rPr lang="zh-TW" altLang="en-US" smtClean="0">
                <a:solidFill>
                  <a:srgbClr val="073E87"/>
                </a:solidFill>
              </a:rPr>
              <a:pPr/>
              <a:t>2016/9/13</a:t>
            </a:fld>
            <a:endParaRPr lang="zh-TW" altLang="en-US">
              <a:solidFill>
                <a:srgbClr val="073E87"/>
              </a:solidFill>
            </a:endParaRPr>
          </a:p>
        </p:txBody>
      </p:sp>
      <p:sp>
        <p:nvSpPr>
          <p:cNvPr id="3" name="Footer Placeholder 2"/>
          <p:cNvSpPr>
            <a:spLocks noGrp="1"/>
          </p:cNvSpPr>
          <p:nvPr>
            <p:ph type="ftr" sz="quarter" idx="11"/>
          </p:nvPr>
        </p:nvSpPr>
        <p:spPr/>
        <p:txBody>
          <a:bodyPr/>
          <a:lstStyle/>
          <a:p>
            <a:endParaRPr lang="zh-TW" altLang="en-US">
              <a:solidFill>
                <a:srgbClr val="073E87"/>
              </a:solidFill>
            </a:endParaRPr>
          </a:p>
        </p:txBody>
      </p:sp>
      <p:sp>
        <p:nvSpPr>
          <p:cNvPr id="4" name="Slide Number Placeholder 3"/>
          <p:cNvSpPr>
            <a:spLocks noGrp="1"/>
          </p:cNvSpPr>
          <p:nvPr>
            <p:ph type="sldNum" sz="quarter" idx="12"/>
          </p:nvPr>
        </p:nvSpPr>
        <p:spPr/>
        <p:txBody>
          <a:bodyPr/>
          <a:lstStyle/>
          <a:p>
            <a:fld id="{AD42F022-0E24-4F10-A54F-5471ED89948B}" type="slidenum">
              <a:rPr lang="zh-TW" altLang="en-US" smtClean="0">
                <a:solidFill>
                  <a:srgbClr val="073E87"/>
                </a:solidFill>
              </a:rPr>
              <a:pPr/>
              <a:t>‹#›</a:t>
            </a:fld>
            <a:endParaRPr lang="zh-TW" altLang="en-US">
              <a:solidFill>
                <a:srgbClr val="073E87"/>
              </a:solidFill>
            </a:endParaRPr>
          </a:p>
        </p:txBody>
      </p:sp>
    </p:spTree>
    <p:extLst>
      <p:ext uri="{BB962C8B-B14F-4D97-AF65-F5344CB8AC3E}">
        <p14:creationId xmlns:p14="http://schemas.microsoft.com/office/powerpoint/2010/main" val="700473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Freeform 11"/>
          <p:cNvSpPr>
            <a:spLocks/>
          </p:cNvSpPr>
          <p:nvPr/>
        </p:nvSpPr>
        <p:spPr bwMode="auto">
          <a:xfrm flipV="1">
            <a:off x="-3573" y="535781"/>
            <a:ext cx="1191817" cy="381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zh-TW" altLang="en-US"/>
          </a:p>
        </p:txBody>
      </p:sp>
      <p:sp>
        <p:nvSpPr>
          <p:cNvPr id="8" name="Title 7"/>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1941912" y="1600202"/>
            <a:ext cx="3235397" cy="283321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5393061" y="1594668"/>
            <a:ext cx="3235397" cy="283321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6" name="Date Placeholder 4"/>
          <p:cNvSpPr>
            <a:spLocks noGrp="1"/>
          </p:cNvSpPr>
          <p:nvPr>
            <p:ph type="dt" sz="half" idx="10"/>
          </p:nvPr>
        </p:nvSpPr>
        <p:spPr/>
        <p:txBody>
          <a:bodyPr/>
          <a:lstStyle>
            <a:lvl1pPr>
              <a:defRPr/>
            </a:lvl1pPr>
          </a:lstStyle>
          <a:p>
            <a:pPr>
              <a:defRPr/>
            </a:pPr>
            <a:fld id="{E8CA40FE-206B-4F12-9E10-80AFF512D86C}" type="datetime1">
              <a:rPr lang="zh-TW" altLang="en-US"/>
              <a:pPr>
                <a:defRPr/>
              </a:pPr>
              <a:t>2016/9/13</a:t>
            </a:fld>
            <a:endParaRPr lang="zh-TW" altLang="en-US"/>
          </a:p>
        </p:txBody>
      </p:sp>
      <p:sp>
        <p:nvSpPr>
          <p:cNvPr id="7" name="Footer Placeholder 5"/>
          <p:cNvSpPr>
            <a:spLocks noGrp="1"/>
          </p:cNvSpPr>
          <p:nvPr>
            <p:ph type="ftr" sz="quarter" idx="11"/>
          </p:nvPr>
        </p:nvSpPr>
        <p:spPr/>
        <p:txBody>
          <a:bodyPr/>
          <a:lstStyle>
            <a:lvl1pPr>
              <a:defRPr/>
            </a:lvl1pPr>
          </a:lstStyle>
          <a:p>
            <a:pPr>
              <a:defRPr/>
            </a:pPr>
            <a:endParaRPr lang="zh-TW" altLang="en-US"/>
          </a:p>
        </p:txBody>
      </p:sp>
      <p:sp>
        <p:nvSpPr>
          <p:cNvPr id="9" name="Slide Number Placeholder 5"/>
          <p:cNvSpPr>
            <a:spLocks noGrp="1"/>
          </p:cNvSpPr>
          <p:nvPr>
            <p:ph type="sldNum" sz="quarter" idx="12"/>
          </p:nvPr>
        </p:nvSpPr>
        <p:spPr/>
        <p:txBody>
          <a:bodyPr/>
          <a:lstStyle>
            <a:lvl1pPr>
              <a:defRPr/>
            </a:lvl1pPr>
          </a:lstStyle>
          <a:p>
            <a:pPr>
              <a:defRPr/>
            </a:pPr>
            <a:fld id="{A1A0721E-FF95-44FD-97E6-1EA29F5D2F31}" type="slidenum">
              <a:rPr lang="zh-TW" altLang="en-US"/>
              <a:pPr>
                <a:defRPr/>
              </a:pPr>
              <a:t>‹#›</a:t>
            </a:fld>
            <a:endParaRPr lang="zh-TW" altLang="en-US"/>
          </a:p>
        </p:txBody>
      </p:sp>
    </p:spTree>
    <p:extLst>
      <p:ext uri="{BB962C8B-B14F-4D97-AF65-F5344CB8AC3E}">
        <p14:creationId xmlns:p14="http://schemas.microsoft.com/office/powerpoint/2010/main" val="19241339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15" name="Rounded Rectangle 14"/>
          <p:cNvSpPr/>
          <p:nvPr/>
        </p:nvSpPr>
        <p:spPr>
          <a:xfrm>
            <a:off x="228600" y="171450"/>
            <a:ext cx="8695945" cy="1069848"/>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kumimoji="0" lang="en-US">
              <a:solidFill>
                <a:prstClr val="white"/>
              </a:solidFill>
            </a:endParaRPr>
          </a:p>
        </p:txBody>
      </p:sp>
      <p:sp>
        <p:nvSpPr>
          <p:cNvPr id="5" name="Date Placeholder 4"/>
          <p:cNvSpPr>
            <a:spLocks noGrp="1"/>
          </p:cNvSpPr>
          <p:nvPr>
            <p:ph type="dt" sz="half" idx="10"/>
          </p:nvPr>
        </p:nvSpPr>
        <p:spPr/>
        <p:txBody>
          <a:bodyPr/>
          <a:lstStyle/>
          <a:p>
            <a:fld id="{67159004-D505-4E60-BA34-BA9AEE94370E}" type="datetimeFigureOut">
              <a:rPr lang="zh-TW" altLang="en-US" smtClean="0">
                <a:solidFill>
                  <a:srgbClr val="073E87"/>
                </a:solidFill>
              </a:rPr>
              <a:pPr/>
              <a:t>2016/9/13</a:t>
            </a:fld>
            <a:endParaRPr lang="zh-TW" altLang="en-US">
              <a:solidFill>
                <a:srgbClr val="073E87"/>
              </a:solidFill>
            </a:endParaRPr>
          </a:p>
        </p:txBody>
      </p:sp>
      <p:sp>
        <p:nvSpPr>
          <p:cNvPr id="6" name="Footer Placeholder 5"/>
          <p:cNvSpPr>
            <a:spLocks noGrp="1"/>
          </p:cNvSpPr>
          <p:nvPr>
            <p:ph type="ftr" sz="quarter" idx="11"/>
          </p:nvPr>
        </p:nvSpPr>
        <p:spPr/>
        <p:txBody>
          <a:bodyPr/>
          <a:lstStyle/>
          <a:p>
            <a:endParaRPr lang="zh-TW" altLang="en-US">
              <a:solidFill>
                <a:srgbClr val="073E87"/>
              </a:solidFill>
            </a:endParaRPr>
          </a:p>
        </p:txBody>
      </p:sp>
      <p:sp>
        <p:nvSpPr>
          <p:cNvPr id="7" name="Slide Number Placeholder 6"/>
          <p:cNvSpPr>
            <a:spLocks noGrp="1"/>
          </p:cNvSpPr>
          <p:nvPr>
            <p:ph type="sldNum" sz="quarter" idx="12"/>
          </p:nvPr>
        </p:nvSpPr>
        <p:spPr/>
        <p:txBody>
          <a:bodyPr/>
          <a:lstStyle/>
          <a:p>
            <a:fld id="{AD42F022-0E24-4F10-A54F-5471ED89948B}" type="slidenum">
              <a:rPr lang="zh-TW" altLang="en-US" smtClean="0">
                <a:solidFill>
                  <a:srgbClr val="073E87"/>
                </a:solidFill>
              </a:rPr>
              <a:pPr/>
              <a:t>‹#›</a:t>
            </a:fld>
            <a:endParaRPr lang="zh-TW" altLang="en-US">
              <a:solidFill>
                <a:srgbClr val="073E87"/>
              </a:solidFill>
            </a:endParaRPr>
          </a:p>
        </p:txBody>
      </p:sp>
      <p:sp>
        <p:nvSpPr>
          <p:cNvPr id="4" name="Text Placeholder 3"/>
          <p:cNvSpPr>
            <a:spLocks noGrp="1"/>
          </p:cNvSpPr>
          <p:nvPr>
            <p:ph type="body" sz="half" idx="2"/>
          </p:nvPr>
        </p:nvSpPr>
        <p:spPr>
          <a:xfrm>
            <a:off x="914400" y="2686051"/>
            <a:ext cx="3352800" cy="142875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grpSp>
        <p:nvGrpSpPr>
          <p:cNvPr id="2" name="Group 23"/>
          <p:cNvGrpSpPr>
            <a:grpSpLocks noChangeAspect="1"/>
          </p:cNvGrpSpPr>
          <p:nvPr/>
        </p:nvGrpSpPr>
        <p:grpSpPr bwMode="hidden">
          <a:xfrm>
            <a:off x="211667" y="535643"/>
            <a:ext cx="8723376" cy="998685"/>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kumimoji="0" lang="en-US">
                <a:solidFill>
                  <a:prstClr val="black"/>
                </a:solidFill>
                <a:latin typeface="Candara"/>
                <a:ea typeface="+mn-ea"/>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kumimoji="0" lang="en-US">
                <a:solidFill>
                  <a:prstClr val="black"/>
                </a:solidFill>
                <a:latin typeface="Candara"/>
                <a:ea typeface="+mn-ea"/>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kumimoji="0" lang="en-US">
                <a:solidFill>
                  <a:prstClr val="black"/>
                </a:solidFill>
                <a:latin typeface="Candara"/>
                <a:ea typeface="+mn-ea"/>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kumimoji="0" lang="en-US">
                <a:solidFill>
                  <a:prstClr val="black"/>
                </a:solidFill>
                <a:latin typeface="Candara"/>
                <a:ea typeface="+mn-ea"/>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kumimoji="0" lang="en-US">
                <a:solidFill>
                  <a:prstClr val="black"/>
                </a:solidFill>
                <a:latin typeface="Candara"/>
                <a:ea typeface="+mn-ea"/>
              </a:endParaRPr>
            </a:p>
          </p:txBody>
        </p:sp>
      </p:grpSp>
      <p:sp>
        <p:nvSpPr>
          <p:cNvPr id="22" name="Title 21"/>
          <p:cNvSpPr>
            <a:spLocks noGrp="1"/>
          </p:cNvSpPr>
          <p:nvPr>
            <p:ph type="title"/>
          </p:nvPr>
        </p:nvSpPr>
        <p:spPr>
          <a:xfrm>
            <a:off x="914400" y="1714500"/>
            <a:ext cx="3352800" cy="939546"/>
          </a:xfrm>
        </p:spPr>
        <p:txBody>
          <a:bodyPr anchor="b">
            <a:noAutofit/>
          </a:bodyPr>
          <a:lstStyle>
            <a:lvl1pPr algn="l">
              <a:defRPr sz="3200">
                <a:solidFill>
                  <a:schemeClr val="tx2"/>
                </a:solidFill>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651964" y="1371600"/>
            <a:ext cx="3904076" cy="28575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extLst>
      <p:ext uri="{BB962C8B-B14F-4D97-AF65-F5344CB8AC3E}">
        <p14:creationId xmlns:p14="http://schemas.microsoft.com/office/powerpoint/2010/main" val="10742163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15" name="Rounded Rectangle 14"/>
          <p:cNvSpPr/>
          <p:nvPr/>
        </p:nvSpPr>
        <p:spPr>
          <a:xfrm>
            <a:off x="228600" y="171450"/>
            <a:ext cx="8695945" cy="452628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kumimoji="0" lang="en-US">
              <a:solidFill>
                <a:prstClr val="white"/>
              </a:solidFill>
            </a:endParaRPr>
          </a:p>
        </p:txBody>
      </p:sp>
      <p:grpSp>
        <p:nvGrpSpPr>
          <p:cNvPr id="9" name="Group 8"/>
          <p:cNvGrpSpPr>
            <a:grpSpLocks noChangeAspect="1"/>
          </p:cNvGrpSpPr>
          <p:nvPr/>
        </p:nvGrpSpPr>
        <p:grpSpPr bwMode="hidden">
          <a:xfrm>
            <a:off x="211667" y="4015473"/>
            <a:ext cx="8723376" cy="998685"/>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kumimoji="0" lang="en-US">
                <a:solidFill>
                  <a:prstClr val="black"/>
                </a:solidFill>
                <a:latin typeface="Candara"/>
                <a:ea typeface="+mn-ea"/>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kumimoji="0" lang="en-US">
                <a:solidFill>
                  <a:prstClr val="black"/>
                </a:solidFill>
                <a:latin typeface="Candara"/>
                <a:ea typeface="+mn-ea"/>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kumimoji="0" lang="en-US">
                <a:solidFill>
                  <a:prstClr val="black"/>
                </a:solidFill>
                <a:latin typeface="Candara"/>
                <a:ea typeface="+mn-ea"/>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kumimoji="0" lang="en-US">
                <a:solidFill>
                  <a:prstClr val="black"/>
                </a:solidFill>
                <a:latin typeface="Candara"/>
                <a:ea typeface="+mn-ea"/>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kumimoji="0" lang="en-US">
                <a:solidFill>
                  <a:prstClr val="black"/>
                </a:solidFill>
                <a:latin typeface="Candara"/>
                <a:ea typeface="+mn-ea"/>
              </a:endParaRPr>
            </a:p>
          </p:txBody>
        </p:sp>
      </p:grpSp>
      <p:sp>
        <p:nvSpPr>
          <p:cNvPr id="2" name="Title 1"/>
          <p:cNvSpPr>
            <a:spLocks noGrp="1"/>
          </p:cNvSpPr>
          <p:nvPr>
            <p:ph type="title"/>
          </p:nvPr>
        </p:nvSpPr>
        <p:spPr>
          <a:xfrm>
            <a:off x="4874158" y="254001"/>
            <a:ext cx="3812645" cy="1822451"/>
          </a:xfrm>
        </p:spPr>
        <p:txBody>
          <a:bodyPr anchor="b">
            <a:normAutofit/>
          </a:bodyPr>
          <a:lstStyle>
            <a:lvl1pPr algn="l">
              <a:defRPr sz="2800" b="0">
                <a:solidFill>
                  <a:srgbClr val="FFFFFF"/>
                </a:solidFill>
              </a:defRPr>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4868334" y="2089150"/>
            <a:ext cx="3818468" cy="18161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67159004-D505-4E60-BA34-BA9AEE94370E}" type="datetimeFigureOut">
              <a:rPr lang="zh-TW" altLang="en-US" smtClean="0">
                <a:solidFill>
                  <a:srgbClr val="073E87"/>
                </a:solidFill>
              </a:rPr>
              <a:pPr/>
              <a:t>2016/9/13</a:t>
            </a:fld>
            <a:endParaRPr lang="zh-TW" altLang="en-US">
              <a:solidFill>
                <a:srgbClr val="073E87"/>
              </a:solidFill>
            </a:endParaRPr>
          </a:p>
        </p:txBody>
      </p:sp>
      <p:sp>
        <p:nvSpPr>
          <p:cNvPr id="6" name="Footer Placeholder 5"/>
          <p:cNvSpPr>
            <a:spLocks noGrp="1"/>
          </p:cNvSpPr>
          <p:nvPr>
            <p:ph type="ftr" sz="quarter" idx="11"/>
          </p:nvPr>
        </p:nvSpPr>
        <p:spPr/>
        <p:txBody>
          <a:bodyPr/>
          <a:lstStyle/>
          <a:p>
            <a:endParaRPr lang="zh-TW" altLang="en-US">
              <a:solidFill>
                <a:srgbClr val="073E87"/>
              </a:solidFill>
            </a:endParaRPr>
          </a:p>
        </p:txBody>
      </p:sp>
      <p:sp>
        <p:nvSpPr>
          <p:cNvPr id="7" name="Slide Number Placeholder 6"/>
          <p:cNvSpPr>
            <a:spLocks noGrp="1"/>
          </p:cNvSpPr>
          <p:nvPr>
            <p:ph type="sldNum" sz="quarter" idx="12"/>
          </p:nvPr>
        </p:nvSpPr>
        <p:spPr/>
        <p:txBody>
          <a:bodyPr/>
          <a:lstStyle/>
          <a:p>
            <a:fld id="{AD42F022-0E24-4F10-A54F-5471ED89948B}" type="slidenum">
              <a:rPr lang="zh-TW" altLang="en-US" smtClean="0">
                <a:solidFill>
                  <a:srgbClr val="073E87"/>
                </a:solidFill>
              </a:rPr>
              <a:pPr/>
              <a:t>‹#›</a:t>
            </a:fld>
            <a:endParaRPr lang="zh-TW" altLang="en-US">
              <a:solidFill>
                <a:srgbClr val="073E87"/>
              </a:solidFill>
            </a:endParaRPr>
          </a:p>
        </p:txBody>
      </p:sp>
      <p:sp>
        <p:nvSpPr>
          <p:cNvPr id="3" name="Picture Placeholder 2"/>
          <p:cNvSpPr>
            <a:spLocks noGrp="1"/>
          </p:cNvSpPr>
          <p:nvPr>
            <p:ph type="pic" idx="1"/>
          </p:nvPr>
        </p:nvSpPr>
        <p:spPr>
          <a:xfrm>
            <a:off x="838202" y="1028700"/>
            <a:ext cx="3566160" cy="219456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Tree>
    <p:extLst>
      <p:ext uri="{BB962C8B-B14F-4D97-AF65-F5344CB8AC3E}">
        <p14:creationId xmlns:p14="http://schemas.microsoft.com/office/powerpoint/2010/main" val="5152746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67159004-D505-4E60-BA34-BA9AEE94370E}" type="datetimeFigureOut">
              <a:rPr lang="zh-TW" altLang="en-US" smtClean="0">
                <a:solidFill>
                  <a:srgbClr val="073E87"/>
                </a:solidFill>
              </a:rPr>
              <a:pPr/>
              <a:t>2016/9/13</a:t>
            </a:fld>
            <a:endParaRPr lang="zh-TW" altLang="en-US">
              <a:solidFill>
                <a:srgbClr val="073E87"/>
              </a:solidFill>
            </a:endParaRPr>
          </a:p>
        </p:txBody>
      </p:sp>
      <p:sp>
        <p:nvSpPr>
          <p:cNvPr id="5" name="Footer Placeholder 4"/>
          <p:cNvSpPr>
            <a:spLocks noGrp="1"/>
          </p:cNvSpPr>
          <p:nvPr>
            <p:ph type="ftr" sz="quarter" idx="11"/>
          </p:nvPr>
        </p:nvSpPr>
        <p:spPr/>
        <p:txBody>
          <a:bodyPr/>
          <a:lstStyle/>
          <a:p>
            <a:endParaRPr lang="zh-TW" altLang="en-US">
              <a:solidFill>
                <a:srgbClr val="073E87"/>
              </a:solidFill>
            </a:endParaRPr>
          </a:p>
        </p:txBody>
      </p:sp>
      <p:sp>
        <p:nvSpPr>
          <p:cNvPr id="6" name="Slide Number Placeholder 5"/>
          <p:cNvSpPr>
            <a:spLocks noGrp="1"/>
          </p:cNvSpPr>
          <p:nvPr>
            <p:ph type="sldNum" sz="quarter" idx="12"/>
          </p:nvPr>
        </p:nvSpPr>
        <p:spPr/>
        <p:txBody>
          <a:bodyPr/>
          <a:lstStyle/>
          <a:p>
            <a:fld id="{AD42F022-0E24-4F10-A54F-5471ED89948B}" type="slidenum">
              <a:rPr lang="zh-TW" altLang="en-US" smtClean="0">
                <a:solidFill>
                  <a:srgbClr val="073E87"/>
                </a:solidFill>
              </a:rPr>
              <a:pPr/>
              <a:t>‹#›</a:t>
            </a:fld>
            <a:endParaRPr lang="zh-TW" altLang="en-US">
              <a:solidFill>
                <a:srgbClr val="073E87"/>
              </a:solidFill>
            </a:endParaRPr>
          </a:p>
        </p:txBody>
      </p:sp>
    </p:spTree>
    <p:extLst>
      <p:ext uri="{BB962C8B-B14F-4D97-AF65-F5344CB8AC3E}">
        <p14:creationId xmlns:p14="http://schemas.microsoft.com/office/powerpoint/2010/main" val="864078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1" name="Rounded Rectangle 20"/>
          <p:cNvSpPr/>
          <p:nvPr/>
        </p:nvSpPr>
        <p:spPr bwMode="hidden">
          <a:xfrm>
            <a:off x="228600" y="171450"/>
            <a:ext cx="8695945" cy="1069848"/>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kumimoji="0" lang="en-US">
              <a:solidFill>
                <a:prstClr val="white"/>
              </a:solidFill>
            </a:endParaRPr>
          </a:p>
        </p:txBody>
      </p:sp>
      <p:sp>
        <p:nvSpPr>
          <p:cNvPr id="4" name="Date Placeholder 3"/>
          <p:cNvSpPr>
            <a:spLocks noGrp="1"/>
          </p:cNvSpPr>
          <p:nvPr>
            <p:ph type="dt" sz="half" idx="10"/>
          </p:nvPr>
        </p:nvSpPr>
        <p:spPr/>
        <p:txBody>
          <a:bodyPr/>
          <a:lstStyle/>
          <a:p>
            <a:fld id="{67159004-D505-4E60-BA34-BA9AEE94370E}" type="datetimeFigureOut">
              <a:rPr lang="zh-TW" altLang="en-US" smtClean="0">
                <a:solidFill>
                  <a:srgbClr val="073E87"/>
                </a:solidFill>
              </a:rPr>
              <a:pPr/>
              <a:t>2016/9/13</a:t>
            </a:fld>
            <a:endParaRPr lang="zh-TW" altLang="en-US">
              <a:solidFill>
                <a:srgbClr val="073E87"/>
              </a:solidFill>
            </a:endParaRPr>
          </a:p>
        </p:txBody>
      </p:sp>
      <p:sp>
        <p:nvSpPr>
          <p:cNvPr id="5" name="Footer Placeholder 4"/>
          <p:cNvSpPr>
            <a:spLocks noGrp="1"/>
          </p:cNvSpPr>
          <p:nvPr>
            <p:ph type="ftr" sz="quarter" idx="11"/>
          </p:nvPr>
        </p:nvSpPr>
        <p:spPr/>
        <p:txBody>
          <a:bodyPr/>
          <a:lstStyle/>
          <a:p>
            <a:endParaRPr lang="zh-TW" altLang="en-US">
              <a:solidFill>
                <a:srgbClr val="073E87"/>
              </a:solidFill>
            </a:endParaRPr>
          </a:p>
        </p:txBody>
      </p:sp>
      <p:sp>
        <p:nvSpPr>
          <p:cNvPr id="6" name="Slide Number Placeholder 5"/>
          <p:cNvSpPr>
            <a:spLocks noGrp="1"/>
          </p:cNvSpPr>
          <p:nvPr>
            <p:ph type="sldNum" sz="quarter" idx="12"/>
          </p:nvPr>
        </p:nvSpPr>
        <p:spPr/>
        <p:txBody>
          <a:bodyPr/>
          <a:lstStyle/>
          <a:p>
            <a:fld id="{AD42F022-0E24-4F10-A54F-5471ED89948B}" type="slidenum">
              <a:rPr lang="zh-TW" altLang="en-US" smtClean="0">
                <a:solidFill>
                  <a:srgbClr val="073E87"/>
                </a:solidFill>
              </a:rPr>
              <a:pPr/>
              <a:t>‹#›</a:t>
            </a:fld>
            <a:endParaRPr lang="zh-TW" altLang="en-US">
              <a:solidFill>
                <a:srgbClr val="073E87"/>
              </a:solidFill>
            </a:endParaRPr>
          </a:p>
        </p:txBody>
      </p:sp>
      <p:grpSp>
        <p:nvGrpSpPr>
          <p:cNvPr id="15" name="Group 14"/>
          <p:cNvGrpSpPr>
            <a:grpSpLocks noChangeAspect="1"/>
          </p:cNvGrpSpPr>
          <p:nvPr/>
        </p:nvGrpSpPr>
        <p:grpSpPr bwMode="hidden">
          <a:xfrm>
            <a:off x="211667" y="535643"/>
            <a:ext cx="8723376" cy="998685"/>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kumimoji="0" lang="en-US">
                <a:solidFill>
                  <a:prstClr val="black"/>
                </a:solidFill>
                <a:latin typeface="Candara"/>
                <a:ea typeface="+mn-ea"/>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kumimoji="0" lang="en-US">
                <a:solidFill>
                  <a:prstClr val="black"/>
                </a:solidFill>
                <a:latin typeface="Candara"/>
                <a:ea typeface="+mn-ea"/>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kumimoji="0" lang="en-US">
                <a:solidFill>
                  <a:prstClr val="black"/>
                </a:solidFill>
                <a:latin typeface="Candara"/>
                <a:ea typeface="+mn-ea"/>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kumimoji="0" lang="en-US">
                <a:solidFill>
                  <a:prstClr val="black"/>
                </a:solidFill>
                <a:latin typeface="Candara"/>
                <a:ea typeface="+mn-ea"/>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kumimoji="0" lang="en-US">
                <a:solidFill>
                  <a:prstClr val="black"/>
                </a:solidFill>
                <a:latin typeface="Candara"/>
                <a:ea typeface="+mn-ea"/>
              </a:endParaRPr>
            </a:p>
          </p:txBody>
        </p:sp>
      </p:grpSp>
      <p:sp>
        <p:nvSpPr>
          <p:cNvPr id="2" name="Vertical Title 1"/>
          <p:cNvSpPr>
            <a:spLocks noGrp="1"/>
          </p:cNvSpPr>
          <p:nvPr>
            <p:ph type="title" orient="vert"/>
          </p:nvPr>
        </p:nvSpPr>
        <p:spPr>
          <a:xfrm>
            <a:off x="6629399" y="1085850"/>
            <a:ext cx="2057401" cy="3365500"/>
          </a:xfrm>
        </p:spPr>
        <p:txBody>
          <a:bodyPr vert="eaVert" anchor="ctr"/>
          <a:lstStyle>
            <a:lvl1pPr algn="l">
              <a:defRPr>
                <a:solidFill>
                  <a:schemeClr val="tx2"/>
                </a:solidFill>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457200" y="1085851"/>
            <a:ext cx="6019801" cy="3365501"/>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extLst>
      <p:ext uri="{BB962C8B-B14F-4D97-AF65-F5344CB8AC3E}">
        <p14:creationId xmlns:p14="http://schemas.microsoft.com/office/powerpoint/2010/main" val="2947215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Freeform 11"/>
          <p:cNvSpPr>
            <a:spLocks/>
          </p:cNvSpPr>
          <p:nvPr/>
        </p:nvSpPr>
        <p:spPr bwMode="auto">
          <a:xfrm flipV="1">
            <a:off x="-3573" y="535781"/>
            <a:ext cx="1191817" cy="381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zh-TW" altLang="en-US"/>
          </a:p>
        </p:txBody>
      </p:sp>
      <p:sp>
        <p:nvSpPr>
          <p:cNvPr id="10" name="Title 13"/>
          <p:cNvSpPr>
            <a:spLocks noGrp="1"/>
          </p:cNvSpPr>
          <p:nvPr>
            <p:ph type="title"/>
          </p:nvPr>
        </p:nvSpPr>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2204534" y="1479529"/>
            <a:ext cx="2994549" cy="432197"/>
          </a:xfrm>
        </p:spPr>
        <p:txBody>
          <a:bodyPr anchor="b">
            <a:noAutofit/>
          </a:bodyPr>
          <a:lstStyle>
            <a:lvl1pPr marL="0" indent="0">
              <a:buNone/>
              <a:defRPr sz="1800" b="0"/>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4" name="Content Placeholder 3"/>
          <p:cNvSpPr>
            <a:spLocks noGrp="1"/>
          </p:cNvSpPr>
          <p:nvPr>
            <p:ph sz="half" idx="2"/>
          </p:nvPr>
        </p:nvSpPr>
        <p:spPr>
          <a:xfrm>
            <a:off x="1941911" y="1911725"/>
            <a:ext cx="3257170" cy="2515545"/>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5629978" y="1477108"/>
            <a:ext cx="2999252" cy="432197"/>
          </a:xfrm>
        </p:spPr>
        <p:txBody>
          <a:bodyPr anchor="b">
            <a:noAutofit/>
          </a:bodyPr>
          <a:lstStyle>
            <a:lvl1pPr marL="0" indent="0">
              <a:buNone/>
              <a:defRPr sz="1800" b="0"/>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6" name="Content Placeholder 5"/>
          <p:cNvSpPr>
            <a:spLocks noGrp="1"/>
          </p:cNvSpPr>
          <p:nvPr>
            <p:ph sz="quarter" idx="4"/>
          </p:nvPr>
        </p:nvSpPr>
        <p:spPr>
          <a:xfrm>
            <a:off x="5375220" y="1909304"/>
            <a:ext cx="3254005" cy="2515545"/>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8" name="Date Placeholder 6"/>
          <p:cNvSpPr>
            <a:spLocks noGrp="1"/>
          </p:cNvSpPr>
          <p:nvPr>
            <p:ph type="dt" sz="half" idx="10"/>
          </p:nvPr>
        </p:nvSpPr>
        <p:spPr/>
        <p:txBody>
          <a:bodyPr/>
          <a:lstStyle>
            <a:lvl1pPr>
              <a:defRPr/>
            </a:lvl1pPr>
          </a:lstStyle>
          <a:p>
            <a:pPr>
              <a:defRPr/>
            </a:pPr>
            <a:fld id="{5900E778-9D4D-4618-8198-336F80B3DD2B}" type="datetime1">
              <a:rPr lang="zh-TW" altLang="en-US"/>
              <a:pPr>
                <a:defRPr/>
              </a:pPr>
              <a:t>2016/9/13</a:t>
            </a:fld>
            <a:endParaRPr lang="zh-TW" altLang="en-US"/>
          </a:p>
        </p:txBody>
      </p:sp>
      <p:sp>
        <p:nvSpPr>
          <p:cNvPr id="9" name="Footer Placeholder 7"/>
          <p:cNvSpPr>
            <a:spLocks noGrp="1"/>
          </p:cNvSpPr>
          <p:nvPr>
            <p:ph type="ftr" sz="quarter" idx="11"/>
          </p:nvPr>
        </p:nvSpPr>
        <p:spPr/>
        <p:txBody>
          <a:bodyPr/>
          <a:lstStyle>
            <a:lvl1pPr>
              <a:defRPr/>
            </a:lvl1pPr>
          </a:lstStyle>
          <a:p>
            <a:pPr>
              <a:defRPr/>
            </a:pPr>
            <a:endParaRPr lang="zh-TW" altLang="en-US"/>
          </a:p>
        </p:txBody>
      </p:sp>
      <p:sp>
        <p:nvSpPr>
          <p:cNvPr id="11" name="Slide Number Placeholder 5"/>
          <p:cNvSpPr>
            <a:spLocks noGrp="1"/>
          </p:cNvSpPr>
          <p:nvPr>
            <p:ph type="sldNum" sz="quarter" idx="12"/>
          </p:nvPr>
        </p:nvSpPr>
        <p:spPr/>
        <p:txBody>
          <a:bodyPr/>
          <a:lstStyle>
            <a:lvl1pPr>
              <a:defRPr/>
            </a:lvl1pPr>
          </a:lstStyle>
          <a:p>
            <a:pPr>
              <a:defRPr/>
            </a:pPr>
            <a:fld id="{82B1E4DB-B01F-4E6C-8414-7E909592A1E4}" type="slidenum">
              <a:rPr lang="zh-TW" altLang="en-US"/>
              <a:pPr>
                <a:defRPr/>
              </a:pPr>
              <a:t>‹#›</a:t>
            </a:fld>
            <a:endParaRPr lang="zh-TW" altLang="en-US"/>
          </a:p>
        </p:txBody>
      </p:sp>
    </p:spTree>
    <p:extLst>
      <p:ext uri="{BB962C8B-B14F-4D97-AF65-F5344CB8AC3E}">
        <p14:creationId xmlns:p14="http://schemas.microsoft.com/office/powerpoint/2010/main" val="3400201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Freeform 11"/>
          <p:cNvSpPr>
            <a:spLocks/>
          </p:cNvSpPr>
          <p:nvPr/>
        </p:nvSpPr>
        <p:spPr bwMode="auto">
          <a:xfrm flipV="1">
            <a:off x="-3573" y="535781"/>
            <a:ext cx="1191817" cy="381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zh-TW" altLang="en-US"/>
          </a:p>
        </p:txBody>
      </p: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4" name="Date Placeholder 2"/>
          <p:cNvSpPr>
            <a:spLocks noGrp="1"/>
          </p:cNvSpPr>
          <p:nvPr>
            <p:ph type="dt" sz="half" idx="10"/>
          </p:nvPr>
        </p:nvSpPr>
        <p:spPr/>
        <p:txBody>
          <a:bodyPr/>
          <a:lstStyle>
            <a:lvl1pPr>
              <a:defRPr/>
            </a:lvl1pPr>
          </a:lstStyle>
          <a:p>
            <a:pPr>
              <a:defRPr/>
            </a:pPr>
            <a:fld id="{C6D378A3-6080-4191-8077-65E77781E81C}" type="datetime1">
              <a:rPr lang="zh-TW" altLang="en-US"/>
              <a:pPr>
                <a:defRPr/>
              </a:pPr>
              <a:t>2016/9/13</a:t>
            </a:fld>
            <a:endParaRPr lang="zh-TW" altLang="en-US"/>
          </a:p>
        </p:txBody>
      </p:sp>
      <p:sp>
        <p:nvSpPr>
          <p:cNvPr id="5" name="Footer Placeholder 3"/>
          <p:cNvSpPr>
            <a:spLocks noGrp="1"/>
          </p:cNvSpPr>
          <p:nvPr>
            <p:ph type="ftr" sz="quarter" idx="11"/>
          </p:nvPr>
        </p:nvSpPr>
        <p:spPr/>
        <p:txBody>
          <a:bodyPr/>
          <a:lstStyle>
            <a:lvl1pPr>
              <a:defRPr/>
            </a:lvl1pPr>
          </a:lstStyle>
          <a:p>
            <a:pPr>
              <a:defRPr/>
            </a:pPr>
            <a:endParaRPr lang="zh-TW" altLang="en-US"/>
          </a:p>
        </p:txBody>
      </p:sp>
      <p:sp>
        <p:nvSpPr>
          <p:cNvPr id="6" name="Slide Number Placeholder 4"/>
          <p:cNvSpPr>
            <a:spLocks noGrp="1"/>
          </p:cNvSpPr>
          <p:nvPr>
            <p:ph type="sldNum" sz="quarter" idx="12"/>
          </p:nvPr>
        </p:nvSpPr>
        <p:spPr/>
        <p:txBody>
          <a:bodyPr/>
          <a:lstStyle>
            <a:lvl1pPr>
              <a:defRPr/>
            </a:lvl1pPr>
          </a:lstStyle>
          <a:p>
            <a:pPr>
              <a:defRPr/>
            </a:pPr>
            <a:fld id="{B576783C-B1F8-4A02-AA7C-1F7236E12563}" type="slidenum">
              <a:rPr lang="zh-TW" altLang="en-US"/>
              <a:pPr>
                <a:defRPr/>
              </a:pPr>
              <a:t>‹#›</a:t>
            </a:fld>
            <a:endParaRPr lang="zh-TW" altLang="en-US"/>
          </a:p>
        </p:txBody>
      </p:sp>
    </p:spTree>
    <p:extLst>
      <p:ext uri="{BB962C8B-B14F-4D97-AF65-F5344CB8AC3E}">
        <p14:creationId xmlns:p14="http://schemas.microsoft.com/office/powerpoint/2010/main" val="2706131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Freeform 11"/>
          <p:cNvSpPr>
            <a:spLocks/>
          </p:cNvSpPr>
          <p:nvPr/>
        </p:nvSpPr>
        <p:spPr bwMode="auto">
          <a:xfrm flipV="1">
            <a:off x="-3573" y="535781"/>
            <a:ext cx="1191817" cy="381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zh-TW" altLang="en-US"/>
          </a:p>
        </p:txBody>
      </p:sp>
      <p:sp>
        <p:nvSpPr>
          <p:cNvPr id="3" name="Date Placeholder 1"/>
          <p:cNvSpPr>
            <a:spLocks noGrp="1"/>
          </p:cNvSpPr>
          <p:nvPr>
            <p:ph type="dt" sz="half" idx="10"/>
          </p:nvPr>
        </p:nvSpPr>
        <p:spPr/>
        <p:txBody>
          <a:bodyPr/>
          <a:lstStyle>
            <a:lvl1pPr>
              <a:defRPr/>
            </a:lvl1pPr>
          </a:lstStyle>
          <a:p>
            <a:pPr>
              <a:defRPr/>
            </a:pPr>
            <a:fld id="{10EFD70D-62D1-4255-BA8A-4D3369AC4AEE}" type="datetime1">
              <a:rPr lang="zh-TW" altLang="en-US"/>
              <a:pPr>
                <a:defRPr/>
              </a:pPr>
              <a:t>2016/9/13</a:t>
            </a:fld>
            <a:endParaRPr lang="zh-TW" altLang="en-US"/>
          </a:p>
        </p:txBody>
      </p:sp>
      <p:sp>
        <p:nvSpPr>
          <p:cNvPr id="4" name="Footer Placeholder 2"/>
          <p:cNvSpPr>
            <a:spLocks noGrp="1"/>
          </p:cNvSpPr>
          <p:nvPr>
            <p:ph type="ftr" sz="quarter" idx="11"/>
          </p:nvPr>
        </p:nvSpPr>
        <p:spPr/>
        <p:txBody>
          <a:bodyPr/>
          <a:lstStyle>
            <a:lvl1pPr>
              <a:defRPr/>
            </a:lvl1pPr>
          </a:lstStyle>
          <a:p>
            <a:pPr>
              <a:defRPr/>
            </a:pPr>
            <a:endParaRPr lang="zh-TW" altLang="en-US"/>
          </a:p>
        </p:txBody>
      </p:sp>
      <p:sp>
        <p:nvSpPr>
          <p:cNvPr id="5" name="Slide Number Placeholder 3"/>
          <p:cNvSpPr>
            <a:spLocks noGrp="1"/>
          </p:cNvSpPr>
          <p:nvPr>
            <p:ph type="sldNum" sz="quarter" idx="12"/>
          </p:nvPr>
        </p:nvSpPr>
        <p:spPr/>
        <p:txBody>
          <a:bodyPr/>
          <a:lstStyle>
            <a:lvl1pPr>
              <a:defRPr/>
            </a:lvl1pPr>
          </a:lstStyle>
          <a:p>
            <a:pPr>
              <a:defRPr/>
            </a:pPr>
            <a:fld id="{CD2B6194-7711-41A4-8527-78D5FCE3292B}" type="slidenum">
              <a:rPr lang="zh-TW" altLang="en-US"/>
              <a:pPr>
                <a:defRPr/>
              </a:pPr>
              <a:t>‹#›</a:t>
            </a:fld>
            <a:endParaRPr lang="zh-TW" altLang="en-US"/>
          </a:p>
        </p:txBody>
      </p:sp>
    </p:spTree>
    <p:extLst>
      <p:ext uri="{BB962C8B-B14F-4D97-AF65-F5344CB8AC3E}">
        <p14:creationId xmlns:p14="http://schemas.microsoft.com/office/powerpoint/2010/main" val="1977527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Freeform 11"/>
          <p:cNvSpPr>
            <a:spLocks/>
          </p:cNvSpPr>
          <p:nvPr/>
        </p:nvSpPr>
        <p:spPr bwMode="auto">
          <a:xfrm flipV="1">
            <a:off x="-3573" y="535781"/>
            <a:ext cx="1191817" cy="381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zh-TW" altLang="en-US"/>
          </a:p>
        </p:txBody>
      </p:sp>
      <p:sp>
        <p:nvSpPr>
          <p:cNvPr id="2" name="Title 1"/>
          <p:cNvSpPr>
            <a:spLocks noGrp="1"/>
          </p:cNvSpPr>
          <p:nvPr>
            <p:ph type="title"/>
          </p:nvPr>
        </p:nvSpPr>
        <p:spPr>
          <a:xfrm>
            <a:off x="1941913" y="334566"/>
            <a:ext cx="2628900" cy="732234"/>
          </a:xfrm>
        </p:spPr>
        <p:txBody>
          <a:bodyPr anchor="b"/>
          <a:lstStyle>
            <a:lvl1pPr algn="l">
              <a:defRPr sz="15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742258" y="334570"/>
            <a:ext cx="3886201" cy="4061222"/>
          </a:xfrm>
        </p:spPr>
        <p:txBody>
          <a:bodyPr anchor="ct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1941913" y="1198960"/>
            <a:ext cx="2628900" cy="319682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zh-TW" altLang="en-US" smtClean="0"/>
              <a:t>按一下以編輯母片文字樣式</a:t>
            </a:r>
          </a:p>
        </p:txBody>
      </p:sp>
      <p:sp>
        <p:nvSpPr>
          <p:cNvPr id="6" name="Date Placeholder 4"/>
          <p:cNvSpPr>
            <a:spLocks noGrp="1"/>
          </p:cNvSpPr>
          <p:nvPr>
            <p:ph type="dt" sz="half" idx="10"/>
          </p:nvPr>
        </p:nvSpPr>
        <p:spPr/>
        <p:txBody>
          <a:bodyPr/>
          <a:lstStyle>
            <a:lvl1pPr>
              <a:defRPr/>
            </a:lvl1pPr>
          </a:lstStyle>
          <a:p>
            <a:pPr>
              <a:defRPr/>
            </a:pPr>
            <a:fld id="{C43D0BC3-9237-4A3E-AE1F-8A3CECEB95F0}" type="datetime1">
              <a:rPr lang="zh-TW" altLang="en-US"/>
              <a:pPr>
                <a:defRPr/>
              </a:pPr>
              <a:t>2016/9/13</a:t>
            </a:fld>
            <a:endParaRPr lang="zh-TW" altLang="en-US"/>
          </a:p>
        </p:txBody>
      </p:sp>
      <p:sp>
        <p:nvSpPr>
          <p:cNvPr id="7" name="Footer Placeholder 5"/>
          <p:cNvSpPr>
            <a:spLocks noGrp="1"/>
          </p:cNvSpPr>
          <p:nvPr>
            <p:ph type="ftr" sz="quarter" idx="11"/>
          </p:nvPr>
        </p:nvSpPr>
        <p:spPr/>
        <p:txBody>
          <a:bodyPr/>
          <a:lstStyle>
            <a:lvl1pPr>
              <a:defRPr/>
            </a:lvl1pPr>
          </a:lstStyle>
          <a:p>
            <a:pPr>
              <a:defRPr/>
            </a:pPr>
            <a:endParaRPr lang="zh-TW" altLang="en-US"/>
          </a:p>
        </p:txBody>
      </p:sp>
      <p:sp>
        <p:nvSpPr>
          <p:cNvPr id="8" name="Slide Number Placeholder 6"/>
          <p:cNvSpPr>
            <a:spLocks noGrp="1"/>
          </p:cNvSpPr>
          <p:nvPr>
            <p:ph type="sldNum" sz="quarter" idx="12"/>
          </p:nvPr>
        </p:nvSpPr>
        <p:spPr/>
        <p:txBody>
          <a:bodyPr/>
          <a:lstStyle>
            <a:lvl1pPr>
              <a:defRPr/>
            </a:lvl1pPr>
          </a:lstStyle>
          <a:p>
            <a:pPr>
              <a:defRPr/>
            </a:pPr>
            <a:fld id="{35D22052-EEEA-4663-AED9-723B04E17D1E}" type="slidenum">
              <a:rPr lang="zh-TW" altLang="en-US"/>
              <a:pPr>
                <a:defRPr/>
              </a:pPr>
              <a:t>‹#›</a:t>
            </a:fld>
            <a:endParaRPr lang="zh-TW" altLang="en-US"/>
          </a:p>
        </p:txBody>
      </p:sp>
    </p:spTree>
    <p:extLst>
      <p:ext uri="{BB962C8B-B14F-4D97-AF65-F5344CB8AC3E}">
        <p14:creationId xmlns:p14="http://schemas.microsoft.com/office/powerpoint/2010/main" val="1443098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Freeform 11"/>
          <p:cNvSpPr>
            <a:spLocks/>
          </p:cNvSpPr>
          <p:nvPr/>
        </p:nvSpPr>
        <p:spPr bwMode="auto">
          <a:xfrm flipV="1">
            <a:off x="-3573" y="3683795"/>
            <a:ext cx="1191817" cy="381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zh-TW" altLang="en-US"/>
          </a:p>
        </p:txBody>
      </p:sp>
      <p:sp>
        <p:nvSpPr>
          <p:cNvPr id="2" name="Title 1"/>
          <p:cNvSpPr>
            <a:spLocks noGrp="1"/>
          </p:cNvSpPr>
          <p:nvPr>
            <p:ph type="title"/>
          </p:nvPr>
        </p:nvSpPr>
        <p:spPr>
          <a:xfrm>
            <a:off x="1941911" y="3600450"/>
            <a:ext cx="6686549" cy="425054"/>
          </a:xfrm>
        </p:spPr>
        <p:txBody>
          <a:bodyPr anchor="b">
            <a:normAutofit/>
          </a:bodyPr>
          <a:lstStyle>
            <a:lvl1pPr algn="l">
              <a:defRPr sz="18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1941911" y="476224"/>
            <a:ext cx="6686549" cy="2891228"/>
          </a:xfrm>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zh-TW" altLang="en-US" noProof="0" smtClean="0"/>
              <a:t>按一下圖示以新增圖片</a:t>
            </a:r>
            <a:endParaRPr lang="en-US" noProof="0" dirty="0"/>
          </a:p>
        </p:txBody>
      </p:sp>
      <p:sp>
        <p:nvSpPr>
          <p:cNvPr id="4" name="Text Placeholder 3"/>
          <p:cNvSpPr>
            <a:spLocks noGrp="1"/>
          </p:cNvSpPr>
          <p:nvPr>
            <p:ph type="body" sz="half" idx="2"/>
          </p:nvPr>
        </p:nvSpPr>
        <p:spPr>
          <a:xfrm>
            <a:off x="1941911" y="4025504"/>
            <a:ext cx="6686549" cy="370284"/>
          </a:xfrm>
        </p:spPr>
        <p:txBody>
          <a:bodyPr>
            <a:normAutofit/>
          </a:bodyPr>
          <a:lstStyle>
            <a:lvl1pPr marL="0" indent="0">
              <a:buNone/>
              <a:defRPr sz="9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zh-TW" altLang="en-US" smtClean="0"/>
              <a:t>按一下以編輯母片文字樣式</a:t>
            </a:r>
          </a:p>
        </p:txBody>
      </p:sp>
      <p:sp>
        <p:nvSpPr>
          <p:cNvPr id="6" name="Date Placeholder 4"/>
          <p:cNvSpPr>
            <a:spLocks noGrp="1"/>
          </p:cNvSpPr>
          <p:nvPr>
            <p:ph type="dt" sz="half" idx="10"/>
          </p:nvPr>
        </p:nvSpPr>
        <p:spPr/>
        <p:txBody>
          <a:bodyPr/>
          <a:lstStyle>
            <a:lvl1pPr>
              <a:defRPr/>
            </a:lvl1pPr>
          </a:lstStyle>
          <a:p>
            <a:pPr>
              <a:defRPr/>
            </a:pPr>
            <a:fld id="{DD3A78B2-A7F4-41B6-A245-BAD7FA78448B}" type="datetime1">
              <a:rPr lang="zh-TW" altLang="en-US"/>
              <a:pPr>
                <a:defRPr/>
              </a:pPr>
              <a:t>2016/9/13</a:t>
            </a:fld>
            <a:endParaRPr lang="zh-TW" altLang="en-US"/>
          </a:p>
        </p:txBody>
      </p:sp>
      <p:sp>
        <p:nvSpPr>
          <p:cNvPr id="7" name="Footer Placeholder 5"/>
          <p:cNvSpPr>
            <a:spLocks noGrp="1"/>
          </p:cNvSpPr>
          <p:nvPr>
            <p:ph type="ftr" sz="quarter" idx="11"/>
          </p:nvPr>
        </p:nvSpPr>
        <p:spPr/>
        <p:txBody>
          <a:bodyPr/>
          <a:lstStyle>
            <a:lvl1pPr>
              <a:defRPr/>
            </a:lvl1pPr>
          </a:lstStyle>
          <a:p>
            <a:pPr>
              <a:defRPr/>
            </a:pPr>
            <a:endParaRPr lang="zh-TW" altLang="en-US"/>
          </a:p>
        </p:txBody>
      </p:sp>
      <p:sp>
        <p:nvSpPr>
          <p:cNvPr id="8" name="Slide Number Placeholder 6"/>
          <p:cNvSpPr>
            <a:spLocks noGrp="1"/>
          </p:cNvSpPr>
          <p:nvPr>
            <p:ph type="sldNum" sz="quarter" idx="12"/>
          </p:nvPr>
        </p:nvSpPr>
        <p:spPr>
          <a:xfrm>
            <a:off x="398864" y="3737376"/>
            <a:ext cx="584597" cy="273844"/>
          </a:xfrm>
        </p:spPr>
        <p:txBody>
          <a:bodyPr/>
          <a:lstStyle>
            <a:lvl1pPr>
              <a:defRPr/>
            </a:lvl1pPr>
          </a:lstStyle>
          <a:p>
            <a:pPr>
              <a:defRPr/>
            </a:pPr>
            <a:fld id="{19223CB9-B30D-4857-B940-3F0BF3FAB97F}" type="slidenum">
              <a:rPr lang="zh-TW" altLang="en-US"/>
              <a:pPr>
                <a:defRPr/>
              </a:pPr>
              <a:t>‹#›</a:t>
            </a:fld>
            <a:endParaRPr lang="zh-TW" altLang="en-US"/>
          </a:p>
        </p:txBody>
      </p:sp>
    </p:spTree>
    <p:extLst>
      <p:ext uri="{BB962C8B-B14F-4D97-AF65-F5344CB8AC3E}">
        <p14:creationId xmlns:p14="http://schemas.microsoft.com/office/powerpoint/2010/main" val="1114245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3.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1026" name="Group 22"/>
          <p:cNvGrpSpPr>
            <a:grpSpLocks/>
          </p:cNvGrpSpPr>
          <p:nvPr/>
        </p:nvGrpSpPr>
        <p:grpSpPr bwMode="auto">
          <a:xfrm>
            <a:off x="6" y="171453"/>
            <a:ext cx="2138363" cy="4979194"/>
            <a:chOff x="2487613" y="285750"/>
            <a:chExt cx="2428875" cy="5654676"/>
          </a:xfrm>
        </p:grpSpPr>
        <p:sp>
          <p:nvSpPr>
            <p:cNvPr id="1046" name="Freeform 11"/>
            <p:cNvSpPr>
              <a:spLocks/>
            </p:cNvSpPr>
            <p:nvPr/>
          </p:nvSpPr>
          <p:spPr bwMode="auto">
            <a:xfrm>
              <a:off x="2487613" y="2284222"/>
              <a:ext cx="85200" cy="534098"/>
            </a:xfrm>
            <a:custGeom>
              <a:avLst/>
              <a:gdLst>
                <a:gd name="T0" fmla="*/ 2147483646 w 22"/>
                <a:gd name="T1" fmla="*/ 2147483646 h 136"/>
                <a:gd name="T2" fmla="*/ 2147483646 w 22"/>
                <a:gd name="T3" fmla="*/ 2147483646 h 136"/>
                <a:gd name="T4" fmla="*/ 0 w 22"/>
                <a:gd name="T5" fmla="*/ 0 h 136"/>
                <a:gd name="T6" fmla="*/ 0 w 22"/>
                <a:gd name="T7" fmla="*/ 2147483646 h 136"/>
                <a:gd name="T8" fmla="*/ 2147483646 w 22"/>
                <a:gd name="T9" fmla="*/ 2147483646 h 136"/>
                <a:gd name="T10" fmla="*/ 2147483646 w 22"/>
                <a:gd name="T11" fmla="*/ 2147483646 h 136"/>
                <a:gd name="T12" fmla="*/ 0 60000 65536"/>
                <a:gd name="T13" fmla="*/ 0 60000 65536"/>
                <a:gd name="T14" fmla="*/ 0 60000 65536"/>
                <a:gd name="T15" fmla="*/ 0 60000 65536"/>
                <a:gd name="T16" fmla="*/ 0 60000 65536"/>
                <a:gd name="T17" fmla="*/ 0 60000 65536"/>
                <a:gd name="T18" fmla="*/ 0 w 22"/>
                <a:gd name="T19" fmla="*/ 0 h 136"/>
                <a:gd name="T20" fmla="*/ 22 w 22"/>
                <a:gd name="T21" fmla="*/ 136 h 136"/>
              </a:gdLst>
              <a:ahLst/>
              <a:cxnLst>
                <a:cxn ang="T12">
                  <a:pos x="T0" y="T1"/>
                </a:cxn>
                <a:cxn ang="T13">
                  <a:pos x="T2" y="T3"/>
                </a:cxn>
                <a:cxn ang="T14">
                  <a:pos x="T4" y="T5"/>
                </a:cxn>
                <a:cxn ang="T15">
                  <a:pos x="T6" y="T7"/>
                </a:cxn>
                <a:cxn ang="T16">
                  <a:pos x="T8" y="T9"/>
                </a:cxn>
                <a:cxn ang="T17">
                  <a:pos x="T10" y="T11"/>
                </a:cxn>
              </a:cxnLst>
              <a:rect l="T18" t="T19" r="T20" b="T21"/>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7" name="Freeform 12"/>
            <p:cNvSpPr>
              <a:spLocks/>
            </p:cNvSpPr>
            <p:nvPr/>
          </p:nvSpPr>
          <p:spPr bwMode="auto">
            <a:xfrm>
              <a:off x="2597156" y="2779108"/>
              <a:ext cx="550418" cy="1978191"/>
            </a:xfrm>
            <a:custGeom>
              <a:avLst/>
              <a:gdLst>
                <a:gd name="T0" fmla="*/ 2147483646 w 140"/>
                <a:gd name="T1" fmla="*/ 2147483646 h 504"/>
                <a:gd name="T2" fmla="*/ 2147483646 w 140"/>
                <a:gd name="T3" fmla="*/ 2147483646 h 504"/>
                <a:gd name="T4" fmla="*/ 2147483646 w 140"/>
                <a:gd name="T5" fmla="*/ 2147483646 h 504"/>
                <a:gd name="T6" fmla="*/ 2147483646 w 140"/>
                <a:gd name="T7" fmla="*/ 2147483646 h 504"/>
                <a:gd name="T8" fmla="*/ 0 w 140"/>
                <a:gd name="T9" fmla="*/ 0 h 504"/>
                <a:gd name="T10" fmla="*/ 2147483646 w 140"/>
                <a:gd name="T11" fmla="*/ 2147483646 h 504"/>
                <a:gd name="T12" fmla="*/ 2147483646 w 140"/>
                <a:gd name="T13" fmla="*/ 2147483646 h 504"/>
                <a:gd name="T14" fmla="*/ 0 60000 65536"/>
                <a:gd name="T15" fmla="*/ 0 60000 65536"/>
                <a:gd name="T16" fmla="*/ 0 60000 65536"/>
                <a:gd name="T17" fmla="*/ 0 60000 65536"/>
                <a:gd name="T18" fmla="*/ 0 60000 65536"/>
                <a:gd name="T19" fmla="*/ 0 60000 65536"/>
                <a:gd name="T20" fmla="*/ 0 60000 65536"/>
                <a:gd name="T21" fmla="*/ 0 w 140"/>
                <a:gd name="T22" fmla="*/ 0 h 504"/>
                <a:gd name="T23" fmla="*/ 140 w 140"/>
                <a:gd name="T24" fmla="*/ 504 h 5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8" name="Freeform 13"/>
            <p:cNvSpPr>
              <a:spLocks/>
            </p:cNvSpPr>
            <p:nvPr/>
          </p:nvSpPr>
          <p:spPr bwMode="auto">
            <a:xfrm>
              <a:off x="3174622" y="4730255"/>
              <a:ext cx="519314" cy="1210171"/>
            </a:xfrm>
            <a:custGeom>
              <a:avLst/>
              <a:gdLst>
                <a:gd name="T0" fmla="*/ 2147483646 w 132"/>
                <a:gd name="T1" fmla="*/ 2147483646 h 308"/>
                <a:gd name="T2" fmla="*/ 0 w 132"/>
                <a:gd name="T3" fmla="*/ 0 h 308"/>
                <a:gd name="T4" fmla="*/ 0 w 132"/>
                <a:gd name="T5" fmla="*/ 2147483646 h 308"/>
                <a:gd name="T6" fmla="*/ 2147483646 w 132"/>
                <a:gd name="T7" fmla="*/ 2147483646 h 308"/>
                <a:gd name="T8" fmla="*/ 2147483646 w 132"/>
                <a:gd name="T9" fmla="*/ 2147483646 h 308"/>
                <a:gd name="T10" fmla="*/ 2147483646 w 132"/>
                <a:gd name="T11" fmla="*/ 2147483646 h 308"/>
                <a:gd name="T12" fmla="*/ 2147483646 w 132"/>
                <a:gd name="T13" fmla="*/ 2147483646 h 308"/>
                <a:gd name="T14" fmla="*/ 2147483646 w 132"/>
                <a:gd name="T15" fmla="*/ 2147483646 h 308"/>
                <a:gd name="T16" fmla="*/ 0 60000 65536"/>
                <a:gd name="T17" fmla="*/ 0 60000 65536"/>
                <a:gd name="T18" fmla="*/ 0 60000 65536"/>
                <a:gd name="T19" fmla="*/ 0 60000 65536"/>
                <a:gd name="T20" fmla="*/ 0 60000 65536"/>
                <a:gd name="T21" fmla="*/ 0 60000 65536"/>
                <a:gd name="T22" fmla="*/ 0 60000 65536"/>
                <a:gd name="T23" fmla="*/ 0 60000 65536"/>
                <a:gd name="T24" fmla="*/ 0 w 132"/>
                <a:gd name="T25" fmla="*/ 0 h 308"/>
                <a:gd name="T26" fmla="*/ 132 w 132"/>
                <a:gd name="T27" fmla="*/ 308 h 3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9" name="Freeform 14"/>
            <p:cNvSpPr>
              <a:spLocks/>
            </p:cNvSpPr>
            <p:nvPr/>
          </p:nvSpPr>
          <p:spPr bwMode="auto">
            <a:xfrm>
              <a:off x="3305804" y="5630785"/>
              <a:ext cx="146057" cy="309641"/>
            </a:xfrm>
            <a:custGeom>
              <a:avLst/>
              <a:gdLst>
                <a:gd name="T0" fmla="*/ 2147483646 w 37"/>
                <a:gd name="T1" fmla="*/ 2147483646 h 79"/>
                <a:gd name="T2" fmla="*/ 2147483646 w 37"/>
                <a:gd name="T3" fmla="*/ 2147483646 h 79"/>
                <a:gd name="T4" fmla="*/ 0 w 37"/>
                <a:gd name="T5" fmla="*/ 0 h 79"/>
                <a:gd name="T6" fmla="*/ 2147483646 w 37"/>
                <a:gd name="T7" fmla="*/ 2147483646 h 79"/>
                <a:gd name="T8" fmla="*/ 0 60000 65536"/>
                <a:gd name="T9" fmla="*/ 0 60000 65536"/>
                <a:gd name="T10" fmla="*/ 0 60000 65536"/>
                <a:gd name="T11" fmla="*/ 0 60000 65536"/>
                <a:gd name="T12" fmla="*/ 0 w 37"/>
                <a:gd name="T13" fmla="*/ 0 h 79"/>
                <a:gd name="T14" fmla="*/ 37 w 37"/>
                <a:gd name="T15" fmla="*/ 79 h 79"/>
              </a:gdLst>
              <a:ahLst/>
              <a:cxnLst>
                <a:cxn ang="T8">
                  <a:pos x="T0" y="T1"/>
                </a:cxn>
                <a:cxn ang="T9">
                  <a:pos x="T2" y="T3"/>
                </a:cxn>
                <a:cxn ang="T10">
                  <a:pos x="T4" y="T5"/>
                </a:cxn>
                <a:cxn ang="T11">
                  <a:pos x="T6" y="T7"/>
                </a:cxn>
              </a:cxnLst>
              <a:rect l="T12" t="T13" r="T14" b="T15"/>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0" name="Freeform 15"/>
            <p:cNvSpPr>
              <a:spLocks/>
            </p:cNvSpPr>
            <p:nvPr/>
          </p:nvSpPr>
          <p:spPr bwMode="auto">
            <a:xfrm>
              <a:off x="2572813" y="2818321"/>
              <a:ext cx="700533" cy="2834099"/>
            </a:xfrm>
            <a:custGeom>
              <a:avLst/>
              <a:gdLst>
                <a:gd name="T0" fmla="*/ 2147483646 w 178"/>
                <a:gd name="T1" fmla="*/ 2147483646 h 722"/>
                <a:gd name="T2" fmla="*/ 2147483646 w 178"/>
                <a:gd name="T3" fmla="*/ 2147483646 h 722"/>
                <a:gd name="T4" fmla="*/ 2147483646 w 178"/>
                <a:gd name="T5" fmla="*/ 2147483646 h 722"/>
                <a:gd name="T6" fmla="*/ 2147483646 w 178"/>
                <a:gd name="T7" fmla="*/ 2147483646 h 722"/>
                <a:gd name="T8" fmla="*/ 0 w 178"/>
                <a:gd name="T9" fmla="*/ 0 h 722"/>
                <a:gd name="T10" fmla="*/ 2147483646 w 178"/>
                <a:gd name="T11" fmla="*/ 2147483646 h 722"/>
                <a:gd name="T12" fmla="*/ 2147483646 w 178"/>
                <a:gd name="T13" fmla="*/ 2147483646 h 722"/>
                <a:gd name="T14" fmla="*/ 2147483646 w 178"/>
                <a:gd name="T15" fmla="*/ 2147483646 h 722"/>
                <a:gd name="T16" fmla="*/ 2147483646 w 178"/>
                <a:gd name="T17" fmla="*/ 2147483646 h 722"/>
                <a:gd name="T18" fmla="*/ 2147483646 w 178"/>
                <a:gd name="T19" fmla="*/ 2147483646 h 722"/>
                <a:gd name="T20" fmla="*/ 2147483646 w 178"/>
                <a:gd name="T21" fmla="*/ 2147483646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8"/>
                <a:gd name="T34" fmla="*/ 0 h 722"/>
                <a:gd name="T35" fmla="*/ 178 w 178"/>
                <a:gd name="T36" fmla="*/ 722 h 7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1" name="Freeform 16"/>
            <p:cNvSpPr>
              <a:spLocks/>
            </p:cNvSpPr>
            <p:nvPr/>
          </p:nvSpPr>
          <p:spPr bwMode="auto">
            <a:xfrm>
              <a:off x="2506546" y="285750"/>
              <a:ext cx="90610" cy="2493358"/>
            </a:xfrm>
            <a:custGeom>
              <a:avLst/>
              <a:gdLst>
                <a:gd name="T0" fmla="*/ 2147483646 w 23"/>
                <a:gd name="T1" fmla="*/ 2147483646 h 635"/>
                <a:gd name="T2" fmla="*/ 2147483646 w 23"/>
                <a:gd name="T3" fmla="*/ 2147483646 h 635"/>
                <a:gd name="T4" fmla="*/ 2147483646 w 23"/>
                <a:gd name="T5" fmla="*/ 2147483646 h 635"/>
                <a:gd name="T6" fmla="*/ 2147483646 w 23"/>
                <a:gd name="T7" fmla="*/ 2147483646 h 635"/>
                <a:gd name="T8" fmla="*/ 2147483646 w 23"/>
                <a:gd name="T9" fmla="*/ 2147483646 h 635"/>
                <a:gd name="T10" fmla="*/ 2147483646 w 23"/>
                <a:gd name="T11" fmla="*/ 2147483646 h 635"/>
                <a:gd name="T12" fmla="*/ 2147483646 w 23"/>
                <a:gd name="T13" fmla="*/ 0 h 635"/>
                <a:gd name="T14" fmla="*/ 2147483646 w 23"/>
                <a:gd name="T15" fmla="*/ 0 h 635"/>
                <a:gd name="T16" fmla="*/ 2147483646 w 23"/>
                <a:gd name="T17" fmla="*/ 2147483646 h 635"/>
                <a:gd name="T18" fmla="*/ 2147483646 w 23"/>
                <a:gd name="T19" fmla="*/ 2147483646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635"/>
                <a:gd name="T32" fmla="*/ 23 w 23"/>
                <a:gd name="T33" fmla="*/ 635 h 6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2" name="Freeform 17"/>
            <p:cNvSpPr>
              <a:spLocks/>
            </p:cNvSpPr>
            <p:nvPr/>
          </p:nvSpPr>
          <p:spPr bwMode="auto">
            <a:xfrm>
              <a:off x="2553880" y="2599273"/>
              <a:ext cx="67619" cy="420517"/>
            </a:xfrm>
            <a:custGeom>
              <a:avLst/>
              <a:gdLst>
                <a:gd name="T0" fmla="*/ 0 w 17"/>
                <a:gd name="T1" fmla="*/ 0 h 107"/>
                <a:gd name="T2" fmla="*/ 2147483646 w 17"/>
                <a:gd name="T3" fmla="*/ 2147483646 h 107"/>
                <a:gd name="T4" fmla="*/ 2147483646 w 17"/>
                <a:gd name="T5" fmla="*/ 2147483646 h 107"/>
                <a:gd name="T6" fmla="*/ 2147483646 w 17"/>
                <a:gd name="T7" fmla="*/ 2147483646 h 107"/>
                <a:gd name="T8" fmla="*/ 2147483646 w 17"/>
                <a:gd name="T9" fmla="*/ 2147483646 h 107"/>
                <a:gd name="T10" fmla="*/ 0 w 17"/>
                <a:gd name="T11" fmla="*/ 0 h 107"/>
                <a:gd name="T12" fmla="*/ 0 60000 65536"/>
                <a:gd name="T13" fmla="*/ 0 60000 65536"/>
                <a:gd name="T14" fmla="*/ 0 60000 65536"/>
                <a:gd name="T15" fmla="*/ 0 60000 65536"/>
                <a:gd name="T16" fmla="*/ 0 60000 65536"/>
                <a:gd name="T17" fmla="*/ 0 60000 65536"/>
                <a:gd name="T18" fmla="*/ 0 w 17"/>
                <a:gd name="T19" fmla="*/ 0 h 107"/>
                <a:gd name="T20" fmla="*/ 17 w 17"/>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3" name="Freeform 18"/>
            <p:cNvSpPr>
              <a:spLocks/>
            </p:cNvSpPr>
            <p:nvPr/>
          </p:nvSpPr>
          <p:spPr bwMode="auto">
            <a:xfrm>
              <a:off x="3143518" y="4757298"/>
              <a:ext cx="162286" cy="873487"/>
            </a:xfrm>
            <a:custGeom>
              <a:avLst/>
              <a:gdLst>
                <a:gd name="T0" fmla="*/ 0 w 41"/>
                <a:gd name="T1" fmla="*/ 0 h 222"/>
                <a:gd name="T2" fmla="*/ 2147483646 w 41"/>
                <a:gd name="T3" fmla="*/ 2147483646 h 222"/>
                <a:gd name="T4" fmla="*/ 2147483646 w 41"/>
                <a:gd name="T5" fmla="*/ 2147483646 h 222"/>
                <a:gd name="T6" fmla="*/ 2147483646 w 41"/>
                <a:gd name="T7" fmla="*/ 2147483646 h 222"/>
                <a:gd name="T8" fmla="*/ 2147483646 w 41"/>
                <a:gd name="T9" fmla="*/ 2147483646 h 222"/>
                <a:gd name="T10" fmla="*/ 2147483646 w 41"/>
                <a:gd name="T11" fmla="*/ 2147483646 h 222"/>
                <a:gd name="T12" fmla="*/ 2147483646 w 41"/>
                <a:gd name="T13" fmla="*/ 2147483646 h 222"/>
                <a:gd name="T14" fmla="*/ 2147483646 w 41"/>
                <a:gd name="T15" fmla="*/ 2147483646 h 222"/>
                <a:gd name="T16" fmla="*/ 2147483646 w 41"/>
                <a:gd name="T17" fmla="*/ 2147483646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222"/>
                <a:gd name="T32" fmla="*/ 41 w 41"/>
                <a:gd name="T33" fmla="*/ 222 h 2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4" name="Freeform 19"/>
            <p:cNvSpPr>
              <a:spLocks/>
            </p:cNvSpPr>
            <p:nvPr/>
          </p:nvSpPr>
          <p:spPr bwMode="auto">
            <a:xfrm>
              <a:off x="3147575" y="1282282"/>
              <a:ext cx="1768913" cy="3447973"/>
            </a:xfrm>
            <a:custGeom>
              <a:avLst/>
              <a:gdLst>
                <a:gd name="T0" fmla="*/ 2147483646 w 450"/>
                <a:gd name="T1" fmla="*/ 2147483646 h 878"/>
                <a:gd name="T2" fmla="*/ 2147483646 w 450"/>
                <a:gd name="T3" fmla="*/ 2147483646 h 878"/>
                <a:gd name="T4" fmla="*/ 2147483646 w 450"/>
                <a:gd name="T5" fmla="*/ 2147483646 h 878"/>
                <a:gd name="T6" fmla="*/ 2147483646 w 450"/>
                <a:gd name="T7" fmla="*/ 2147483646 h 878"/>
                <a:gd name="T8" fmla="*/ 2147483646 w 450"/>
                <a:gd name="T9" fmla="*/ 2147483646 h 878"/>
                <a:gd name="T10" fmla="*/ 2147483646 w 450"/>
                <a:gd name="T11" fmla="*/ 2147483646 h 878"/>
                <a:gd name="T12" fmla="*/ 2147483646 w 450"/>
                <a:gd name="T13" fmla="*/ 2147483646 h 878"/>
                <a:gd name="T14" fmla="*/ 2147483646 w 450"/>
                <a:gd name="T15" fmla="*/ 0 h 878"/>
                <a:gd name="T16" fmla="*/ 2147483646 w 450"/>
                <a:gd name="T17" fmla="*/ 2147483646 h 878"/>
                <a:gd name="T18" fmla="*/ 2147483646 w 450"/>
                <a:gd name="T19" fmla="*/ 2147483646 h 878"/>
                <a:gd name="T20" fmla="*/ 2147483646 w 450"/>
                <a:gd name="T21" fmla="*/ 2147483646 h 878"/>
                <a:gd name="T22" fmla="*/ 2147483646 w 450"/>
                <a:gd name="T23" fmla="*/ 2147483646 h 878"/>
                <a:gd name="T24" fmla="*/ 2147483646 w 450"/>
                <a:gd name="T25" fmla="*/ 2147483646 h 878"/>
                <a:gd name="T26" fmla="*/ 0 w 450"/>
                <a:gd name="T27" fmla="*/ 2147483646 h 878"/>
                <a:gd name="T28" fmla="*/ 0 w 450"/>
                <a:gd name="T29" fmla="*/ 2147483646 h 878"/>
                <a:gd name="T30" fmla="*/ 2147483646 w 450"/>
                <a:gd name="T31" fmla="*/ 2147483646 h 878"/>
                <a:gd name="T32" fmla="*/ 2147483646 w 450"/>
                <a:gd name="T33" fmla="*/ 2147483646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0"/>
                <a:gd name="T52" fmla="*/ 0 h 878"/>
                <a:gd name="T53" fmla="*/ 450 w 450"/>
                <a:gd name="T54" fmla="*/ 878 h 8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5" name="Freeform 20"/>
            <p:cNvSpPr>
              <a:spLocks/>
            </p:cNvSpPr>
            <p:nvPr/>
          </p:nvSpPr>
          <p:spPr bwMode="auto">
            <a:xfrm>
              <a:off x="3273346" y="5652419"/>
              <a:ext cx="137943" cy="288007"/>
            </a:xfrm>
            <a:custGeom>
              <a:avLst/>
              <a:gdLst>
                <a:gd name="T0" fmla="*/ 0 w 35"/>
                <a:gd name="T1" fmla="*/ 0 h 73"/>
                <a:gd name="T2" fmla="*/ 2147483646 w 35"/>
                <a:gd name="T3" fmla="*/ 2147483646 h 73"/>
                <a:gd name="T4" fmla="*/ 2147483646 w 35"/>
                <a:gd name="T5" fmla="*/ 2147483646 h 73"/>
                <a:gd name="T6" fmla="*/ 0 w 35"/>
                <a:gd name="T7" fmla="*/ 0 h 73"/>
                <a:gd name="T8" fmla="*/ 0 60000 65536"/>
                <a:gd name="T9" fmla="*/ 0 60000 65536"/>
                <a:gd name="T10" fmla="*/ 0 60000 65536"/>
                <a:gd name="T11" fmla="*/ 0 60000 65536"/>
                <a:gd name="T12" fmla="*/ 0 w 35"/>
                <a:gd name="T13" fmla="*/ 0 h 73"/>
                <a:gd name="T14" fmla="*/ 35 w 35"/>
                <a:gd name="T15" fmla="*/ 73 h 73"/>
              </a:gdLst>
              <a:ahLst/>
              <a:cxnLst>
                <a:cxn ang="T8">
                  <a:pos x="T0" y="T1"/>
                </a:cxn>
                <a:cxn ang="T9">
                  <a:pos x="T2" y="T3"/>
                </a:cxn>
                <a:cxn ang="T10">
                  <a:pos x="T4" y="T5"/>
                </a:cxn>
                <a:cxn ang="T11">
                  <a:pos x="T6" y="T7"/>
                </a:cxn>
              </a:cxnLst>
              <a:rect l="T12" t="T13" r="T14" b="T15"/>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6" name="Freeform 21"/>
            <p:cNvSpPr>
              <a:spLocks/>
            </p:cNvSpPr>
            <p:nvPr/>
          </p:nvSpPr>
          <p:spPr bwMode="auto">
            <a:xfrm>
              <a:off x="3143518" y="4655887"/>
              <a:ext cx="31104" cy="189300"/>
            </a:xfrm>
            <a:custGeom>
              <a:avLst/>
              <a:gdLst>
                <a:gd name="T0" fmla="*/ 2147483646 w 8"/>
                <a:gd name="T1" fmla="*/ 2147483646 h 48"/>
                <a:gd name="T2" fmla="*/ 2147483646 w 8"/>
                <a:gd name="T3" fmla="*/ 2147483646 h 48"/>
                <a:gd name="T4" fmla="*/ 2147483646 w 8"/>
                <a:gd name="T5" fmla="*/ 2147483646 h 48"/>
                <a:gd name="T6" fmla="*/ 2147483646 w 8"/>
                <a:gd name="T7" fmla="*/ 0 h 48"/>
                <a:gd name="T8" fmla="*/ 0 w 8"/>
                <a:gd name="T9" fmla="*/ 2147483646 h 48"/>
                <a:gd name="T10" fmla="*/ 2147483646 w 8"/>
                <a:gd name="T11" fmla="*/ 2147483646 h 48"/>
                <a:gd name="T12" fmla="*/ 0 60000 65536"/>
                <a:gd name="T13" fmla="*/ 0 60000 65536"/>
                <a:gd name="T14" fmla="*/ 0 60000 65536"/>
                <a:gd name="T15" fmla="*/ 0 60000 65536"/>
                <a:gd name="T16" fmla="*/ 0 60000 65536"/>
                <a:gd name="T17" fmla="*/ 0 60000 65536"/>
                <a:gd name="T18" fmla="*/ 0 w 8"/>
                <a:gd name="T19" fmla="*/ 0 h 48"/>
                <a:gd name="T20" fmla="*/ 8 w 8"/>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7" name="Freeform 22"/>
            <p:cNvSpPr>
              <a:spLocks/>
            </p:cNvSpPr>
            <p:nvPr/>
          </p:nvSpPr>
          <p:spPr bwMode="auto">
            <a:xfrm>
              <a:off x="3211137" y="5410385"/>
              <a:ext cx="204209" cy="530041"/>
            </a:xfrm>
            <a:custGeom>
              <a:avLst/>
              <a:gdLst>
                <a:gd name="T0" fmla="*/ 2147483646 w 52"/>
                <a:gd name="T1" fmla="*/ 2147483646 h 135"/>
                <a:gd name="T2" fmla="*/ 0 w 52"/>
                <a:gd name="T3" fmla="*/ 0 h 135"/>
                <a:gd name="T4" fmla="*/ 2147483646 w 52"/>
                <a:gd name="T5" fmla="*/ 2147483646 h 135"/>
                <a:gd name="T6" fmla="*/ 2147483646 w 52"/>
                <a:gd name="T7" fmla="*/ 2147483646 h 135"/>
                <a:gd name="T8" fmla="*/ 2147483646 w 52"/>
                <a:gd name="T9" fmla="*/ 2147483646 h 135"/>
                <a:gd name="T10" fmla="*/ 2147483646 w 52"/>
                <a:gd name="T11" fmla="*/ 2147483646 h 135"/>
                <a:gd name="T12" fmla="*/ 2147483646 w 52"/>
                <a:gd name="T13" fmla="*/ 2147483646 h 135"/>
                <a:gd name="T14" fmla="*/ 2147483646 w 52"/>
                <a:gd name="T15" fmla="*/ 2147483646 h 135"/>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35"/>
                <a:gd name="T26" fmla="*/ 52 w 52"/>
                <a:gd name="T27" fmla="*/ 135 h 1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1027" name="Group 9"/>
          <p:cNvGrpSpPr>
            <a:grpSpLocks/>
          </p:cNvGrpSpPr>
          <p:nvPr/>
        </p:nvGrpSpPr>
        <p:grpSpPr bwMode="auto">
          <a:xfrm>
            <a:off x="20242" y="1"/>
            <a:ext cx="1768078" cy="5139929"/>
            <a:chOff x="6627813" y="195454"/>
            <a:chExt cx="1952625" cy="5678297"/>
          </a:xfrm>
        </p:grpSpPr>
        <p:sp>
          <p:nvSpPr>
            <p:cNvPr id="1034" name="Freeform 27"/>
            <p:cNvSpPr>
              <a:spLocks/>
            </p:cNvSpPr>
            <p:nvPr/>
          </p:nvSpPr>
          <p:spPr bwMode="auto">
            <a:xfrm>
              <a:off x="6627813" y="195454"/>
              <a:ext cx="408933" cy="3646106"/>
            </a:xfrm>
            <a:custGeom>
              <a:avLst/>
              <a:gdLst>
                <a:gd name="T0" fmla="*/ 2147483646 w 103"/>
                <a:gd name="T1" fmla="*/ 2147483646 h 920"/>
                <a:gd name="T2" fmla="*/ 2147483646 w 103"/>
                <a:gd name="T3" fmla="*/ 2147483646 h 920"/>
                <a:gd name="T4" fmla="*/ 2147483646 w 103"/>
                <a:gd name="T5" fmla="*/ 2147483646 h 920"/>
                <a:gd name="T6" fmla="*/ 2147483646 w 103"/>
                <a:gd name="T7" fmla="*/ 2147483646 h 920"/>
                <a:gd name="T8" fmla="*/ 2147483646 w 103"/>
                <a:gd name="T9" fmla="*/ 2147483646 h 920"/>
                <a:gd name="T10" fmla="*/ 2147483646 w 103"/>
                <a:gd name="T11" fmla="*/ 2147483646 h 920"/>
                <a:gd name="T12" fmla="*/ 2147483646 w 103"/>
                <a:gd name="T13" fmla="*/ 2147483646 h 920"/>
                <a:gd name="T14" fmla="*/ 2147483646 w 103"/>
                <a:gd name="T15" fmla="*/ 2147483646 h 920"/>
                <a:gd name="T16" fmla="*/ 2147483646 w 103"/>
                <a:gd name="T17" fmla="*/ 2147483646 h 920"/>
                <a:gd name="T18" fmla="*/ 2147483646 w 103"/>
                <a:gd name="T19" fmla="*/ 2147483646 h 920"/>
                <a:gd name="T20" fmla="*/ 2147483646 w 103"/>
                <a:gd name="T21" fmla="*/ 2147483646 h 920"/>
                <a:gd name="T22" fmla="*/ 2147483646 w 103"/>
                <a:gd name="T23" fmla="*/ 0 h 920"/>
                <a:gd name="T24" fmla="*/ 0 w 103"/>
                <a:gd name="T25" fmla="*/ 0 h 920"/>
                <a:gd name="T26" fmla="*/ 2147483646 w 103"/>
                <a:gd name="T27" fmla="*/ 2147483646 h 920"/>
                <a:gd name="T28" fmla="*/ 2147483646 w 103"/>
                <a:gd name="T29" fmla="*/ 2147483646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3"/>
                <a:gd name="T46" fmla="*/ 0 h 920"/>
                <a:gd name="T47" fmla="*/ 103 w 103"/>
                <a:gd name="T48" fmla="*/ 920 h 9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5" name="Freeform 28"/>
            <p:cNvSpPr>
              <a:spLocks/>
            </p:cNvSpPr>
            <p:nvPr/>
          </p:nvSpPr>
          <p:spPr bwMode="auto">
            <a:xfrm>
              <a:off x="7061730" y="3771847"/>
              <a:ext cx="349763" cy="1310073"/>
            </a:xfrm>
            <a:custGeom>
              <a:avLst/>
              <a:gdLst>
                <a:gd name="T0" fmla="*/ 2147483646 w 88"/>
                <a:gd name="T1" fmla="*/ 2147483646 h 330"/>
                <a:gd name="T2" fmla="*/ 2147483646 w 88"/>
                <a:gd name="T3" fmla="*/ 2147483646 h 330"/>
                <a:gd name="T4" fmla="*/ 2147483646 w 88"/>
                <a:gd name="T5" fmla="*/ 2147483646 h 330"/>
                <a:gd name="T6" fmla="*/ 2147483646 w 88"/>
                <a:gd name="T7" fmla="*/ 2147483646 h 330"/>
                <a:gd name="T8" fmla="*/ 2147483646 w 88"/>
                <a:gd name="T9" fmla="*/ 2147483646 h 330"/>
                <a:gd name="T10" fmla="*/ 0 w 88"/>
                <a:gd name="T11" fmla="*/ 0 h 330"/>
                <a:gd name="T12" fmla="*/ 2147483646 w 88"/>
                <a:gd name="T13" fmla="*/ 2147483646 h 330"/>
                <a:gd name="T14" fmla="*/ 2147483646 w 88"/>
                <a:gd name="T15" fmla="*/ 2147483646 h 330"/>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330"/>
                <a:gd name="T26" fmla="*/ 88 w 88"/>
                <a:gd name="T27" fmla="*/ 330 h 3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6" name="Freeform 29"/>
            <p:cNvSpPr>
              <a:spLocks/>
            </p:cNvSpPr>
            <p:nvPr/>
          </p:nvSpPr>
          <p:spPr bwMode="auto">
            <a:xfrm>
              <a:off x="7439105" y="5052983"/>
              <a:ext cx="357653" cy="820768"/>
            </a:xfrm>
            <a:custGeom>
              <a:avLst/>
              <a:gdLst>
                <a:gd name="T0" fmla="*/ 2147483646 w 90"/>
                <a:gd name="T1" fmla="*/ 2147483646 h 207"/>
                <a:gd name="T2" fmla="*/ 0 w 90"/>
                <a:gd name="T3" fmla="*/ 0 h 207"/>
                <a:gd name="T4" fmla="*/ 2147483646 w 90"/>
                <a:gd name="T5" fmla="*/ 2147483646 h 207"/>
                <a:gd name="T6" fmla="*/ 2147483646 w 90"/>
                <a:gd name="T7" fmla="*/ 2147483646 h 207"/>
                <a:gd name="T8" fmla="*/ 2147483646 w 90"/>
                <a:gd name="T9" fmla="*/ 2147483646 h 207"/>
                <a:gd name="T10" fmla="*/ 2147483646 w 90"/>
                <a:gd name="T11" fmla="*/ 2147483646 h 207"/>
                <a:gd name="T12" fmla="*/ 2147483646 w 90"/>
                <a:gd name="T13" fmla="*/ 2147483646 h 207"/>
                <a:gd name="T14" fmla="*/ 2147483646 w 90"/>
                <a:gd name="T15" fmla="*/ 2147483646 h 207"/>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207"/>
                <a:gd name="T26" fmla="*/ 90 w 90"/>
                <a:gd name="T27" fmla="*/ 207 h 20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7" name="Freeform 30"/>
            <p:cNvSpPr>
              <a:spLocks/>
            </p:cNvSpPr>
            <p:nvPr/>
          </p:nvSpPr>
          <p:spPr bwMode="auto">
            <a:xfrm>
              <a:off x="7036746" y="3811307"/>
              <a:ext cx="457585" cy="1853305"/>
            </a:xfrm>
            <a:custGeom>
              <a:avLst/>
              <a:gdLst>
                <a:gd name="T0" fmla="*/ 2147483646 w 115"/>
                <a:gd name="T1" fmla="*/ 2147483646 h 467"/>
                <a:gd name="T2" fmla="*/ 2147483646 w 115"/>
                <a:gd name="T3" fmla="*/ 2147483646 h 467"/>
                <a:gd name="T4" fmla="*/ 2147483646 w 115"/>
                <a:gd name="T5" fmla="*/ 2147483646 h 467"/>
                <a:gd name="T6" fmla="*/ 2147483646 w 115"/>
                <a:gd name="T7" fmla="*/ 2147483646 h 467"/>
                <a:gd name="T8" fmla="*/ 0 w 115"/>
                <a:gd name="T9" fmla="*/ 0 h 467"/>
                <a:gd name="T10" fmla="*/ 2147483646 w 115"/>
                <a:gd name="T11" fmla="*/ 2147483646 h 467"/>
                <a:gd name="T12" fmla="*/ 2147483646 w 115"/>
                <a:gd name="T13" fmla="*/ 2147483646 h 467"/>
                <a:gd name="T14" fmla="*/ 2147483646 w 115"/>
                <a:gd name="T15" fmla="*/ 2147483646 h 467"/>
                <a:gd name="T16" fmla="*/ 2147483646 w 115"/>
                <a:gd name="T17" fmla="*/ 2147483646 h 467"/>
                <a:gd name="T18" fmla="*/ 2147483646 w 115"/>
                <a:gd name="T19" fmla="*/ 2147483646 h 467"/>
                <a:gd name="T20" fmla="*/ 2147483646 w 115"/>
                <a:gd name="T21" fmla="*/ 2147483646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5"/>
                <a:gd name="T34" fmla="*/ 0 h 467"/>
                <a:gd name="T35" fmla="*/ 115 w 115"/>
                <a:gd name="T36" fmla="*/ 467 h 4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8" name="Freeform 31"/>
            <p:cNvSpPr>
              <a:spLocks/>
            </p:cNvSpPr>
            <p:nvPr/>
          </p:nvSpPr>
          <p:spPr bwMode="auto">
            <a:xfrm>
              <a:off x="6993355" y="1263505"/>
              <a:ext cx="144639" cy="2508342"/>
            </a:xfrm>
            <a:custGeom>
              <a:avLst/>
              <a:gdLst>
                <a:gd name="T0" fmla="*/ 2147483646 w 36"/>
                <a:gd name="T1" fmla="*/ 2147483646 h 633"/>
                <a:gd name="T2" fmla="*/ 2147483646 w 36"/>
                <a:gd name="T3" fmla="*/ 2147483646 h 633"/>
                <a:gd name="T4" fmla="*/ 2147483646 w 36"/>
                <a:gd name="T5" fmla="*/ 2147483646 h 633"/>
                <a:gd name="T6" fmla="*/ 2147483646 w 36"/>
                <a:gd name="T7" fmla="*/ 2147483646 h 633"/>
                <a:gd name="T8" fmla="*/ 2147483646 w 36"/>
                <a:gd name="T9" fmla="*/ 2147483646 h 633"/>
                <a:gd name="T10" fmla="*/ 2147483646 w 36"/>
                <a:gd name="T11" fmla="*/ 0 h 633"/>
                <a:gd name="T12" fmla="*/ 2147483646 w 36"/>
                <a:gd name="T13" fmla="*/ 0 h 633"/>
                <a:gd name="T14" fmla="*/ 2147483646 w 36"/>
                <a:gd name="T15" fmla="*/ 2147483646 h 633"/>
                <a:gd name="T16" fmla="*/ 2147483646 w 36"/>
                <a:gd name="T17" fmla="*/ 2147483646 h 633"/>
                <a:gd name="T18" fmla="*/ 2147483646 w 36"/>
                <a:gd name="T19" fmla="*/ 2147483646 h 633"/>
                <a:gd name="T20" fmla="*/ 2147483646 w 36"/>
                <a:gd name="T21" fmla="*/ 2147483646 h 633"/>
                <a:gd name="T22" fmla="*/ 2147483646 w 36"/>
                <a:gd name="T23" fmla="*/ 2147483646 h 633"/>
                <a:gd name="T24" fmla="*/ 2147483646 w 36"/>
                <a:gd name="T25" fmla="*/ 2147483646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633"/>
                <a:gd name="T41" fmla="*/ 36 w 36"/>
                <a:gd name="T42" fmla="*/ 633 h 6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9" name="Freeform 32"/>
            <p:cNvSpPr>
              <a:spLocks/>
            </p:cNvSpPr>
            <p:nvPr/>
          </p:nvSpPr>
          <p:spPr bwMode="auto">
            <a:xfrm>
              <a:off x="7525889" y="5640936"/>
              <a:ext cx="111767" cy="232815"/>
            </a:xfrm>
            <a:custGeom>
              <a:avLst/>
              <a:gdLst>
                <a:gd name="T0" fmla="*/ 2147483646 w 28"/>
                <a:gd name="T1" fmla="*/ 2147483646 h 59"/>
                <a:gd name="T2" fmla="*/ 2147483646 w 28"/>
                <a:gd name="T3" fmla="*/ 2147483646 h 59"/>
                <a:gd name="T4" fmla="*/ 0 w 28"/>
                <a:gd name="T5" fmla="*/ 0 h 59"/>
                <a:gd name="T6" fmla="*/ 2147483646 w 28"/>
                <a:gd name="T7" fmla="*/ 2147483646 h 59"/>
                <a:gd name="T8" fmla="*/ 0 60000 65536"/>
                <a:gd name="T9" fmla="*/ 0 60000 65536"/>
                <a:gd name="T10" fmla="*/ 0 60000 65536"/>
                <a:gd name="T11" fmla="*/ 0 60000 65536"/>
                <a:gd name="T12" fmla="*/ 0 w 28"/>
                <a:gd name="T13" fmla="*/ 0 h 59"/>
                <a:gd name="T14" fmla="*/ 28 w 28"/>
                <a:gd name="T15" fmla="*/ 59 h 59"/>
              </a:gdLst>
              <a:ahLst/>
              <a:cxnLst>
                <a:cxn ang="T8">
                  <a:pos x="T0" y="T1"/>
                </a:cxn>
                <a:cxn ang="T9">
                  <a:pos x="T2" y="T3"/>
                </a:cxn>
                <a:cxn ang="T10">
                  <a:pos x="T4" y="T5"/>
                </a:cxn>
                <a:cxn ang="T11">
                  <a:pos x="T6" y="T7"/>
                </a:cxn>
              </a:cxnLst>
              <a:rect l="T12" t="T13" r="T14" b="T15"/>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0" name="Freeform 33"/>
            <p:cNvSpPr>
              <a:spLocks/>
            </p:cNvSpPr>
            <p:nvPr/>
          </p:nvSpPr>
          <p:spPr bwMode="auto">
            <a:xfrm>
              <a:off x="7020967" y="3598223"/>
              <a:ext cx="68375" cy="424852"/>
            </a:xfrm>
            <a:custGeom>
              <a:avLst/>
              <a:gdLst>
                <a:gd name="T0" fmla="*/ 2147483646 w 17"/>
                <a:gd name="T1" fmla="*/ 2147483646 h 107"/>
                <a:gd name="T2" fmla="*/ 2147483646 w 17"/>
                <a:gd name="T3" fmla="*/ 2147483646 h 107"/>
                <a:gd name="T4" fmla="*/ 2147483646 w 17"/>
                <a:gd name="T5" fmla="*/ 2147483646 h 107"/>
                <a:gd name="T6" fmla="*/ 2147483646 w 17"/>
                <a:gd name="T7" fmla="*/ 2147483646 h 107"/>
                <a:gd name="T8" fmla="*/ 0 w 17"/>
                <a:gd name="T9" fmla="*/ 0 h 107"/>
                <a:gd name="T10" fmla="*/ 0 w 17"/>
                <a:gd name="T11" fmla="*/ 2147483646 h 107"/>
                <a:gd name="T12" fmla="*/ 2147483646 w 17"/>
                <a:gd name="T13" fmla="*/ 2147483646 h 107"/>
                <a:gd name="T14" fmla="*/ 0 60000 65536"/>
                <a:gd name="T15" fmla="*/ 0 60000 65536"/>
                <a:gd name="T16" fmla="*/ 0 60000 65536"/>
                <a:gd name="T17" fmla="*/ 0 60000 65536"/>
                <a:gd name="T18" fmla="*/ 0 60000 65536"/>
                <a:gd name="T19" fmla="*/ 0 60000 65536"/>
                <a:gd name="T20" fmla="*/ 0 60000 65536"/>
                <a:gd name="T21" fmla="*/ 0 w 17"/>
                <a:gd name="T22" fmla="*/ 0 h 107"/>
                <a:gd name="T23" fmla="*/ 17 w 17"/>
                <a:gd name="T24" fmla="*/ 107 h 1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1" name="Freeform 34"/>
            <p:cNvSpPr>
              <a:spLocks/>
            </p:cNvSpPr>
            <p:nvPr/>
          </p:nvSpPr>
          <p:spPr bwMode="auto">
            <a:xfrm>
              <a:off x="7411493" y="2802446"/>
              <a:ext cx="1168945" cy="2250537"/>
            </a:xfrm>
            <a:custGeom>
              <a:avLst/>
              <a:gdLst>
                <a:gd name="T0" fmla="*/ 2147483646 w 294"/>
                <a:gd name="T1" fmla="*/ 2147483646 h 568"/>
                <a:gd name="T2" fmla="*/ 2147483646 w 294"/>
                <a:gd name="T3" fmla="*/ 2147483646 h 568"/>
                <a:gd name="T4" fmla="*/ 2147483646 w 294"/>
                <a:gd name="T5" fmla="*/ 2147483646 h 568"/>
                <a:gd name="T6" fmla="*/ 2147483646 w 294"/>
                <a:gd name="T7" fmla="*/ 2147483646 h 568"/>
                <a:gd name="T8" fmla="*/ 2147483646 w 294"/>
                <a:gd name="T9" fmla="*/ 2147483646 h 568"/>
                <a:gd name="T10" fmla="*/ 2147483646 w 294"/>
                <a:gd name="T11" fmla="*/ 2147483646 h 568"/>
                <a:gd name="T12" fmla="*/ 2147483646 w 294"/>
                <a:gd name="T13" fmla="*/ 0 h 568"/>
                <a:gd name="T14" fmla="*/ 2147483646 w 294"/>
                <a:gd name="T15" fmla="*/ 0 h 568"/>
                <a:gd name="T16" fmla="*/ 2147483646 w 294"/>
                <a:gd name="T17" fmla="*/ 2147483646 h 568"/>
                <a:gd name="T18" fmla="*/ 2147483646 w 294"/>
                <a:gd name="T19" fmla="*/ 2147483646 h 568"/>
                <a:gd name="T20" fmla="*/ 2147483646 w 294"/>
                <a:gd name="T21" fmla="*/ 2147483646 h 568"/>
                <a:gd name="T22" fmla="*/ 2147483646 w 294"/>
                <a:gd name="T23" fmla="*/ 2147483646 h 568"/>
                <a:gd name="T24" fmla="*/ 2147483646 w 294"/>
                <a:gd name="T25" fmla="*/ 2147483646 h 568"/>
                <a:gd name="T26" fmla="*/ 0 w 294"/>
                <a:gd name="T27" fmla="*/ 2147483646 h 568"/>
                <a:gd name="T28" fmla="*/ 2147483646 w 294"/>
                <a:gd name="T29" fmla="*/ 2147483646 h 568"/>
                <a:gd name="T30" fmla="*/ 2147483646 w 294"/>
                <a:gd name="T31" fmla="*/ 2147483646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4"/>
                <a:gd name="T49" fmla="*/ 0 h 568"/>
                <a:gd name="T50" fmla="*/ 294 w 294"/>
                <a:gd name="T51" fmla="*/ 568 h 5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2" name="Freeform 35"/>
            <p:cNvSpPr>
              <a:spLocks/>
            </p:cNvSpPr>
            <p:nvPr/>
          </p:nvSpPr>
          <p:spPr bwMode="auto">
            <a:xfrm>
              <a:off x="7494331" y="5664612"/>
              <a:ext cx="99932" cy="209139"/>
            </a:xfrm>
            <a:custGeom>
              <a:avLst/>
              <a:gdLst>
                <a:gd name="T0" fmla="*/ 0 w 25"/>
                <a:gd name="T1" fmla="*/ 0 h 53"/>
                <a:gd name="T2" fmla="*/ 2147483646 w 25"/>
                <a:gd name="T3" fmla="*/ 2147483646 h 53"/>
                <a:gd name="T4" fmla="*/ 2147483646 w 25"/>
                <a:gd name="T5" fmla="*/ 2147483646 h 53"/>
                <a:gd name="T6" fmla="*/ 0 w 25"/>
                <a:gd name="T7" fmla="*/ 0 h 53"/>
                <a:gd name="T8" fmla="*/ 0 60000 65536"/>
                <a:gd name="T9" fmla="*/ 0 60000 65536"/>
                <a:gd name="T10" fmla="*/ 0 60000 65536"/>
                <a:gd name="T11" fmla="*/ 0 60000 65536"/>
                <a:gd name="T12" fmla="*/ 0 w 25"/>
                <a:gd name="T13" fmla="*/ 0 h 53"/>
                <a:gd name="T14" fmla="*/ 25 w 25"/>
                <a:gd name="T15" fmla="*/ 53 h 53"/>
              </a:gdLst>
              <a:ahLst/>
              <a:cxnLst>
                <a:cxn ang="T8">
                  <a:pos x="T0" y="T1"/>
                </a:cxn>
                <a:cxn ang="T9">
                  <a:pos x="T2" y="T3"/>
                </a:cxn>
                <a:cxn ang="T10">
                  <a:pos x="T4" y="T5"/>
                </a:cxn>
                <a:cxn ang="T11">
                  <a:pos x="T6" y="T7"/>
                </a:cxn>
              </a:cxnLst>
              <a:rect l="T12" t="T13" r="T14" b="T15"/>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3" name="Freeform 36"/>
            <p:cNvSpPr>
              <a:spLocks/>
            </p:cNvSpPr>
            <p:nvPr/>
          </p:nvSpPr>
          <p:spPr bwMode="auto">
            <a:xfrm>
              <a:off x="7411493" y="5081920"/>
              <a:ext cx="114396" cy="559017"/>
            </a:xfrm>
            <a:custGeom>
              <a:avLst/>
              <a:gdLst>
                <a:gd name="T0" fmla="*/ 0 w 29"/>
                <a:gd name="T1" fmla="*/ 0 h 141"/>
                <a:gd name="T2" fmla="*/ 2147483646 w 29"/>
                <a:gd name="T3" fmla="*/ 2147483646 h 141"/>
                <a:gd name="T4" fmla="*/ 2147483646 w 29"/>
                <a:gd name="T5" fmla="*/ 2147483646 h 141"/>
                <a:gd name="T6" fmla="*/ 2147483646 w 29"/>
                <a:gd name="T7" fmla="*/ 2147483646 h 141"/>
                <a:gd name="T8" fmla="*/ 2147483646 w 29"/>
                <a:gd name="T9" fmla="*/ 2147483646 h 141"/>
                <a:gd name="T10" fmla="*/ 2147483646 w 29"/>
                <a:gd name="T11" fmla="*/ 2147483646 h 141"/>
                <a:gd name="T12" fmla="*/ 2147483646 w 29"/>
                <a:gd name="T13" fmla="*/ 2147483646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 name="T24" fmla="*/ 0 w 29"/>
                <a:gd name="T25" fmla="*/ 0 h 141"/>
                <a:gd name="T26" fmla="*/ 29 w 2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4" name="Freeform 37"/>
            <p:cNvSpPr>
              <a:spLocks/>
            </p:cNvSpPr>
            <p:nvPr/>
          </p:nvSpPr>
          <p:spPr bwMode="auto">
            <a:xfrm>
              <a:off x="7411493" y="4978008"/>
              <a:ext cx="32872" cy="189408"/>
            </a:xfrm>
            <a:custGeom>
              <a:avLst/>
              <a:gdLst>
                <a:gd name="T0" fmla="*/ 0 w 8"/>
                <a:gd name="T1" fmla="*/ 2147483646 h 48"/>
                <a:gd name="T2" fmla="*/ 2147483646 w 8"/>
                <a:gd name="T3" fmla="*/ 2147483646 h 48"/>
                <a:gd name="T4" fmla="*/ 2147483646 w 8"/>
                <a:gd name="T5" fmla="*/ 2147483646 h 48"/>
                <a:gd name="T6" fmla="*/ 2147483646 w 8"/>
                <a:gd name="T7" fmla="*/ 2147483646 h 48"/>
                <a:gd name="T8" fmla="*/ 0 w 8"/>
                <a:gd name="T9" fmla="*/ 0 h 48"/>
                <a:gd name="T10" fmla="*/ 0 w 8"/>
                <a:gd name="T11" fmla="*/ 2147483646 h 48"/>
                <a:gd name="T12" fmla="*/ 0 w 8"/>
                <a:gd name="T13" fmla="*/ 2147483646 h 48"/>
                <a:gd name="T14" fmla="*/ 0 60000 65536"/>
                <a:gd name="T15" fmla="*/ 0 60000 65536"/>
                <a:gd name="T16" fmla="*/ 0 60000 65536"/>
                <a:gd name="T17" fmla="*/ 0 60000 65536"/>
                <a:gd name="T18" fmla="*/ 0 60000 65536"/>
                <a:gd name="T19" fmla="*/ 0 60000 65536"/>
                <a:gd name="T20" fmla="*/ 0 60000 65536"/>
                <a:gd name="T21" fmla="*/ 0 w 8"/>
                <a:gd name="T22" fmla="*/ 0 h 48"/>
                <a:gd name="T23" fmla="*/ 8 w 8"/>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5" name="Freeform 38"/>
            <p:cNvSpPr>
              <a:spLocks/>
            </p:cNvSpPr>
            <p:nvPr/>
          </p:nvSpPr>
          <p:spPr bwMode="auto">
            <a:xfrm>
              <a:off x="7439105" y="5434429"/>
              <a:ext cx="174882" cy="439322"/>
            </a:xfrm>
            <a:custGeom>
              <a:avLst/>
              <a:gdLst>
                <a:gd name="T0" fmla="*/ 2147483646 w 44"/>
                <a:gd name="T1" fmla="*/ 2147483646 h 111"/>
                <a:gd name="T2" fmla="*/ 0 w 44"/>
                <a:gd name="T3" fmla="*/ 0 h 111"/>
                <a:gd name="T4" fmla="*/ 2147483646 w 44"/>
                <a:gd name="T5" fmla="*/ 2147483646 h 111"/>
                <a:gd name="T6" fmla="*/ 2147483646 w 44"/>
                <a:gd name="T7" fmla="*/ 2147483646 h 111"/>
                <a:gd name="T8" fmla="*/ 2147483646 w 44"/>
                <a:gd name="T9" fmla="*/ 2147483646 h 111"/>
                <a:gd name="T10" fmla="*/ 2147483646 w 44"/>
                <a:gd name="T11" fmla="*/ 2147483646 h 111"/>
                <a:gd name="T12" fmla="*/ 2147483646 w 44"/>
                <a:gd name="T13" fmla="*/ 2147483646 h 111"/>
                <a:gd name="T14" fmla="*/ 2147483646 w 44"/>
                <a:gd name="T15" fmla="*/ 2147483646 h 111"/>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111"/>
                <a:gd name="T26" fmla="*/ 44 w 44"/>
                <a:gd name="T27" fmla="*/ 111 h 1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7" name="Rectangle 6"/>
          <p:cNvSpPr/>
          <p:nvPr/>
        </p:nvSpPr>
        <p:spPr>
          <a:xfrm>
            <a:off x="1" y="0"/>
            <a:ext cx="136923"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p:cNvSpPr>
            <a:spLocks noGrp="1"/>
          </p:cNvSpPr>
          <p:nvPr>
            <p:ph type="title"/>
          </p:nvPr>
        </p:nvSpPr>
        <p:spPr bwMode="auto">
          <a:xfrm>
            <a:off x="1944296" y="467918"/>
            <a:ext cx="6684169" cy="960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lvl="0"/>
            <a:r>
              <a:rPr lang="zh-TW" altLang="en-US" smtClean="0"/>
              <a:t>按一下以編輯母片標題樣式</a:t>
            </a:r>
            <a:endParaRPr lang="en-US" altLang="zh-TW" smtClean="0"/>
          </a:p>
        </p:txBody>
      </p:sp>
      <p:sp>
        <p:nvSpPr>
          <p:cNvPr id="1030" name="Text Placeholder 2"/>
          <p:cNvSpPr>
            <a:spLocks noGrp="1"/>
          </p:cNvSpPr>
          <p:nvPr>
            <p:ph type="body" idx="1"/>
          </p:nvPr>
        </p:nvSpPr>
        <p:spPr bwMode="auto">
          <a:xfrm>
            <a:off x="1941911" y="1600200"/>
            <a:ext cx="6686549"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4" name="Date Placeholder 3"/>
          <p:cNvSpPr>
            <a:spLocks noGrp="1"/>
          </p:cNvSpPr>
          <p:nvPr>
            <p:ph type="dt" sz="half" idx="2"/>
          </p:nvPr>
        </p:nvSpPr>
        <p:spPr>
          <a:xfrm>
            <a:off x="7771214" y="4598194"/>
            <a:ext cx="859630" cy="277416"/>
          </a:xfrm>
          <a:prstGeom prst="rect">
            <a:avLst/>
          </a:prstGeom>
        </p:spPr>
        <p:txBody>
          <a:bodyPr vert="horz" lIns="68580" tIns="34290" rIns="68580" bIns="34290" rtlCol="0" anchor="ctr"/>
          <a:lstStyle>
            <a:lvl1pPr algn="r" eaLnBrk="1" fontAlgn="auto" hangingPunct="1">
              <a:spcBef>
                <a:spcPts val="0"/>
              </a:spcBef>
              <a:spcAft>
                <a:spcPts val="0"/>
              </a:spcAft>
              <a:defRPr kumimoji="0" sz="700">
                <a:solidFill>
                  <a:schemeClr val="tx1">
                    <a:tint val="75000"/>
                  </a:schemeClr>
                </a:solidFill>
                <a:latin typeface="+mn-lt"/>
                <a:ea typeface="+mn-ea"/>
                <a:cs typeface="+mn-cs"/>
              </a:defRPr>
            </a:lvl1pPr>
          </a:lstStyle>
          <a:p>
            <a:pPr>
              <a:defRPr/>
            </a:pPr>
            <a:fld id="{F03B7852-E6B9-4E77-820B-6600DAFF53F6}" type="datetime1">
              <a:rPr lang="zh-TW" altLang="en-US"/>
              <a:pPr>
                <a:defRPr/>
              </a:pPr>
              <a:t>2016/9/13</a:t>
            </a:fld>
            <a:endParaRPr lang="zh-TW" altLang="en-US"/>
          </a:p>
        </p:txBody>
      </p:sp>
      <p:sp>
        <p:nvSpPr>
          <p:cNvPr id="5" name="Footer Placeholder 4"/>
          <p:cNvSpPr>
            <a:spLocks noGrp="1"/>
          </p:cNvSpPr>
          <p:nvPr>
            <p:ph type="ftr" sz="quarter" idx="3"/>
          </p:nvPr>
        </p:nvSpPr>
        <p:spPr>
          <a:xfrm>
            <a:off x="1941909" y="4601770"/>
            <a:ext cx="5715001" cy="273844"/>
          </a:xfrm>
          <a:prstGeom prst="rect">
            <a:avLst/>
          </a:prstGeom>
        </p:spPr>
        <p:txBody>
          <a:bodyPr vert="horz" lIns="68580" tIns="34290" rIns="68580" bIns="34290" rtlCol="0" anchor="ctr"/>
          <a:lstStyle>
            <a:lvl1pPr algn="l" eaLnBrk="1" fontAlgn="auto" hangingPunct="1">
              <a:spcBef>
                <a:spcPts val="0"/>
              </a:spcBef>
              <a:spcAft>
                <a:spcPts val="0"/>
              </a:spcAft>
              <a:defRPr kumimoji="0" sz="700">
                <a:solidFill>
                  <a:schemeClr val="tx1">
                    <a:tint val="75000"/>
                  </a:schemeClr>
                </a:solidFill>
                <a:latin typeface="+mn-lt"/>
                <a:ea typeface="+mn-ea"/>
                <a:cs typeface="+mn-cs"/>
              </a:defRPr>
            </a:lvl1pPr>
          </a:lstStyle>
          <a:p>
            <a:pPr>
              <a:defRPr/>
            </a:pPr>
            <a:endParaRPr lang="zh-TW" altLang="en-US"/>
          </a:p>
        </p:txBody>
      </p:sp>
      <p:sp>
        <p:nvSpPr>
          <p:cNvPr id="6" name="Slide Number Placeholder 5"/>
          <p:cNvSpPr>
            <a:spLocks noGrp="1"/>
          </p:cNvSpPr>
          <p:nvPr>
            <p:ph type="sldNum" sz="quarter" idx="4"/>
          </p:nvPr>
        </p:nvSpPr>
        <p:spPr>
          <a:xfrm>
            <a:off x="398864" y="590552"/>
            <a:ext cx="584597" cy="273844"/>
          </a:xfrm>
          <a:prstGeom prst="rect">
            <a:avLst/>
          </a:prstGeom>
        </p:spPr>
        <p:txBody>
          <a:bodyPr vert="horz" lIns="68580" tIns="34290" rIns="68580" bIns="34290" rtlCol="0" anchor="ctr"/>
          <a:lstStyle>
            <a:lvl1pPr algn="r" eaLnBrk="1" fontAlgn="auto" hangingPunct="1">
              <a:spcBef>
                <a:spcPts val="0"/>
              </a:spcBef>
              <a:spcAft>
                <a:spcPts val="0"/>
              </a:spcAft>
              <a:defRPr kumimoji="0" sz="1500">
                <a:solidFill>
                  <a:srgbClr val="FEFFFF"/>
                </a:solidFill>
                <a:latin typeface="+mn-lt"/>
                <a:ea typeface="+mn-ea"/>
                <a:cs typeface="+mn-cs"/>
              </a:defRPr>
            </a:lvl1pPr>
          </a:lstStyle>
          <a:p>
            <a:pPr>
              <a:defRPr/>
            </a:pPr>
            <a:fld id="{B1B1E3DA-93C3-42CA-9B7C-D2B3D2725215}"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5549" r:id="rId1"/>
    <p:sldLayoutId id="2147485550" r:id="rId2"/>
    <p:sldLayoutId id="2147485551" r:id="rId3"/>
    <p:sldLayoutId id="2147485552" r:id="rId4"/>
    <p:sldLayoutId id="2147485553" r:id="rId5"/>
    <p:sldLayoutId id="2147485554" r:id="rId6"/>
    <p:sldLayoutId id="2147485555" r:id="rId7"/>
    <p:sldLayoutId id="2147485556" r:id="rId8"/>
    <p:sldLayoutId id="2147485557" r:id="rId9"/>
    <p:sldLayoutId id="2147485558" r:id="rId10"/>
    <p:sldLayoutId id="2147485559" r:id="rId11"/>
    <p:sldLayoutId id="2147485560" r:id="rId12"/>
    <p:sldLayoutId id="2147485561" r:id="rId13"/>
    <p:sldLayoutId id="2147485562" r:id="rId14"/>
    <p:sldLayoutId id="2147485563" r:id="rId15"/>
    <p:sldLayoutId id="2147485564" r:id="rId16"/>
  </p:sldLayoutIdLst>
  <p:hf hdr="0" ftr="0" dt="0"/>
  <p:txStyles>
    <p:titleStyle>
      <a:lvl1pPr algn="l" defTabSz="342900" rtl="0" eaLnBrk="0" fontAlgn="base" hangingPunct="0">
        <a:spcBef>
          <a:spcPct val="0"/>
        </a:spcBef>
        <a:spcAft>
          <a:spcPct val="0"/>
        </a:spcAft>
        <a:defRPr sz="2700" kern="1200">
          <a:solidFill>
            <a:srgbClr val="262626"/>
          </a:solidFill>
          <a:latin typeface="+mj-lt"/>
          <a:ea typeface="+mj-ea"/>
          <a:cs typeface="微軟正黑體"/>
        </a:defRPr>
      </a:lvl1pPr>
      <a:lvl2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2pPr>
      <a:lvl3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3pPr>
      <a:lvl4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4pPr>
      <a:lvl5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0" fontAlgn="base" hangingPunct="0">
        <a:spcBef>
          <a:spcPts val="750"/>
        </a:spcBef>
        <a:spcAft>
          <a:spcPct val="0"/>
        </a:spcAft>
        <a:buClr>
          <a:schemeClr val="accent1"/>
        </a:buClr>
        <a:buFont typeface="Wingdings 3" panose="05040102010807070707" pitchFamily="18" charset="2"/>
        <a:buChar char=""/>
        <a:defRPr kern="1200">
          <a:solidFill>
            <a:srgbClr val="404040"/>
          </a:solidFill>
          <a:latin typeface="+mn-lt"/>
          <a:ea typeface="+mn-ea"/>
          <a:cs typeface="微軟正黑體"/>
        </a:defRPr>
      </a:lvl1pPr>
      <a:lvl2pPr marL="557213" indent="-214313" algn="l" defTabSz="342900" rtl="0" eaLnBrk="0" fontAlgn="base" hangingPunct="0">
        <a:spcBef>
          <a:spcPts val="75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微軟正黑體"/>
        </a:defRPr>
      </a:lvl2pPr>
      <a:lvl3pPr marL="857250" indent="-171450" algn="l" defTabSz="342900" rtl="0" eaLnBrk="0" fontAlgn="base" hangingPunct="0">
        <a:spcBef>
          <a:spcPts val="750"/>
        </a:spcBef>
        <a:spcAft>
          <a:spcPct val="0"/>
        </a:spcAft>
        <a:buClr>
          <a:schemeClr val="accent1"/>
        </a:buClr>
        <a:buFont typeface="Wingdings 3" panose="05040102010807070707" pitchFamily="18" charset="2"/>
        <a:buChar char=""/>
        <a:defRPr sz="1100" kern="1200">
          <a:solidFill>
            <a:srgbClr val="404040"/>
          </a:solidFill>
          <a:latin typeface="+mn-lt"/>
          <a:ea typeface="+mn-ea"/>
          <a:cs typeface="微軟正黑體"/>
        </a:defRPr>
      </a:lvl3pPr>
      <a:lvl4pPr marL="12001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微軟正黑體"/>
        </a:defRPr>
      </a:lvl4pPr>
      <a:lvl5pPr marL="15430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微軟正黑體"/>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20000"/>
                <a:lumOff val="80000"/>
              </a:schemeClr>
            </a:gs>
            <a:gs pos="100000">
              <a:schemeClr val="bg2">
                <a:shade val="98000"/>
                <a:satMod val="120000"/>
                <a:lumMod val="98000"/>
              </a:schemeClr>
            </a:gs>
          </a:gsLst>
          <a:path path="circle">
            <a:fillToRect l="50000" t="50000" r="100000" b="100000"/>
          </a:path>
          <a:tileRect/>
        </a:gradFill>
        <a:effectLst/>
      </p:bgPr>
    </p:bg>
    <p:spTree>
      <p:nvGrpSpPr>
        <p:cNvPr id="1" name=""/>
        <p:cNvGrpSpPr/>
        <p:nvPr/>
      </p:nvGrpSpPr>
      <p:grpSpPr>
        <a:xfrm>
          <a:off x="0" y="0"/>
          <a:ext cx="0" cy="0"/>
          <a:chOff x="0" y="0"/>
          <a:chExt cx="0" cy="0"/>
        </a:xfrm>
      </p:grpSpPr>
      <p:grpSp>
        <p:nvGrpSpPr>
          <p:cNvPr id="1026" name="Group 22"/>
          <p:cNvGrpSpPr>
            <a:grpSpLocks/>
          </p:cNvGrpSpPr>
          <p:nvPr/>
        </p:nvGrpSpPr>
        <p:grpSpPr bwMode="auto">
          <a:xfrm>
            <a:off x="6" y="171453"/>
            <a:ext cx="2138363" cy="4979194"/>
            <a:chOff x="2487613" y="285750"/>
            <a:chExt cx="2428875" cy="5654676"/>
          </a:xfrm>
        </p:grpSpPr>
        <p:sp>
          <p:nvSpPr>
            <p:cNvPr id="1046" name="Freeform 11"/>
            <p:cNvSpPr>
              <a:spLocks/>
            </p:cNvSpPr>
            <p:nvPr/>
          </p:nvSpPr>
          <p:spPr bwMode="auto">
            <a:xfrm>
              <a:off x="2487613" y="2284222"/>
              <a:ext cx="85200" cy="534098"/>
            </a:xfrm>
            <a:custGeom>
              <a:avLst/>
              <a:gdLst>
                <a:gd name="T0" fmla="*/ 0 w 22"/>
                <a:gd name="T1" fmla="*/ 0 h 136"/>
                <a:gd name="T2" fmla="*/ 22 w 22"/>
                <a:gd name="T3" fmla="*/ 136 h 136"/>
              </a:gdLst>
              <a:ahLst/>
              <a:cxnLst>
                <a:cxn ang="0">
                  <a:pos x="22" y="136"/>
                </a:cxn>
                <a:cxn ang="0">
                  <a:pos x="17" y="80"/>
                </a:cxn>
                <a:cxn ang="0">
                  <a:pos x="0" y="0"/>
                </a:cxn>
                <a:cxn ang="0">
                  <a:pos x="0" y="35"/>
                </a:cxn>
                <a:cxn ang="0">
                  <a:pos x="20" y="124"/>
                </a:cxn>
                <a:cxn ang="0">
                  <a:pos x="22" y="136"/>
                </a:cxn>
              </a:cxnLst>
              <a:rect l="T0" t="T1" r="T2" b="T3"/>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sp>
          <p:nvSpPr>
            <p:cNvPr id="1047" name="Freeform 12"/>
            <p:cNvSpPr>
              <a:spLocks/>
            </p:cNvSpPr>
            <p:nvPr/>
          </p:nvSpPr>
          <p:spPr bwMode="auto">
            <a:xfrm>
              <a:off x="2597156" y="2779108"/>
              <a:ext cx="550418" cy="1978191"/>
            </a:xfrm>
            <a:custGeom>
              <a:avLst/>
              <a:gdLst>
                <a:gd name="T0" fmla="*/ 0 w 140"/>
                <a:gd name="T1" fmla="*/ 0 h 504"/>
                <a:gd name="T2" fmla="*/ 140 w 140"/>
                <a:gd name="T3" fmla="*/ 504 h 504"/>
              </a:gdLst>
              <a:ahLst/>
              <a:cxnLst>
                <a:cxn ang="0">
                  <a:pos x="86" y="350"/>
                </a:cxn>
                <a:cxn ang="0">
                  <a:pos x="139" y="504"/>
                </a:cxn>
                <a:cxn ang="0">
                  <a:pos x="140" y="478"/>
                </a:cxn>
                <a:cxn ang="0">
                  <a:pos x="95" y="347"/>
                </a:cxn>
                <a:cxn ang="0">
                  <a:pos x="0" y="0"/>
                </a:cxn>
                <a:cxn ang="0">
                  <a:pos x="6" y="61"/>
                </a:cxn>
                <a:cxn ang="0">
                  <a:pos x="86" y="350"/>
                </a:cxn>
              </a:cxnLst>
              <a:rect l="T0" t="T1" r="T2" b="T3"/>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sp>
          <p:nvSpPr>
            <p:cNvPr id="1048" name="Freeform 13"/>
            <p:cNvSpPr>
              <a:spLocks/>
            </p:cNvSpPr>
            <p:nvPr/>
          </p:nvSpPr>
          <p:spPr bwMode="auto">
            <a:xfrm>
              <a:off x="3174622" y="4730255"/>
              <a:ext cx="519314" cy="1210171"/>
            </a:xfrm>
            <a:custGeom>
              <a:avLst/>
              <a:gdLst>
                <a:gd name="T0" fmla="*/ 0 w 132"/>
                <a:gd name="T1" fmla="*/ 0 h 308"/>
                <a:gd name="T2" fmla="*/ 132 w 132"/>
                <a:gd name="T3" fmla="*/ 308 h 308"/>
              </a:gdLst>
              <a:ahLst/>
              <a:cxnLst>
                <a:cxn ang="0">
                  <a:pos x="8" y="22"/>
                </a:cxn>
                <a:cxn ang="0">
                  <a:pos x="0" y="0"/>
                </a:cxn>
                <a:cxn ang="0">
                  <a:pos x="0" y="29"/>
                </a:cxn>
                <a:cxn ang="0">
                  <a:pos x="68" y="194"/>
                </a:cxn>
                <a:cxn ang="0">
                  <a:pos x="123" y="308"/>
                </a:cxn>
                <a:cxn ang="0">
                  <a:pos x="132" y="308"/>
                </a:cxn>
                <a:cxn ang="0">
                  <a:pos x="77" y="190"/>
                </a:cxn>
                <a:cxn ang="0">
                  <a:pos x="8" y="22"/>
                </a:cxn>
              </a:cxnLst>
              <a:rect l="T0" t="T1" r="T2" b="T3"/>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sp>
          <p:nvSpPr>
            <p:cNvPr id="1049" name="Freeform 14"/>
            <p:cNvSpPr>
              <a:spLocks/>
            </p:cNvSpPr>
            <p:nvPr/>
          </p:nvSpPr>
          <p:spPr bwMode="auto">
            <a:xfrm>
              <a:off x="3305804" y="5630785"/>
              <a:ext cx="146057" cy="309641"/>
            </a:xfrm>
            <a:custGeom>
              <a:avLst/>
              <a:gdLst>
                <a:gd name="T0" fmla="*/ 0 w 37"/>
                <a:gd name="T1" fmla="*/ 0 h 79"/>
                <a:gd name="T2" fmla="*/ 37 w 37"/>
                <a:gd name="T3" fmla="*/ 79 h 79"/>
              </a:gdLst>
              <a:ahLst/>
              <a:cxnLst>
                <a:cxn ang="0">
                  <a:pos x="28" y="79"/>
                </a:cxn>
                <a:cxn ang="0">
                  <a:pos x="37" y="79"/>
                </a:cxn>
                <a:cxn ang="0">
                  <a:pos x="0" y="0"/>
                </a:cxn>
                <a:cxn ang="0">
                  <a:pos x="28" y="79"/>
                </a:cxn>
              </a:cxnLst>
              <a:rect l="T0" t="T1" r="T2" b="T3"/>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sp>
          <p:nvSpPr>
            <p:cNvPr id="1050" name="Freeform 15"/>
            <p:cNvSpPr>
              <a:spLocks/>
            </p:cNvSpPr>
            <p:nvPr/>
          </p:nvSpPr>
          <p:spPr bwMode="auto">
            <a:xfrm>
              <a:off x="2572813" y="2818321"/>
              <a:ext cx="700533" cy="2834099"/>
            </a:xfrm>
            <a:custGeom>
              <a:avLst/>
              <a:gdLst>
                <a:gd name="T0" fmla="*/ 0 w 178"/>
                <a:gd name="T1" fmla="*/ 0 h 722"/>
                <a:gd name="T2" fmla="*/ 178 w 178"/>
                <a:gd name="T3" fmla="*/ 722 h 722"/>
              </a:gdLst>
              <a:ahLst/>
              <a:cxnLst>
                <a:cxn ang="0">
                  <a:pos x="162" y="660"/>
                </a:cxn>
                <a:cxn ang="0">
                  <a:pos x="116" y="534"/>
                </a:cxn>
                <a:cxn ang="0">
                  <a:pos x="40" y="236"/>
                </a:cxn>
                <a:cxn ang="0">
                  <a:pos x="12" y="51"/>
                </a:cxn>
                <a:cxn ang="0">
                  <a:pos x="0" y="0"/>
                </a:cxn>
                <a:cxn ang="0">
                  <a:pos x="33" y="237"/>
                </a:cxn>
                <a:cxn ang="0">
                  <a:pos x="107" y="537"/>
                </a:cxn>
                <a:cxn ang="0">
                  <a:pos x="160" y="681"/>
                </a:cxn>
                <a:cxn ang="0">
                  <a:pos x="178" y="722"/>
                </a:cxn>
                <a:cxn ang="0">
                  <a:pos x="174" y="708"/>
                </a:cxn>
                <a:cxn ang="0">
                  <a:pos x="162" y="660"/>
                </a:cxn>
              </a:cxnLst>
              <a:rect l="T0" t="T1" r="T2" b="T3"/>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sp>
          <p:nvSpPr>
            <p:cNvPr id="1051" name="Freeform 16"/>
            <p:cNvSpPr>
              <a:spLocks/>
            </p:cNvSpPr>
            <p:nvPr/>
          </p:nvSpPr>
          <p:spPr bwMode="auto">
            <a:xfrm>
              <a:off x="2506546" y="285750"/>
              <a:ext cx="90610" cy="2493358"/>
            </a:xfrm>
            <a:custGeom>
              <a:avLst/>
              <a:gdLst>
                <a:gd name="T0" fmla="*/ 0 w 23"/>
                <a:gd name="T1" fmla="*/ 0 h 635"/>
                <a:gd name="T2" fmla="*/ 23 w 23"/>
                <a:gd name="T3" fmla="*/ 635 h 635"/>
              </a:gdLst>
              <a:ahLst/>
              <a:cxnLst>
                <a:cxn ang="0">
                  <a:pos x="11" y="577"/>
                </a:cxn>
                <a:cxn ang="0">
                  <a:pos x="12" y="589"/>
                </a:cxn>
                <a:cxn ang="0">
                  <a:pos x="22" y="632"/>
                </a:cxn>
                <a:cxn ang="0">
                  <a:pos x="23" y="635"/>
                </a:cxn>
                <a:cxn ang="0">
                  <a:pos x="17" y="576"/>
                </a:cxn>
                <a:cxn ang="0">
                  <a:pos x="5" y="269"/>
                </a:cxn>
                <a:cxn ang="0">
                  <a:pos x="15" y="0"/>
                </a:cxn>
                <a:cxn ang="0">
                  <a:pos x="12" y="0"/>
                </a:cxn>
                <a:cxn ang="0">
                  <a:pos x="1" y="269"/>
                </a:cxn>
                <a:cxn ang="0">
                  <a:pos x="11" y="577"/>
                </a:cxn>
              </a:cxnLst>
              <a:rect l="T0" t="T1" r="T2" b="T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sp>
          <p:nvSpPr>
            <p:cNvPr id="1052" name="Freeform 17"/>
            <p:cNvSpPr>
              <a:spLocks/>
            </p:cNvSpPr>
            <p:nvPr/>
          </p:nvSpPr>
          <p:spPr bwMode="auto">
            <a:xfrm>
              <a:off x="2553880" y="2599273"/>
              <a:ext cx="67619" cy="420517"/>
            </a:xfrm>
            <a:custGeom>
              <a:avLst/>
              <a:gdLst>
                <a:gd name="T0" fmla="*/ 0 w 17"/>
                <a:gd name="T1" fmla="*/ 0 h 107"/>
                <a:gd name="T2" fmla="*/ 17 w 17"/>
                <a:gd name="T3" fmla="*/ 107 h 107"/>
              </a:gdLst>
              <a:ahLst/>
              <a:cxnLst>
                <a:cxn ang="0">
                  <a:pos x="0" y="0"/>
                </a:cxn>
                <a:cxn ang="0">
                  <a:pos x="5" y="56"/>
                </a:cxn>
                <a:cxn ang="0">
                  <a:pos x="17" y="107"/>
                </a:cxn>
                <a:cxn ang="0">
                  <a:pos x="11" y="46"/>
                </a:cxn>
                <a:cxn ang="0">
                  <a:pos x="10" y="43"/>
                </a:cxn>
                <a:cxn ang="0">
                  <a:pos x="0" y="0"/>
                </a:cxn>
              </a:cxnLst>
              <a:rect l="T0" t="T1" r="T2" b="T3"/>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sp>
          <p:nvSpPr>
            <p:cNvPr id="1053" name="Freeform 18"/>
            <p:cNvSpPr>
              <a:spLocks/>
            </p:cNvSpPr>
            <p:nvPr/>
          </p:nvSpPr>
          <p:spPr bwMode="auto">
            <a:xfrm>
              <a:off x="3143518" y="4757298"/>
              <a:ext cx="162286" cy="873487"/>
            </a:xfrm>
            <a:custGeom>
              <a:avLst/>
              <a:gdLst>
                <a:gd name="T0" fmla="*/ 0 w 41"/>
                <a:gd name="T1" fmla="*/ 0 h 222"/>
                <a:gd name="T2" fmla="*/ 41 w 41"/>
                <a:gd name="T3" fmla="*/ 222 h 222"/>
              </a:gdLst>
              <a:ahLst/>
              <a:cxnLst>
                <a:cxn ang="0">
                  <a:pos x="0" y="0"/>
                </a:cxn>
                <a:cxn ang="0">
                  <a:pos x="5" y="93"/>
                </a:cxn>
                <a:cxn ang="0">
                  <a:pos x="17" y="166"/>
                </a:cxn>
                <a:cxn ang="0">
                  <a:pos x="24" y="184"/>
                </a:cxn>
                <a:cxn ang="0">
                  <a:pos x="41" y="222"/>
                </a:cxn>
                <a:cxn ang="0">
                  <a:pos x="38" y="212"/>
                </a:cxn>
                <a:cxn ang="0">
                  <a:pos x="13" y="92"/>
                </a:cxn>
                <a:cxn ang="0">
                  <a:pos x="8" y="22"/>
                </a:cxn>
                <a:cxn ang="0">
                  <a:pos x="7" y="18"/>
                </a:cxn>
                <a:cxn ang="0">
                  <a:pos x="0" y="0"/>
                </a:cxn>
              </a:cxnLst>
              <a:rect l="T0" t="T1" r="T2" b="T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sp>
          <p:nvSpPr>
            <p:cNvPr id="1054" name="Freeform 19"/>
            <p:cNvSpPr>
              <a:spLocks/>
            </p:cNvSpPr>
            <p:nvPr/>
          </p:nvSpPr>
          <p:spPr bwMode="auto">
            <a:xfrm>
              <a:off x="3147575" y="1282282"/>
              <a:ext cx="1768913" cy="3447973"/>
            </a:xfrm>
            <a:custGeom>
              <a:avLst/>
              <a:gdLst>
                <a:gd name="T0" fmla="*/ 0 w 450"/>
                <a:gd name="T1" fmla="*/ 0 h 878"/>
                <a:gd name="T2" fmla="*/ 450 w 450"/>
                <a:gd name="T3" fmla="*/ 878 h 878"/>
              </a:gdLst>
              <a:ahLst/>
              <a:cxnLst>
                <a:cxn ang="0">
                  <a:pos x="7" y="854"/>
                </a:cxn>
                <a:cxn ang="0">
                  <a:pos x="50" y="613"/>
                </a:cxn>
                <a:cxn ang="0">
                  <a:pos x="149" y="388"/>
                </a:cxn>
                <a:cxn ang="0">
                  <a:pos x="285" y="183"/>
                </a:cxn>
                <a:cxn ang="0">
                  <a:pos x="364" y="89"/>
                </a:cxn>
                <a:cxn ang="0">
                  <a:pos x="406" y="44"/>
                </a:cxn>
                <a:cxn ang="0">
                  <a:pos x="450" y="1"/>
                </a:cxn>
                <a:cxn ang="0">
                  <a:pos x="450" y="0"/>
                </a:cxn>
                <a:cxn ang="0">
                  <a:pos x="405" y="43"/>
                </a:cxn>
                <a:cxn ang="0">
                  <a:pos x="363" y="88"/>
                </a:cxn>
                <a:cxn ang="0">
                  <a:pos x="283" y="181"/>
                </a:cxn>
                <a:cxn ang="0">
                  <a:pos x="145" y="386"/>
                </a:cxn>
                <a:cxn ang="0">
                  <a:pos x="45" y="611"/>
                </a:cxn>
                <a:cxn ang="0">
                  <a:pos x="0" y="854"/>
                </a:cxn>
                <a:cxn ang="0">
                  <a:pos x="0" y="859"/>
                </a:cxn>
                <a:cxn ang="0">
                  <a:pos x="7" y="878"/>
                </a:cxn>
                <a:cxn ang="0">
                  <a:pos x="7" y="854"/>
                </a:cxn>
              </a:cxnLst>
              <a:rect l="T0" t="T1" r="T2" b="T3"/>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sp>
          <p:nvSpPr>
            <p:cNvPr id="1055" name="Freeform 20"/>
            <p:cNvSpPr>
              <a:spLocks/>
            </p:cNvSpPr>
            <p:nvPr/>
          </p:nvSpPr>
          <p:spPr bwMode="auto">
            <a:xfrm>
              <a:off x="3273346" y="5652419"/>
              <a:ext cx="137943" cy="288007"/>
            </a:xfrm>
            <a:custGeom>
              <a:avLst/>
              <a:gdLst>
                <a:gd name="T0" fmla="*/ 0 w 35"/>
                <a:gd name="T1" fmla="*/ 0 h 73"/>
                <a:gd name="T2" fmla="*/ 35 w 35"/>
                <a:gd name="T3" fmla="*/ 73 h 73"/>
              </a:gdLst>
              <a:ahLst/>
              <a:cxnLst>
                <a:cxn ang="0">
                  <a:pos x="0" y="0"/>
                </a:cxn>
                <a:cxn ang="0">
                  <a:pos x="26" y="73"/>
                </a:cxn>
                <a:cxn ang="0">
                  <a:pos x="35" y="73"/>
                </a:cxn>
                <a:cxn ang="0">
                  <a:pos x="0" y="0"/>
                </a:cxn>
              </a:cxnLst>
              <a:rect l="T0" t="T1" r="T2" b="T3"/>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sp>
          <p:nvSpPr>
            <p:cNvPr id="1056" name="Freeform 21"/>
            <p:cNvSpPr>
              <a:spLocks/>
            </p:cNvSpPr>
            <p:nvPr/>
          </p:nvSpPr>
          <p:spPr bwMode="auto">
            <a:xfrm>
              <a:off x="3143518" y="4655887"/>
              <a:ext cx="31104" cy="189300"/>
            </a:xfrm>
            <a:custGeom>
              <a:avLst/>
              <a:gdLst>
                <a:gd name="T0" fmla="*/ 0 w 8"/>
                <a:gd name="T1" fmla="*/ 0 h 48"/>
                <a:gd name="T2" fmla="*/ 8 w 8"/>
                <a:gd name="T3" fmla="*/ 48 h 48"/>
              </a:gdLst>
              <a:ahLst/>
              <a:cxnLst>
                <a:cxn ang="0">
                  <a:pos x="7" y="44"/>
                </a:cxn>
                <a:cxn ang="0">
                  <a:pos x="8" y="48"/>
                </a:cxn>
                <a:cxn ang="0">
                  <a:pos x="8" y="19"/>
                </a:cxn>
                <a:cxn ang="0">
                  <a:pos x="1" y="0"/>
                </a:cxn>
                <a:cxn ang="0">
                  <a:pos x="0" y="26"/>
                </a:cxn>
                <a:cxn ang="0">
                  <a:pos x="7" y="44"/>
                </a:cxn>
              </a:cxnLst>
              <a:rect l="T0" t="T1" r="T2" b="T3"/>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sp>
          <p:nvSpPr>
            <p:cNvPr id="1057" name="Freeform 22"/>
            <p:cNvSpPr>
              <a:spLocks/>
            </p:cNvSpPr>
            <p:nvPr/>
          </p:nvSpPr>
          <p:spPr bwMode="auto">
            <a:xfrm>
              <a:off x="3211137" y="5410385"/>
              <a:ext cx="204209" cy="530041"/>
            </a:xfrm>
            <a:custGeom>
              <a:avLst/>
              <a:gdLst>
                <a:gd name="T0" fmla="*/ 0 w 52"/>
                <a:gd name="T1" fmla="*/ 0 h 135"/>
                <a:gd name="T2" fmla="*/ 52 w 52"/>
                <a:gd name="T3" fmla="*/ 135 h 135"/>
              </a:gdLst>
              <a:ahLst/>
              <a:cxnLst>
                <a:cxn ang="0">
                  <a:pos x="7" y="18"/>
                </a:cxn>
                <a:cxn ang="0">
                  <a:pos x="0" y="0"/>
                </a:cxn>
                <a:cxn ang="0">
                  <a:pos x="12" y="48"/>
                </a:cxn>
                <a:cxn ang="0">
                  <a:pos x="16" y="62"/>
                </a:cxn>
                <a:cxn ang="0">
                  <a:pos x="51" y="135"/>
                </a:cxn>
                <a:cxn ang="0">
                  <a:pos x="52" y="135"/>
                </a:cxn>
                <a:cxn ang="0">
                  <a:pos x="24" y="56"/>
                </a:cxn>
                <a:cxn ang="0">
                  <a:pos x="7" y="18"/>
                </a:cxn>
              </a:cxnLst>
              <a:rect l="T0" t="T1" r="T2" b="T3"/>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grpSp>
      <p:grpSp>
        <p:nvGrpSpPr>
          <p:cNvPr id="1027" name="Group 9"/>
          <p:cNvGrpSpPr>
            <a:grpSpLocks/>
          </p:cNvGrpSpPr>
          <p:nvPr/>
        </p:nvGrpSpPr>
        <p:grpSpPr bwMode="auto">
          <a:xfrm>
            <a:off x="20242" y="1"/>
            <a:ext cx="1768078" cy="5139929"/>
            <a:chOff x="6627813" y="195454"/>
            <a:chExt cx="1952625" cy="5678297"/>
          </a:xfrm>
        </p:grpSpPr>
        <p:sp>
          <p:nvSpPr>
            <p:cNvPr id="1034" name="Freeform 27"/>
            <p:cNvSpPr>
              <a:spLocks/>
            </p:cNvSpPr>
            <p:nvPr/>
          </p:nvSpPr>
          <p:spPr bwMode="auto">
            <a:xfrm>
              <a:off x="6627813" y="195454"/>
              <a:ext cx="408933" cy="3646106"/>
            </a:xfrm>
            <a:custGeom>
              <a:avLst/>
              <a:gdLst>
                <a:gd name="T0" fmla="*/ 0 w 103"/>
                <a:gd name="T1" fmla="*/ 0 h 920"/>
                <a:gd name="T2" fmla="*/ 103 w 103"/>
                <a:gd name="T3" fmla="*/ 920 h 920"/>
              </a:gdLst>
              <a:ahLst/>
              <a:cxnLst>
                <a:cxn ang="0">
                  <a:pos x="7" y="210"/>
                </a:cxn>
                <a:cxn ang="0">
                  <a:pos x="26" y="445"/>
                </a:cxn>
                <a:cxn ang="0">
                  <a:pos x="57" y="679"/>
                </a:cxn>
                <a:cxn ang="0">
                  <a:pos x="101" y="911"/>
                </a:cxn>
                <a:cxn ang="0">
                  <a:pos x="103" y="920"/>
                </a:cxn>
                <a:cxn ang="0">
                  <a:pos x="99" y="874"/>
                </a:cxn>
                <a:cxn ang="0">
                  <a:pos x="99" y="866"/>
                </a:cxn>
                <a:cxn ang="0">
                  <a:pos x="63" y="678"/>
                </a:cxn>
                <a:cxn ang="0">
                  <a:pos x="30" y="444"/>
                </a:cxn>
                <a:cxn ang="0">
                  <a:pos x="9" y="209"/>
                </a:cxn>
                <a:cxn ang="0">
                  <a:pos x="3" y="92"/>
                </a:cxn>
                <a:cxn ang="0">
                  <a:pos x="1" y="0"/>
                </a:cxn>
                <a:cxn ang="0">
                  <a:pos x="0" y="0"/>
                </a:cxn>
                <a:cxn ang="0">
                  <a:pos x="1" y="92"/>
                </a:cxn>
                <a:cxn ang="0">
                  <a:pos x="7" y="210"/>
                </a:cxn>
              </a:cxnLst>
              <a:rect l="T0" t="T1" r="T2" b="T3"/>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sp>
          <p:nvSpPr>
            <p:cNvPr id="1035" name="Freeform 28"/>
            <p:cNvSpPr>
              <a:spLocks/>
            </p:cNvSpPr>
            <p:nvPr/>
          </p:nvSpPr>
          <p:spPr bwMode="auto">
            <a:xfrm>
              <a:off x="7061730" y="3771847"/>
              <a:ext cx="349763" cy="1310073"/>
            </a:xfrm>
            <a:custGeom>
              <a:avLst/>
              <a:gdLst>
                <a:gd name="T0" fmla="*/ 0 w 88"/>
                <a:gd name="T1" fmla="*/ 0 h 330"/>
                <a:gd name="T2" fmla="*/ 88 w 88"/>
                <a:gd name="T3" fmla="*/ 330 h 330"/>
              </a:gdLst>
              <a:ahLst/>
              <a:cxnLst>
                <a:cxn ang="0">
                  <a:pos x="53" y="229"/>
                </a:cxn>
                <a:cxn ang="0">
                  <a:pos x="88" y="330"/>
                </a:cxn>
                <a:cxn ang="0">
                  <a:pos x="88" y="308"/>
                </a:cxn>
                <a:cxn ang="0">
                  <a:pos x="88" y="304"/>
                </a:cxn>
                <a:cxn ang="0">
                  <a:pos x="62" y="226"/>
                </a:cxn>
                <a:cxn ang="0">
                  <a:pos x="0" y="0"/>
                </a:cxn>
                <a:cxn ang="0">
                  <a:pos x="7" y="63"/>
                </a:cxn>
                <a:cxn ang="0">
                  <a:pos x="53" y="229"/>
                </a:cxn>
              </a:cxnLst>
              <a:rect l="T0" t="T1" r="T2" b="T3"/>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sp>
          <p:nvSpPr>
            <p:cNvPr id="1036" name="Freeform 29"/>
            <p:cNvSpPr>
              <a:spLocks/>
            </p:cNvSpPr>
            <p:nvPr/>
          </p:nvSpPr>
          <p:spPr bwMode="auto">
            <a:xfrm>
              <a:off x="7439105" y="5052983"/>
              <a:ext cx="357653" cy="820768"/>
            </a:xfrm>
            <a:custGeom>
              <a:avLst/>
              <a:gdLst>
                <a:gd name="T0" fmla="*/ 0 w 90"/>
                <a:gd name="T1" fmla="*/ 0 h 207"/>
                <a:gd name="T2" fmla="*/ 90 w 90"/>
                <a:gd name="T3" fmla="*/ 207 h 207"/>
              </a:gdLst>
              <a:ahLst/>
              <a:cxnLst>
                <a:cxn ang="0">
                  <a:pos x="6" y="15"/>
                </a:cxn>
                <a:cxn ang="0">
                  <a:pos x="0" y="0"/>
                </a:cxn>
                <a:cxn ang="0">
                  <a:pos x="1" y="29"/>
                </a:cxn>
                <a:cxn ang="0">
                  <a:pos x="42" y="127"/>
                </a:cxn>
                <a:cxn ang="0">
                  <a:pos x="80" y="207"/>
                </a:cxn>
                <a:cxn ang="0">
                  <a:pos x="90" y="207"/>
                </a:cxn>
                <a:cxn ang="0">
                  <a:pos x="50" y="123"/>
                </a:cxn>
                <a:cxn ang="0">
                  <a:pos x="6" y="15"/>
                </a:cxn>
              </a:cxnLst>
              <a:rect l="T0" t="T1" r="T2" b="T3"/>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sp>
          <p:nvSpPr>
            <p:cNvPr id="1037" name="Freeform 30"/>
            <p:cNvSpPr>
              <a:spLocks/>
            </p:cNvSpPr>
            <p:nvPr/>
          </p:nvSpPr>
          <p:spPr bwMode="auto">
            <a:xfrm>
              <a:off x="7036746" y="3811307"/>
              <a:ext cx="457585" cy="1853305"/>
            </a:xfrm>
            <a:custGeom>
              <a:avLst/>
              <a:gdLst>
                <a:gd name="T0" fmla="*/ 0 w 115"/>
                <a:gd name="T1" fmla="*/ 0 h 467"/>
                <a:gd name="T2" fmla="*/ 115 w 115"/>
                <a:gd name="T3" fmla="*/ 467 h 467"/>
              </a:gdLst>
              <a:ahLst/>
              <a:cxnLst>
                <a:cxn ang="0">
                  <a:pos x="101" y="409"/>
                </a:cxn>
                <a:cxn ang="0">
                  <a:pos x="78" y="344"/>
                </a:cxn>
                <a:cxn ang="0">
                  <a:pos x="29" y="151"/>
                </a:cxn>
                <a:cxn ang="0">
                  <a:pos x="13" y="53"/>
                </a:cxn>
                <a:cxn ang="0">
                  <a:pos x="0" y="0"/>
                </a:cxn>
                <a:cxn ang="0">
                  <a:pos x="21" y="152"/>
                </a:cxn>
                <a:cxn ang="0">
                  <a:pos x="69" y="347"/>
                </a:cxn>
                <a:cxn ang="0">
                  <a:pos x="103" y="441"/>
                </a:cxn>
                <a:cxn ang="0">
                  <a:pos x="115" y="467"/>
                </a:cxn>
                <a:cxn ang="0">
                  <a:pos x="112" y="458"/>
                </a:cxn>
                <a:cxn ang="0">
                  <a:pos x="101" y="409"/>
                </a:cxn>
              </a:cxnLst>
              <a:rect l="T0" t="T1" r="T2" b="T3"/>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sp>
          <p:nvSpPr>
            <p:cNvPr id="1038" name="Freeform 31"/>
            <p:cNvSpPr>
              <a:spLocks/>
            </p:cNvSpPr>
            <p:nvPr/>
          </p:nvSpPr>
          <p:spPr bwMode="auto">
            <a:xfrm>
              <a:off x="6993355" y="1263505"/>
              <a:ext cx="144639" cy="2508342"/>
            </a:xfrm>
            <a:custGeom>
              <a:avLst/>
              <a:gdLst>
                <a:gd name="T0" fmla="*/ 0 w 36"/>
                <a:gd name="T1" fmla="*/ 0 h 633"/>
                <a:gd name="T2" fmla="*/ 36 w 36"/>
                <a:gd name="T3" fmla="*/ 633 h 633"/>
              </a:gdLst>
              <a:ahLst/>
              <a:cxnLst>
                <a:cxn ang="0">
                  <a:pos x="17" y="633"/>
                </a:cxn>
                <a:cxn ang="0">
                  <a:pos x="13" y="597"/>
                </a:cxn>
                <a:cxn ang="0">
                  <a:pos x="5" y="398"/>
                </a:cxn>
                <a:cxn ang="0">
                  <a:pos x="13" y="198"/>
                </a:cxn>
                <a:cxn ang="0">
                  <a:pos x="22" y="99"/>
                </a:cxn>
                <a:cxn ang="0">
                  <a:pos x="36" y="0"/>
                </a:cxn>
                <a:cxn ang="0">
                  <a:pos x="35" y="0"/>
                </a:cxn>
                <a:cxn ang="0">
                  <a:pos x="20" y="99"/>
                </a:cxn>
                <a:cxn ang="0">
                  <a:pos x="10" y="198"/>
                </a:cxn>
                <a:cxn ang="0">
                  <a:pos x="1" y="398"/>
                </a:cxn>
                <a:cxn ang="0">
                  <a:pos x="7" y="589"/>
                </a:cxn>
                <a:cxn ang="0">
                  <a:pos x="16" y="632"/>
                </a:cxn>
                <a:cxn ang="0">
                  <a:pos x="17" y="633"/>
                </a:cxn>
              </a:cxnLst>
              <a:rect l="T0" t="T1" r="T2" b="T3"/>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sp>
          <p:nvSpPr>
            <p:cNvPr id="1039" name="Freeform 32"/>
            <p:cNvSpPr>
              <a:spLocks/>
            </p:cNvSpPr>
            <p:nvPr/>
          </p:nvSpPr>
          <p:spPr bwMode="auto">
            <a:xfrm>
              <a:off x="7525889" y="5640936"/>
              <a:ext cx="111767" cy="232815"/>
            </a:xfrm>
            <a:custGeom>
              <a:avLst/>
              <a:gdLst>
                <a:gd name="T0" fmla="*/ 0 w 28"/>
                <a:gd name="T1" fmla="*/ 0 h 59"/>
                <a:gd name="T2" fmla="*/ 28 w 28"/>
                <a:gd name="T3" fmla="*/ 59 h 59"/>
              </a:gdLst>
              <a:ahLst/>
              <a:cxnLst>
                <a:cxn ang="0">
                  <a:pos x="22" y="59"/>
                </a:cxn>
                <a:cxn ang="0">
                  <a:pos x="28" y="59"/>
                </a:cxn>
                <a:cxn ang="0">
                  <a:pos x="0" y="0"/>
                </a:cxn>
                <a:cxn ang="0">
                  <a:pos x="22" y="59"/>
                </a:cxn>
              </a:cxnLst>
              <a:rect l="T0" t="T1" r="T2" b="T3"/>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sp>
          <p:nvSpPr>
            <p:cNvPr id="1040" name="Freeform 33"/>
            <p:cNvSpPr>
              <a:spLocks/>
            </p:cNvSpPr>
            <p:nvPr/>
          </p:nvSpPr>
          <p:spPr bwMode="auto">
            <a:xfrm>
              <a:off x="7020967" y="3598223"/>
              <a:ext cx="68375" cy="424852"/>
            </a:xfrm>
            <a:custGeom>
              <a:avLst/>
              <a:gdLst>
                <a:gd name="T0" fmla="*/ 0 w 17"/>
                <a:gd name="T1" fmla="*/ 0 h 107"/>
                <a:gd name="T2" fmla="*/ 17 w 17"/>
                <a:gd name="T3" fmla="*/ 107 h 107"/>
              </a:gdLst>
              <a:ahLst/>
              <a:cxnLst>
                <a:cxn ang="0">
                  <a:pos x="4" y="54"/>
                </a:cxn>
                <a:cxn ang="0">
                  <a:pos x="17" y="107"/>
                </a:cxn>
                <a:cxn ang="0">
                  <a:pos x="10" y="44"/>
                </a:cxn>
                <a:cxn ang="0">
                  <a:pos x="9" y="43"/>
                </a:cxn>
                <a:cxn ang="0">
                  <a:pos x="0" y="0"/>
                </a:cxn>
                <a:cxn ang="0">
                  <a:pos x="0" y="8"/>
                </a:cxn>
                <a:cxn ang="0">
                  <a:pos x="4" y="54"/>
                </a:cxn>
              </a:cxnLst>
              <a:rect l="T0" t="T1" r="T2" b="T3"/>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sp>
          <p:nvSpPr>
            <p:cNvPr id="1041" name="Freeform 34"/>
            <p:cNvSpPr>
              <a:spLocks/>
            </p:cNvSpPr>
            <p:nvPr/>
          </p:nvSpPr>
          <p:spPr bwMode="auto">
            <a:xfrm>
              <a:off x="7411493" y="2802446"/>
              <a:ext cx="1168945" cy="2250537"/>
            </a:xfrm>
            <a:custGeom>
              <a:avLst/>
              <a:gdLst>
                <a:gd name="T0" fmla="*/ 0 w 294"/>
                <a:gd name="T1" fmla="*/ 0 h 568"/>
                <a:gd name="T2" fmla="*/ 294 w 294"/>
                <a:gd name="T3" fmla="*/ 568 h 568"/>
              </a:gdLst>
              <a:ahLst/>
              <a:cxnLst>
                <a:cxn ang="0">
                  <a:pos x="8" y="553"/>
                </a:cxn>
                <a:cxn ang="0">
                  <a:pos x="35" y="397"/>
                </a:cxn>
                <a:cxn ang="0">
                  <a:pos x="99" y="252"/>
                </a:cxn>
                <a:cxn ang="0">
                  <a:pos x="187" y="119"/>
                </a:cxn>
                <a:cxn ang="0">
                  <a:pos x="238" y="58"/>
                </a:cxn>
                <a:cxn ang="0">
                  <a:pos x="265" y="28"/>
                </a:cxn>
                <a:cxn ang="0">
                  <a:pos x="294" y="0"/>
                </a:cxn>
                <a:cxn ang="0">
                  <a:pos x="293" y="0"/>
                </a:cxn>
                <a:cxn ang="0">
                  <a:pos x="264" y="27"/>
                </a:cxn>
                <a:cxn ang="0">
                  <a:pos x="237" y="56"/>
                </a:cxn>
                <a:cxn ang="0">
                  <a:pos x="185" y="117"/>
                </a:cxn>
                <a:cxn ang="0">
                  <a:pos x="95" y="249"/>
                </a:cxn>
                <a:cxn ang="0">
                  <a:pos x="30" y="396"/>
                </a:cxn>
                <a:cxn ang="0">
                  <a:pos x="0" y="549"/>
                </a:cxn>
                <a:cxn ang="0">
                  <a:pos x="7" y="568"/>
                </a:cxn>
                <a:cxn ang="0">
                  <a:pos x="8" y="553"/>
                </a:cxn>
              </a:cxnLst>
              <a:rect l="T0" t="T1" r="T2" b="T3"/>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sp>
          <p:nvSpPr>
            <p:cNvPr id="1042" name="Freeform 35"/>
            <p:cNvSpPr>
              <a:spLocks/>
            </p:cNvSpPr>
            <p:nvPr/>
          </p:nvSpPr>
          <p:spPr bwMode="auto">
            <a:xfrm>
              <a:off x="7494331" y="5664612"/>
              <a:ext cx="99932" cy="209139"/>
            </a:xfrm>
            <a:custGeom>
              <a:avLst/>
              <a:gdLst>
                <a:gd name="T0" fmla="*/ 0 w 25"/>
                <a:gd name="T1" fmla="*/ 0 h 53"/>
                <a:gd name="T2" fmla="*/ 25 w 25"/>
                <a:gd name="T3" fmla="*/ 53 h 53"/>
              </a:gdLst>
              <a:ahLst/>
              <a:cxnLst>
                <a:cxn ang="0">
                  <a:pos x="0" y="0"/>
                </a:cxn>
                <a:cxn ang="0">
                  <a:pos x="19" y="53"/>
                </a:cxn>
                <a:cxn ang="0">
                  <a:pos x="25" y="53"/>
                </a:cxn>
                <a:cxn ang="0">
                  <a:pos x="0" y="0"/>
                </a:cxn>
              </a:cxnLst>
              <a:rect l="T0" t="T1" r="T2" b="T3"/>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sp>
          <p:nvSpPr>
            <p:cNvPr id="1043" name="Freeform 36"/>
            <p:cNvSpPr>
              <a:spLocks/>
            </p:cNvSpPr>
            <p:nvPr/>
          </p:nvSpPr>
          <p:spPr bwMode="auto">
            <a:xfrm>
              <a:off x="7411493" y="5081920"/>
              <a:ext cx="114396" cy="559017"/>
            </a:xfrm>
            <a:custGeom>
              <a:avLst/>
              <a:gdLst>
                <a:gd name="T0" fmla="*/ 0 w 29"/>
                <a:gd name="T1" fmla="*/ 0 h 141"/>
                <a:gd name="T2" fmla="*/ 29 w 29"/>
                <a:gd name="T3" fmla="*/ 141 h 141"/>
              </a:gdLst>
              <a:ahLst/>
              <a:cxnLst>
                <a:cxn ang="0">
                  <a:pos x="0" y="0"/>
                </a:cxn>
                <a:cxn ang="0">
                  <a:pos x="7" y="89"/>
                </a:cxn>
                <a:cxn ang="0">
                  <a:pos x="18" y="117"/>
                </a:cxn>
                <a:cxn ang="0">
                  <a:pos x="29" y="141"/>
                </a:cxn>
                <a:cxn ang="0">
                  <a:pos x="27" y="135"/>
                </a:cxn>
                <a:cxn ang="0">
                  <a:pos x="8" y="22"/>
                </a:cxn>
                <a:cxn ang="0">
                  <a:pos x="4" y="11"/>
                </a:cxn>
                <a:cxn ang="0">
                  <a:pos x="0" y="0"/>
                </a:cxn>
              </a:cxnLst>
              <a:rect l="T0" t="T1" r="T2" b="T3"/>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sp>
          <p:nvSpPr>
            <p:cNvPr id="1044" name="Freeform 37"/>
            <p:cNvSpPr>
              <a:spLocks/>
            </p:cNvSpPr>
            <p:nvPr/>
          </p:nvSpPr>
          <p:spPr bwMode="auto">
            <a:xfrm>
              <a:off x="7411493" y="4978008"/>
              <a:ext cx="32872" cy="189408"/>
            </a:xfrm>
            <a:custGeom>
              <a:avLst/>
              <a:gdLst>
                <a:gd name="T0" fmla="*/ 0 w 8"/>
                <a:gd name="T1" fmla="*/ 0 h 48"/>
                <a:gd name="T2" fmla="*/ 8 w 8"/>
                <a:gd name="T3" fmla="*/ 48 h 48"/>
              </a:gdLst>
              <a:ahLst/>
              <a:cxnLst>
                <a:cxn ang="0">
                  <a:pos x="0" y="26"/>
                </a:cxn>
                <a:cxn ang="0">
                  <a:pos x="4" y="37"/>
                </a:cxn>
                <a:cxn ang="0">
                  <a:pos x="8" y="48"/>
                </a:cxn>
                <a:cxn ang="0">
                  <a:pos x="7" y="19"/>
                </a:cxn>
                <a:cxn ang="0">
                  <a:pos x="0" y="0"/>
                </a:cxn>
                <a:cxn ang="0">
                  <a:pos x="0" y="4"/>
                </a:cxn>
                <a:cxn ang="0">
                  <a:pos x="0" y="26"/>
                </a:cxn>
              </a:cxnLst>
              <a:rect l="T0" t="T1" r="T2" b="T3"/>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sp>
          <p:nvSpPr>
            <p:cNvPr id="1045" name="Freeform 38"/>
            <p:cNvSpPr>
              <a:spLocks/>
            </p:cNvSpPr>
            <p:nvPr/>
          </p:nvSpPr>
          <p:spPr bwMode="auto">
            <a:xfrm>
              <a:off x="7439105" y="5434429"/>
              <a:ext cx="174882" cy="439322"/>
            </a:xfrm>
            <a:custGeom>
              <a:avLst/>
              <a:gdLst>
                <a:gd name="T0" fmla="*/ 0 w 44"/>
                <a:gd name="T1" fmla="*/ 0 h 111"/>
                <a:gd name="T2" fmla="*/ 44 w 44"/>
                <a:gd name="T3" fmla="*/ 111 h 111"/>
              </a:gdLst>
              <a:ahLst/>
              <a:cxnLst>
                <a:cxn ang="0">
                  <a:pos x="11" y="28"/>
                </a:cxn>
                <a:cxn ang="0">
                  <a:pos x="0" y="0"/>
                </a:cxn>
                <a:cxn ang="0">
                  <a:pos x="11" y="49"/>
                </a:cxn>
                <a:cxn ang="0">
                  <a:pos x="14" y="58"/>
                </a:cxn>
                <a:cxn ang="0">
                  <a:pos x="39" y="111"/>
                </a:cxn>
                <a:cxn ang="0">
                  <a:pos x="44" y="111"/>
                </a:cxn>
                <a:cxn ang="0">
                  <a:pos x="22" y="52"/>
                </a:cxn>
                <a:cxn ang="0">
                  <a:pos x="11" y="28"/>
                </a:cxn>
              </a:cxnLst>
              <a:rect l="T0" t="T1" r="T2" b="T3"/>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grpSp>
      <p:sp>
        <p:nvSpPr>
          <p:cNvPr id="7" name="Rectangle 6"/>
          <p:cNvSpPr/>
          <p:nvPr/>
        </p:nvSpPr>
        <p:spPr>
          <a:xfrm>
            <a:off x="1" y="0"/>
            <a:ext cx="136923"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p:cNvSpPr>
            <a:spLocks noGrp="1"/>
          </p:cNvSpPr>
          <p:nvPr>
            <p:ph type="title"/>
          </p:nvPr>
        </p:nvSpPr>
        <p:spPr bwMode="auto">
          <a:xfrm>
            <a:off x="1944296" y="467918"/>
            <a:ext cx="6684169" cy="960834"/>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lvl="0"/>
            <a:r>
              <a:rPr lang="zh-TW" altLang="en-US" smtClean="0"/>
              <a:t>按一下以編輯母片標題樣式</a:t>
            </a:r>
            <a:endParaRPr lang="en-US" smtClean="0"/>
          </a:p>
        </p:txBody>
      </p:sp>
      <p:sp>
        <p:nvSpPr>
          <p:cNvPr id="1030" name="Text Placeholder 2"/>
          <p:cNvSpPr>
            <a:spLocks noGrp="1"/>
          </p:cNvSpPr>
          <p:nvPr>
            <p:ph type="body" idx="1"/>
          </p:nvPr>
        </p:nvSpPr>
        <p:spPr bwMode="auto">
          <a:xfrm>
            <a:off x="1941911" y="1600200"/>
            <a:ext cx="6686549" cy="291465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smtClean="0"/>
          </a:p>
        </p:txBody>
      </p:sp>
      <p:sp>
        <p:nvSpPr>
          <p:cNvPr id="4" name="Date Placeholder 3"/>
          <p:cNvSpPr>
            <a:spLocks noGrp="1"/>
          </p:cNvSpPr>
          <p:nvPr>
            <p:ph type="dt" sz="half" idx="2"/>
          </p:nvPr>
        </p:nvSpPr>
        <p:spPr>
          <a:xfrm>
            <a:off x="7771214" y="4598194"/>
            <a:ext cx="859630" cy="277416"/>
          </a:xfrm>
          <a:prstGeom prst="rect">
            <a:avLst/>
          </a:prstGeom>
        </p:spPr>
        <p:txBody>
          <a:bodyPr vert="horz" lIns="68580" tIns="34290" rIns="68580" bIns="34290" rtlCol="0" anchor="ctr"/>
          <a:lstStyle>
            <a:lvl1pPr algn="r" fontAlgn="auto">
              <a:spcBef>
                <a:spcPts val="0"/>
              </a:spcBef>
              <a:spcAft>
                <a:spcPts val="0"/>
              </a:spcAft>
              <a:defRPr kumimoji="0" sz="700">
                <a:solidFill>
                  <a:schemeClr val="tx1">
                    <a:tint val="75000"/>
                  </a:schemeClr>
                </a:solidFill>
                <a:latin typeface="+mn-lt"/>
                <a:ea typeface="+mn-ea"/>
                <a:cs typeface="+mn-cs"/>
              </a:defRPr>
            </a:lvl1pPr>
          </a:lstStyle>
          <a:p>
            <a:pPr eaLnBrk="1" hangingPunct="1">
              <a:defRPr/>
            </a:pPr>
            <a:fld id="{41A1FBE6-1FD7-4E64-A8FE-A6F4EE2013B5}" type="datetime1">
              <a:rPr lang="zh-TW" altLang="en-US">
                <a:solidFill>
                  <a:prstClr val="black">
                    <a:tint val="75000"/>
                  </a:prstClr>
                </a:solidFill>
              </a:rPr>
              <a:pPr eaLnBrk="1" hangingPunct="1">
                <a:defRPr/>
              </a:pPr>
              <a:t>2016/9/13</a:t>
            </a:fld>
            <a:endParaRPr lang="zh-TW" altLang="en-US">
              <a:solidFill>
                <a:prstClr val="black">
                  <a:tint val="75000"/>
                </a:prstClr>
              </a:solidFill>
            </a:endParaRPr>
          </a:p>
        </p:txBody>
      </p:sp>
      <p:sp>
        <p:nvSpPr>
          <p:cNvPr id="5" name="Footer Placeholder 4"/>
          <p:cNvSpPr>
            <a:spLocks noGrp="1"/>
          </p:cNvSpPr>
          <p:nvPr>
            <p:ph type="ftr" sz="quarter" idx="3"/>
          </p:nvPr>
        </p:nvSpPr>
        <p:spPr>
          <a:xfrm>
            <a:off x="1941909" y="4601770"/>
            <a:ext cx="5715001" cy="273844"/>
          </a:xfrm>
          <a:prstGeom prst="rect">
            <a:avLst/>
          </a:prstGeom>
        </p:spPr>
        <p:txBody>
          <a:bodyPr vert="horz" lIns="68580" tIns="34290" rIns="68580" bIns="34290" rtlCol="0" anchor="ctr"/>
          <a:lstStyle>
            <a:lvl1pPr algn="l" fontAlgn="auto">
              <a:spcBef>
                <a:spcPts val="0"/>
              </a:spcBef>
              <a:spcAft>
                <a:spcPts val="0"/>
              </a:spcAft>
              <a:defRPr kumimoji="0" sz="700">
                <a:solidFill>
                  <a:schemeClr val="tx1">
                    <a:tint val="75000"/>
                  </a:schemeClr>
                </a:solidFill>
                <a:latin typeface="+mn-lt"/>
                <a:ea typeface="+mn-ea"/>
                <a:cs typeface="+mn-cs"/>
              </a:defRPr>
            </a:lvl1pPr>
          </a:lstStyle>
          <a:p>
            <a:pPr eaLnBrk="1" hangingPunct="1">
              <a:defRPr/>
            </a:pPr>
            <a:endParaRPr lang="zh-TW" altLang="en-US">
              <a:solidFill>
                <a:prstClr val="black">
                  <a:tint val="75000"/>
                </a:prstClr>
              </a:solidFill>
            </a:endParaRPr>
          </a:p>
        </p:txBody>
      </p:sp>
      <p:sp>
        <p:nvSpPr>
          <p:cNvPr id="6" name="Slide Number Placeholder 5"/>
          <p:cNvSpPr>
            <a:spLocks noGrp="1"/>
          </p:cNvSpPr>
          <p:nvPr>
            <p:ph type="sldNum" sz="quarter" idx="4"/>
          </p:nvPr>
        </p:nvSpPr>
        <p:spPr>
          <a:xfrm>
            <a:off x="398864" y="590552"/>
            <a:ext cx="584597" cy="273844"/>
          </a:xfrm>
          <a:prstGeom prst="rect">
            <a:avLst/>
          </a:prstGeom>
        </p:spPr>
        <p:txBody>
          <a:bodyPr vert="horz" lIns="68580" tIns="34290" rIns="68580" bIns="34290" rtlCol="0" anchor="ctr"/>
          <a:lstStyle>
            <a:lvl1pPr algn="r" fontAlgn="auto">
              <a:spcBef>
                <a:spcPts val="0"/>
              </a:spcBef>
              <a:spcAft>
                <a:spcPts val="0"/>
              </a:spcAft>
              <a:defRPr kumimoji="0" sz="1500">
                <a:solidFill>
                  <a:srgbClr val="FEFFFF"/>
                </a:solidFill>
                <a:latin typeface="+mn-lt"/>
                <a:ea typeface="+mn-ea"/>
                <a:cs typeface="+mn-cs"/>
              </a:defRPr>
            </a:lvl1pPr>
          </a:lstStyle>
          <a:p>
            <a:pPr eaLnBrk="1" hangingPunct="1">
              <a:defRPr/>
            </a:pPr>
            <a:fld id="{57F24B01-D8CA-4CA9-BB93-EA3BD0FB998D}" type="slidenum">
              <a:rPr lang="zh-TW" altLang="en-US"/>
              <a:pPr eaLnBrk="1" hangingPunct="1">
                <a:defRPr/>
              </a:pPr>
              <a:t>‹#›</a:t>
            </a:fld>
            <a:endParaRPr lang="zh-TW" altLang="en-US"/>
          </a:p>
        </p:txBody>
      </p:sp>
    </p:spTree>
    <p:extLst>
      <p:ext uri="{BB962C8B-B14F-4D97-AF65-F5344CB8AC3E}">
        <p14:creationId xmlns:p14="http://schemas.microsoft.com/office/powerpoint/2010/main" val="2444150555"/>
      </p:ext>
    </p:extLst>
  </p:cSld>
  <p:clrMap bg1="lt1" tx1="dk1" bg2="lt2" tx2="dk2" accent1="accent1" accent2="accent2" accent3="accent3" accent4="accent4" accent5="accent5" accent6="accent6" hlink="hlink" folHlink="folHlink"/>
  <p:sldLayoutIdLst>
    <p:sldLayoutId id="2147485690" r:id="rId1"/>
    <p:sldLayoutId id="2147485691" r:id="rId2"/>
    <p:sldLayoutId id="2147485692" r:id="rId3"/>
    <p:sldLayoutId id="2147485693" r:id="rId4"/>
    <p:sldLayoutId id="2147485694" r:id="rId5"/>
    <p:sldLayoutId id="2147485695" r:id="rId6"/>
    <p:sldLayoutId id="2147485696" r:id="rId7"/>
    <p:sldLayoutId id="2147485697" r:id="rId8"/>
    <p:sldLayoutId id="2147485698" r:id="rId9"/>
    <p:sldLayoutId id="2147485699" r:id="rId10"/>
    <p:sldLayoutId id="2147485700" r:id="rId11"/>
    <p:sldLayoutId id="2147485701" r:id="rId12"/>
    <p:sldLayoutId id="2147485702" r:id="rId13"/>
    <p:sldLayoutId id="2147485703" r:id="rId14"/>
    <p:sldLayoutId id="2147485704" r:id="rId15"/>
    <p:sldLayoutId id="2147485705" r:id="rId16"/>
  </p:sldLayoutIdLst>
  <p:hf hdr="0" ftr="0" dt="0"/>
  <p:txStyles>
    <p:titleStyle>
      <a:lvl1pPr algn="l" defTabSz="342900" rtl="0" eaLnBrk="0" fontAlgn="base" hangingPunct="0">
        <a:spcBef>
          <a:spcPct val="0"/>
        </a:spcBef>
        <a:spcAft>
          <a:spcPct val="0"/>
        </a:spcAft>
        <a:defRPr sz="2700" kern="1200">
          <a:solidFill>
            <a:srgbClr val="262626"/>
          </a:solidFill>
          <a:latin typeface="+mj-lt"/>
          <a:ea typeface="+mj-ea"/>
          <a:cs typeface="微軟正黑體"/>
        </a:defRPr>
      </a:lvl1pPr>
      <a:lvl2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2pPr>
      <a:lvl3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3pPr>
      <a:lvl4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4pPr>
      <a:lvl5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0" fontAlgn="base" hangingPunct="0">
        <a:spcBef>
          <a:spcPts val="750"/>
        </a:spcBef>
        <a:spcAft>
          <a:spcPct val="0"/>
        </a:spcAft>
        <a:buClr>
          <a:schemeClr val="accent1"/>
        </a:buClr>
        <a:buFont typeface="Wingdings 3" pitchFamily="18" charset="2"/>
        <a:buChar char=""/>
        <a:defRPr kern="1200">
          <a:solidFill>
            <a:srgbClr val="404040"/>
          </a:solidFill>
          <a:latin typeface="+mn-lt"/>
          <a:ea typeface="+mn-ea"/>
          <a:cs typeface="微軟正黑體"/>
        </a:defRPr>
      </a:lvl1pPr>
      <a:lvl2pPr marL="557213" indent="-214313" algn="l" defTabSz="342900" rtl="0" eaLnBrk="0" fontAlgn="base" hangingPunct="0">
        <a:spcBef>
          <a:spcPts val="750"/>
        </a:spcBef>
        <a:spcAft>
          <a:spcPct val="0"/>
        </a:spcAft>
        <a:buClr>
          <a:schemeClr val="accent1"/>
        </a:buClr>
        <a:buFont typeface="Wingdings 3" pitchFamily="18" charset="2"/>
        <a:buChar char=""/>
        <a:defRPr sz="1200" kern="1200">
          <a:solidFill>
            <a:srgbClr val="404040"/>
          </a:solidFill>
          <a:latin typeface="+mn-lt"/>
          <a:ea typeface="+mn-ea"/>
          <a:cs typeface="微軟正黑體"/>
        </a:defRPr>
      </a:lvl2pPr>
      <a:lvl3pPr marL="857250" indent="-171450" algn="l" defTabSz="342900" rtl="0" eaLnBrk="0" fontAlgn="base" hangingPunct="0">
        <a:spcBef>
          <a:spcPts val="750"/>
        </a:spcBef>
        <a:spcAft>
          <a:spcPct val="0"/>
        </a:spcAft>
        <a:buClr>
          <a:schemeClr val="accent1"/>
        </a:buClr>
        <a:buFont typeface="Wingdings 3" pitchFamily="18" charset="2"/>
        <a:buChar char=""/>
        <a:defRPr sz="1100" kern="1200">
          <a:solidFill>
            <a:srgbClr val="404040"/>
          </a:solidFill>
          <a:latin typeface="+mn-lt"/>
          <a:ea typeface="+mn-ea"/>
          <a:cs typeface="微軟正黑體"/>
        </a:defRPr>
      </a:lvl3pPr>
      <a:lvl4pPr marL="1200150" indent="-171450" algn="l" defTabSz="342900" rtl="0" eaLnBrk="0" fontAlgn="base" hangingPunct="0">
        <a:spcBef>
          <a:spcPts val="750"/>
        </a:spcBef>
        <a:spcAft>
          <a:spcPct val="0"/>
        </a:spcAft>
        <a:buClr>
          <a:schemeClr val="accent1"/>
        </a:buClr>
        <a:buFont typeface="Wingdings 3" pitchFamily="18" charset="2"/>
        <a:buChar char=""/>
        <a:defRPr sz="900" kern="1200">
          <a:solidFill>
            <a:srgbClr val="404040"/>
          </a:solidFill>
          <a:latin typeface="+mn-lt"/>
          <a:ea typeface="+mn-ea"/>
          <a:cs typeface="微軟正黑體"/>
        </a:defRPr>
      </a:lvl4pPr>
      <a:lvl5pPr marL="1543050" indent="-171450" algn="l" defTabSz="342900" rtl="0" eaLnBrk="0" fontAlgn="base" hangingPunct="0">
        <a:spcBef>
          <a:spcPts val="750"/>
        </a:spcBef>
        <a:spcAft>
          <a:spcPct val="0"/>
        </a:spcAft>
        <a:buClr>
          <a:schemeClr val="accent1"/>
        </a:buClr>
        <a:buFont typeface="Wingdings 3" pitchFamily="18" charset="2"/>
        <a:buChar char=""/>
        <a:defRPr sz="900" kern="1200">
          <a:solidFill>
            <a:srgbClr val="404040"/>
          </a:solidFill>
          <a:latin typeface="+mn-lt"/>
          <a:ea typeface="+mn-ea"/>
          <a:cs typeface="微軟正黑體"/>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171450"/>
            <a:ext cx="8695945" cy="185166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kumimoji="0" lang="en-US">
              <a:solidFill>
                <a:prstClr val="white"/>
              </a:solidFill>
            </a:endParaRPr>
          </a:p>
        </p:txBody>
      </p:sp>
      <p:grpSp>
        <p:nvGrpSpPr>
          <p:cNvPr id="8" name="Group 15"/>
          <p:cNvGrpSpPr>
            <a:grpSpLocks noChangeAspect="1"/>
          </p:cNvGrpSpPr>
          <p:nvPr/>
        </p:nvGrpSpPr>
        <p:grpSpPr bwMode="hidden">
          <a:xfrm>
            <a:off x="211667" y="1259572"/>
            <a:ext cx="8723376" cy="997406"/>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kumimoji="0" lang="en-US">
                <a:solidFill>
                  <a:prstClr val="black"/>
                </a:solidFill>
                <a:latin typeface="Candara"/>
                <a:ea typeface="+mn-ea"/>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kumimoji="0" lang="en-US">
                <a:solidFill>
                  <a:prstClr val="black"/>
                </a:solidFill>
                <a:latin typeface="Candara"/>
                <a:ea typeface="+mn-ea"/>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kumimoji="0" lang="en-US">
                <a:solidFill>
                  <a:prstClr val="black"/>
                </a:solidFill>
                <a:latin typeface="Candara"/>
                <a:ea typeface="+mn-ea"/>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kumimoji="0" lang="en-US">
                <a:solidFill>
                  <a:prstClr val="black"/>
                </a:solidFill>
                <a:latin typeface="Candara"/>
                <a:ea typeface="+mn-ea"/>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kumimoji="0" lang="en-US">
                <a:solidFill>
                  <a:prstClr val="black"/>
                </a:solidFill>
                <a:latin typeface="Candara"/>
                <a:ea typeface="+mn-ea"/>
              </a:endParaRPr>
            </a:p>
          </p:txBody>
        </p:sp>
      </p:grpSp>
      <p:sp>
        <p:nvSpPr>
          <p:cNvPr id="2" name="Title Placeholder 1"/>
          <p:cNvSpPr>
            <a:spLocks noGrp="1"/>
          </p:cNvSpPr>
          <p:nvPr>
            <p:ph type="title"/>
          </p:nvPr>
        </p:nvSpPr>
        <p:spPr>
          <a:xfrm>
            <a:off x="457200" y="253746"/>
            <a:ext cx="8229600" cy="939546"/>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4" name="Date Placeholder 3"/>
          <p:cNvSpPr>
            <a:spLocks noGrp="1"/>
          </p:cNvSpPr>
          <p:nvPr>
            <p:ph type="dt" sz="half" idx="2"/>
          </p:nvPr>
        </p:nvSpPr>
        <p:spPr>
          <a:xfrm>
            <a:off x="5163674" y="4687623"/>
            <a:ext cx="3786690" cy="273844"/>
          </a:xfrm>
          <a:prstGeom prst="rect">
            <a:avLst/>
          </a:prstGeom>
        </p:spPr>
        <p:txBody>
          <a:bodyPr vert="horz" lIns="91440" tIns="45720" rIns="91440" bIns="45720" rtlCol="0" anchor="ctr"/>
          <a:lstStyle>
            <a:lvl1pPr algn="r">
              <a:defRPr sz="1000">
                <a:solidFill>
                  <a:schemeClr val="tx2"/>
                </a:solidFill>
              </a:defRPr>
            </a:lvl1pPr>
          </a:lstStyle>
          <a:p>
            <a:pPr eaLnBrk="1" fontAlgn="auto" hangingPunct="1">
              <a:spcBef>
                <a:spcPts val="0"/>
              </a:spcBef>
              <a:spcAft>
                <a:spcPts val="0"/>
              </a:spcAft>
            </a:pPr>
            <a:fld id="{67159004-D505-4E60-BA34-BA9AEE94370E}" type="datetimeFigureOut">
              <a:rPr kumimoji="0" lang="zh-TW" altLang="en-US" smtClean="0">
                <a:solidFill>
                  <a:srgbClr val="073E87"/>
                </a:solidFill>
                <a:latin typeface="Candara"/>
                <a:ea typeface="標楷體"/>
              </a:rPr>
              <a:pPr eaLnBrk="1" fontAlgn="auto" hangingPunct="1">
                <a:spcBef>
                  <a:spcPts val="0"/>
                </a:spcBef>
                <a:spcAft>
                  <a:spcPts val="0"/>
                </a:spcAft>
              </a:pPr>
              <a:t>2016/9/13</a:t>
            </a:fld>
            <a:endParaRPr kumimoji="0" lang="zh-TW" altLang="en-US">
              <a:solidFill>
                <a:srgbClr val="073E87"/>
              </a:solidFill>
              <a:latin typeface="Candara"/>
              <a:ea typeface="標楷體"/>
            </a:endParaRPr>
          </a:p>
        </p:txBody>
      </p:sp>
      <p:sp>
        <p:nvSpPr>
          <p:cNvPr id="5" name="Footer Placeholder 4"/>
          <p:cNvSpPr>
            <a:spLocks noGrp="1"/>
          </p:cNvSpPr>
          <p:nvPr>
            <p:ph type="ftr" sz="quarter" idx="3"/>
          </p:nvPr>
        </p:nvSpPr>
        <p:spPr>
          <a:xfrm>
            <a:off x="193639" y="4687623"/>
            <a:ext cx="3786692" cy="273844"/>
          </a:xfrm>
          <a:prstGeom prst="rect">
            <a:avLst/>
          </a:prstGeom>
        </p:spPr>
        <p:txBody>
          <a:bodyPr vert="horz" lIns="91440" tIns="45720" rIns="91440" bIns="45720" rtlCol="0" anchor="ctr"/>
          <a:lstStyle>
            <a:lvl1pPr algn="l">
              <a:defRPr sz="1000">
                <a:solidFill>
                  <a:schemeClr val="tx2"/>
                </a:solidFill>
              </a:defRPr>
            </a:lvl1pPr>
          </a:lstStyle>
          <a:p>
            <a:pPr eaLnBrk="1" fontAlgn="auto" hangingPunct="1">
              <a:spcBef>
                <a:spcPts val="0"/>
              </a:spcBef>
              <a:spcAft>
                <a:spcPts val="0"/>
              </a:spcAft>
            </a:pPr>
            <a:endParaRPr kumimoji="0" lang="zh-TW" altLang="en-US">
              <a:solidFill>
                <a:srgbClr val="073E87"/>
              </a:solidFill>
              <a:latin typeface="Candara"/>
              <a:ea typeface="標楷體"/>
            </a:endParaRPr>
          </a:p>
        </p:txBody>
      </p:sp>
      <p:sp>
        <p:nvSpPr>
          <p:cNvPr id="6" name="Slide Number Placeholder 5"/>
          <p:cNvSpPr>
            <a:spLocks noGrp="1"/>
          </p:cNvSpPr>
          <p:nvPr>
            <p:ph type="sldNum" sz="quarter" idx="4"/>
          </p:nvPr>
        </p:nvSpPr>
        <p:spPr>
          <a:xfrm>
            <a:off x="3991089" y="4687623"/>
            <a:ext cx="1161826" cy="273844"/>
          </a:xfrm>
          <a:prstGeom prst="rect">
            <a:avLst/>
          </a:prstGeom>
        </p:spPr>
        <p:txBody>
          <a:bodyPr vert="horz" lIns="91440" tIns="45720" rIns="91440" bIns="45720" rtlCol="0" anchor="ctr"/>
          <a:lstStyle>
            <a:lvl1pPr algn="ctr">
              <a:defRPr sz="1000">
                <a:solidFill>
                  <a:schemeClr val="tx2"/>
                </a:solidFill>
              </a:defRPr>
            </a:lvl1pPr>
          </a:lstStyle>
          <a:p>
            <a:pPr eaLnBrk="1" fontAlgn="auto" hangingPunct="1">
              <a:spcBef>
                <a:spcPts val="0"/>
              </a:spcBef>
              <a:spcAft>
                <a:spcPts val="0"/>
              </a:spcAft>
            </a:pPr>
            <a:fld id="{AD42F022-0E24-4F10-A54F-5471ED89948B}" type="slidenum">
              <a:rPr kumimoji="0" lang="zh-TW" altLang="en-US" smtClean="0">
                <a:solidFill>
                  <a:srgbClr val="073E87"/>
                </a:solidFill>
                <a:latin typeface="Candara"/>
                <a:ea typeface="標楷體"/>
              </a:rPr>
              <a:pPr eaLnBrk="1" fontAlgn="auto" hangingPunct="1">
                <a:spcBef>
                  <a:spcPts val="0"/>
                </a:spcBef>
                <a:spcAft>
                  <a:spcPts val="0"/>
                </a:spcAft>
              </a:pPr>
              <a:t>‹#›</a:t>
            </a:fld>
            <a:endParaRPr kumimoji="0" lang="zh-TW" altLang="en-US">
              <a:solidFill>
                <a:srgbClr val="073E87"/>
              </a:solidFill>
              <a:latin typeface="Candara"/>
              <a:ea typeface="標楷體"/>
            </a:endParaRPr>
          </a:p>
        </p:txBody>
      </p:sp>
      <p:sp>
        <p:nvSpPr>
          <p:cNvPr id="3" name="Text Placeholder 2"/>
          <p:cNvSpPr>
            <a:spLocks noGrp="1"/>
          </p:cNvSpPr>
          <p:nvPr>
            <p:ph type="body" idx="1"/>
          </p:nvPr>
        </p:nvSpPr>
        <p:spPr>
          <a:xfrm>
            <a:off x="872070" y="2006600"/>
            <a:ext cx="7408332" cy="2588022"/>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extLst>
      <p:ext uri="{BB962C8B-B14F-4D97-AF65-F5344CB8AC3E}">
        <p14:creationId xmlns:p14="http://schemas.microsoft.com/office/powerpoint/2010/main" val="99037994"/>
      </p:ext>
    </p:extLst>
  </p:cSld>
  <p:clrMap bg1="lt1" tx1="dk1" bg2="lt2" tx2="dk2" accent1="accent1" accent2="accent2" accent3="accent3" accent4="accent4" accent5="accent5" accent6="accent6" hlink="hlink" folHlink="folHlink"/>
  <p:sldLayoutIdLst>
    <p:sldLayoutId id="2147485707" r:id="rId1"/>
    <p:sldLayoutId id="2147485708" r:id="rId2"/>
    <p:sldLayoutId id="2147485709" r:id="rId3"/>
    <p:sldLayoutId id="2147485710" r:id="rId4"/>
    <p:sldLayoutId id="2147485711" r:id="rId5"/>
    <p:sldLayoutId id="2147485712" r:id="rId6"/>
    <p:sldLayoutId id="2147485713" r:id="rId7"/>
    <p:sldLayoutId id="2147485714" r:id="rId8"/>
    <p:sldLayoutId id="2147485715" r:id="rId9"/>
    <p:sldLayoutId id="2147485716" r:id="rId10"/>
    <p:sldLayoutId id="214748571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adapt.k12ea.gov.tw/" TargetMode="Externa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hyperlink" Target="http://adapt.k12ea.gov.tw/" TargetMode="External"/><Relationship Id="rId7" Type="http://schemas.openxmlformats.org/officeDocument/2006/relationships/hyperlink" Target="http://course.tchcvs.tc.edu.tw/" TargetMode="External"/><Relationship Id="rId2" Type="http://schemas.openxmlformats.org/officeDocument/2006/relationships/hyperlink" Target="http://12basic.edu.tw/" TargetMode="External"/><Relationship Id="rId1" Type="http://schemas.openxmlformats.org/officeDocument/2006/relationships/slideLayout" Target="../slideLayouts/slideLayout18.xml"/><Relationship Id="rId6" Type="http://schemas.openxmlformats.org/officeDocument/2006/relationships/hyperlink" Target="http://vtedu.mt.ntnu.edu.tw/vtedu/" TargetMode="External"/><Relationship Id="rId5" Type="http://schemas.openxmlformats.org/officeDocument/2006/relationships/hyperlink" Target="http://www.tech-12.ntut.edu.tw/files/14-1131-40901,r654-1.php" TargetMode="External"/><Relationship Id="rId4" Type="http://schemas.openxmlformats.org/officeDocument/2006/relationships/hyperlink" Target="http://www.tech-12.ntut.edu.tw/bin/home.php"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gif"/><Relationship Id="rId4" Type="http://schemas.openxmlformats.org/officeDocument/2006/relationships/image" Target="../media/image21.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圖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33511" y="0"/>
            <a:ext cx="7710489"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C:\Users\MD570\Desktop\traffic_s-2.png"/>
          <p:cNvPicPr>
            <a:picLocks noChangeAspect="1" noChangeArrowheads="1"/>
          </p:cNvPicPr>
          <p:nvPr/>
        </p:nvPicPr>
        <p:blipFill>
          <a:blip r:embed="rId3" cstate="print">
            <a:extLst/>
          </a:blip>
          <a:srcRect/>
          <a:stretch>
            <a:fillRect/>
          </a:stretch>
        </p:blipFill>
        <p:spPr bwMode="auto">
          <a:xfrm>
            <a:off x="13787" y="2424013"/>
            <a:ext cx="2376265" cy="2310414"/>
          </a:xfrm>
          <a:prstGeom prst="rect">
            <a:avLst/>
          </a:prstGeom>
          <a:noFill/>
          <a:effectLst>
            <a:softEdge rad="0"/>
          </a:effectLst>
          <a:extLst/>
        </p:spPr>
      </p:pic>
      <p:sp>
        <p:nvSpPr>
          <p:cNvPr id="6" name="矩形 5"/>
          <p:cNvSpPr/>
          <p:nvPr/>
        </p:nvSpPr>
        <p:spPr>
          <a:xfrm>
            <a:off x="1859757" y="506019"/>
            <a:ext cx="6858000" cy="7060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spcBef>
                <a:spcPct val="20000"/>
              </a:spcBef>
              <a:defRPr/>
            </a:pPr>
            <a:r>
              <a:rPr kumimoji="0" lang="zh-TW" altLang="en-US" sz="3600" dirty="0" smtClean="0">
                <a:solidFill>
                  <a:srgbClr val="FF0000"/>
                </a:solidFill>
                <a:latin typeface="華康儷粗黑" panose="020B0909010101010101" pitchFamily="49" charset="-120"/>
                <a:ea typeface="華康儷粗黑" panose="020B0909010101010101" pitchFamily="49" charset="-120"/>
              </a:rPr>
              <a:t>壹、十二年</a:t>
            </a:r>
            <a:r>
              <a:rPr kumimoji="0" lang="zh-TW" altLang="en-US" sz="3600" dirty="0">
                <a:solidFill>
                  <a:srgbClr val="FF0000"/>
                </a:solidFill>
                <a:latin typeface="華康儷粗黑" panose="020B0909010101010101" pitchFamily="49" charset="-120"/>
                <a:ea typeface="華康儷粗黑" panose="020B0909010101010101" pitchFamily="49" charset="-120"/>
              </a:rPr>
              <a:t>國民基本教育的理念</a:t>
            </a:r>
            <a:endParaRPr kumimoji="0" lang="zh-TW" altLang="en-US" sz="3300" dirty="0">
              <a:solidFill>
                <a:srgbClr val="FF0000"/>
              </a:solidFill>
              <a:latin typeface="華康儷粗黑" panose="020B0909010101010101" pitchFamily="49" charset="-120"/>
              <a:ea typeface="華康儷粗黑" panose="020B0909010101010101" pitchFamily="49" charset="-120"/>
            </a:endParaRPr>
          </a:p>
        </p:txBody>
      </p:sp>
      <p:sp>
        <p:nvSpPr>
          <p:cNvPr id="7" name="投影片編號版面配置區 6"/>
          <p:cNvSpPr>
            <a:spLocks noGrp="1"/>
          </p:cNvSpPr>
          <p:nvPr>
            <p:ph type="sldNum" sz="quarter" idx="12"/>
          </p:nvPr>
        </p:nvSpPr>
        <p:spPr/>
        <p:txBody>
          <a:bodyPr/>
          <a:lstStyle/>
          <a:p>
            <a:pPr>
              <a:defRPr/>
            </a:pPr>
            <a:fld id="{90338383-5D12-4303-B59A-A3C7F4B17E30}" type="slidenum">
              <a:rPr lang="zh-TW" altLang="en-US" smtClean="0"/>
              <a:pPr>
                <a:defRPr/>
              </a:pPr>
              <a:t>1</a:t>
            </a:fld>
            <a:endParaRPr lang="zh-TW"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4294967295"/>
            <p:extLst>
              <p:ext uri="{D42A27DB-BD31-4B8C-83A1-F6EECF244321}">
                <p14:modId xmlns:p14="http://schemas.microsoft.com/office/powerpoint/2010/main" val="1325201458"/>
              </p:ext>
            </p:extLst>
          </p:nvPr>
        </p:nvGraphicFramePr>
        <p:xfrm>
          <a:off x="2123729" y="1686206"/>
          <a:ext cx="6635081" cy="2721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橢圓形圖說文字 5"/>
          <p:cNvSpPr/>
          <p:nvPr/>
        </p:nvSpPr>
        <p:spPr bwMode="auto">
          <a:xfrm>
            <a:off x="203033" y="1515247"/>
            <a:ext cx="2159001" cy="1769507"/>
          </a:xfrm>
          <a:prstGeom prst="wedgeEllipseCallout">
            <a:avLst>
              <a:gd name="adj1" fmla="val 49579"/>
              <a:gd name="adj2" fmla="val 52946"/>
            </a:avLst>
          </a:prstGeom>
          <a:solidFill>
            <a:srgbClr val="FFFF99"/>
          </a:solidFill>
          <a:ln w="38100" cap="flat" cmpd="sng" algn="ctr">
            <a:solidFill>
              <a:srgbClr val="FF0000"/>
            </a:solidFill>
            <a:prstDash val="dash"/>
            <a:round/>
            <a:headEnd type="none" w="med" len="med"/>
            <a:tailEnd type="none" w="med" len="med"/>
          </a:ln>
          <a:effectLst>
            <a:prstShdw prst="shdw17" dist="17961" dir="2700000">
              <a:schemeClr val="tx1">
                <a:gamma/>
                <a:shade val="60000"/>
                <a:invGamma/>
              </a:schemeClr>
            </a:prstShdw>
          </a:effectLst>
        </p:spPr>
        <p:txBody>
          <a:bodyPr lIns="13500" tIns="13500" rIns="13500" bIns="13500" anchor="ctr">
            <a:spAutoFit/>
          </a:bodyPr>
          <a:lstStyle/>
          <a:p>
            <a:pPr>
              <a:defRPr/>
            </a:pPr>
            <a:r>
              <a:rPr lang="zh-TW" altLang="en-US" sz="2000">
                <a:latin typeface="微軟正黑體" pitchFamily="34" charset="-120"/>
              </a:rPr>
              <a:t>這些可能都跟孩子未來適性的生涯選擇有關</a:t>
            </a:r>
          </a:p>
        </p:txBody>
      </p:sp>
      <p:sp>
        <p:nvSpPr>
          <p:cNvPr id="3" name="文字方塊 2"/>
          <p:cNvSpPr txBox="1"/>
          <p:nvPr/>
        </p:nvSpPr>
        <p:spPr>
          <a:xfrm>
            <a:off x="1282536" y="445037"/>
            <a:ext cx="6163294" cy="646331"/>
          </a:xfrm>
          <a:prstGeom prst="rect">
            <a:avLst/>
          </a:prstGeom>
          <a:solidFill>
            <a:srgbClr val="C00000"/>
          </a:solidFill>
        </p:spPr>
        <p:txBody>
          <a:bodyPr wrap="square" rtlCol="0">
            <a:spAutoFit/>
          </a:bodyPr>
          <a:lstStyle/>
          <a:p>
            <a:r>
              <a:rPr lang="zh-TW" altLang="en-US" sz="3600" b="1" dirty="0" smtClean="0">
                <a:solidFill>
                  <a:schemeClr val="bg1"/>
                </a:solidFill>
                <a:latin typeface="微軟正黑體" panose="020B0604030504040204" pitchFamily="34" charset="-120"/>
                <a:sym typeface="Wingdings" panose="05000000000000000000" pitchFamily="2" charset="2"/>
              </a:rPr>
              <a:t>一</a:t>
            </a:r>
            <a:r>
              <a:rPr lang="zh-TW" altLang="en-US" sz="3600" b="1" dirty="0" smtClean="0">
                <a:solidFill>
                  <a:schemeClr val="bg1"/>
                </a:solidFill>
                <a:latin typeface="新細明體"/>
                <a:ea typeface="新細明體"/>
                <a:sym typeface="Wingdings" panose="05000000000000000000" pitchFamily="2" charset="2"/>
              </a:rPr>
              <a:t>、</a:t>
            </a:r>
            <a:r>
              <a:rPr lang="zh-TW" altLang="en-US" sz="3600" b="1" dirty="0" smtClean="0">
                <a:solidFill>
                  <a:schemeClr val="bg1"/>
                </a:solidFill>
                <a:latin typeface="微軟正黑體" panose="020B0604030504040204" pitchFamily="34" charset="-120"/>
                <a:sym typeface="Wingdings" panose="05000000000000000000" pitchFamily="2" charset="2"/>
              </a:rPr>
              <a:t>您</a:t>
            </a:r>
            <a:r>
              <a:rPr lang="zh-TW" altLang="en-US" sz="3600" b="1" dirty="0">
                <a:solidFill>
                  <a:schemeClr val="bg1"/>
                </a:solidFill>
                <a:latin typeface="微軟正黑體" panose="020B0604030504040204" pitchFamily="34" charset="-120"/>
                <a:sym typeface="Wingdings" panose="05000000000000000000" pitchFamily="2" charset="2"/>
              </a:rPr>
              <a:t>對孩子的瞭解有多少</a:t>
            </a:r>
            <a:r>
              <a:rPr lang="en-US" altLang="zh-TW" sz="3600" b="1" dirty="0" smtClean="0">
                <a:solidFill>
                  <a:schemeClr val="bg1"/>
                </a:solidFill>
                <a:latin typeface="微軟正黑體" panose="020B0604030504040204" pitchFamily="34" charset="-120"/>
                <a:sym typeface="Wingdings" panose="05000000000000000000" pitchFamily="2" charset="2"/>
              </a:rPr>
              <a:t>?</a:t>
            </a:r>
            <a:endParaRPr lang="zh-TW" altLang="en-US" sz="3600" dirty="0">
              <a:solidFill>
                <a:schemeClr val="bg1"/>
              </a:solidFill>
            </a:endParaRPr>
          </a:p>
        </p:txBody>
      </p:sp>
      <p:sp>
        <p:nvSpPr>
          <p:cNvPr id="7" name="投影片編號版面配置區 7"/>
          <p:cNvSpPr>
            <a:spLocks noGrp="1"/>
          </p:cNvSpPr>
          <p:nvPr>
            <p:ph type="sldNum" sz="quarter" idx="12"/>
          </p:nvPr>
        </p:nvSpPr>
        <p:spPr>
          <a:xfrm>
            <a:off x="398864" y="590552"/>
            <a:ext cx="584597" cy="273844"/>
          </a:xfrm>
        </p:spPr>
        <p:txBody>
          <a:bodyPr/>
          <a:lstStyle/>
          <a:p>
            <a:pPr>
              <a:defRPr/>
            </a:pPr>
            <a:fld id="{99FADD54-F215-45E9-8AA3-66225711CF3B}" type="slidenum">
              <a:rPr lang="zh-TW" altLang="en-US" smtClean="0"/>
              <a:pPr>
                <a:defRPr/>
              </a:pPr>
              <a:t>10</a:t>
            </a:fld>
            <a:endParaRPr lang="zh-TW" altLang="en-US" dirty="0"/>
          </a:p>
        </p:txBody>
      </p:sp>
    </p:spTree>
    <p:extLst>
      <p:ext uri="{BB962C8B-B14F-4D97-AF65-F5344CB8AC3E}">
        <p14:creationId xmlns:p14="http://schemas.microsoft.com/office/powerpoint/2010/main" val="27641426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4294967295"/>
            <p:extLst>
              <p:ext uri="{D42A27DB-BD31-4B8C-83A1-F6EECF244321}">
                <p14:modId xmlns:p14="http://schemas.microsoft.com/office/powerpoint/2010/main" val="28026741"/>
              </p:ext>
            </p:extLst>
          </p:nvPr>
        </p:nvGraphicFramePr>
        <p:xfrm>
          <a:off x="1916044" y="1491631"/>
          <a:ext cx="6779097" cy="2883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文字方塊 5"/>
          <p:cNvSpPr txBox="1"/>
          <p:nvPr/>
        </p:nvSpPr>
        <p:spPr>
          <a:xfrm>
            <a:off x="1282535" y="445035"/>
            <a:ext cx="7742713" cy="605935"/>
          </a:xfrm>
          <a:prstGeom prst="rect">
            <a:avLst/>
          </a:prstGeom>
          <a:solidFill>
            <a:srgbClr val="C00000"/>
          </a:solidFill>
        </p:spPr>
        <p:txBody>
          <a:bodyPr wrap="square" rtlCol="0">
            <a:spAutoFit/>
          </a:bodyPr>
          <a:lstStyle/>
          <a:p>
            <a:pPr algn="just" eaLnBrk="1" hangingPunct="1"/>
            <a:r>
              <a:rPr lang="zh-TW" altLang="en-US" sz="3200" b="1" dirty="0" smtClean="0">
                <a:solidFill>
                  <a:schemeClr val="bg1"/>
                </a:solidFill>
                <a:latin typeface="微軟正黑體" panose="020B0604030504040204" pitchFamily="34" charset="-120"/>
                <a:sym typeface="Wingdings" panose="05000000000000000000" pitchFamily="2" charset="2"/>
              </a:rPr>
              <a:t>二</a:t>
            </a:r>
            <a:r>
              <a:rPr lang="zh-TW" altLang="en-US" sz="3200" b="1" dirty="0" smtClean="0">
                <a:solidFill>
                  <a:schemeClr val="bg1"/>
                </a:solidFill>
                <a:latin typeface="新細明體"/>
                <a:ea typeface="新細明體"/>
                <a:sym typeface="Wingdings" panose="05000000000000000000" pitchFamily="2" charset="2"/>
              </a:rPr>
              <a:t>、</a:t>
            </a:r>
            <a:r>
              <a:rPr lang="zh-TW" altLang="en-US" sz="3200" b="1" dirty="0" smtClean="0">
                <a:solidFill>
                  <a:schemeClr val="bg1"/>
                </a:solidFill>
                <a:latin typeface="微軟正黑體" panose="020B0604030504040204" pitchFamily="34" charset="-120"/>
                <a:sym typeface="Wingdings" panose="05000000000000000000" pitchFamily="2" charset="2"/>
              </a:rPr>
              <a:t>幫孩子</a:t>
            </a:r>
            <a:r>
              <a:rPr lang="zh-TW" altLang="en-US" sz="3200" b="1" dirty="0">
                <a:solidFill>
                  <a:schemeClr val="bg1"/>
                </a:solidFill>
                <a:latin typeface="微軟正黑體" panose="020B0604030504040204" pitchFamily="34" charset="-120"/>
                <a:sym typeface="Wingdings" panose="05000000000000000000" pitchFamily="2" charset="2"/>
              </a:rPr>
              <a:t>適性發展，家長需要知道的事</a:t>
            </a:r>
            <a:endParaRPr lang="zh-TW" altLang="zh-TW" sz="3200" b="1" dirty="0">
              <a:solidFill>
                <a:schemeClr val="bg1"/>
              </a:solidFill>
              <a:latin typeface="微軟正黑體" panose="020B0604030504040204" pitchFamily="34" charset="-120"/>
            </a:endParaRPr>
          </a:p>
        </p:txBody>
      </p:sp>
      <p:sp>
        <p:nvSpPr>
          <p:cNvPr id="4" name="投影片編號版面配置區 7"/>
          <p:cNvSpPr>
            <a:spLocks noGrp="1"/>
          </p:cNvSpPr>
          <p:nvPr>
            <p:ph type="sldNum" sz="quarter" idx="12"/>
          </p:nvPr>
        </p:nvSpPr>
        <p:spPr>
          <a:xfrm>
            <a:off x="398864" y="590552"/>
            <a:ext cx="584597" cy="273844"/>
          </a:xfrm>
        </p:spPr>
        <p:txBody>
          <a:bodyPr/>
          <a:lstStyle/>
          <a:p>
            <a:pPr>
              <a:defRPr/>
            </a:pPr>
            <a:fld id="{99FADD54-F215-45E9-8AA3-66225711CF3B}" type="slidenum">
              <a:rPr lang="zh-TW" altLang="en-US" smtClean="0"/>
              <a:pPr>
                <a:defRPr/>
              </a:pPr>
              <a:t>11</a:t>
            </a:fld>
            <a:endParaRPr lang="zh-TW" altLang="en-US" dirty="0"/>
          </a:p>
        </p:txBody>
      </p:sp>
    </p:spTree>
    <p:extLst>
      <p:ext uri="{BB962C8B-B14F-4D97-AF65-F5344CB8AC3E}">
        <p14:creationId xmlns:p14="http://schemas.microsoft.com/office/powerpoint/2010/main" val="39247436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內容版面配置區 3"/>
          <p:cNvGraphicFramePr>
            <a:graphicFrameLocks/>
          </p:cNvGraphicFramePr>
          <p:nvPr/>
        </p:nvGraphicFramePr>
        <p:xfrm>
          <a:off x="-468560" y="1275606"/>
          <a:ext cx="5184576" cy="36518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橢圓形圖說文字 10"/>
          <p:cNvSpPr/>
          <p:nvPr/>
        </p:nvSpPr>
        <p:spPr bwMode="auto">
          <a:xfrm>
            <a:off x="4140202" y="1400695"/>
            <a:ext cx="4641851" cy="1971910"/>
          </a:xfrm>
          <a:prstGeom prst="wedgeEllipseCallout">
            <a:avLst>
              <a:gd name="adj1" fmla="val -42895"/>
              <a:gd name="adj2" fmla="val 68606"/>
            </a:avLst>
          </a:prstGeom>
          <a:solidFill>
            <a:srgbClr val="FFFF99"/>
          </a:solidFill>
          <a:ln w="38100" cap="flat" cmpd="sng" algn="ctr">
            <a:solidFill>
              <a:srgbClr val="FF0000"/>
            </a:solidFill>
            <a:prstDash val="dash"/>
            <a:round/>
            <a:headEnd type="none" w="med" len="med"/>
            <a:tailEnd type="none" w="med" len="med"/>
          </a:ln>
          <a:effectLst>
            <a:prstShdw prst="shdw17" dist="17961" dir="2700000">
              <a:schemeClr val="tx1">
                <a:gamma/>
                <a:shade val="60000"/>
                <a:invGamma/>
              </a:schemeClr>
            </a:prstShdw>
          </a:effectLst>
        </p:spPr>
        <p:txBody>
          <a:bodyPr lIns="0" tIns="0" rIns="0" bIns="0">
            <a:spAutoFit/>
          </a:bodyPr>
          <a:lstStyle/>
          <a:p>
            <a:pPr>
              <a:defRPr/>
            </a:pPr>
            <a:r>
              <a:rPr lang="zh-TW" altLang="en-US">
                <a:latin typeface="微軟正黑體" pitchFamily="34" charset="-120"/>
              </a:rPr>
              <a:t>家長可以幫助孩子多元試探並瞭解自己的性向、興趣和能力，再參考學校老師的建議、收集相關資訊，並與孩子深入討論，較能規劃適合孩子的生涯進路。</a:t>
            </a:r>
          </a:p>
        </p:txBody>
      </p:sp>
      <p:sp>
        <p:nvSpPr>
          <p:cNvPr id="2" name="文字方塊 1"/>
          <p:cNvSpPr txBox="1"/>
          <p:nvPr/>
        </p:nvSpPr>
        <p:spPr>
          <a:xfrm>
            <a:off x="1864427" y="384762"/>
            <a:ext cx="5106389" cy="646331"/>
          </a:xfrm>
          <a:prstGeom prst="rect">
            <a:avLst/>
          </a:prstGeom>
          <a:solidFill>
            <a:srgbClr val="C00000"/>
          </a:solidFill>
        </p:spPr>
        <p:txBody>
          <a:bodyPr wrap="square" rtlCol="0">
            <a:spAutoFit/>
          </a:bodyPr>
          <a:lstStyle/>
          <a:p>
            <a:r>
              <a:rPr lang="zh-TW" altLang="en-US" sz="3600" b="1" dirty="0" smtClean="0">
                <a:solidFill>
                  <a:schemeClr val="bg1"/>
                </a:solidFill>
                <a:latin typeface="+mj-ea"/>
                <a:ea typeface="+mj-ea"/>
              </a:rPr>
              <a:t>三、適性輔導的概念</a:t>
            </a:r>
            <a:endParaRPr lang="zh-TW" altLang="en-US" sz="3600" b="1" dirty="0">
              <a:solidFill>
                <a:schemeClr val="bg1"/>
              </a:solidFill>
              <a:latin typeface="+mj-ea"/>
              <a:ea typeface="+mj-ea"/>
            </a:endParaRPr>
          </a:p>
        </p:txBody>
      </p:sp>
      <p:sp>
        <p:nvSpPr>
          <p:cNvPr id="5" name="投影片編號版面配置區 7"/>
          <p:cNvSpPr>
            <a:spLocks noGrp="1"/>
          </p:cNvSpPr>
          <p:nvPr>
            <p:ph type="sldNum" sz="quarter" idx="12"/>
          </p:nvPr>
        </p:nvSpPr>
        <p:spPr>
          <a:xfrm>
            <a:off x="398864" y="590552"/>
            <a:ext cx="584597" cy="273844"/>
          </a:xfrm>
        </p:spPr>
        <p:txBody>
          <a:bodyPr/>
          <a:lstStyle/>
          <a:p>
            <a:pPr>
              <a:defRPr/>
            </a:pPr>
            <a:fld id="{99FADD54-F215-45E9-8AA3-66225711CF3B}" type="slidenum">
              <a:rPr lang="zh-TW" altLang="en-US" smtClean="0"/>
              <a:pPr>
                <a:defRPr/>
              </a:pPr>
              <a:t>12</a:t>
            </a:fld>
            <a:endParaRPr lang="zh-TW" altLang="en-US" dirty="0"/>
          </a:p>
        </p:txBody>
      </p:sp>
    </p:spTree>
    <p:extLst>
      <p:ext uri="{BB962C8B-B14F-4D97-AF65-F5344CB8AC3E}">
        <p14:creationId xmlns:p14="http://schemas.microsoft.com/office/powerpoint/2010/main" val="18251557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86557" y="83322"/>
            <a:ext cx="6683765" cy="686200"/>
          </a:xfrm>
          <a:solidFill>
            <a:srgbClr val="C00000"/>
          </a:solidFill>
        </p:spPr>
        <p:txBody>
          <a:bodyPr/>
          <a:lstStyle/>
          <a:p>
            <a:r>
              <a:rPr lang="zh-TW" altLang="en-US" sz="3600" b="1" dirty="0" smtClean="0">
                <a:solidFill>
                  <a:schemeClr val="bg1"/>
                </a:solidFill>
                <a:latin typeface="+mn-ea"/>
                <a:ea typeface="+mn-ea"/>
              </a:rPr>
              <a:t>八、親師生在適性輔導責任</a:t>
            </a:r>
            <a:endParaRPr lang="zh-TW" altLang="en-US" sz="3600" b="1" dirty="0">
              <a:solidFill>
                <a:schemeClr val="bg1"/>
              </a:solidFill>
              <a:latin typeface="+mn-ea"/>
              <a:ea typeface="+mn-ea"/>
            </a:endParaRPr>
          </a:p>
        </p:txBody>
      </p:sp>
      <p:sp>
        <p:nvSpPr>
          <p:cNvPr id="4" name="投影片編號版面配置區 3"/>
          <p:cNvSpPr>
            <a:spLocks noGrp="1"/>
          </p:cNvSpPr>
          <p:nvPr>
            <p:ph type="sldNum" sz="quarter" idx="12"/>
          </p:nvPr>
        </p:nvSpPr>
        <p:spPr/>
        <p:txBody>
          <a:bodyPr/>
          <a:lstStyle/>
          <a:p>
            <a:pPr>
              <a:defRPr/>
            </a:pPr>
            <a:fld id="{4FCE3080-5458-43AF-8B2F-C6173960D8EA}" type="slidenum">
              <a:rPr lang="zh-TW" altLang="en-US" smtClean="0"/>
              <a:pPr>
                <a:defRPr/>
              </a:pPr>
              <a:t>13</a:t>
            </a:fld>
            <a:endParaRPr lang="zh-TW" altLang="en-US"/>
          </a:p>
        </p:txBody>
      </p:sp>
      <p:graphicFrame>
        <p:nvGraphicFramePr>
          <p:cNvPr id="5" name="資料庫圖表 4"/>
          <p:cNvGraphicFramePr/>
          <p:nvPr>
            <p:extLst>
              <p:ext uri="{D42A27DB-BD31-4B8C-83A1-F6EECF244321}">
                <p14:modId xmlns:p14="http://schemas.microsoft.com/office/powerpoint/2010/main" val="4277229564"/>
              </p:ext>
            </p:extLst>
          </p:nvPr>
        </p:nvGraphicFramePr>
        <p:xfrm>
          <a:off x="1460666" y="999457"/>
          <a:ext cx="7101444"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28848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矩形 3"/>
          <p:cNvSpPr>
            <a:spLocks noChangeArrowheads="1"/>
          </p:cNvSpPr>
          <p:nvPr/>
        </p:nvSpPr>
        <p:spPr bwMode="auto">
          <a:xfrm>
            <a:off x="1079506" y="1266828"/>
            <a:ext cx="7216775" cy="767955"/>
          </a:xfrm>
          <a:prstGeom prst="rect">
            <a:avLst/>
          </a:prstGeom>
          <a:solidFill>
            <a:srgbClr val="FFFFCC"/>
          </a:solidFill>
          <a:ln w="25400" algn="ctr">
            <a:solidFill>
              <a:schemeClr val="tx1"/>
            </a:solidFill>
            <a:round/>
            <a:headEnd/>
            <a:tailEnd/>
          </a:ln>
        </p:spPr>
        <p:txBody>
          <a:bodyPr lIns="68580" tIns="34290" rIns="68580" bIns="34290" anchor="ctr"/>
          <a:lstStyle>
            <a:lvl1pPr marL="633413" indent="-633413" eaLnBrk="0" hangingPunct="0">
              <a:defRPr kumimoji="1" sz="3200">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sz="3200">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sz="3200">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sz="3200">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sz="3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9pPr>
          </a:lstStyle>
          <a:p>
            <a:pPr algn="ctr" eaLnBrk="1" hangingPunct="1"/>
            <a:r>
              <a:rPr lang="zh-TW" altLang="en-US" sz="2300" dirty="0">
                <a:latin typeface="微軟正黑體" panose="020B0604030504040204" pitchFamily="34" charset="-120"/>
                <a:ea typeface="微軟正黑體" panose="020B0604030504040204" pitchFamily="34" charset="-120"/>
              </a:rPr>
              <a:t>親師生共同完成「</a:t>
            </a:r>
            <a:r>
              <a:rPr lang="zh-TW" altLang="en-US" sz="2300" b="1" dirty="0">
                <a:solidFill>
                  <a:srgbClr val="FF0000"/>
                </a:solidFill>
                <a:latin typeface="微軟正黑體" panose="020B0604030504040204" pitchFamily="34" charset="-120"/>
                <a:ea typeface="微軟正黑體" panose="020B0604030504040204" pitchFamily="34" charset="-120"/>
              </a:rPr>
              <a:t>國中學生生涯輔導紀錄手冊</a:t>
            </a:r>
            <a:r>
              <a:rPr lang="zh-TW" altLang="en-US" sz="2300" dirty="0">
                <a:latin typeface="微軟正黑體" panose="020B0604030504040204" pitchFamily="34" charset="-120"/>
                <a:ea typeface="微軟正黑體" panose="020B0604030504040204" pitchFamily="34" charset="-120"/>
              </a:rPr>
              <a:t>」生涯發展規劃書</a:t>
            </a:r>
            <a:endParaRPr lang="en-US" altLang="zh-TW" sz="2300" dirty="0">
              <a:latin typeface="微軟正黑體" panose="020B0604030504040204" pitchFamily="34" charset="-120"/>
              <a:ea typeface="微軟正黑體" panose="020B0604030504040204" pitchFamily="34" charset="-120"/>
            </a:endParaRPr>
          </a:p>
        </p:txBody>
      </p:sp>
      <p:sp>
        <p:nvSpPr>
          <p:cNvPr id="6" name="矩形 5"/>
          <p:cNvSpPr/>
          <p:nvPr/>
        </p:nvSpPr>
        <p:spPr>
          <a:xfrm>
            <a:off x="1066805" y="2356247"/>
            <a:ext cx="7216775" cy="704850"/>
          </a:xfrm>
          <a:prstGeom prst="rect">
            <a:avLst/>
          </a:prstGeom>
          <a:solidFill>
            <a:schemeClr val="accent6">
              <a:lumMod val="40000"/>
              <a:lumOff val="60000"/>
            </a:schemeClr>
          </a:solidFill>
          <a:ln w="25400" cap="flat" cmpd="sng" algn="ctr">
            <a:solidFill>
              <a:schemeClr val="tx1"/>
            </a:solidFill>
            <a:prstDash val="solid"/>
            <a:round/>
            <a:headEnd type="none" w="med" len="med"/>
            <a:tailEnd type="none" w="med" len="med"/>
          </a:ln>
          <a:effectLst/>
        </p:spPr>
        <p:txBody>
          <a:bodyPr lIns="68580" tIns="34290" rIns="68580" bIns="34290" anchor="ctr"/>
          <a:lstStyle/>
          <a:p>
            <a:pPr algn="ctr">
              <a:defRPr/>
            </a:pPr>
            <a:r>
              <a:rPr lang="zh-TW" altLang="en-US" sz="2300" dirty="0">
                <a:latin typeface="微軟正黑體" pitchFamily="34" charset="-120"/>
              </a:rPr>
              <a:t>認識免試入學（含超額比序）及特色招生</a:t>
            </a:r>
            <a:endParaRPr lang="en-US" altLang="zh-TW" sz="2300" dirty="0">
              <a:latin typeface="微軟正黑體" pitchFamily="34" charset="-120"/>
            </a:endParaRPr>
          </a:p>
        </p:txBody>
      </p:sp>
      <p:sp>
        <p:nvSpPr>
          <p:cNvPr id="7" name="矩形 6"/>
          <p:cNvSpPr/>
          <p:nvPr/>
        </p:nvSpPr>
        <p:spPr>
          <a:xfrm>
            <a:off x="1062043" y="3381379"/>
            <a:ext cx="7216775" cy="702469"/>
          </a:xfrm>
          <a:prstGeom prst="rect">
            <a:avLst/>
          </a:prstGeom>
          <a:solidFill>
            <a:schemeClr val="accent6">
              <a:lumMod val="60000"/>
              <a:lumOff val="40000"/>
            </a:schemeClr>
          </a:solidFill>
          <a:ln w="25400" cap="flat" cmpd="sng" algn="ctr">
            <a:solidFill>
              <a:schemeClr val="tx1"/>
            </a:solidFill>
            <a:prstDash val="solid"/>
            <a:round/>
            <a:headEnd type="none" w="med" len="med"/>
            <a:tailEnd type="none" w="med" len="med"/>
          </a:ln>
          <a:effectLst/>
        </p:spPr>
        <p:txBody>
          <a:bodyPr lIns="68580" tIns="34290" rIns="68580" bIns="34290" anchor="ctr"/>
          <a:lstStyle/>
          <a:p>
            <a:pPr algn="ctr">
              <a:defRPr/>
            </a:pPr>
            <a:r>
              <a:rPr lang="zh-TW" altLang="en-US" sz="2300" dirty="0">
                <a:latin typeface="微軟正黑體" pitchFamily="34" charset="-120"/>
              </a:rPr>
              <a:t>認識全國五專、各免試就學區高中職學校</a:t>
            </a:r>
            <a:endParaRPr lang="en-US" altLang="zh-TW" sz="2300" dirty="0">
              <a:latin typeface="微軟正黑體" pitchFamily="34" charset="-120"/>
            </a:endParaRPr>
          </a:p>
        </p:txBody>
      </p:sp>
      <p:sp>
        <p:nvSpPr>
          <p:cNvPr id="73733" name="矩形 7"/>
          <p:cNvSpPr>
            <a:spLocks noChangeArrowheads="1"/>
          </p:cNvSpPr>
          <p:nvPr/>
        </p:nvSpPr>
        <p:spPr bwMode="auto">
          <a:xfrm>
            <a:off x="1042989" y="4407699"/>
            <a:ext cx="7218363" cy="432197"/>
          </a:xfrm>
          <a:prstGeom prst="rect">
            <a:avLst/>
          </a:prstGeom>
          <a:solidFill>
            <a:srgbClr val="FFC000"/>
          </a:solidFill>
          <a:ln w="25400" algn="ctr">
            <a:solidFill>
              <a:schemeClr val="tx1"/>
            </a:solidFill>
            <a:round/>
            <a:headEnd/>
            <a:tailEnd/>
          </a:ln>
        </p:spPr>
        <p:txBody>
          <a:bodyPr lIns="68580" tIns="34290" rIns="68580" bIns="34290"/>
          <a:lstStyle>
            <a:lvl1pPr eaLnBrk="0" hangingPunct="0">
              <a:defRPr kumimoji="1" sz="3200">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sz="3200">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sz="3200">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sz="3200">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sz="3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9pPr>
          </a:lstStyle>
          <a:p>
            <a:pPr algn="ctr" eaLnBrk="1" hangingPunct="1"/>
            <a:r>
              <a:rPr lang="zh-TW" altLang="en-US" sz="2300" dirty="0">
                <a:latin typeface="微軟正黑體" panose="020B0604030504040204" pitchFamily="34" charset="-120"/>
                <a:ea typeface="微軟正黑體" panose="020B0604030504040204" pitchFamily="34" charset="-120"/>
              </a:rPr>
              <a:t>教育部或各縣市志願選填試探系統</a:t>
            </a:r>
          </a:p>
        </p:txBody>
      </p:sp>
      <p:sp>
        <p:nvSpPr>
          <p:cNvPr id="16" name="向右箭號 15"/>
          <p:cNvSpPr/>
          <p:nvPr/>
        </p:nvSpPr>
        <p:spPr>
          <a:xfrm rot="5400000">
            <a:off x="4539460" y="2012156"/>
            <a:ext cx="271463" cy="419100"/>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TW" altLang="en-US">
              <a:solidFill>
                <a:srgbClr val="FFFFFF"/>
              </a:solidFill>
              <a:latin typeface="微軟正黑體" pitchFamily="34" charset="-120"/>
              <a:ea typeface="微軟正黑體" pitchFamily="34" charset="-120"/>
            </a:endParaRPr>
          </a:p>
        </p:txBody>
      </p:sp>
      <p:sp>
        <p:nvSpPr>
          <p:cNvPr id="17" name="向右箭號 16"/>
          <p:cNvSpPr/>
          <p:nvPr/>
        </p:nvSpPr>
        <p:spPr>
          <a:xfrm rot="5400000">
            <a:off x="4535292" y="3037880"/>
            <a:ext cx="270272" cy="419100"/>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TW" altLang="en-US">
              <a:solidFill>
                <a:srgbClr val="FFFFFF"/>
              </a:solidFill>
              <a:latin typeface="微軟正黑體" pitchFamily="34" charset="-120"/>
              <a:ea typeface="微軟正黑體" pitchFamily="34" charset="-120"/>
            </a:endParaRPr>
          </a:p>
        </p:txBody>
      </p:sp>
      <p:sp>
        <p:nvSpPr>
          <p:cNvPr id="18" name="向右箭號 17"/>
          <p:cNvSpPr/>
          <p:nvPr/>
        </p:nvSpPr>
        <p:spPr>
          <a:xfrm rot="5400000">
            <a:off x="4534695" y="4063604"/>
            <a:ext cx="271463" cy="419100"/>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TW" altLang="en-US">
              <a:solidFill>
                <a:srgbClr val="FFFFFF"/>
              </a:solidFill>
              <a:latin typeface="微軟正黑體" pitchFamily="34" charset="-120"/>
              <a:ea typeface="微軟正黑體" pitchFamily="34" charset="-120"/>
            </a:endParaRPr>
          </a:p>
        </p:txBody>
      </p:sp>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90" y="1266825"/>
            <a:ext cx="10795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字方塊 2"/>
          <p:cNvSpPr txBox="1"/>
          <p:nvPr/>
        </p:nvSpPr>
        <p:spPr>
          <a:xfrm>
            <a:off x="1042989" y="160318"/>
            <a:ext cx="7554747" cy="646331"/>
          </a:xfrm>
          <a:prstGeom prst="rect">
            <a:avLst/>
          </a:prstGeom>
          <a:solidFill>
            <a:srgbClr val="C00000"/>
          </a:solidFill>
        </p:spPr>
        <p:txBody>
          <a:bodyPr wrap="square" rtlCol="0">
            <a:spAutoFit/>
          </a:bodyPr>
          <a:lstStyle/>
          <a:p>
            <a:r>
              <a:rPr lang="zh-TW" altLang="en-US" sz="3600" b="1" dirty="0" smtClean="0">
                <a:solidFill>
                  <a:schemeClr val="bg1"/>
                </a:solidFill>
                <a:latin typeface="微軟正黑體" panose="020B0604030504040204" pitchFamily="34" charset="-120"/>
              </a:rPr>
              <a:t>九</a:t>
            </a:r>
            <a:r>
              <a:rPr lang="zh-TW" altLang="en-US" sz="3600" b="1" dirty="0" smtClean="0">
                <a:solidFill>
                  <a:schemeClr val="bg1"/>
                </a:solidFill>
                <a:latin typeface="新細明體"/>
                <a:ea typeface="新細明體"/>
              </a:rPr>
              <a:t>、</a:t>
            </a:r>
            <a:r>
              <a:rPr lang="zh-TW" altLang="en-US" sz="3600" b="1" dirty="0" smtClean="0">
                <a:solidFill>
                  <a:schemeClr val="bg1"/>
                </a:solidFill>
                <a:latin typeface="微軟正黑體" panose="020B0604030504040204" pitchFamily="34" charset="-120"/>
              </a:rPr>
              <a:t>如何</a:t>
            </a:r>
            <a:r>
              <a:rPr lang="zh-TW" altLang="en-US" sz="3600" b="1" dirty="0">
                <a:solidFill>
                  <a:schemeClr val="bg1"/>
                </a:solidFill>
                <a:latin typeface="微軟正黑體" panose="020B0604030504040204" pitchFamily="34" charset="-120"/>
              </a:rPr>
              <a:t>協助</a:t>
            </a:r>
            <a:r>
              <a:rPr lang="zh-TW" altLang="en-US" sz="3600" b="1" dirty="0" smtClean="0">
                <a:solidFill>
                  <a:schemeClr val="bg1"/>
                </a:solidFill>
                <a:latin typeface="微軟正黑體" panose="020B0604030504040204" pitchFamily="34" charset="-120"/>
              </a:rPr>
              <a:t>孩子</a:t>
            </a:r>
            <a:r>
              <a:rPr lang="zh-TW" altLang="en-US" sz="3600" b="1" dirty="0">
                <a:solidFill>
                  <a:schemeClr val="bg1"/>
                </a:solidFill>
                <a:latin typeface="微軟正黑體" panose="020B0604030504040204" pitchFamily="34" charset="-120"/>
              </a:rPr>
              <a:t>畢業前</a:t>
            </a:r>
            <a:r>
              <a:rPr lang="zh-TW" altLang="en-US" sz="3600" b="1" dirty="0" smtClean="0">
                <a:solidFill>
                  <a:schemeClr val="bg1"/>
                </a:solidFill>
                <a:latin typeface="微軟正黑體" panose="020B0604030504040204" pitchFamily="34" charset="-120"/>
              </a:rPr>
              <a:t>適</a:t>
            </a:r>
            <a:r>
              <a:rPr lang="zh-TW" altLang="en-US" sz="3600" b="1" dirty="0">
                <a:solidFill>
                  <a:schemeClr val="bg1"/>
                </a:solidFill>
                <a:latin typeface="微軟正黑體" panose="020B0604030504040204" pitchFamily="34" charset="-120"/>
              </a:rPr>
              <a:t>性</a:t>
            </a:r>
            <a:r>
              <a:rPr lang="zh-TW" altLang="en-US" sz="3600" b="1" dirty="0" smtClean="0">
                <a:solidFill>
                  <a:schemeClr val="bg1"/>
                </a:solidFill>
                <a:latin typeface="微軟正黑體" panose="020B0604030504040204" pitchFamily="34" charset="-120"/>
              </a:rPr>
              <a:t>入學</a:t>
            </a:r>
            <a:endParaRPr lang="zh-TW" altLang="en-US" sz="3600" dirty="0">
              <a:solidFill>
                <a:schemeClr val="bg1"/>
              </a:solidFill>
            </a:endParaRPr>
          </a:p>
        </p:txBody>
      </p:sp>
      <p:sp>
        <p:nvSpPr>
          <p:cNvPr id="11" name="投影片編號版面配置區 7"/>
          <p:cNvSpPr>
            <a:spLocks noGrp="1"/>
          </p:cNvSpPr>
          <p:nvPr>
            <p:ph type="sldNum" sz="quarter" idx="12"/>
          </p:nvPr>
        </p:nvSpPr>
        <p:spPr>
          <a:xfrm>
            <a:off x="398864" y="590552"/>
            <a:ext cx="584597" cy="273844"/>
          </a:xfrm>
        </p:spPr>
        <p:txBody>
          <a:bodyPr/>
          <a:lstStyle/>
          <a:p>
            <a:pPr>
              <a:defRPr/>
            </a:pPr>
            <a:fld id="{99FADD54-F215-45E9-8AA3-66225711CF3B}" type="slidenum">
              <a:rPr lang="zh-TW" altLang="en-US" smtClean="0"/>
              <a:pPr>
                <a:defRPr/>
              </a:pPr>
              <a:t>14</a:t>
            </a:fld>
            <a:endParaRPr lang="zh-TW" altLang="en-US" dirty="0"/>
          </a:p>
        </p:txBody>
      </p:sp>
    </p:spTree>
    <p:extLst>
      <p:ext uri="{BB962C8B-B14F-4D97-AF65-F5344CB8AC3E}">
        <p14:creationId xmlns:p14="http://schemas.microsoft.com/office/powerpoint/2010/main" val="6892579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Oval 10"/>
          <p:cNvSpPr>
            <a:spLocks noChangeArrowheads="1"/>
          </p:cNvSpPr>
          <p:nvPr/>
        </p:nvSpPr>
        <p:spPr bwMode="auto">
          <a:xfrm>
            <a:off x="611191" y="2810836"/>
            <a:ext cx="7431086" cy="789846"/>
          </a:xfrm>
          <a:prstGeom prst="ellipse">
            <a:avLst/>
          </a:prstGeom>
          <a:noFill/>
          <a:ln w="381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lIns="68580" tIns="34290" rIns="68580" bIns="34290"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endParaRPr lang="zh-TW" altLang="en-US">
              <a:solidFill>
                <a:srgbClr val="000000"/>
              </a:solidFill>
              <a:latin typeface="Arial" panose="020B0604020202020204" pitchFamily="34" charset="0"/>
            </a:endParaRPr>
          </a:p>
        </p:txBody>
      </p:sp>
      <p:sp>
        <p:nvSpPr>
          <p:cNvPr id="26" name="Oval 25"/>
          <p:cNvSpPr>
            <a:spLocks noChangeArrowheads="1"/>
          </p:cNvSpPr>
          <p:nvPr/>
        </p:nvSpPr>
        <p:spPr bwMode="gray">
          <a:xfrm>
            <a:off x="3492504" y="2976602"/>
            <a:ext cx="1547813" cy="48689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lIns="68580" tIns="34290" rIns="68580" bIns="34290"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defRPr/>
            </a:pPr>
            <a:endParaRPr lang="zh-TW" altLang="en-US">
              <a:solidFill>
                <a:srgbClr val="000000"/>
              </a:solidFill>
            </a:endParaRPr>
          </a:p>
        </p:txBody>
      </p:sp>
      <p:sp>
        <p:nvSpPr>
          <p:cNvPr id="144388" name="Oval 27"/>
          <p:cNvSpPr>
            <a:spLocks noChangeArrowheads="1"/>
          </p:cNvSpPr>
          <p:nvPr/>
        </p:nvSpPr>
        <p:spPr bwMode="gray">
          <a:xfrm>
            <a:off x="3551238" y="2812621"/>
            <a:ext cx="1433513" cy="789846"/>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endParaRPr lang="zh-TW" altLang="en-US">
              <a:solidFill>
                <a:srgbClr val="000000"/>
              </a:solidFill>
              <a:latin typeface="Arial" panose="020B0604020202020204" pitchFamily="34" charset="0"/>
            </a:endParaRPr>
          </a:p>
        </p:txBody>
      </p:sp>
      <p:sp>
        <p:nvSpPr>
          <p:cNvPr id="44" name="Oval 8"/>
          <p:cNvSpPr>
            <a:spLocks noChangeArrowheads="1"/>
          </p:cNvSpPr>
          <p:nvPr/>
        </p:nvSpPr>
        <p:spPr bwMode="gray">
          <a:xfrm>
            <a:off x="827090" y="1815705"/>
            <a:ext cx="1141412" cy="826294"/>
          </a:xfrm>
          <a:prstGeom prst="ellipse">
            <a:avLst/>
          </a:prstGeom>
          <a:gradFill rotWithShape="0">
            <a:gsLst>
              <a:gs pos="0">
                <a:schemeClr val="bg2"/>
              </a:gs>
              <a:gs pos="100000">
                <a:srgbClr val="92D050"/>
              </a:gs>
            </a:gsLst>
            <a:path path="shape">
              <a:fillToRect l="50000" t="50000" r="50000" b="50000"/>
            </a:path>
          </a:gradFill>
          <a:ln>
            <a:noFill/>
          </a:ln>
          <a:effectLst>
            <a:prstShdw prst="shdw12" dist="76200" dir="10800000">
              <a:srgbClr val="001D3A">
                <a:alpha val="50000"/>
              </a:srgbClr>
            </a:prstShdw>
          </a:effectLst>
          <a:extLst>
            <a:ext uri="{91240B29-F687-4F45-9708-019B960494DF}">
              <a14:hiddenLine xmlns:a14="http://schemas.microsoft.com/office/drawing/2010/main" w="9525">
                <a:solidFill>
                  <a:srgbClr val="000000"/>
                </a:solidFill>
                <a:round/>
                <a:headEnd/>
                <a:tailEnd/>
              </a14:hiddenLine>
            </a:ext>
          </a:extLst>
        </p:spPr>
        <p:txBody>
          <a:bodyPr wrap="none" lIns="68580" tIns="34290" rIns="68580" bIns="3429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1800" b="1">
                <a:solidFill>
                  <a:srgbClr val="000000"/>
                </a:solidFill>
                <a:latin typeface="標楷體" panose="03000509000000000000" pitchFamily="65" charset="-120"/>
                <a:ea typeface="標楷體" panose="03000509000000000000" pitchFamily="65" charset="-120"/>
              </a:rPr>
              <a:t>藝術群</a:t>
            </a:r>
          </a:p>
        </p:txBody>
      </p:sp>
      <p:sp>
        <p:nvSpPr>
          <p:cNvPr id="45" name="Oval 5"/>
          <p:cNvSpPr>
            <a:spLocks noChangeArrowheads="1"/>
          </p:cNvSpPr>
          <p:nvPr/>
        </p:nvSpPr>
        <p:spPr bwMode="gray">
          <a:xfrm>
            <a:off x="260350" y="2571751"/>
            <a:ext cx="1143001" cy="826294"/>
          </a:xfrm>
          <a:prstGeom prst="ellipse">
            <a:avLst/>
          </a:prstGeom>
          <a:gradFill rotWithShape="1">
            <a:gsLst>
              <a:gs pos="0">
                <a:schemeClr val="accent1">
                  <a:lumMod val="20000"/>
                  <a:lumOff val="80000"/>
                </a:schemeClr>
              </a:gs>
              <a:gs pos="100000">
                <a:srgbClr val="0099CC"/>
              </a:gs>
            </a:gsLst>
            <a:path path="shape">
              <a:fillToRect l="50000" t="50000" r="50000" b="50000"/>
            </a:path>
          </a:gradFill>
          <a:ln>
            <a:noFill/>
          </a:ln>
          <a:effectLst>
            <a:prstShdw prst="shdw12" dist="76200" dir="10800000">
              <a:srgbClr val="001D3A">
                <a:alpha val="50000"/>
              </a:srgbClr>
            </a:prstShdw>
          </a:effectLst>
          <a:extLst/>
        </p:spPr>
        <p:txBody>
          <a:bodyPr wrap="none" lIns="68580" tIns="34290" rIns="68580" bIns="3429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defRPr/>
            </a:pPr>
            <a:r>
              <a:rPr lang="zh-TW" altLang="en-US" b="1" dirty="0">
                <a:latin typeface="標楷體" pitchFamily="65" charset="-120"/>
                <a:ea typeface="標楷體" pitchFamily="65" charset="-120"/>
              </a:rPr>
              <a:t>水產群</a:t>
            </a:r>
          </a:p>
        </p:txBody>
      </p:sp>
      <p:sp>
        <p:nvSpPr>
          <p:cNvPr id="46" name="Oval 5"/>
          <p:cNvSpPr>
            <a:spLocks noChangeArrowheads="1"/>
          </p:cNvSpPr>
          <p:nvPr/>
        </p:nvSpPr>
        <p:spPr bwMode="gray">
          <a:xfrm>
            <a:off x="188912" y="3419477"/>
            <a:ext cx="1143001" cy="826294"/>
          </a:xfrm>
          <a:prstGeom prst="ellipse">
            <a:avLst/>
          </a:prstGeom>
          <a:gradFill rotWithShape="1">
            <a:gsLst>
              <a:gs pos="0">
                <a:schemeClr val="bg1">
                  <a:lumMod val="95000"/>
                </a:schemeClr>
              </a:gs>
              <a:gs pos="100000">
                <a:srgbClr val="FF99FF"/>
              </a:gs>
            </a:gsLst>
            <a:path path="shape">
              <a:fillToRect l="50000" t="50000" r="50000" b="50000"/>
            </a:path>
          </a:gradFill>
          <a:ln>
            <a:noFill/>
          </a:ln>
          <a:effectLst>
            <a:prstShdw prst="shdw12" dist="76200" dir="10800000">
              <a:srgbClr val="001D3A">
                <a:alpha val="50000"/>
              </a:srgbClr>
            </a:prstShdw>
          </a:effectLst>
          <a:extLst/>
        </p:spPr>
        <p:txBody>
          <a:bodyPr wrap="none" lIns="68580" tIns="34290" rIns="68580" bIns="3429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defRPr/>
            </a:pPr>
            <a:r>
              <a:rPr lang="zh-TW" altLang="en-US" b="1" dirty="0">
                <a:latin typeface="標楷體" pitchFamily="65" charset="-120"/>
                <a:ea typeface="標楷體" pitchFamily="65" charset="-120"/>
              </a:rPr>
              <a:t>海事群</a:t>
            </a:r>
          </a:p>
        </p:txBody>
      </p:sp>
      <p:sp>
        <p:nvSpPr>
          <p:cNvPr id="51" name="Oval 9"/>
          <p:cNvSpPr>
            <a:spLocks noChangeArrowheads="1"/>
          </p:cNvSpPr>
          <p:nvPr/>
        </p:nvSpPr>
        <p:spPr bwMode="gray">
          <a:xfrm>
            <a:off x="998540" y="4012407"/>
            <a:ext cx="1079500" cy="827485"/>
          </a:xfrm>
          <a:prstGeom prst="ellipse">
            <a:avLst/>
          </a:prstGeom>
          <a:gradFill rotWithShape="1">
            <a:gsLst>
              <a:gs pos="0">
                <a:schemeClr val="bg1">
                  <a:lumMod val="95000"/>
                </a:schemeClr>
              </a:gs>
              <a:gs pos="100000">
                <a:schemeClr val="bg2">
                  <a:lumMod val="50000"/>
                </a:schemeClr>
              </a:gs>
            </a:gsLst>
            <a:path path="shape">
              <a:fillToRect l="50000" t="50000" r="50000" b="50000"/>
            </a:path>
          </a:gradFill>
          <a:ln>
            <a:noFill/>
          </a:ln>
          <a:effectLst>
            <a:prstShdw prst="shdw12" dist="76200" dir="10800000">
              <a:srgbClr val="001D3A">
                <a:alpha val="50000"/>
              </a:srgbClr>
            </a:prstShdw>
          </a:effectLst>
          <a:extLst/>
        </p:spPr>
        <p:txBody>
          <a:bodyPr wrap="none" lIns="68580" tIns="34290" rIns="68580" bIns="3429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defRPr/>
            </a:pPr>
            <a:r>
              <a:rPr lang="zh-TW" altLang="en-US" b="1" dirty="0">
                <a:latin typeface="標楷體" pitchFamily="65" charset="-120"/>
                <a:ea typeface="標楷體" pitchFamily="65" charset="-120"/>
              </a:rPr>
              <a:t>餐旅群</a:t>
            </a:r>
          </a:p>
        </p:txBody>
      </p:sp>
      <p:sp>
        <p:nvSpPr>
          <p:cNvPr id="52" name="Oval 5"/>
          <p:cNvSpPr>
            <a:spLocks noChangeArrowheads="1"/>
          </p:cNvSpPr>
          <p:nvPr/>
        </p:nvSpPr>
        <p:spPr bwMode="gray">
          <a:xfrm>
            <a:off x="2093913" y="4283870"/>
            <a:ext cx="1143001" cy="826294"/>
          </a:xfrm>
          <a:prstGeom prst="ellipse">
            <a:avLst/>
          </a:prstGeom>
          <a:gradFill rotWithShape="1">
            <a:gsLst>
              <a:gs pos="0">
                <a:schemeClr val="bg1"/>
              </a:gs>
              <a:gs pos="100000">
                <a:srgbClr val="00B050"/>
              </a:gs>
            </a:gsLst>
            <a:path path="shape">
              <a:fillToRect l="50000" t="50000" r="50000" b="50000"/>
            </a:path>
          </a:gradFill>
          <a:ln>
            <a:noFill/>
          </a:ln>
          <a:effectLst>
            <a:prstShdw prst="shdw12" dist="76200" dir="10800000">
              <a:srgbClr val="001D3A">
                <a:alpha val="50000"/>
              </a:srgbClr>
            </a:prstShdw>
          </a:effectLst>
          <a:extLst>
            <a:ext uri="{91240B29-F687-4F45-9708-019B960494DF}">
              <a14:hiddenLine xmlns:a14="http://schemas.microsoft.com/office/drawing/2010/main" w="9525">
                <a:solidFill>
                  <a:srgbClr val="000000"/>
                </a:solidFill>
                <a:round/>
                <a:headEnd/>
                <a:tailEnd/>
              </a14:hiddenLine>
            </a:ext>
          </a:extLst>
        </p:spPr>
        <p:txBody>
          <a:bodyPr wrap="none" lIns="68580" tIns="34290" rIns="68580" bIns="3429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1800" b="1">
                <a:latin typeface="標楷體" panose="03000509000000000000" pitchFamily="65" charset="-120"/>
                <a:ea typeface="標楷體" panose="03000509000000000000" pitchFamily="65" charset="-120"/>
              </a:rPr>
              <a:t>家政群</a:t>
            </a:r>
          </a:p>
        </p:txBody>
      </p:sp>
      <p:sp>
        <p:nvSpPr>
          <p:cNvPr id="54" name="Oval 5"/>
          <p:cNvSpPr>
            <a:spLocks noChangeArrowheads="1"/>
          </p:cNvSpPr>
          <p:nvPr/>
        </p:nvSpPr>
        <p:spPr bwMode="gray">
          <a:xfrm>
            <a:off x="3367088" y="4392217"/>
            <a:ext cx="1143001" cy="826294"/>
          </a:xfrm>
          <a:prstGeom prst="ellipse">
            <a:avLst/>
          </a:prstGeom>
          <a:gradFill rotWithShape="1">
            <a:gsLst>
              <a:gs pos="0">
                <a:schemeClr val="bg1">
                  <a:lumMod val="95000"/>
                </a:schemeClr>
              </a:gs>
              <a:gs pos="100000">
                <a:srgbClr val="9933FF"/>
              </a:gs>
            </a:gsLst>
            <a:path path="shape">
              <a:fillToRect l="50000" t="50000" r="50000" b="50000"/>
            </a:path>
          </a:gradFill>
          <a:ln>
            <a:noFill/>
          </a:ln>
          <a:effectLst>
            <a:prstShdw prst="shdw12" dist="76200" dir="10800000">
              <a:srgbClr val="001D3A">
                <a:alpha val="50000"/>
              </a:srgbClr>
            </a:prstShdw>
          </a:effectLst>
          <a:extLst/>
        </p:spPr>
        <p:txBody>
          <a:bodyPr wrap="none" lIns="68580" tIns="34290" rIns="68580" bIns="3429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defRPr/>
            </a:pPr>
            <a:r>
              <a:rPr lang="zh-TW" altLang="en-US" b="1" dirty="0">
                <a:latin typeface="標楷體" pitchFamily="65" charset="-120"/>
                <a:ea typeface="標楷體" pitchFamily="65" charset="-120"/>
              </a:rPr>
              <a:t>食品群</a:t>
            </a:r>
          </a:p>
        </p:txBody>
      </p:sp>
      <p:sp>
        <p:nvSpPr>
          <p:cNvPr id="55" name="Oval 5"/>
          <p:cNvSpPr>
            <a:spLocks noChangeArrowheads="1"/>
          </p:cNvSpPr>
          <p:nvPr/>
        </p:nvSpPr>
        <p:spPr bwMode="gray">
          <a:xfrm>
            <a:off x="7740649" y="2950370"/>
            <a:ext cx="1143001" cy="826294"/>
          </a:xfrm>
          <a:prstGeom prst="ellipse">
            <a:avLst/>
          </a:prstGeom>
          <a:gradFill rotWithShape="1">
            <a:gsLst>
              <a:gs pos="0">
                <a:schemeClr val="bg1">
                  <a:lumMod val="95000"/>
                </a:schemeClr>
              </a:gs>
              <a:gs pos="100000">
                <a:srgbClr val="FFC000"/>
              </a:gs>
            </a:gsLst>
            <a:path path="shape">
              <a:fillToRect l="50000" t="50000" r="50000" b="50000"/>
            </a:path>
          </a:gradFill>
          <a:ln>
            <a:noFill/>
          </a:ln>
          <a:effectLst>
            <a:prstShdw prst="shdw12" dist="76200" dir="10800000">
              <a:srgbClr val="001D3A">
                <a:alpha val="50000"/>
              </a:srgbClr>
            </a:prstShdw>
          </a:effectLst>
          <a:extLst/>
        </p:spPr>
        <p:txBody>
          <a:bodyPr wrap="none" lIns="68580" tIns="34290" rIns="68580" bIns="3429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defRPr/>
            </a:pPr>
            <a:r>
              <a:rPr lang="zh-TW" altLang="en-US" b="1" dirty="0">
                <a:latin typeface="標楷體" pitchFamily="65" charset="-120"/>
                <a:ea typeface="標楷體" pitchFamily="65" charset="-120"/>
              </a:rPr>
              <a:t>外語群</a:t>
            </a:r>
          </a:p>
        </p:txBody>
      </p:sp>
      <p:sp>
        <p:nvSpPr>
          <p:cNvPr id="144396" name="矩形 11"/>
          <p:cNvSpPr>
            <a:spLocks noChangeArrowheads="1"/>
          </p:cNvSpPr>
          <p:nvPr/>
        </p:nvSpPr>
        <p:spPr bwMode="auto">
          <a:xfrm>
            <a:off x="1445796" y="240458"/>
            <a:ext cx="6690144" cy="628650"/>
          </a:xfrm>
          <a:prstGeom prst="rect">
            <a:avLst/>
          </a:prstGeom>
          <a:solidFill>
            <a:srgbClr val="C00000"/>
          </a:solidFill>
          <a:ln w="25400" algn="ctr">
            <a:solidFill>
              <a:srgbClr val="00B0F0"/>
            </a:solidFill>
            <a:round/>
            <a:headEnd/>
            <a:tailEnd/>
          </a:ln>
        </p:spPr>
        <p:txBody>
          <a:bodyPr lIns="68580" tIns="34290" rIns="68580" bIns="34290" anchor="ctr"/>
          <a:lstStyle>
            <a:lvl1pPr marL="165100" indent="-16510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just" eaLnBrk="1" hangingPunct="1">
              <a:spcBef>
                <a:spcPct val="0"/>
              </a:spcBef>
              <a:buFontTx/>
              <a:buNone/>
            </a:pPr>
            <a:r>
              <a:rPr lang="zh-TW" altLang="en-US" sz="3600" b="1" dirty="0" smtClean="0">
                <a:solidFill>
                  <a:schemeClr val="bg1"/>
                </a:solidFill>
                <a:latin typeface="+mn-ea"/>
                <a:ea typeface="+mn-ea"/>
              </a:rPr>
              <a:t>十</a:t>
            </a:r>
            <a:r>
              <a:rPr lang="zh-TW" altLang="en-US" sz="3600" b="1" dirty="0" smtClean="0">
                <a:solidFill>
                  <a:schemeClr val="bg1"/>
                </a:solidFill>
                <a:latin typeface="新細明體"/>
                <a:ea typeface="新細明體"/>
              </a:rPr>
              <a:t>、</a:t>
            </a:r>
            <a:r>
              <a:rPr lang="zh-TW" altLang="en-US" sz="3600" b="1" dirty="0" smtClean="0">
                <a:solidFill>
                  <a:schemeClr val="bg1"/>
                </a:solidFill>
                <a:latin typeface="+mn-ea"/>
                <a:ea typeface="+mn-ea"/>
              </a:rPr>
              <a:t>認識</a:t>
            </a:r>
            <a:r>
              <a:rPr lang="zh-TW" altLang="en-US" sz="3600" b="1" dirty="0">
                <a:solidFill>
                  <a:schemeClr val="bg1"/>
                </a:solidFill>
                <a:latin typeface="+mn-ea"/>
                <a:ea typeface="+mn-ea"/>
              </a:rPr>
              <a:t>職業及五專學校</a:t>
            </a:r>
            <a:r>
              <a:rPr lang="en-US" altLang="zh-TW" sz="3600" b="1" dirty="0">
                <a:solidFill>
                  <a:schemeClr val="bg1"/>
                </a:solidFill>
                <a:latin typeface="+mn-ea"/>
                <a:ea typeface="+mn-ea"/>
              </a:rPr>
              <a:t>16</a:t>
            </a:r>
            <a:r>
              <a:rPr lang="zh-TW" altLang="en-US" sz="3600" b="1" dirty="0">
                <a:solidFill>
                  <a:schemeClr val="bg1"/>
                </a:solidFill>
                <a:latin typeface="+mn-ea"/>
                <a:ea typeface="+mn-ea"/>
              </a:rPr>
              <a:t>群</a:t>
            </a:r>
            <a:r>
              <a:rPr lang="zh-TW" altLang="en-US" sz="3600" b="1" dirty="0" smtClean="0">
                <a:solidFill>
                  <a:schemeClr val="bg1"/>
                </a:solidFill>
                <a:latin typeface="+mn-ea"/>
                <a:ea typeface="+mn-ea"/>
              </a:rPr>
              <a:t>別</a:t>
            </a:r>
            <a:endParaRPr lang="zh-TW" altLang="zh-TW" sz="3600" b="1" dirty="0">
              <a:solidFill>
                <a:schemeClr val="bg1"/>
              </a:solidFill>
              <a:latin typeface="+mn-ea"/>
              <a:ea typeface="+mn-ea"/>
            </a:endParaRPr>
          </a:p>
        </p:txBody>
      </p:sp>
      <p:grpSp>
        <p:nvGrpSpPr>
          <p:cNvPr id="144397" name="群組 1"/>
          <p:cNvGrpSpPr>
            <a:grpSpLocks/>
          </p:cNvGrpSpPr>
          <p:nvPr/>
        </p:nvGrpSpPr>
        <p:grpSpPr bwMode="auto">
          <a:xfrm>
            <a:off x="1266829" y="1995488"/>
            <a:ext cx="6342062" cy="2416970"/>
            <a:chOff x="1267252" y="2659874"/>
            <a:chExt cx="6340332" cy="3222741"/>
          </a:xfrm>
        </p:grpSpPr>
        <p:sp>
          <p:nvSpPr>
            <p:cNvPr id="144410" name="AutoShape 6"/>
            <p:cNvSpPr>
              <a:spLocks noChangeArrowheads="1"/>
            </p:cNvSpPr>
            <p:nvPr/>
          </p:nvSpPr>
          <p:spPr bwMode="gray">
            <a:xfrm rot="-9207706">
              <a:off x="1961777" y="3649636"/>
              <a:ext cx="1332307" cy="232585"/>
            </a:xfrm>
            <a:prstGeom prst="rightArrow">
              <a:avLst>
                <a:gd name="adj1" fmla="val 35167"/>
                <a:gd name="adj2" fmla="val 111012"/>
              </a:avLst>
            </a:prstGeom>
            <a:solidFill>
              <a:srgbClr val="FFFF00"/>
            </a:solidFill>
            <a:ln w="9525">
              <a:solidFill>
                <a:srgbClr val="FFC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endParaRPr lang="zh-TW" altLang="en-US">
                <a:solidFill>
                  <a:srgbClr val="000000"/>
                </a:solidFill>
                <a:latin typeface="Arial" panose="020B0604020202020204" pitchFamily="34" charset="0"/>
              </a:endParaRPr>
            </a:p>
          </p:txBody>
        </p:sp>
        <p:grpSp>
          <p:nvGrpSpPr>
            <p:cNvPr id="144411" name="Group 28"/>
            <p:cNvGrpSpPr>
              <a:grpSpLocks/>
            </p:cNvGrpSpPr>
            <p:nvPr/>
          </p:nvGrpSpPr>
          <p:grpSpPr bwMode="auto">
            <a:xfrm>
              <a:off x="3574119" y="3427754"/>
              <a:ext cx="1416232" cy="1688112"/>
              <a:chOff x="4166" y="1703"/>
              <a:chExt cx="1278" cy="1255"/>
            </a:xfrm>
          </p:grpSpPr>
          <p:sp>
            <p:nvSpPr>
              <p:cNvPr id="144427" name="Oval 29"/>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endParaRPr lang="zh-TW" altLang="en-US">
                  <a:solidFill>
                    <a:srgbClr val="000000"/>
                  </a:solidFill>
                  <a:latin typeface="Arial" panose="020B0604020202020204" pitchFamily="34" charset="0"/>
                </a:endParaRPr>
              </a:p>
            </p:txBody>
          </p:sp>
          <p:sp>
            <p:nvSpPr>
              <p:cNvPr id="144428" name="Oval 30"/>
              <p:cNvSpPr>
                <a:spLocks noChangeArrowheads="1"/>
              </p:cNvSpPr>
              <p:nvPr/>
            </p:nvSpPr>
            <p:spPr bwMode="gray">
              <a:xfrm>
                <a:off x="4222" y="1703"/>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endParaRPr lang="zh-TW" altLang="en-US">
                  <a:solidFill>
                    <a:srgbClr val="000000"/>
                  </a:solidFill>
                  <a:latin typeface="Arial" panose="020B0604020202020204" pitchFamily="34" charset="0"/>
                </a:endParaRPr>
              </a:p>
            </p:txBody>
          </p:sp>
          <p:sp>
            <p:nvSpPr>
              <p:cNvPr id="144429" name="Oval 31"/>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endParaRPr lang="zh-TW" altLang="en-US">
                  <a:solidFill>
                    <a:srgbClr val="000000"/>
                  </a:solidFill>
                  <a:latin typeface="Arial" panose="020B0604020202020204" pitchFamily="34" charset="0"/>
                </a:endParaRPr>
              </a:p>
            </p:txBody>
          </p:sp>
        </p:grpSp>
        <p:sp>
          <p:nvSpPr>
            <p:cNvPr id="144412" name="Text Box 33"/>
            <p:cNvSpPr txBox="1">
              <a:spLocks noChangeArrowheads="1"/>
            </p:cNvSpPr>
            <p:nvPr/>
          </p:nvSpPr>
          <p:spPr bwMode="gray">
            <a:xfrm>
              <a:off x="3635918" y="3500264"/>
              <a:ext cx="1223926" cy="1415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a:spcBef>
                  <a:spcPct val="0"/>
                </a:spcBef>
                <a:buFontTx/>
                <a:buNone/>
              </a:pPr>
              <a:r>
                <a:rPr lang="zh-TW" altLang="en-US" sz="2100" b="1">
                  <a:solidFill>
                    <a:srgbClr val="000000"/>
                  </a:solidFill>
                  <a:latin typeface="標楷體" panose="03000509000000000000" pitchFamily="65" charset="-120"/>
                  <a:ea typeface="標楷體" panose="03000509000000000000" pitchFamily="65" charset="-120"/>
                </a:rPr>
                <a:t>試探</a:t>
              </a:r>
              <a:endParaRPr lang="en-US" altLang="zh-TW" sz="2100" b="1">
                <a:solidFill>
                  <a:srgbClr val="000000"/>
                </a:solidFill>
                <a:latin typeface="標楷體" panose="03000509000000000000" pitchFamily="65" charset="-120"/>
                <a:ea typeface="標楷體" panose="03000509000000000000" pitchFamily="65" charset="-120"/>
              </a:endParaRPr>
            </a:p>
            <a:p>
              <a:pPr algn="ctr">
                <a:spcBef>
                  <a:spcPct val="0"/>
                </a:spcBef>
                <a:buFontTx/>
                <a:buNone/>
              </a:pPr>
              <a:r>
                <a:rPr lang="zh-TW" altLang="en-US" sz="2100" b="1">
                  <a:solidFill>
                    <a:srgbClr val="000000"/>
                  </a:solidFill>
                  <a:latin typeface="標楷體" panose="03000509000000000000" pitchFamily="65" charset="-120"/>
                  <a:ea typeface="標楷體" panose="03000509000000000000" pitchFamily="65" charset="-120"/>
                </a:rPr>
                <a:t>學程</a:t>
              </a:r>
              <a:endParaRPr lang="en-US" altLang="zh-TW" sz="2100" b="1">
                <a:solidFill>
                  <a:srgbClr val="000000"/>
                </a:solidFill>
                <a:latin typeface="標楷體" panose="03000509000000000000" pitchFamily="65" charset="-120"/>
                <a:ea typeface="標楷體" panose="03000509000000000000" pitchFamily="65" charset="-120"/>
              </a:endParaRPr>
            </a:p>
            <a:p>
              <a:pPr algn="ctr">
                <a:spcBef>
                  <a:spcPct val="0"/>
                </a:spcBef>
                <a:buFontTx/>
                <a:buNone/>
              </a:pPr>
              <a:r>
                <a:rPr lang="zh-TW" altLang="en-US" sz="2100" b="1">
                  <a:solidFill>
                    <a:srgbClr val="000000"/>
                  </a:solidFill>
                  <a:latin typeface="標楷體" panose="03000509000000000000" pitchFamily="65" charset="-120"/>
                  <a:ea typeface="標楷體" panose="03000509000000000000" pitchFamily="65" charset="-120"/>
                </a:rPr>
                <a:t>群科</a:t>
              </a:r>
              <a:endParaRPr lang="en-US" altLang="zh-TW" sz="2100" b="1">
                <a:solidFill>
                  <a:srgbClr val="000000"/>
                </a:solidFill>
                <a:latin typeface="標楷體" panose="03000509000000000000" pitchFamily="65" charset="-120"/>
                <a:ea typeface="標楷體" panose="03000509000000000000" pitchFamily="65" charset="-120"/>
              </a:endParaRPr>
            </a:p>
          </p:txBody>
        </p:sp>
        <p:sp>
          <p:nvSpPr>
            <p:cNvPr id="67" name="AutoShape 6"/>
            <p:cNvSpPr>
              <a:spLocks noChangeArrowheads="1"/>
            </p:cNvSpPr>
            <p:nvPr/>
          </p:nvSpPr>
          <p:spPr bwMode="gray">
            <a:xfrm rot="11131995">
              <a:off x="1398979" y="4042637"/>
              <a:ext cx="1739425" cy="261946"/>
            </a:xfrm>
            <a:prstGeom prst="rightArrow">
              <a:avLst>
                <a:gd name="adj1" fmla="val 35167"/>
                <a:gd name="adj2" fmla="val 111029"/>
              </a:avLst>
            </a:prstGeom>
            <a:solidFill>
              <a:srgbClr val="FFFF00"/>
            </a:solidFill>
            <a:ln>
              <a:solidFill>
                <a:srgbClr val="FFC000"/>
              </a:solidFill>
            </a:ln>
            <a:effectLst/>
            <a:extLst/>
          </p:spPr>
          <p:txBody>
            <a:bodyPr wrap="none" anchor="ctr"/>
            <a:lstStyle/>
            <a:p>
              <a:pPr eaLnBrk="1" hangingPunct="1">
                <a:defRPr/>
              </a:pPr>
              <a:endParaRPr lang="zh-TW" altLang="en-US">
                <a:solidFill>
                  <a:srgbClr val="000000"/>
                </a:solidFill>
                <a:latin typeface="Arial" charset="0"/>
                <a:ea typeface="+mn-ea"/>
              </a:endParaRPr>
            </a:p>
          </p:txBody>
        </p:sp>
        <p:sp>
          <p:nvSpPr>
            <p:cNvPr id="68" name="AutoShape 6"/>
            <p:cNvSpPr>
              <a:spLocks noChangeArrowheads="1"/>
            </p:cNvSpPr>
            <p:nvPr/>
          </p:nvSpPr>
          <p:spPr bwMode="gray">
            <a:xfrm rot="9949800">
              <a:off x="1267252" y="4542717"/>
              <a:ext cx="1963202" cy="306399"/>
            </a:xfrm>
            <a:prstGeom prst="rightArrow">
              <a:avLst>
                <a:gd name="adj1" fmla="val 35167"/>
                <a:gd name="adj2" fmla="val 111029"/>
              </a:avLst>
            </a:prstGeom>
            <a:solidFill>
              <a:srgbClr val="FFFF00"/>
            </a:solidFill>
            <a:ln>
              <a:solidFill>
                <a:srgbClr val="FFC000"/>
              </a:solidFill>
            </a:ln>
            <a:effectLst/>
            <a:extLst/>
          </p:spPr>
          <p:txBody>
            <a:bodyPr wrap="none" anchor="ctr"/>
            <a:lstStyle/>
            <a:p>
              <a:pPr eaLnBrk="1" hangingPunct="1">
                <a:defRPr/>
              </a:pPr>
              <a:endParaRPr lang="zh-TW" altLang="en-US">
                <a:solidFill>
                  <a:srgbClr val="000000"/>
                </a:solidFill>
                <a:latin typeface="Arial" charset="0"/>
                <a:ea typeface="+mn-ea"/>
              </a:endParaRPr>
            </a:p>
          </p:txBody>
        </p:sp>
        <p:sp>
          <p:nvSpPr>
            <p:cNvPr id="69" name="AutoShape 6"/>
            <p:cNvSpPr>
              <a:spLocks noChangeArrowheads="1"/>
            </p:cNvSpPr>
            <p:nvPr/>
          </p:nvSpPr>
          <p:spPr bwMode="gray">
            <a:xfrm rot="8936425">
              <a:off x="1862403" y="5057086"/>
              <a:ext cx="1556912" cy="228608"/>
            </a:xfrm>
            <a:prstGeom prst="rightArrow">
              <a:avLst>
                <a:gd name="adj1" fmla="val 35167"/>
                <a:gd name="adj2" fmla="val 111029"/>
              </a:avLst>
            </a:prstGeom>
            <a:solidFill>
              <a:srgbClr val="FFFF00"/>
            </a:solidFill>
            <a:ln>
              <a:solidFill>
                <a:srgbClr val="FFC000"/>
              </a:solidFill>
            </a:ln>
            <a:effectLst/>
            <a:extLst/>
          </p:spPr>
          <p:txBody>
            <a:bodyPr wrap="none" anchor="ctr"/>
            <a:lstStyle/>
            <a:p>
              <a:pPr eaLnBrk="1" hangingPunct="1">
                <a:defRPr/>
              </a:pPr>
              <a:endParaRPr lang="zh-TW" altLang="en-US">
                <a:solidFill>
                  <a:srgbClr val="000000"/>
                </a:solidFill>
                <a:latin typeface="Arial" charset="0"/>
                <a:ea typeface="+mn-ea"/>
              </a:endParaRPr>
            </a:p>
          </p:txBody>
        </p:sp>
        <p:sp>
          <p:nvSpPr>
            <p:cNvPr id="70" name="AutoShape 6"/>
            <p:cNvSpPr>
              <a:spLocks noChangeArrowheads="1"/>
            </p:cNvSpPr>
            <p:nvPr/>
          </p:nvSpPr>
          <p:spPr bwMode="gray">
            <a:xfrm rot="7382279">
              <a:off x="2746261" y="5295264"/>
              <a:ext cx="885857" cy="288846"/>
            </a:xfrm>
            <a:prstGeom prst="rightArrow">
              <a:avLst>
                <a:gd name="adj1" fmla="val 35167"/>
                <a:gd name="adj2" fmla="val 111029"/>
              </a:avLst>
            </a:prstGeom>
            <a:solidFill>
              <a:srgbClr val="FFFF00"/>
            </a:solidFill>
            <a:ln>
              <a:solidFill>
                <a:srgbClr val="FFC000"/>
              </a:solidFill>
            </a:ln>
            <a:effectLst/>
            <a:extLst/>
          </p:spPr>
          <p:txBody>
            <a:bodyPr wrap="none" anchor="ctr"/>
            <a:lstStyle/>
            <a:p>
              <a:pPr eaLnBrk="1" hangingPunct="1">
                <a:defRPr/>
              </a:pPr>
              <a:endParaRPr lang="zh-TW" altLang="en-US">
                <a:solidFill>
                  <a:srgbClr val="000000"/>
                </a:solidFill>
                <a:latin typeface="Arial" charset="0"/>
                <a:ea typeface="+mn-ea"/>
              </a:endParaRPr>
            </a:p>
          </p:txBody>
        </p:sp>
        <p:sp>
          <p:nvSpPr>
            <p:cNvPr id="71" name="AutoShape 6"/>
            <p:cNvSpPr>
              <a:spLocks noChangeArrowheads="1"/>
            </p:cNvSpPr>
            <p:nvPr/>
          </p:nvSpPr>
          <p:spPr bwMode="gray">
            <a:xfrm rot="6056444">
              <a:off x="3757278" y="5436562"/>
              <a:ext cx="535006" cy="325348"/>
            </a:xfrm>
            <a:prstGeom prst="rightArrow">
              <a:avLst>
                <a:gd name="adj1" fmla="val 35167"/>
                <a:gd name="adj2" fmla="val 111029"/>
              </a:avLst>
            </a:prstGeom>
            <a:solidFill>
              <a:srgbClr val="FFFF00"/>
            </a:solidFill>
            <a:ln>
              <a:solidFill>
                <a:srgbClr val="FFC000"/>
              </a:solidFill>
            </a:ln>
            <a:effectLst/>
            <a:extLst/>
          </p:spPr>
          <p:txBody>
            <a:bodyPr wrap="none" anchor="ctr"/>
            <a:lstStyle/>
            <a:p>
              <a:pPr eaLnBrk="1" hangingPunct="1">
                <a:defRPr/>
              </a:pPr>
              <a:endParaRPr lang="zh-TW" altLang="en-US">
                <a:solidFill>
                  <a:srgbClr val="000000"/>
                </a:solidFill>
                <a:latin typeface="Arial" charset="0"/>
                <a:ea typeface="+mn-ea"/>
              </a:endParaRPr>
            </a:p>
          </p:txBody>
        </p:sp>
        <p:sp>
          <p:nvSpPr>
            <p:cNvPr id="72" name="AutoShape 6"/>
            <p:cNvSpPr>
              <a:spLocks noChangeArrowheads="1"/>
            </p:cNvSpPr>
            <p:nvPr/>
          </p:nvSpPr>
          <p:spPr bwMode="gray">
            <a:xfrm rot="3102181">
              <a:off x="4715875" y="5334956"/>
              <a:ext cx="473092" cy="307891"/>
            </a:xfrm>
            <a:prstGeom prst="rightArrow">
              <a:avLst>
                <a:gd name="adj1" fmla="val 35167"/>
                <a:gd name="adj2" fmla="val 111029"/>
              </a:avLst>
            </a:prstGeom>
            <a:solidFill>
              <a:srgbClr val="FFFF00"/>
            </a:solidFill>
            <a:ln>
              <a:solidFill>
                <a:srgbClr val="FFC000"/>
              </a:solidFill>
            </a:ln>
            <a:effectLst/>
            <a:extLst/>
          </p:spPr>
          <p:txBody>
            <a:bodyPr wrap="none" anchor="ctr"/>
            <a:lstStyle/>
            <a:p>
              <a:pPr eaLnBrk="1" hangingPunct="1">
                <a:defRPr/>
              </a:pPr>
              <a:endParaRPr lang="zh-TW" altLang="en-US">
                <a:solidFill>
                  <a:srgbClr val="000000"/>
                </a:solidFill>
                <a:latin typeface="Arial" charset="0"/>
                <a:ea typeface="+mn-ea"/>
              </a:endParaRPr>
            </a:p>
          </p:txBody>
        </p:sp>
        <p:sp>
          <p:nvSpPr>
            <p:cNvPr id="73" name="AutoShape 6"/>
            <p:cNvSpPr>
              <a:spLocks noChangeArrowheads="1"/>
            </p:cNvSpPr>
            <p:nvPr/>
          </p:nvSpPr>
          <p:spPr bwMode="gray">
            <a:xfrm rot="2067505">
              <a:off x="5042884" y="4984058"/>
              <a:ext cx="1210931" cy="334975"/>
            </a:xfrm>
            <a:prstGeom prst="rightArrow">
              <a:avLst>
                <a:gd name="adj1" fmla="val 35167"/>
                <a:gd name="adj2" fmla="val 111029"/>
              </a:avLst>
            </a:prstGeom>
            <a:solidFill>
              <a:srgbClr val="FFFF00"/>
            </a:solidFill>
            <a:ln>
              <a:solidFill>
                <a:srgbClr val="FFC000"/>
              </a:solidFill>
            </a:ln>
            <a:effectLst/>
            <a:extLst/>
          </p:spPr>
          <p:txBody>
            <a:bodyPr wrap="none" anchor="ctr"/>
            <a:lstStyle/>
            <a:p>
              <a:pPr eaLnBrk="1" hangingPunct="1">
                <a:defRPr/>
              </a:pPr>
              <a:endParaRPr lang="zh-TW" altLang="en-US">
                <a:solidFill>
                  <a:srgbClr val="000000"/>
                </a:solidFill>
                <a:latin typeface="Arial" charset="0"/>
                <a:ea typeface="+mn-ea"/>
              </a:endParaRPr>
            </a:p>
          </p:txBody>
        </p:sp>
        <p:sp>
          <p:nvSpPr>
            <p:cNvPr id="74" name="AutoShape 6"/>
            <p:cNvSpPr>
              <a:spLocks noChangeArrowheads="1"/>
            </p:cNvSpPr>
            <p:nvPr/>
          </p:nvSpPr>
          <p:spPr bwMode="gray">
            <a:xfrm rot="1287866">
              <a:off x="5212700" y="4758625"/>
              <a:ext cx="2102864" cy="360376"/>
            </a:xfrm>
            <a:prstGeom prst="rightArrow">
              <a:avLst>
                <a:gd name="adj1" fmla="val 35167"/>
                <a:gd name="adj2" fmla="val 87140"/>
              </a:avLst>
            </a:prstGeom>
            <a:solidFill>
              <a:srgbClr val="FFFF00"/>
            </a:solidFill>
            <a:ln>
              <a:solidFill>
                <a:srgbClr val="FFC000"/>
              </a:solidFill>
            </a:ln>
            <a:effectLst/>
            <a:extLst/>
          </p:spPr>
          <p:txBody>
            <a:bodyPr wrap="none" anchor="ctr"/>
            <a:lstStyle/>
            <a:p>
              <a:pPr eaLnBrk="1" hangingPunct="1">
                <a:defRPr/>
              </a:pPr>
              <a:endParaRPr lang="zh-TW" altLang="en-US">
                <a:solidFill>
                  <a:srgbClr val="000000"/>
                </a:solidFill>
                <a:latin typeface="Arial" charset="0"/>
                <a:ea typeface="+mn-ea"/>
              </a:endParaRPr>
            </a:p>
          </p:txBody>
        </p:sp>
        <p:sp>
          <p:nvSpPr>
            <p:cNvPr id="75" name="AutoShape 6"/>
            <p:cNvSpPr>
              <a:spLocks noChangeArrowheads="1"/>
            </p:cNvSpPr>
            <p:nvPr/>
          </p:nvSpPr>
          <p:spPr bwMode="gray">
            <a:xfrm>
              <a:off x="5292053" y="4220444"/>
              <a:ext cx="2315531" cy="327037"/>
            </a:xfrm>
            <a:prstGeom prst="rightArrow">
              <a:avLst>
                <a:gd name="adj1" fmla="val 35167"/>
                <a:gd name="adj2" fmla="val 111029"/>
              </a:avLst>
            </a:prstGeom>
            <a:solidFill>
              <a:srgbClr val="FFFF00"/>
            </a:solidFill>
            <a:ln>
              <a:solidFill>
                <a:srgbClr val="FFC000"/>
              </a:solidFill>
            </a:ln>
            <a:effectLst/>
            <a:extLst/>
          </p:spPr>
          <p:txBody>
            <a:bodyPr wrap="none" anchor="ctr"/>
            <a:lstStyle/>
            <a:p>
              <a:pPr eaLnBrk="1" hangingPunct="1">
                <a:defRPr/>
              </a:pPr>
              <a:endParaRPr lang="zh-TW" altLang="en-US">
                <a:solidFill>
                  <a:srgbClr val="000000"/>
                </a:solidFill>
                <a:latin typeface="Arial" charset="0"/>
                <a:ea typeface="+mn-ea"/>
              </a:endParaRPr>
            </a:p>
          </p:txBody>
        </p:sp>
        <p:sp>
          <p:nvSpPr>
            <p:cNvPr id="76" name="AutoShape 6"/>
            <p:cNvSpPr>
              <a:spLocks noChangeArrowheads="1"/>
            </p:cNvSpPr>
            <p:nvPr/>
          </p:nvSpPr>
          <p:spPr bwMode="gray">
            <a:xfrm rot="20690828">
              <a:off x="5236506" y="3704487"/>
              <a:ext cx="2148888" cy="312749"/>
            </a:xfrm>
            <a:prstGeom prst="rightArrow">
              <a:avLst>
                <a:gd name="adj1" fmla="val 35167"/>
                <a:gd name="adj2" fmla="val 111029"/>
              </a:avLst>
            </a:prstGeom>
            <a:solidFill>
              <a:srgbClr val="FFFF00"/>
            </a:solidFill>
            <a:ln>
              <a:solidFill>
                <a:srgbClr val="FFC000"/>
              </a:solidFill>
            </a:ln>
            <a:effectLst/>
            <a:extLst/>
          </p:spPr>
          <p:txBody>
            <a:bodyPr wrap="none" anchor="ctr"/>
            <a:lstStyle/>
            <a:p>
              <a:pPr eaLnBrk="1" hangingPunct="1">
                <a:defRPr/>
              </a:pPr>
              <a:endParaRPr lang="zh-TW" altLang="en-US">
                <a:solidFill>
                  <a:srgbClr val="000000"/>
                </a:solidFill>
                <a:latin typeface="Arial" charset="0"/>
                <a:ea typeface="+mn-ea"/>
              </a:endParaRPr>
            </a:p>
          </p:txBody>
        </p:sp>
        <p:sp>
          <p:nvSpPr>
            <p:cNvPr id="77" name="AutoShape 6"/>
            <p:cNvSpPr>
              <a:spLocks noChangeArrowheads="1"/>
            </p:cNvSpPr>
            <p:nvPr/>
          </p:nvSpPr>
          <p:spPr bwMode="gray">
            <a:xfrm rot="18890154">
              <a:off x="4960994" y="3022678"/>
              <a:ext cx="1011273" cy="301543"/>
            </a:xfrm>
            <a:prstGeom prst="rightArrow">
              <a:avLst>
                <a:gd name="adj1" fmla="val 35167"/>
                <a:gd name="adj2" fmla="val 111029"/>
              </a:avLst>
            </a:prstGeom>
            <a:solidFill>
              <a:srgbClr val="FFFF00"/>
            </a:solidFill>
            <a:ln>
              <a:solidFill>
                <a:srgbClr val="FFC000"/>
              </a:solidFill>
            </a:ln>
            <a:effectLst/>
            <a:extLst/>
          </p:spPr>
          <p:txBody>
            <a:bodyPr wrap="none" anchor="ctr"/>
            <a:lstStyle/>
            <a:p>
              <a:pPr eaLnBrk="1" hangingPunct="1">
                <a:defRPr/>
              </a:pPr>
              <a:endParaRPr lang="zh-TW" altLang="en-US">
                <a:solidFill>
                  <a:srgbClr val="000000"/>
                </a:solidFill>
                <a:latin typeface="Arial" charset="0"/>
                <a:ea typeface="+mn-ea"/>
              </a:endParaRPr>
            </a:p>
          </p:txBody>
        </p:sp>
        <p:sp>
          <p:nvSpPr>
            <p:cNvPr id="78" name="AutoShape 6"/>
            <p:cNvSpPr>
              <a:spLocks noChangeArrowheads="1"/>
            </p:cNvSpPr>
            <p:nvPr/>
          </p:nvSpPr>
          <p:spPr bwMode="gray">
            <a:xfrm rot="17905044">
              <a:off x="4653166" y="2787726"/>
              <a:ext cx="598509" cy="342806"/>
            </a:xfrm>
            <a:prstGeom prst="rightArrow">
              <a:avLst>
                <a:gd name="adj1" fmla="val 35167"/>
                <a:gd name="adj2" fmla="val 111029"/>
              </a:avLst>
            </a:prstGeom>
            <a:solidFill>
              <a:srgbClr val="FFFF00"/>
            </a:solidFill>
            <a:ln>
              <a:solidFill>
                <a:srgbClr val="FFC000"/>
              </a:solidFill>
            </a:ln>
            <a:effectLst/>
            <a:extLst/>
          </p:spPr>
          <p:txBody>
            <a:bodyPr wrap="none" anchor="ctr"/>
            <a:lstStyle/>
            <a:p>
              <a:pPr eaLnBrk="1" hangingPunct="1">
                <a:defRPr/>
              </a:pPr>
              <a:endParaRPr lang="zh-TW" altLang="en-US">
                <a:solidFill>
                  <a:srgbClr val="000000"/>
                </a:solidFill>
                <a:latin typeface="Arial" charset="0"/>
                <a:ea typeface="+mn-ea"/>
              </a:endParaRPr>
            </a:p>
          </p:txBody>
        </p:sp>
        <p:sp>
          <p:nvSpPr>
            <p:cNvPr id="79" name="AutoShape 6"/>
            <p:cNvSpPr>
              <a:spLocks noChangeArrowheads="1"/>
            </p:cNvSpPr>
            <p:nvPr/>
          </p:nvSpPr>
          <p:spPr bwMode="gray">
            <a:xfrm rot="15267613">
              <a:off x="3812820" y="2767888"/>
              <a:ext cx="563583" cy="385658"/>
            </a:xfrm>
            <a:prstGeom prst="rightArrow">
              <a:avLst>
                <a:gd name="adj1" fmla="val 35167"/>
                <a:gd name="adj2" fmla="val 111029"/>
              </a:avLst>
            </a:prstGeom>
            <a:solidFill>
              <a:srgbClr val="FFFF00"/>
            </a:solidFill>
            <a:ln>
              <a:solidFill>
                <a:srgbClr val="FFC000"/>
              </a:solidFill>
            </a:ln>
            <a:effectLst/>
            <a:extLst/>
          </p:spPr>
          <p:txBody>
            <a:bodyPr wrap="none" anchor="ctr"/>
            <a:lstStyle/>
            <a:p>
              <a:pPr eaLnBrk="1" hangingPunct="1">
                <a:defRPr/>
              </a:pPr>
              <a:endParaRPr lang="zh-TW" altLang="en-US">
                <a:solidFill>
                  <a:srgbClr val="000000"/>
                </a:solidFill>
                <a:latin typeface="Arial" charset="0"/>
                <a:ea typeface="+mn-ea"/>
              </a:endParaRPr>
            </a:p>
          </p:txBody>
        </p:sp>
        <p:sp>
          <p:nvSpPr>
            <p:cNvPr id="80" name="AutoShape 6"/>
            <p:cNvSpPr>
              <a:spLocks noChangeArrowheads="1"/>
            </p:cNvSpPr>
            <p:nvPr/>
          </p:nvSpPr>
          <p:spPr bwMode="gray">
            <a:xfrm rot="13739794">
              <a:off x="2828009" y="3032207"/>
              <a:ext cx="804891" cy="323762"/>
            </a:xfrm>
            <a:prstGeom prst="rightArrow">
              <a:avLst>
                <a:gd name="adj1" fmla="val 35167"/>
                <a:gd name="adj2" fmla="val 111029"/>
              </a:avLst>
            </a:prstGeom>
            <a:solidFill>
              <a:srgbClr val="FFFF00"/>
            </a:solidFill>
            <a:ln>
              <a:solidFill>
                <a:srgbClr val="FFC000"/>
              </a:solidFill>
            </a:ln>
            <a:effectLst/>
            <a:extLst/>
          </p:spPr>
          <p:txBody>
            <a:bodyPr wrap="none" anchor="ctr"/>
            <a:lstStyle/>
            <a:p>
              <a:pPr eaLnBrk="1" hangingPunct="1">
                <a:defRPr/>
              </a:pPr>
              <a:endParaRPr lang="zh-TW" altLang="en-US">
                <a:solidFill>
                  <a:srgbClr val="000000"/>
                </a:solidFill>
                <a:latin typeface="Arial" charset="0"/>
                <a:ea typeface="+mn-ea"/>
              </a:endParaRPr>
            </a:p>
          </p:txBody>
        </p:sp>
      </p:grpSp>
      <p:sp>
        <p:nvSpPr>
          <p:cNvPr id="40" name="Oval 9"/>
          <p:cNvSpPr>
            <a:spLocks noChangeArrowheads="1"/>
          </p:cNvSpPr>
          <p:nvPr/>
        </p:nvSpPr>
        <p:spPr bwMode="gray">
          <a:xfrm>
            <a:off x="4356102" y="1221583"/>
            <a:ext cx="1079500" cy="827485"/>
          </a:xfrm>
          <a:prstGeom prst="ellipse">
            <a:avLst/>
          </a:prstGeom>
          <a:gradFill rotWithShape="0">
            <a:gsLst>
              <a:gs pos="0">
                <a:schemeClr val="bg1"/>
              </a:gs>
              <a:gs pos="100000">
                <a:srgbClr val="7030A0"/>
              </a:gs>
            </a:gsLst>
            <a:path path="shape">
              <a:fillToRect l="50000" t="50000" r="50000" b="50000"/>
            </a:path>
          </a:gradFill>
          <a:ln>
            <a:noFill/>
          </a:ln>
          <a:effectLst>
            <a:prstShdw prst="shdw12" dist="76200" dir="10800000">
              <a:srgbClr val="001D3A">
                <a:alpha val="50000"/>
              </a:srgbClr>
            </a:prstShdw>
          </a:effectLst>
          <a:extLst>
            <a:ext uri="{91240B29-F687-4F45-9708-019B960494DF}">
              <a14:hiddenLine xmlns:a14="http://schemas.microsoft.com/office/drawing/2010/main" w="9525">
                <a:solidFill>
                  <a:srgbClr val="000000"/>
                </a:solidFill>
                <a:round/>
                <a:headEnd/>
                <a:tailEnd/>
              </a14:hiddenLine>
            </a:ext>
          </a:extLst>
        </p:spPr>
        <p:txBody>
          <a:bodyPr wrap="none" lIns="68580" tIns="34290" rIns="68580" bIns="3429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1800" b="1">
                <a:latin typeface="標楷體" panose="03000509000000000000" pitchFamily="65" charset="-120"/>
                <a:ea typeface="標楷體" panose="03000509000000000000" pitchFamily="65" charset="-120"/>
              </a:rPr>
              <a:t>電機與</a:t>
            </a:r>
            <a:endParaRPr lang="en-US" altLang="zh-TW" sz="1800" b="1">
              <a:latin typeface="標楷體" panose="03000509000000000000" pitchFamily="65" charset="-120"/>
              <a:ea typeface="標楷體" panose="03000509000000000000" pitchFamily="65" charset="-120"/>
            </a:endParaRPr>
          </a:p>
          <a:p>
            <a:pPr algn="ctr" eaLnBrk="1" hangingPunct="1">
              <a:spcBef>
                <a:spcPct val="0"/>
              </a:spcBef>
              <a:buFontTx/>
              <a:buNone/>
            </a:pPr>
            <a:r>
              <a:rPr lang="zh-TW" altLang="en-US" sz="1800" b="1">
                <a:latin typeface="標楷體" panose="03000509000000000000" pitchFamily="65" charset="-120"/>
                <a:ea typeface="標楷體" panose="03000509000000000000" pitchFamily="65" charset="-120"/>
              </a:rPr>
              <a:t>電子群</a:t>
            </a:r>
          </a:p>
        </p:txBody>
      </p:sp>
      <p:sp>
        <p:nvSpPr>
          <p:cNvPr id="39" name="Oval 9"/>
          <p:cNvSpPr>
            <a:spLocks noChangeArrowheads="1"/>
          </p:cNvSpPr>
          <p:nvPr/>
        </p:nvSpPr>
        <p:spPr bwMode="gray">
          <a:xfrm>
            <a:off x="5508627" y="1275160"/>
            <a:ext cx="1079500" cy="827484"/>
          </a:xfrm>
          <a:prstGeom prst="ellipse">
            <a:avLst/>
          </a:prstGeom>
          <a:gradFill rotWithShape="1">
            <a:gsLst>
              <a:gs pos="0">
                <a:schemeClr val="bg1">
                  <a:lumMod val="95000"/>
                </a:schemeClr>
              </a:gs>
              <a:gs pos="100000">
                <a:srgbClr val="C00000"/>
              </a:gs>
            </a:gsLst>
            <a:path path="shape">
              <a:fillToRect l="50000" t="50000" r="50000" b="50000"/>
            </a:path>
          </a:gradFill>
          <a:ln>
            <a:noFill/>
          </a:ln>
          <a:effectLst>
            <a:prstShdw prst="shdw12" dist="76200" dir="10800000">
              <a:srgbClr val="001D3A">
                <a:alpha val="50000"/>
              </a:srgbClr>
            </a:prstShdw>
          </a:effectLst>
          <a:extLst/>
        </p:spPr>
        <p:txBody>
          <a:bodyPr wrap="none" lIns="68580" tIns="34290" rIns="68580" bIns="3429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defRPr/>
            </a:pPr>
            <a:r>
              <a:rPr lang="zh-TW" altLang="en-US" b="1" dirty="0">
                <a:latin typeface="標楷體" pitchFamily="65" charset="-120"/>
                <a:ea typeface="標楷體" pitchFamily="65" charset="-120"/>
              </a:rPr>
              <a:t>土木與</a:t>
            </a:r>
            <a:endParaRPr lang="en-US" altLang="zh-TW" b="1" dirty="0">
              <a:latin typeface="標楷體" pitchFamily="65" charset="-120"/>
              <a:ea typeface="標楷體" pitchFamily="65" charset="-120"/>
            </a:endParaRPr>
          </a:p>
          <a:p>
            <a:pPr algn="ctr" eaLnBrk="1" hangingPunct="1">
              <a:defRPr/>
            </a:pPr>
            <a:r>
              <a:rPr lang="zh-TW" altLang="en-US" b="1" dirty="0">
                <a:latin typeface="標楷體" pitchFamily="65" charset="-120"/>
                <a:ea typeface="標楷體" pitchFamily="65" charset="-120"/>
              </a:rPr>
              <a:t>建築群</a:t>
            </a:r>
          </a:p>
        </p:txBody>
      </p:sp>
      <p:sp>
        <p:nvSpPr>
          <p:cNvPr id="43" name="Oval 7"/>
          <p:cNvSpPr>
            <a:spLocks noChangeArrowheads="1"/>
          </p:cNvSpPr>
          <p:nvPr/>
        </p:nvSpPr>
        <p:spPr bwMode="gray">
          <a:xfrm>
            <a:off x="6588129" y="1545432"/>
            <a:ext cx="1141413" cy="826294"/>
          </a:xfrm>
          <a:prstGeom prst="ellipse">
            <a:avLst/>
          </a:prstGeom>
          <a:gradFill rotWithShape="1">
            <a:gsLst>
              <a:gs pos="0">
                <a:schemeClr val="bg1"/>
              </a:gs>
              <a:gs pos="100000">
                <a:srgbClr val="3399FF"/>
              </a:gs>
            </a:gsLst>
            <a:path path="shape">
              <a:fillToRect l="50000" t="50000" r="50000" b="50000"/>
            </a:path>
          </a:gradFill>
          <a:ln>
            <a:noFill/>
          </a:ln>
          <a:effectLst>
            <a:prstShdw prst="shdw12" dist="76200" dir="10800000">
              <a:srgbClr val="001D3A">
                <a:alpha val="50000"/>
              </a:srgbClr>
            </a:prstShdw>
          </a:effectLst>
          <a:extLst>
            <a:ext uri="{91240B29-F687-4F45-9708-019B960494DF}">
              <a14:hiddenLine xmlns:a14="http://schemas.microsoft.com/office/drawing/2010/main" w="9525">
                <a:solidFill>
                  <a:srgbClr val="000000"/>
                </a:solidFill>
                <a:round/>
                <a:headEnd/>
                <a:tailEnd/>
              </a14:hiddenLine>
            </a:ext>
          </a:extLst>
        </p:spPr>
        <p:txBody>
          <a:bodyPr wrap="none" lIns="68580" tIns="34290" rIns="68580" bIns="3429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1800" b="1">
                <a:latin typeface="標楷體" panose="03000509000000000000" pitchFamily="65" charset="-120"/>
                <a:ea typeface="標楷體" panose="03000509000000000000" pitchFamily="65" charset="-120"/>
              </a:rPr>
              <a:t>化工群</a:t>
            </a:r>
          </a:p>
        </p:txBody>
      </p:sp>
      <p:sp>
        <p:nvSpPr>
          <p:cNvPr id="53" name="Oval 9"/>
          <p:cNvSpPr>
            <a:spLocks noChangeArrowheads="1"/>
          </p:cNvSpPr>
          <p:nvPr/>
        </p:nvSpPr>
        <p:spPr bwMode="gray">
          <a:xfrm>
            <a:off x="7596190" y="2085978"/>
            <a:ext cx="1079500" cy="827485"/>
          </a:xfrm>
          <a:prstGeom prst="ellipse">
            <a:avLst/>
          </a:prstGeom>
          <a:gradFill rotWithShape="1">
            <a:gsLst>
              <a:gs pos="0">
                <a:schemeClr val="bg1">
                  <a:lumMod val="95000"/>
                </a:schemeClr>
              </a:gs>
              <a:gs pos="100000">
                <a:srgbClr val="00B050"/>
              </a:gs>
            </a:gsLst>
            <a:path path="shape">
              <a:fillToRect l="50000" t="50000" r="50000" b="50000"/>
            </a:path>
          </a:gradFill>
          <a:ln>
            <a:noFill/>
          </a:ln>
          <a:effectLst>
            <a:prstShdw prst="shdw12" dist="76200" dir="10800000">
              <a:srgbClr val="001D3A">
                <a:alpha val="50000"/>
              </a:srgbClr>
            </a:prstShdw>
          </a:effectLst>
          <a:extLst/>
        </p:spPr>
        <p:txBody>
          <a:bodyPr wrap="none" lIns="68580" tIns="34290" rIns="68580" bIns="3429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defRPr/>
            </a:pPr>
            <a:r>
              <a:rPr lang="zh-TW" altLang="en-US" b="1" dirty="0">
                <a:latin typeface="標楷體" pitchFamily="65" charset="-120"/>
                <a:ea typeface="標楷體" pitchFamily="65" charset="-120"/>
              </a:rPr>
              <a:t>商業與</a:t>
            </a:r>
            <a:endParaRPr lang="en-US" altLang="zh-TW" b="1" dirty="0">
              <a:latin typeface="標楷體" pitchFamily="65" charset="-120"/>
              <a:ea typeface="標楷體" pitchFamily="65" charset="-120"/>
            </a:endParaRPr>
          </a:p>
          <a:p>
            <a:pPr algn="ctr" eaLnBrk="1" hangingPunct="1">
              <a:defRPr/>
            </a:pPr>
            <a:r>
              <a:rPr lang="zh-TW" altLang="en-US" b="1" dirty="0">
                <a:latin typeface="標楷體" pitchFamily="65" charset="-120"/>
                <a:ea typeface="標楷體" pitchFamily="65" charset="-120"/>
              </a:rPr>
              <a:t>管理群</a:t>
            </a:r>
          </a:p>
        </p:txBody>
      </p:sp>
      <p:sp>
        <p:nvSpPr>
          <p:cNvPr id="50" name="Oval 9"/>
          <p:cNvSpPr>
            <a:spLocks noChangeArrowheads="1"/>
          </p:cNvSpPr>
          <p:nvPr/>
        </p:nvSpPr>
        <p:spPr bwMode="gray">
          <a:xfrm>
            <a:off x="4775201" y="4245771"/>
            <a:ext cx="1079500" cy="827485"/>
          </a:xfrm>
          <a:prstGeom prst="ellipse">
            <a:avLst/>
          </a:prstGeom>
          <a:gradFill rotWithShape="1">
            <a:gsLst>
              <a:gs pos="0">
                <a:schemeClr val="bg1"/>
              </a:gs>
              <a:gs pos="100000">
                <a:srgbClr val="C00000"/>
              </a:gs>
            </a:gsLst>
            <a:path path="shape">
              <a:fillToRect l="50000" t="50000" r="50000" b="50000"/>
            </a:path>
          </a:gradFill>
          <a:ln>
            <a:noFill/>
          </a:ln>
          <a:effectLst>
            <a:prstShdw prst="shdw12" dist="76200" dir="10800000">
              <a:srgbClr val="001D3A">
                <a:alpha val="50000"/>
              </a:srgbClr>
            </a:prstShdw>
          </a:effectLst>
          <a:extLst>
            <a:ext uri="{91240B29-F687-4F45-9708-019B960494DF}">
              <a14:hiddenLine xmlns:a14="http://schemas.microsoft.com/office/drawing/2010/main" w="9525">
                <a:solidFill>
                  <a:srgbClr val="000000"/>
                </a:solidFill>
                <a:round/>
                <a:headEnd/>
                <a:tailEnd/>
              </a14:hiddenLine>
            </a:ext>
          </a:extLst>
        </p:spPr>
        <p:txBody>
          <a:bodyPr wrap="none" lIns="68580" tIns="34290" rIns="68580" bIns="3429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1800" b="1">
                <a:latin typeface="Cataneo BT" panose="03020802040502060804" pitchFamily="66" charset="0"/>
                <a:ea typeface="標楷體" panose="03000509000000000000" pitchFamily="65" charset="-120"/>
              </a:rPr>
              <a:t>農業群</a:t>
            </a:r>
          </a:p>
        </p:txBody>
      </p:sp>
      <p:sp>
        <p:nvSpPr>
          <p:cNvPr id="48" name="Oval 9"/>
          <p:cNvSpPr>
            <a:spLocks noChangeArrowheads="1"/>
          </p:cNvSpPr>
          <p:nvPr/>
        </p:nvSpPr>
        <p:spPr bwMode="gray">
          <a:xfrm>
            <a:off x="6011864" y="4083847"/>
            <a:ext cx="1079500" cy="827485"/>
          </a:xfrm>
          <a:prstGeom prst="ellipse">
            <a:avLst/>
          </a:prstGeom>
          <a:gradFill rotWithShape="1">
            <a:gsLst>
              <a:gs pos="0">
                <a:schemeClr val="bg1">
                  <a:lumMod val="95000"/>
                </a:schemeClr>
              </a:gs>
              <a:gs pos="100000">
                <a:schemeClr val="tx2">
                  <a:lumMod val="60000"/>
                  <a:lumOff val="40000"/>
                </a:schemeClr>
              </a:gs>
            </a:gsLst>
            <a:path path="shape">
              <a:fillToRect l="50000" t="50000" r="50000" b="50000"/>
            </a:path>
          </a:gradFill>
          <a:ln>
            <a:noFill/>
          </a:ln>
          <a:effectLst>
            <a:prstShdw prst="shdw12" dist="76200" dir="10800000">
              <a:srgbClr val="001D3A">
                <a:alpha val="50000"/>
              </a:srgbClr>
            </a:prstShdw>
          </a:effectLst>
          <a:extLst/>
        </p:spPr>
        <p:txBody>
          <a:bodyPr wrap="none" lIns="68580" tIns="34290" rIns="68580" bIns="3429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defRPr/>
            </a:pPr>
            <a:r>
              <a:rPr lang="zh-TW" altLang="en-US" b="1" dirty="0">
                <a:latin typeface="標楷體" pitchFamily="65" charset="-120"/>
                <a:ea typeface="標楷體" pitchFamily="65" charset="-120"/>
              </a:rPr>
              <a:t>設計群</a:t>
            </a:r>
          </a:p>
        </p:txBody>
      </p:sp>
      <p:sp>
        <p:nvSpPr>
          <p:cNvPr id="41" name="Oval 6"/>
          <p:cNvSpPr>
            <a:spLocks noChangeArrowheads="1"/>
          </p:cNvSpPr>
          <p:nvPr/>
        </p:nvSpPr>
        <p:spPr bwMode="gray">
          <a:xfrm>
            <a:off x="3132138" y="1221582"/>
            <a:ext cx="1141412" cy="826294"/>
          </a:xfrm>
          <a:prstGeom prst="ellipse">
            <a:avLst/>
          </a:prstGeom>
          <a:gradFill rotWithShape="1">
            <a:gsLst>
              <a:gs pos="0">
                <a:schemeClr val="bg1">
                  <a:lumMod val="95000"/>
                </a:schemeClr>
              </a:gs>
              <a:gs pos="100000">
                <a:schemeClr val="accent6"/>
              </a:gs>
            </a:gsLst>
            <a:path path="shape">
              <a:fillToRect l="50000" t="50000" r="50000" b="50000"/>
            </a:path>
          </a:gradFill>
          <a:ln>
            <a:noFill/>
          </a:ln>
          <a:effectLst>
            <a:prstShdw prst="shdw12" dist="76200" dir="10800000">
              <a:srgbClr val="001D3A">
                <a:alpha val="50000"/>
              </a:srgbClr>
            </a:prstShdw>
          </a:effectLst>
          <a:extLst/>
        </p:spPr>
        <p:txBody>
          <a:bodyPr wrap="none" lIns="68580" tIns="34290" rIns="68580" bIns="3429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defRPr/>
            </a:pPr>
            <a:r>
              <a:rPr lang="zh-TW" altLang="en-US" b="1" dirty="0">
                <a:solidFill>
                  <a:srgbClr val="000000"/>
                </a:solidFill>
                <a:latin typeface="標楷體" pitchFamily="65" charset="-120"/>
                <a:ea typeface="標楷體" pitchFamily="65" charset="-120"/>
              </a:rPr>
              <a:t>動力</a:t>
            </a:r>
            <a:endParaRPr lang="en-US" altLang="zh-TW" b="1" dirty="0">
              <a:solidFill>
                <a:srgbClr val="000000"/>
              </a:solidFill>
              <a:latin typeface="標楷體" pitchFamily="65" charset="-120"/>
              <a:ea typeface="標楷體" pitchFamily="65" charset="-120"/>
            </a:endParaRPr>
          </a:p>
          <a:p>
            <a:pPr algn="ctr" eaLnBrk="1" hangingPunct="1">
              <a:defRPr/>
            </a:pPr>
            <a:r>
              <a:rPr lang="zh-TW" altLang="en-US" b="1" dirty="0">
                <a:solidFill>
                  <a:srgbClr val="000000"/>
                </a:solidFill>
                <a:latin typeface="標楷體" pitchFamily="65" charset="-120"/>
                <a:ea typeface="標楷體" pitchFamily="65" charset="-120"/>
              </a:rPr>
              <a:t>機械群</a:t>
            </a:r>
          </a:p>
        </p:txBody>
      </p:sp>
      <p:sp>
        <p:nvSpPr>
          <p:cNvPr id="42" name="Oval 6"/>
          <p:cNvSpPr>
            <a:spLocks noChangeArrowheads="1"/>
          </p:cNvSpPr>
          <p:nvPr/>
        </p:nvSpPr>
        <p:spPr bwMode="gray">
          <a:xfrm>
            <a:off x="1908177" y="1383507"/>
            <a:ext cx="1141413" cy="826294"/>
          </a:xfrm>
          <a:prstGeom prst="ellipse">
            <a:avLst/>
          </a:prstGeom>
          <a:gradFill rotWithShape="1">
            <a:gsLst>
              <a:gs pos="0">
                <a:schemeClr val="bg1">
                  <a:lumMod val="95000"/>
                </a:schemeClr>
              </a:gs>
              <a:gs pos="100000">
                <a:srgbClr val="D60093"/>
              </a:gs>
            </a:gsLst>
            <a:path path="shape">
              <a:fillToRect l="50000" t="50000" r="50000" b="50000"/>
            </a:path>
          </a:gradFill>
          <a:ln>
            <a:noFill/>
          </a:ln>
          <a:effectLst>
            <a:prstShdw prst="shdw12" dist="76200" dir="10800000">
              <a:srgbClr val="001D3A">
                <a:alpha val="50000"/>
              </a:srgbClr>
            </a:prstShdw>
          </a:effectLst>
          <a:extLst/>
        </p:spPr>
        <p:txBody>
          <a:bodyPr wrap="none" lIns="68580" tIns="34290" rIns="68580" bIns="3429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defRPr/>
            </a:pPr>
            <a:r>
              <a:rPr lang="zh-TW" altLang="en-US" b="1" dirty="0">
                <a:latin typeface="標楷體" pitchFamily="65" charset="-120"/>
                <a:ea typeface="標楷體" pitchFamily="65" charset="-120"/>
              </a:rPr>
              <a:t>機械群</a:t>
            </a:r>
          </a:p>
        </p:txBody>
      </p:sp>
      <p:sp>
        <p:nvSpPr>
          <p:cNvPr id="49" name="Oval 5"/>
          <p:cNvSpPr>
            <a:spLocks noChangeArrowheads="1"/>
          </p:cNvSpPr>
          <p:nvPr/>
        </p:nvSpPr>
        <p:spPr bwMode="gray">
          <a:xfrm>
            <a:off x="7308850" y="3813573"/>
            <a:ext cx="1143001" cy="826294"/>
          </a:xfrm>
          <a:prstGeom prst="ellipse">
            <a:avLst/>
          </a:prstGeom>
          <a:gradFill rotWithShape="1">
            <a:gsLst>
              <a:gs pos="0">
                <a:schemeClr val="bg1">
                  <a:lumMod val="95000"/>
                </a:schemeClr>
              </a:gs>
              <a:gs pos="100000">
                <a:srgbClr val="FF99FF"/>
              </a:gs>
            </a:gsLst>
            <a:path path="shape">
              <a:fillToRect l="50000" t="50000" r="50000" b="50000"/>
            </a:path>
          </a:gradFill>
          <a:ln>
            <a:noFill/>
          </a:ln>
          <a:effectLst>
            <a:prstShdw prst="shdw12" dist="76200" dir="10800000">
              <a:srgbClr val="001D3A">
                <a:alpha val="50000"/>
              </a:srgbClr>
            </a:prstShdw>
          </a:effectLst>
          <a:extLst/>
        </p:spPr>
        <p:txBody>
          <a:bodyPr wrap="none" lIns="68580" tIns="34290" rIns="68580" bIns="3429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defRPr/>
            </a:pPr>
            <a:r>
              <a:rPr lang="zh-TW" altLang="en-US" b="1" dirty="0">
                <a:latin typeface="標楷體" pitchFamily="65" charset="-120"/>
                <a:ea typeface="標楷體" pitchFamily="65" charset="-120"/>
              </a:rPr>
              <a:t>醫護類群</a:t>
            </a:r>
          </a:p>
        </p:txBody>
      </p:sp>
      <p:sp>
        <p:nvSpPr>
          <p:cNvPr id="56" name="AutoShape 6"/>
          <p:cNvSpPr>
            <a:spLocks noChangeArrowheads="1"/>
          </p:cNvSpPr>
          <p:nvPr/>
        </p:nvSpPr>
        <p:spPr bwMode="gray">
          <a:xfrm rot="19788950">
            <a:off x="5051426" y="2471740"/>
            <a:ext cx="1562100" cy="240506"/>
          </a:xfrm>
          <a:prstGeom prst="rightArrow">
            <a:avLst>
              <a:gd name="adj1" fmla="val 35167"/>
              <a:gd name="adj2" fmla="val 111029"/>
            </a:avLst>
          </a:prstGeom>
          <a:solidFill>
            <a:srgbClr val="FFFF00"/>
          </a:solidFill>
          <a:ln>
            <a:solidFill>
              <a:srgbClr val="FFC000"/>
            </a:solidFill>
          </a:ln>
          <a:effectLst/>
          <a:extLst/>
        </p:spPr>
        <p:txBody>
          <a:bodyPr wrap="none" lIns="68580" tIns="34290" rIns="68580" bIns="34290" anchor="ctr"/>
          <a:lstStyle/>
          <a:p>
            <a:pPr eaLnBrk="1" hangingPunct="1">
              <a:defRPr/>
            </a:pPr>
            <a:endParaRPr lang="zh-TW" altLang="en-US">
              <a:solidFill>
                <a:srgbClr val="000000"/>
              </a:solidFill>
              <a:latin typeface="Arial" charset="0"/>
              <a:ea typeface="+mn-ea"/>
            </a:endParaRPr>
          </a:p>
        </p:txBody>
      </p:sp>
      <p:sp>
        <p:nvSpPr>
          <p:cNvPr id="47" name="投影片編號版面配置區 7"/>
          <p:cNvSpPr>
            <a:spLocks noGrp="1"/>
          </p:cNvSpPr>
          <p:nvPr>
            <p:ph type="sldNum" sz="quarter" idx="12"/>
          </p:nvPr>
        </p:nvSpPr>
        <p:spPr>
          <a:xfrm>
            <a:off x="398864" y="590552"/>
            <a:ext cx="584597" cy="273844"/>
          </a:xfrm>
        </p:spPr>
        <p:txBody>
          <a:bodyPr/>
          <a:lstStyle/>
          <a:p>
            <a:pPr>
              <a:defRPr/>
            </a:pPr>
            <a:fld id="{99FADD54-F215-45E9-8AA3-66225711CF3B}" type="slidenum">
              <a:rPr lang="zh-TW" altLang="en-US" smtClean="0"/>
              <a:pPr>
                <a:defRPr/>
              </a:pPr>
              <a:t>15</a:t>
            </a:fld>
            <a:endParaRPr lang="zh-TW" altLang="en-US" dirty="0"/>
          </a:p>
        </p:txBody>
      </p:sp>
    </p:spTree>
    <p:extLst>
      <p:ext uri="{BB962C8B-B14F-4D97-AF65-F5344CB8AC3E}">
        <p14:creationId xmlns:p14="http://schemas.microsoft.com/office/powerpoint/2010/main" val="35852400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down)">
                                      <p:cBhvr>
                                        <p:cTn id="7" dur="580">
                                          <p:stCondLst>
                                            <p:cond delay="0"/>
                                          </p:stCondLst>
                                        </p:cTn>
                                        <p:tgtEl>
                                          <p:spTgt spid="40"/>
                                        </p:tgtEl>
                                      </p:cBhvr>
                                    </p:animEffect>
                                    <p:anim calcmode="lin" valueType="num">
                                      <p:cBhvr>
                                        <p:cTn id="8"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3" dur="26">
                                          <p:stCondLst>
                                            <p:cond delay="650"/>
                                          </p:stCondLst>
                                        </p:cTn>
                                        <p:tgtEl>
                                          <p:spTgt spid="40"/>
                                        </p:tgtEl>
                                      </p:cBhvr>
                                      <p:to x="100000" y="60000"/>
                                    </p:animScale>
                                    <p:animScale>
                                      <p:cBhvr>
                                        <p:cTn id="14" dur="166" decel="50000">
                                          <p:stCondLst>
                                            <p:cond delay="676"/>
                                          </p:stCondLst>
                                        </p:cTn>
                                        <p:tgtEl>
                                          <p:spTgt spid="40"/>
                                        </p:tgtEl>
                                      </p:cBhvr>
                                      <p:to x="100000" y="100000"/>
                                    </p:animScale>
                                    <p:animScale>
                                      <p:cBhvr>
                                        <p:cTn id="15" dur="26">
                                          <p:stCondLst>
                                            <p:cond delay="1312"/>
                                          </p:stCondLst>
                                        </p:cTn>
                                        <p:tgtEl>
                                          <p:spTgt spid="40"/>
                                        </p:tgtEl>
                                      </p:cBhvr>
                                      <p:to x="100000" y="80000"/>
                                    </p:animScale>
                                    <p:animScale>
                                      <p:cBhvr>
                                        <p:cTn id="16" dur="166" decel="50000">
                                          <p:stCondLst>
                                            <p:cond delay="1338"/>
                                          </p:stCondLst>
                                        </p:cTn>
                                        <p:tgtEl>
                                          <p:spTgt spid="40"/>
                                        </p:tgtEl>
                                      </p:cBhvr>
                                      <p:to x="100000" y="100000"/>
                                    </p:animScale>
                                    <p:animScale>
                                      <p:cBhvr>
                                        <p:cTn id="17" dur="26">
                                          <p:stCondLst>
                                            <p:cond delay="1642"/>
                                          </p:stCondLst>
                                        </p:cTn>
                                        <p:tgtEl>
                                          <p:spTgt spid="40"/>
                                        </p:tgtEl>
                                      </p:cBhvr>
                                      <p:to x="100000" y="90000"/>
                                    </p:animScale>
                                    <p:animScale>
                                      <p:cBhvr>
                                        <p:cTn id="18" dur="166" decel="50000">
                                          <p:stCondLst>
                                            <p:cond delay="1668"/>
                                          </p:stCondLst>
                                        </p:cTn>
                                        <p:tgtEl>
                                          <p:spTgt spid="40"/>
                                        </p:tgtEl>
                                      </p:cBhvr>
                                      <p:to x="100000" y="100000"/>
                                    </p:animScale>
                                    <p:animScale>
                                      <p:cBhvr>
                                        <p:cTn id="19" dur="26">
                                          <p:stCondLst>
                                            <p:cond delay="1808"/>
                                          </p:stCondLst>
                                        </p:cTn>
                                        <p:tgtEl>
                                          <p:spTgt spid="40"/>
                                        </p:tgtEl>
                                      </p:cBhvr>
                                      <p:to x="100000" y="95000"/>
                                    </p:animScale>
                                    <p:animScale>
                                      <p:cBhvr>
                                        <p:cTn id="20" dur="166" decel="50000">
                                          <p:stCondLst>
                                            <p:cond delay="1834"/>
                                          </p:stCondLst>
                                        </p:cTn>
                                        <p:tgtEl>
                                          <p:spTgt spid="40"/>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ipe(down)">
                                      <p:cBhvr>
                                        <p:cTn id="23" dur="580">
                                          <p:stCondLst>
                                            <p:cond delay="0"/>
                                          </p:stCondLst>
                                        </p:cTn>
                                        <p:tgtEl>
                                          <p:spTgt spid="39"/>
                                        </p:tgtEl>
                                      </p:cBhvr>
                                    </p:animEffect>
                                    <p:anim calcmode="lin" valueType="num">
                                      <p:cBhvr>
                                        <p:cTn id="24"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29" dur="26">
                                          <p:stCondLst>
                                            <p:cond delay="650"/>
                                          </p:stCondLst>
                                        </p:cTn>
                                        <p:tgtEl>
                                          <p:spTgt spid="39"/>
                                        </p:tgtEl>
                                      </p:cBhvr>
                                      <p:to x="100000" y="60000"/>
                                    </p:animScale>
                                    <p:animScale>
                                      <p:cBhvr>
                                        <p:cTn id="30" dur="166" decel="50000">
                                          <p:stCondLst>
                                            <p:cond delay="676"/>
                                          </p:stCondLst>
                                        </p:cTn>
                                        <p:tgtEl>
                                          <p:spTgt spid="39"/>
                                        </p:tgtEl>
                                      </p:cBhvr>
                                      <p:to x="100000" y="100000"/>
                                    </p:animScale>
                                    <p:animScale>
                                      <p:cBhvr>
                                        <p:cTn id="31" dur="26">
                                          <p:stCondLst>
                                            <p:cond delay="1312"/>
                                          </p:stCondLst>
                                        </p:cTn>
                                        <p:tgtEl>
                                          <p:spTgt spid="39"/>
                                        </p:tgtEl>
                                      </p:cBhvr>
                                      <p:to x="100000" y="80000"/>
                                    </p:animScale>
                                    <p:animScale>
                                      <p:cBhvr>
                                        <p:cTn id="32" dur="166" decel="50000">
                                          <p:stCondLst>
                                            <p:cond delay="1338"/>
                                          </p:stCondLst>
                                        </p:cTn>
                                        <p:tgtEl>
                                          <p:spTgt spid="39"/>
                                        </p:tgtEl>
                                      </p:cBhvr>
                                      <p:to x="100000" y="100000"/>
                                    </p:animScale>
                                    <p:animScale>
                                      <p:cBhvr>
                                        <p:cTn id="33" dur="26">
                                          <p:stCondLst>
                                            <p:cond delay="1642"/>
                                          </p:stCondLst>
                                        </p:cTn>
                                        <p:tgtEl>
                                          <p:spTgt spid="39"/>
                                        </p:tgtEl>
                                      </p:cBhvr>
                                      <p:to x="100000" y="90000"/>
                                    </p:animScale>
                                    <p:animScale>
                                      <p:cBhvr>
                                        <p:cTn id="34" dur="166" decel="50000">
                                          <p:stCondLst>
                                            <p:cond delay="1668"/>
                                          </p:stCondLst>
                                        </p:cTn>
                                        <p:tgtEl>
                                          <p:spTgt spid="39"/>
                                        </p:tgtEl>
                                      </p:cBhvr>
                                      <p:to x="100000" y="100000"/>
                                    </p:animScale>
                                    <p:animScale>
                                      <p:cBhvr>
                                        <p:cTn id="35" dur="26">
                                          <p:stCondLst>
                                            <p:cond delay="1808"/>
                                          </p:stCondLst>
                                        </p:cTn>
                                        <p:tgtEl>
                                          <p:spTgt spid="39"/>
                                        </p:tgtEl>
                                      </p:cBhvr>
                                      <p:to x="100000" y="95000"/>
                                    </p:animScale>
                                    <p:animScale>
                                      <p:cBhvr>
                                        <p:cTn id="36" dur="166" decel="50000">
                                          <p:stCondLst>
                                            <p:cond delay="1834"/>
                                          </p:stCondLst>
                                        </p:cTn>
                                        <p:tgtEl>
                                          <p:spTgt spid="39"/>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down)">
                                      <p:cBhvr>
                                        <p:cTn id="39" dur="580">
                                          <p:stCondLst>
                                            <p:cond delay="0"/>
                                          </p:stCondLst>
                                        </p:cTn>
                                        <p:tgtEl>
                                          <p:spTgt spid="43"/>
                                        </p:tgtEl>
                                      </p:cBhvr>
                                    </p:animEffect>
                                    <p:anim calcmode="lin" valueType="num">
                                      <p:cBhvr>
                                        <p:cTn id="40"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45" dur="26">
                                          <p:stCondLst>
                                            <p:cond delay="650"/>
                                          </p:stCondLst>
                                        </p:cTn>
                                        <p:tgtEl>
                                          <p:spTgt spid="43"/>
                                        </p:tgtEl>
                                      </p:cBhvr>
                                      <p:to x="100000" y="60000"/>
                                    </p:animScale>
                                    <p:animScale>
                                      <p:cBhvr>
                                        <p:cTn id="46" dur="166" decel="50000">
                                          <p:stCondLst>
                                            <p:cond delay="676"/>
                                          </p:stCondLst>
                                        </p:cTn>
                                        <p:tgtEl>
                                          <p:spTgt spid="43"/>
                                        </p:tgtEl>
                                      </p:cBhvr>
                                      <p:to x="100000" y="100000"/>
                                    </p:animScale>
                                    <p:animScale>
                                      <p:cBhvr>
                                        <p:cTn id="47" dur="26">
                                          <p:stCondLst>
                                            <p:cond delay="1312"/>
                                          </p:stCondLst>
                                        </p:cTn>
                                        <p:tgtEl>
                                          <p:spTgt spid="43"/>
                                        </p:tgtEl>
                                      </p:cBhvr>
                                      <p:to x="100000" y="80000"/>
                                    </p:animScale>
                                    <p:animScale>
                                      <p:cBhvr>
                                        <p:cTn id="48" dur="166" decel="50000">
                                          <p:stCondLst>
                                            <p:cond delay="1338"/>
                                          </p:stCondLst>
                                        </p:cTn>
                                        <p:tgtEl>
                                          <p:spTgt spid="43"/>
                                        </p:tgtEl>
                                      </p:cBhvr>
                                      <p:to x="100000" y="100000"/>
                                    </p:animScale>
                                    <p:animScale>
                                      <p:cBhvr>
                                        <p:cTn id="49" dur="26">
                                          <p:stCondLst>
                                            <p:cond delay="1642"/>
                                          </p:stCondLst>
                                        </p:cTn>
                                        <p:tgtEl>
                                          <p:spTgt spid="43"/>
                                        </p:tgtEl>
                                      </p:cBhvr>
                                      <p:to x="100000" y="90000"/>
                                    </p:animScale>
                                    <p:animScale>
                                      <p:cBhvr>
                                        <p:cTn id="50" dur="166" decel="50000">
                                          <p:stCondLst>
                                            <p:cond delay="1668"/>
                                          </p:stCondLst>
                                        </p:cTn>
                                        <p:tgtEl>
                                          <p:spTgt spid="43"/>
                                        </p:tgtEl>
                                      </p:cBhvr>
                                      <p:to x="100000" y="100000"/>
                                    </p:animScale>
                                    <p:animScale>
                                      <p:cBhvr>
                                        <p:cTn id="51" dur="26">
                                          <p:stCondLst>
                                            <p:cond delay="1808"/>
                                          </p:stCondLst>
                                        </p:cTn>
                                        <p:tgtEl>
                                          <p:spTgt spid="43"/>
                                        </p:tgtEl>
                                      </p:cBhvr>
                                      <p:to x="100000" y="95000"/>
                                    </p:animScale>
                                    <p:animScale>
                                      <p:cBhvr>
                                        <p:cTn id="52" dur="166" decel="50000">
                                          <p:stCondLst>
                                            <p:cond delay="1834"/>
                                          </p:stCondLst>
                                        </p:cTn>
                                        <p:tgtEl>
                                          <p:spTgt spid="43"/>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down)">
                                      <p:cBhvr>
                                        <p:cTn id="55" dur="580">
                                          <p:stCondLst>
                                            <p:cond delay="0"/>
                                          </p:stCondLst>
                                        </p:cTn>
                                        <p:tgtEl>
                                          <p:spTgt spid="53"/>
                                        </p:tgtEl>
                                      </p:cBhvr>
                                    </p:animEffect>
                                    <p:anim calcmode="lin" valueType="num">
                                      <p:cBhvr>
                                        <p:cTn id="56" dur="1822" tmFilter="0,0; 0.14,0.36; 0.43,0.73; 0.71,0.91; 1.0,1.0">
                                          <p:stCondLst>
                                            <p:cond delay="0"/>
                                          </p:stCondLst>
                                        </p:cTn>
                                        <p:tgtEl>
                                          <p:spTgt spid="53"/>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53"/>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53"/>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53"/>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53"/>
                                        </p:tgtEl>
                                        <p:attrNameLst>
                                          <p:attrName>ppt_y</p:attrName>
                                        </p:attrNameLst>
                                      </p:cBhvr>
                                      <p:tavLst>
                                        <p:tav tm="0" fmla="#ppt_y-sin(pi*$)/81">
                                          <p:val>
                                            <p:fltVal val="0"/>
                                          </p:val>
                                        </p:tav>
                                        <p:tav tm="100000">
                                          <p:val>
                                            <p:fltVal val="1"/>
                                          </p:val>
                                        </p:tav>
                                      </p:tavLst>
                                    </p:anim>
                                    <p:animScale>
                                      <p:cBhvr>
                                        <p:cTn id="61" dur="26">
                                          <p:stCondLst>
                                            <p:cond delay="650"/>
                                          </p:stCondLst>
                                        </p:cTn>
                                        <p:tgtEl>
                                          <p:spTgt spid="53"/>
                                        </p:tgtEl>
                                      </p:cBhvr>
                                      <p:to x="100000" y="60000"/>
                                    </p:animScale>
                                    <p:animScale>
                                      <p:cBhvr>
                                        <p:cTn id="62" dur="166" decel="50000">
                                          <p:stCondLst>
                                            <p:cond delay="676"/>
                                          </p:stCondLst>
                                        </p:cTn>
                                        <p:tgtEl>
                                          <p:spTgt spid="53"/>
                                        </p:tgtEl>
                                      </p:cBhvr>
                                      <p:to x="100000" y="100000"/>
                                    </p:animScale>
                                    <p:animScale>
                                      <p:cBhvr>
                                        <p:cTn id="63" dur="26">
                                          <p:stCondLst>
                                            <p:cond delay="1312"/>
                                          </p:stCondLst>
                                        </p:cTn>
                                        <p:tgtEl>
                                          <p:spTgt spid="53"/>
                                        </p:tgtEl>
                                      </p:cBhvr>
                                      <p:to x="100000" y="80000"/>
                                    </p:animScale>
                                    <p:animScale>
                                      <p:cBhvr>
                                        <p:cTn id="64" dur="166" decel="50000">
                                          <p:stCondLst>
                                            <p:cond delay="1338"/>
                                          </p:stCondLst>
                                        </p:cTn>
                                        <p:tgtEl>
                                          <p:spTgt spid="53"/>
                                        </p:tgtEl>
                                      </p:cBhvr>
                                      <p:to x="100000" y="100000"/>
                                    </p:animScale>
                                    <p:animScale>
                                      <p:cBhvr>
                                        <p:cTn id="65" dur="26">
                                          <p:stCondLst>
                                            <p:cond delay="1642"/>
                                          </p:stCondLst>
                                        </p:cTn>
                                        <p:tgtEl>
                                          <p:spTgt spid="53"/>
                                        </p:tgtEl>
                                      </p:cBhvr>
                                      <p:to x="100000" y="90000"/>
                                    </p:animScale>
                                    <p:animScale>
                                      <p:cBhvr>
                                        <p:cTn id="66" dur="166" decel="50000">
                                          <p:stCondLst>
                                            <p:cond delay="1668"/>
                                          </p:stCondLst>
                                        </p:cTn>
                                        <p:tgtEl>
                                          <p:spTgt spid="53"/>
                                        </p:tgtEl>
                                      </p:cBhvr>
                                      <p:to x="100000" y="100000"/>
                                    </p:animScale>
                                    <p:animScale>
                                      <p:cBhvr>
                                        <p:cTn id="67" dur="26">
                                          <p:stCondLst>
                                            <p:cond delay="1808"/>
                                          </p:stCondLst>
                                        </p:cTn>
                                        <p:tgtEl>
                                          <p:spTgt spid="53"/>
                                        </p:tgtEl>
                                      </p:cBhvr>
                                      <p:to x="100000" y="95000"/>
                                    </p:animScale>
                                    <p:animScale>
                                      <p:cBhvr>
                                        <p:cTn id="68" dur="166" decel="50000">
                                          <p:stCondLst>
                                            <p:cond delay="1834"/>
                                          </p:stCondLst>
                                        </p:cTn>
                                        <p:tgtEl>
                                          <p:spTgt spid="53"/>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down)">
                                      <p:cBhvr>
                                        <p:cTn id="71" dur="580">
                                          <p:stCondLst>
                                            <p:cond delay="0"/>
                                          </p:stCondLst>
                                        </p:cTn>
                                        <p:tgtEl>
                                          <p:spTgt spid="55"/>
                                        </p:tgtEl>
                                      </p:cBhvr>
                                    </p:animEffect>
                                    <p:anim calcmode="lin" valueType="num">
                                      <p:cBhvr>
                                        <p:cTn id="72"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77" dur="26">
                                          <p:stCondLst>
                                            <p:cond delay="650"/>
                                          </p:stCondLst>
                                        </p:cTn>
                                        <p:tgtEl>
                                          <p:spTgt spid="55"/>
                                        </p:tgtEl>
                                      </p:cBhvr>
                                      <p:to x="100000" y="60000"/>
                                    </p:animScale>
                                    <p:animScale>
                                      <p:cBhvr>
                                        <p:cTn id="78" dur="166" decel="50000">
                                          <p:stCondLst>
                                            <p:cond delay="676"/>
                                          </p:stCondLst>
                                        </p:cTn>
                                        <p:tgtEl>
                                          <p:spTgt spid="55"/>
                                        </p:tgtEl>
                                      </p:cBhvr>
                                      <p:to x="100000" y="100000"/>
                                    </p:animScale>
                                    <p:animScale>
                                      <p:cBhvr>
                                        <p:cTn id="79" dur="26">
                                          <p:stCondLst>
                                            <p:cond delay="1312"/>
                                          </p:stCondLst>
                                        </p:cTn>
                                        <p:tgtEl>
                                          <p:spTgt spid="55"/>
                                        </p:tgtEl>
                                      </p:cBhvr>
                                      <p:to x="100000" y="80000"/>
                                    </p:animScale>
                                    <p:animScale>
                                      <p:cBhvr>
                                        <p:cTn id="80" dur="166" decel="50000">
                                          <p:stCondLst>
                                            <p:cond delay="1338"/>
                                          </p:stCondLst>
                                        </p:cTn>
                                        <p:tgtEl>
                                          <p:spTgt spid="55"/>
                                        </p:tgtEl>
                                      </p:cBhvr>
                                      <p:to x="100000" y="100000"/>
                                    </p:animScale>
                                    <p:animScale>
                                      <p:cBhvr>
                                        <p:cTn id="81" dur="26">
                                          <p:stCondLst>
                                            <p:cond delay="1642"/>
                                          </p:stCondLst>
                                        </p:cTn>
                                        <p:tgtEl>
                                          <p:spTgt spid="55"/>
                                        </p:tgtEl>
                                      </p:cBhvr>
                                      <p:to x="100000" y="90000"/>
                                    </p:animScale>
                                    <p:animScale>
                                      <p:cBhvr>
                                        <p:cTn id="82" dur="166" decel="50000">
                                          <p:stCondLst>
                                            <p:cond delay="1668"/>
                                          </p:stCondLst>
                                        </p:cTn>
                                        <p:tgtEl>
                                          <p:spTgt spid="55"/>
                                        </p:tgtEl>
                                      </p:cBhvr>
                                      <p:to x="100000" y="100000"/>
                                    </p:animScale>
                                    <p:animScale>
                                      <p:cBhvr>
                                        <p:cTn id="83" dur="26">
                                          <p:stCondLst>
                                            <p:cond delay="1808"/>
                                          </p:stCondLst>
                                        </p:cTn>
                                        <p:tgtEl>
                                          <p:spTgt spid="55"/>
                                        </p:tgtEl>
                                      </p:cBhvr>
                                      <p:to x="100000" y="95000"/>
                                    </p:animScale>
                                    <p:animScale>
                                      <p:cBhvr>
                                        <p:cTn id="84" dur="166" decel="50000">
                                          <p:stCondLst>
                                            <p:cond delay="1834"/>
                                          </p:stCondLst>
                                        </p:cTn>
                                        <p:tgtEl>
                                          <p:spTgt spid="55"/>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wipe(down)">
                                      <p:cBhvr>
                                        <p:cTn id="87" dur="580">
                                          <p:stCondLst>
                                            <p:cond delay="0"/>
                                          </p:stCondLst>
                                        </p:cTn>
                                        <p:tgtEl>
                                          <p:spTgt spid="48"/>
                                        </p:tgtEl>
                                      </p:cBhvr>
                                    </p:animEffect>
                                    <p:anim calcmode="lin" valueType="num">
                                      <p:cBhvr>
                                        <p:cTn id="88"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93" dur="26">
                                          <p:stCondLst>
                                            <p:cond delay="650"/>
                                          </p:stCondLst>
                                        </p:cTn>
                                        <p:tgtEl>
                                          <p:spTgt spid="48"/>
                                        </p:tgtEl>
                                      </p:cBhvr>
                                      <p:to x="100000" y="60000"/>
                                    </p:animScale>
                                    <p:animScale>
                                      <p:cBhvr>
                                        <p:cTn id="94" dur="166" decel="50000">
                                          <p:stCondLst>
                                            <p:cond delay="676"/>
                                          </p:stCondLst>
                                        </p:cTn>
                                        <p:tgtEl>
                                          <p:spTgt spid="48"/>
                                        </p:tgtEl>
                                      </p:cBhvr>
                                      <p:to x="100000" y="100000"/>
                                    </p:animScale>
                                    <p:animScale>
                                      <p:cBhvr>
                                        <p:cTn id="95" dur="26">
                                          <p:stCondLst>
                                            <p:cond delay="1312"/>
                                          </p:stCondLst>
                                        </p:cTn>
                                        <p:tgtEl>
                                          <p:spTgt spid="48"/>
                                        </p:tgtEl>
                                      </p:cBhvr>
                                      <p:to x="100000" y="80000"/>
                                    </p:animScale>
                                    <p:animScale>
                                      <p:cBhvr>
                                        <p:cTn id="96" dur="166" decel="50000">
                                          <p:stCondLst>
                                            <p:cond delay="1338"/>
                                          </p:stCondLst>
                                        </p:cTn>
                                        <p:tgtEl>
                                          <p:spTgt spid="48"/>
                                        </p:tgtEl>
                                      </p:cBhvr>
                                      <p:to x="100000" y="100000"/>
                                    </p:animScale>
                                    <p:animScale>
                                      <p:cBhvr>
                                        <p:cTn id="97" dur="26">
                                          <p:stCondLst>
                                            <p:cond delay="1642"/>
                                          </p:stCondLst>
                                        </p:cTn>
                                        <p:tgtEl>
                                          <p:spTgt spid="48"/>
                                        </p:tgtEl>
                                      </p:cBhvr>
                                      <p:to x="100000" y="90000"/>
                                    </p:animScale>
                                    <p:animScale>
                                      <p:cBhvr>
                                        <p:cTn id="98" dur="166" decel="50000">
                                          <p:stCondLst>
                                            <p:cond delay="1668"/>
                                          </p:stCondLst>
                                        </p:cTn>
                                        <p:tgtEl>
                                          <p:spTgt spid="48"/>
                                        </p:tgtEl>
                                      </p:cBhvr>
                                      <p:to x="100000" y="100000"/>
                                    </p:animScale>
                                    <p:animScale>
                                      <p:cBhvr>
                                        <p:cTn id="99" dur="26">
                                          <p:stCondLst>
                                            <p:cond delay="1808"/>
                                          </p:stCondLst>
                                        </p:cTn>
                                        <p:tgtEl>
                                          <p:spTgt spid="48"/>
                                        </p:tgtEl>
                                      </p:cBhvr>
                                      <p:to x="100000" y="95000"/>
                                    </p:animScale>
                                    <p:animScale>
                                      <p:cBhvr>
                                        <p:cTn id="100" dur="166" decel="50000">
                                          <p:stCondLst>
                                            <p:cond delay="1834"/>
                                          </p:stCondLst>
                                        </p:cTn>
                                        <p:tgtEl>
                                          <p:spTgt spid="48"/>
                                        </p:tgtEl>
                                      </p:cBhvr>
                                      <p:to x="100000" y="100000"/>
                                    </p:animScale>
                                  </p:childTnLst>
                                </p:cTn>
                              </p:par>
                              <p:par>
                                <p:cTn id="101" presetID="26" presetClass="entr" presetSubtype="0" fill="hold" grpId="0" nodeType="with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wipe(down)">
                                      <p:cBhvr>
                                        <p:cTn id="103" dur="580">
                                          <p:stCondLst>
                                            <p:cond delay="0"/>
                                          </p:stCondLst>
                                        </p:cTn>
                                        <p:tgtEl>
                                          <p:spTgt spid="50"/>
                                        </p:tgtEl>
                                      </p:cBhvr>
                                    </p:animEffect>
                                    <p:anim calcmode="lin" valueType="num">
                                      <p:cBhvr>
                                        <p:cTn id="104"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09" dur="26">
                                          <p:stCondLst>
                                            <p:cond delay="650"/>
                                          </p:stCondLst>
                                        </p:cTn>
                                        <p:tgtEl>
                                          <p:spTgt spid="50"/>
                                        </p:tgtEl>
                                      </p:cBhvr>
                                      <p:to x="100000" y="60000"/>
                                    </p:animScale>
                                    <p:animScale>
                                      <p:cBhvr>
                                        <p:cTn id="110" dur="166" decel="50000">
                                          <p:stCondLst>
                                            <p:cond delay="676"/>
                                          </p:stCondLst>
                                        </p:cTn>
                                        <p:tgtEl>
                                          <p:spTgt spid="50"/>
                                        </p:tgtEl>
                                      </p:cBhvr>
                                      <p:to x="100000" y="100000"/>
                                    </p:animScale>
                                    <p:animScale>
                                      <p:cBhvr>
                                        <p:cTn id="111" dur="26">
                                          <p:stCondLst>
                                            <p:cond delay="1312"/>
                                          </p:stCondLst>
                                        </p:cTn>
                                        <p:tgtEl>
                                          <p:spTgt spid="50"/>
                                        </p:tgtEl>
                                      </p:cBhvr>
                                      <p:to x="100000" y="80000"/>
                                    </p:animScale>
                                    <p:animScale>
                                      <p:cBhvr>
                                        <p:cTn id="112" dur="166" decel="50000">
                                          <p:stCondLst>
                                            <p:cond delay="1338"/>
                                          </p:stCondLst>
                                        </p:cTn>
                                        <p:tgtEl>
                                          <p:spTgt spid="50"/>
                                        </p:tgtEl>
                                      </p:cBhvr>
                                      <p:to x="100000" y="100000"/>
                                    </p:animScale>
                                    <p:animScale>
                                      <p:cBhvr>
                                        <p:cTn id="113" dur="26">
                                          <p:stCondLst>
                                            <p:cond delay="1642"/>
                                          </p:stCondLst>
                                        </p:cTn>
                                        <p:tgtEl>
                                          <p:spTgt spid="50"/>
                                        </p:tgtEl>
                                      </p:cBhvr>
                                      <p:to x="100000" y="90000"/>
                                    </p:animScale>
                                    <p:animScale>
                                      <p:cBhvr>
                                        <p:cTn id="114" dur="166" decel="50000">
                                          <p:stCondLst>
                                            <p:cond delay="1668"/>
                                          </p:stCondLst>
                                        </p:cTn>
                                        <p:tgtEl>
                                          <p:spTgt spid="50"/>
                                        </p:tgtEl>
                                      </p:cBhvr>
                                      <p:to x="100000" y="100000"/>
                                    </p:animScale>
                                    <p:animScale>
                                      <p:cBhvr>
                                        <p:cTn id="115" dur="26">
                                          <p:stCondLst>
                                            <p:cond delay="1808"/>
                                          </p:stCondLst>
                                        </p:cTn>
                                        <p:tgtEl>
                                          <p:spTgt spid="50"/>
                                        </p:tgtEl>
                                      </p:cBhvr>
                                      <p:to x="100000" y="95000"/>
                                    </p:animScale>
                                    <p:animScale>
                                      <p:cBhvr>
                                        <p:cTn id="116" dur="166" decel="50000">
                                          <p:stCondLst>
                                            <p:cond delay="1834"/>
                                          </p:stCondLst>
                                        </p:cTn>
                                        <p:tgtEl>
                                          <p:spTgt spid="50"/>
                                        </p:tgtEl>
                                      </p:cBhvr>
                                      <p:to x="100000" y="100000"/>
                                    </p:animScale>
                                  </p:childTnLst>
                                </p:cTn>
                              </p:par>
                              <p:par>
                                <p:cTn id="117" presetID="26" presetClass="entr" presetSubtype="0"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wipe(down)">
                                      <p:cBhvr>
                                        <p:cTn id="119" dur="580">
                                          <p:stCondLst>
                                            <p:cond delay="0"/>
                                          </p:stCondLst>
                                        </p:cTn>
                                        <p:tgtEl>
                                          <p:spTgt spid="54"/>
                                        </p:tgtEl>
                                      </p:cBhvr>
                                    </p:animEffect>
                                    <p:anim calcmode="lin" valueType="num">
                                      <p:cBhvr>
                                        <p:cTn id="120" dur="1822" tmFilter="0,0; 0.14,0.36; 0.43,0.73; 0.71,0.91; 1.0,1.0">
                                          <p:stCondLst>
                                            <p:cond delay="0"/>
                                          </p:stCondLst>
                                        </p:cTn>
                                        <p:tgtEl>
                                          <p:spTgt spid="54"/>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54"/>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54"/>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54"/>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54"/>
                                        </p:tgtEl>
                                        <p:attrNameLst>
                                          <p:attrName>ppt_y</p:attrName>
                                        </p:attrNameLst>
                                      </p:cBhvr>
                                      <p:tavLst>
                                        <p:tav tm="0" fmla="#ppt_y-sin(pi*$)/81">
                                          <p:val>
                                            <p:fltVal val="0"/>
                                          </p:val>
                                        </p:tav>
                                        <p:tav tm="100000">
                                          <p:val>
                                            <p:fltVal val="1"/>
                                          </p:val>
                                        </p:tav>
                                      </p:tavLst>
                                    </p:anim>
                                    <p:animScale>
                                      <p:cBhvr>
                                        <p:cTn id="125" dur="26">
                                          <p:stCondLst>
                                            <p:cond delay="650"/>
                                          </p:stCondLst>
                                        </p:cTn>
                                        <p:tgtEl>
                                          <p:spTgt spid="54"/>
                                        </p:tgtEl>
                                      </p:cBhvr>
                                      <p:to x="100000" y="60000"/>
                                    </p:animScale>
                                    <p:animScale>
                                      <p:cBhvr>
                                        <p:cTn id="126" dur="166" decel="50000">
                                          <p:stCondLst>
                                            <p:cond delay="676"/>
                                          </p:stCondLst>
                                        </p:cTn>
                                        <p:tgtEl>
                                          <p:spTgt spid="54"/>
                                        </p:tgtEl>
                                      </p:cBhvr>
                                      <p:to x="100000" y="100000"/>
                                    </p:animScale>
                                    <p:animScale>
                                      <p:cBhvr>
                                        <p:cTn id="127" dur="26">
                                          <p:stCondLst>
                                            <p:cond delay="1312"/>
                                          </p:stCondLst>
                                        </p:cTn>
                                        <p:tgtEl>
                                          <p:spTgt spid="54"/>
                                        </p:tgtEl>
                                      </p:cBhvr>
                                      <p:to x="100000" y="80000"/>
                                    </p:animScale>
                                    <p:animScale>
                                      <p:cBhvr>
                                        <p:cTn id="128" dur="166" decel="50000">
                                          <p:stCondLst>
                                            <p:cond delay="1338"/>
                                          </p:stCondLst>
                                        </p:cTn>
                                        <p:tgtEl>
                                          <p:spTgt spid="54"/>
                                        </p:tgtEl>
                                      </p:cBhvr>
                                      <p:to x="100000" y="100000"/>
                                    </p:animScale>
                                    <p:animScale>
                                      <p:cBhvr>
                                        <p:cTn id="129" dur="26">
                                          <p:stCondLst>
                                            <p:cond delay="1642"/>
                                          </p:stCondLst>
                                        </p:cTn>
                                        <p:tgtEl>
                                          <p:spTgt spid="54"/>
                                        </p:tgtEl>
                                      </p:cBhvr>
                                      <p:to x="100000" y="90000"/>
                                    </p:animScale>
                                    <p:animScale>
                                      <p:cBhvr>
                                        <p:cTn id="130" dur="166" decel="50000">
                                          <p:stCondLst>
                                            <p:cond delay="1668"/>
                                          </p:stCondLst>
                                        </p:cTn>
                                        <p:tgtEl>
                                          <p:spTgt spid="54"/>
                                        </p:tgtEl>
                                      </p:cBhvr>
                                      <p:to x="100000" y="100000"/>
                                    </p:animScale>
                                    <p:animScale>
                                      <p:cBhvr>
                                        <p:cTn id="131" dur="26">
                                          <p:stCondLst>
                                            <p:cond delay="1808"/>
                                          </p:stCondLst>
                                        </p:cTn>
                                        <p:tgtEl>
                                          <p:spTgt spid="54"/>
                                        </p:tgtEl>
                                      </p:cBhvr>
                                      <p:to x="100000" y="95000"/>
                                    </p:animScale>
                                    <p:animScale>
                                      <p:cBhvr>
                                        <p:cTn id="132" dur="166" decel="50000">
                                          <p:stCondLst>
                                            <p:cond delay="1834"/>
                                          </p:stCondLst>
                                        </p:cTn>
                                        <p:tgtEl>
                                          <p:spTgt spid="54"/>
                                        </p:tgtEl>
                                      </p:cBhvr>
                                      <p:to x="100000" y="100000"/>
                                    </p:animScale>
                                  </p:childTnLst>
                                </p:cTn>
                              </p:par>
                              <p:par>
                                <p:cTn id="133" presetID="26" presetClass="entr" presetSubtype="0"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Effect transition="in" filter="wipe(down)">
                                      <p:cBhvr>
                                        <p:cTn id="135" dur="580">
                                          <p:stCondLst>
                                            <p:cond delay="0"/>
                                          </p:stCondLst>
                                        </p:cTn>
                                        <p:tgtEl>
                                          <p:spTgt spid="52"/>
                                        </p:tgtEl>
                                      </p:cBhvr>
                                    </p:animEffect>
                                    <p:anim calcmode="lin" valueType="num">
                                      <p:cBhvr>
                                        <p:cTn id="136" dur="1822"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52"/>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52"/>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52"/>
                                        </p:tgtEl>
                                        <p:attrNameLst>
                                          <p:attrName>ppt_y</p:attrName>
                                        </p:attrNameLst>
                                      </p:cBhvr>
                                      <p:tavLst>
                                        <p:tav tm="0" fmla="#ppt_y-sin(pi*$)/81">
                                          <p:val>
                                            <p:fltVal val="0"/>
                                          </p:val>
                                        </p:tav>
                                        <p:tav tm="100000">
                                          <p:val>
                                            <p:fltVal val="1"/>
                                          </p:val>
                                        </p:tav>
                                      </p:tavLst>
                                    </p:anim>
                                    <p:animScale>
                                      <p:cBhvr>
                                        <p:cTn id="141" dur="26">
                                          <p:stCondLst>
                                            <p:cond delay="650"/>
                                          </p:stCondLst>
                                        </p:cTn>
                                        <p:tgtEl>
                                          <p:spTgt spid="52"/>
                                        </p:tgtEl>
                                      </p:cBhvr>
                                      <p:to x="100000" y="60000"/>
                                    </p:animScale>
                                    <p:animScale>
                                      <p:cBhvr>
                                        <p:cTn id="142" dur="166" decel="50000">
                                          <p:stCondLst>
                                            <p:cond delay="676"/>
                                          </p:stCondLst>
                                        </p:cTn>
                                        <p:tgtEl>
                                          <p:spTgt spid="52"/>
                                        </p:tgtEl>
                                      </p:cBhvr>
                                      <p:to x="100000" y="100000"/>
                                    </p:animScale>
                                    <p:animScale>
                                      <p:cBhvr>
                                        <p:cTn id="143" dur="26">
                                          <p:stCondLst>
                                            <p:cond delay="1312"/>
                                          </p:stCondLst>
                                        </p:cTn>
                                        <p:tgtEl>
                                          <p:spTgt spid="52"/>
                                        </p:tgtEl>
                                      </p:cBhvr>
                                      <p:to x="100000" y="80000"/>
                                    </p:animScale>
                                    <p:animScale>
                                      <p:cBhvr>
                                        <p:cTn id="144" dur="166" decel="50000">
                                          <p:stCondLst>
                                            <p:cond delay="1338"/>
                                          </p:stCondLst>
                                        </p:cTn>
                                        <p:tgtEl>
                                          <p:spTgt spid="52"/>
                                        </p:tgtEl>
                                      </p:cBhvr>
                                      <p:to x="100000" y="100000"/>
                                    </p:animScale>
                                    <p:animScale>
                                      <p:cBhvr>
                                        <p:cTn id="145" dur="26">
                                          <p:stCondLst>
                                            <p:cond delay="1642"/>
                                          </p:stCondLst>
                                        </p:cTn>
                                        <p:tgtEl>
                                          <p:spTgt spid="52"/>
                                        </p:tgtEl>
                                      </p:cBhvr>
                                      <p:to x="100000" y="90000"/>
                                    </p:animScale>
                                    <p:animScale>
                                      <p:cBhvr>
                                        <p:cTn id="146" dur="166" decel="50000">
                                          <p:stCondLst>
                                            <p:cond delay="1668"/>
                                          </p:stCondLst>
                                        </p:cTn>
                                        <p:tgtEl>
                                          <p:spTgt spid="52"/>
                                        </p:tgtEl>
                                      </p:cBhvr>
                                      <p:to x="100000" y="100000"/>
                                    </p:animScale>
                                    <p:animScale>
                                      <p:cBhvr>
                                        <p:cTn id="147" dur="26">
                                          <p:stCondLst>
                                            <p:cond delay="1808"/>
                                          </p:stCondLst>
                                        </p:cTn>
                                        <p:tgtEl>
                                          <p:spTgt spid="52"/>
                                        </p:tgtEl>
                                      </p:cBhvr>
                                      <p:to x="100000" y="95000"/>
                                    </p:animScale>
                                    <p:animScale>
                                      <p:cBhvr>
                                        <p:cTn id="148" dur="166" decel="50000">
                                          <p:stCondLst>
                                            <p:cond delay="1834"/>
                                          </p:stCondLst>
                                        </p:cTn>
                                        <p:tgtEl>
                                          <p:spTgt spid="52"/>
                                        </p:tgtEl>
                                      </p:cBhvr>
                                      <p:to x="100000" y="100000"/>
                                    </p:animScale>
                                  </p:childTnLst>
                                </p:cTn>
                              </p:par>
                              <p:par>
                                <p:cTn id="149" presetID="26" presetClass="entr" presetSubtype="0" fill="hold" grpId="0" nodeType="withEffect">
                                  <p:stCondLst>
                                    <p:cond delay="0"/>
                                  </p:stCondLst>
                                  <p:childTnLst>
                                    <p:set>
                                      <p:cBhvr>
                                        <p:cTn id="150" dur="1" fill="hold">
                                          <p:stCondLst>
                                            <p:cond delay="0"/>
                                          </p:stCondLst>
                                        </p:cTn>
                                        <p:tgtEl>
                                          <p:spTgt spid="51"/>
                                        </p:tgtEl>
                                        <p:attrNameLst>
                                          <p:attrName>style.visibility</p:attrName>
                                        </p:attrNameLst>
                                      </p:cBhvr>
                                      <p:to>
                                        <p:strVal val="visible"/>
                                      </p:to>
                                    </p:set>
                                    <p:animEffect transition="in" filter="wipe(down)">
                                      <p:cBhvr>
                                        <p:cTn id="151" dur="580">
                                          <p:stCondLst>
                                            <p:cond delay="0"/>
                                          </p:stCondLst>
                                        </p:cTn>
                                        <p:tgtEl>
                                          <p:spTgt spid="51"/>
                                        </p:tgtEl>
                                      </p:cBhvr>
                                    </p:animEffect>
                                    <p:anim calcmode="lin" valueType="num">
                                      <p:cBhvr>
                                        <p:cTn id="152" dur="1822"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51"/>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51"/>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51"/>
                                        </p:tgtEl>
                                        <p:attrNameLst>
                                          <p:attrName>ppt_y</p:attrName>
                                        </p:attrNameLst>
                                      </p:cBhvr>
                                      <p:tavLst>
                                        <p:tav tm="0" fmla="#ppt_y-sin(pi*$)/81">
                                          <p:val>
                                            <p:fltVal val="0"/>
                                          </p:val>
                                        </p:tav>
                                        <p:tav tm="100000">
                                          <p:val>
                                            <p:fltVal val="1"/>
                                          </p:val>
                                        </p:tav>
                                      </p:tavLst>
                                    </p:anim>
                                    <p:animScale>
                                      <p:cBhvr>
                                        <p:cTn id="157" dur="26">
                                          <p:stCondLst>
                                            <p:cond delay="650"/>
                                          </p:stCondLst>
                                        </p:cTn>
                                        <p:tgtEl>
                                          <p:spTgt spid="51"/>
                                        </p:tgtEl>
                                      </p:cBhvr>
                                      <p:to x="100000" y="60000"/>
                                    </p:animScale>
                                    <p:animScale>
                                      <p:cBhvr>
                                        <p:cTn id="158" dur="166" decel="50000">
                                          <p:stCondLst>
                                            <p:cond delay="676"/>
                                          </p:stCondLst>
                                        </p:cTn>
                                        <p:tgtEl>
                                          <p:spTgt spid="51"/>
                                        </p:tgtEl>
                                      </p:cBhvr>
                                      <p:to x="100000" y="100000"/>
                                    </p:animScale>
                                    <p:animScale>
                                      <p:cBhvr>
                                        <p:cTn id="159" dur="26">
                                          <p:stCondLst>
                                            <p:cond delay="1312"/>
                                          </p:stCondLst>
                                        </p:cTn>
                                        <p:tgtEl>
                                          <p:spTgt spid="51"/>
                                        </p:tgtEl>
                                      </p:cBhvr>
                                      <p:to x="100000" y="80000"/>
                                    </p:animScale>
                                    <p:animScale>
                                      <p:cBhvr>
                                        <p:cTn id="160" dur="166" decel="50000">
                                          <p:stCondLst>
                                            <p:cond delay="1338"/>
                                          </p:stCondLst>
                                        </p:cTn>
                                        <p:tgtEl>
                                          <p:spTgt spid="51"/>
                                        </p:tgtEl>
                                      </p:cBhvr>
                                      <p:to x="100000" y="100000"/>
                                    </p:animScale>
                                    <p:animScale>
                                      <p:cBhvr>
                                        <p:cTn id="161" dur="26">
                                          <p:stCondLst>
                                            <p:cond delay="1642"/>
                                          </p:stCondLst>
                                        </p:cTn>
                                        <p:tgtEl>
                                          <p:spTgt spid="51"/>
                                        </p:tgtEl>
                                      </p:cBhvr>
                                      <p:to x="100000" y="90000"/>
                                    </p:animScale>
                                    <p:animScale>
                                      <p:cBhvr>
                                        <p:cTn id="162" dur="166" decel="50000">
                                          <p:stCondLst>
                                            <p:cond delay="1668"/>
                                          </p:stCondLst>
                                        </p:cTn>
                                        <p:tgtEl>
                                          <p:spTgt spid="51"/>
                                        </p:tgtEl>
                                      </p:cBhvr>
                                      <p:to x="100000" y="100000"/>
                                    </p:animScale>
                                    <p:animScale>
                                      <p:cBhvr>
                                        <p:cTn id="163" dur="26">
                                          <p:stCondLst>
                                            <p:cond delay="1808"/>
                                          </p:stCondLst>
                                        </p:cTn>
                                        <p:tgtEl>
                                          <p:spTgt spid="51"/>
                                        </p:tgtEl>
                                      </p:cBhvr>
                                      <p:to x="100000" y="95000"/>
                                    </p:animScale>
                                    <p:animScale>
                                      <p:cBhvr>
                                        <p:cTn id="164" dur="166" decel="50000">
                                          <p:stCondLst>
                                            <p:cond delay="1834"/>
                                          </p:stCondLst>
                                        </p:cTn>
                                        <p:tgtEl>
                                          <p:spTgt spid="51"/>
                                        </p:tgtEl>
                                      </p:cBhvr>
                                      <p:to x="100000" y="100000"/>
                                    </p:animScale>
                                  </p:childTnLst>
                                </p:cTn>
                              </p:par>
                              <p:par>
                                <p:cTn id="165" presetID="26" presetClass="entr" presetSubtype="0" fill="hold" grpId="0" nodeType="withEffect">
                                  <p:stCondLst>
                                    <p:cond delay="0"/>
                                  </p:stCondLst>
                                  <p:childTnLst>
                                    <p:set>
                                      <p:cBhvr>
                                        <p:cTn id="166" dur="1" fill="hold">
                                          <p:stCondLst>
                                            <p:cond delay="0"/>
                                          </p:stCondLst>
                                        </p:cTn>
                                        <p:tgtEl>
                                          <p:spTgt spid="46"/>
                                        </p:tgtEl>
                                        <p:attrNameLst>
                                          <p:attrName>style.visibility</p:attrName>
                                        </p:attrNameLst>
                                      </p:cBhvr>
                                      <p:to>
                                        <p:strVal val="visible"/>
                                      </p:to>
                                    </p:set>
                                    <p:animEffect transition="in" filter="wipe(down)">
                                      <p:cBhvr>
                                        <p:cTn id="167" dur="580">
                                          <p:stCondLst>
                                            <p:cond delay="0"/>
                                          </p:stCondLst>
                                        </p:cTn>
                                        <p:tgtEl>
                                          <p:spTgt spid="46"/>
                                        </p:tgtEl>
                                      </p:cBhvr>
                                    </p:animEffect>
                                    <p:anim calcmode="lin" valueType="num">
                                      <p:cBhvr>
                                        <p:cTn id="168"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173" dur="26">
                                          <p:stCondLst>
                                            <p:cond delay="650"/>
                                          </p:stCondLst>
                                        </p:cTn>
                                        <p:tgtEl>
                                          <p:spTgt spid="46"/>
                                        </p:tgtEl>
                                      </p:cBhvr>
                                      <p:to x="100000" y="60000"/>
                                    </p:animScale>
                                    <p:animScale>
                                      <p:cBhvr>
                                        <p:cTn id="174" dur="166" decel="50000">
                                          <p:stCondLst>
                                            <p:cond delay="676"/>
                                          </p:stCondLst>
                                        </p:cTn>
                                        <p:tgtEl>
                                          <p:spTgt spid="46"/>
                                        </p:tgtEl>
                                      </p:cBhvr>
                                      <p:to x="100000" y="100000"/>
                                    </p:animScale>
                                    <p:animScale>
                                      <p:cBhvr>
                                        <p:cTn id="175" dur="26">
                                          <p:stCondLst>
                                            <p:cond delay="1312"/>
                                          </p:stCondLst>
                                        </p:cTn>
                                        <p:tgtEl>
                                          <p:spTgt spid="46"/>
                                        </p:tgtEl>
                                      </p:cBhvr>
                                      <p:to x="100000" y="80000"/>
                                    </p:animScale>
                                    <p:animScale>
                                      <p:cBhvr>
                                        <p:cTn id="176" dur="166" decel="50000">
                                          <p:stCondLst>
                                            <p:cond delay="1338"/>
                                          </p:stCondLst>
                                        </p:cTn>
                                        <p:tgtEl>
                                          <p:spTgt spid="46"/>
                                        </p:tgtEl>
                                      </p:cBhvr>
                                      <p:to x="100000" y="100000"/>
                                    </p:animScale>
                                    <p:animScale>
                                      <p:cBhvr>
                                        <p:cTn id="177" dur="26">
                                          <p:stCondLst>
                                            <p:cond delay="1642"/>
                                          </p:stCondLst>
                                        </p:cTn>
                                        <p:tgtEl>
                                          <p:spTgt spid="46"/>
                                        </p:tgtEl>
                                      </p:cBhvr>
                                      <p:to x="100000" y="90000"/>
                                    </p:animScale>
                                    <p:animScale>
                                      <p:cBhvr>
                                        <p:cTn id="178" dur="166" decel="50000">
                                          <p:stCondLst>
                                            <p:cond delay="1668"/>
                                          </p:stCondLst>
                                        </p:cTn>
                                        <p:tgtEl>
                                          <p:spTgt spid="46"/>
                                        </p:tgtEl>
                                      </p:cBhvr>
                                      <p:to x="100000" y="100000"/>
                                    </p:animScale>
                                    <p:animScale>
                                      <p:cBhvr>
                                        <p:cTn id="179" dur="26">
                                          <p:stCondLst>
                                            <p:cond delay="1808"/>
                                          </p:stCondLst>
                                        </p:cTn>
                                        <p:tgtEl>
                                          <p:spTgt spid="46"/>
                                        </p:tgtEl>
                                      </p:cBhvr>
                                      <p:to x="100000" y="95000"/>
                                    </p:animScale>
                                    <p:animScale>
                                      <p:cBhvr>
                                        <p:cTn id="180" dur="166" decel="50000">
                                          <p:stCondLst>
                                            <p:cond delay="1834"/>
                                          </p:stCondLst>
                                        </p:cTn>
                                        <p:tgtEl>
                                          <p:spTgt spid="46"/>
                                        </p:tgtEl>
                                      </p:cBhvr>
                                      <p:to x="100000" y="100000"/>
                                    </p:animScale>
                                  </p:childTnLst>
                                </p:cTn>
                              </p:par>
                              <p:par>
                                <p:cTn id="181" presetID="26" presetClass="entr" presetSubtype="0" fill="hold" grpId="0" nodeType="withEffect">
                                  <p:stCondLst>
                                    <p:cond delay="0"/>
                                  </p:stCondLst>
                                  <p:childTnLst>
                                    <p:set>
                                      <p:cBhvr>
                                        <p:cTn id="182" dur="1" fill="hold">
                                          <p:stCondLst>
                                            <p:cond delay="0"/>
                                          </p:stCondLst>
                                        </p:cTn>
                                        <p:tgtEl>
                                          <p:spTgt spid="45"/>
                                        </p:tgtEl>
                                        <p:attrNameLst>
                                          <p:attrName>style.visibility</p:attrName>
                                        </p:attrNameLst>
                                      </p:cBhvr>
                                      <p:to>
                                        <p:strVal val="visible"/>
                                      </p:to>
                                    </p:set>
                                    <p:animEffect transition="in" filter="wipe(down)">
                                      <p:cBhvr>
                                        <p:cTn id="183" dur="580">
                                          <p:stCondLst>
                                            <p:cond delay="0"/>
                                          </p:stCondLst>
                                        </p:cTn>
                                        <p:tgtEl>
                                          <p:spTgt spid="45"/>
                                        </p:tgtEl>
                                      </p:cBhvr>
                                    </p:animEffect>
                                    <p:anim calcmode="lin" valueType="num">
                                      <p:cBhvr>
                                        <p:cTn id="184"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189" dur="26">
                                          <p:stCondLst>
                                            <p:cond delay="650"/>
                                          </p:stCondLst>
                                        </p:cTn>
                                        <p:tgtEl>
                                          <p:spTgt spid="45"/>
                                        </p:tgtEl>
                                      </p:cBhvr>
                                      <p:to x="100000" y="60000"/>
                                    </p:animScale>
                                    <p:animScale>
                                      <p:cBhvr>
                                        <p:cTn id="190" dur="166" decel="50000">
                                          <p:stCondLst>
                                            <p:cond delay="676"/>
                                          </p:stCondLst>
                                        </p:cTn>
                                        <p:tgtEl>
                                          <p:spTgt spid="45"/>
                                        </p:tgtEl>
                                      </p:cBhvr>
                                      <p:to x="100000" y="100000"/>
                                    </p:animScale>
                                    <p:animScale>
                                      <p:cBhvr>
                                        <p:cTn id="191" dur="26">
                                          <p:stCondLst>
                                            <p:cond delay="1312"/>
                                          </p:stCondLst>
                                        </p:cTn>
                                        <p:tgtEl>
                                          <p:spTgt spid="45"/>
                                        </p:tgtEl>
                                      </p:cBhvr>
                                      <p:to x="100000" y="80000"/>
                                    </p:animScale>
                                    <p:animScale>
                                      <p:cBhvr>
                                        <p:cTn id="192" dur="166" decel="50000">
                                          <p:stCondLst>
                                            <p:cond delay="1338"/>
                                          </p:stCondLst>
                                        </p:cTn>
                                        <p:tgtEl>
                                          <p:spTgt spid="45"/>
                                        </p:tgtEl>
                                      </p:cBhvr>
                                      <p:to x="100000" y="100000"/>
                                    </p:animScale>
                                    <p:animScale>
                                      <p:cBhvr>
                                        <p:cTn id="193" dur="26">
                                          <p:stCondLst>
                                            <p:cond delay="1642"/>
                                          </p:stCondLst>
                                        </p:cTn>
                                        <p:tgtEl>
                                          <p:spTgt spid="45"/>
                                        </p:tgtEl>
                                      </p:cBhvr>
                                      <p:to x="100000" y="90000"/>
                                    </p:animScale>
                                    <p:animScale>
                                      <p:cBhvr>
                                        <p:cTn id="194" dur="166" decel="50000">
                                          <p:stCondLst>
                                            <p:cond delay="1668"/>
                                          </p:stCondLst>
                                        </p:cTn>
                                        <p:tgtEl>
                                          <p:spTgt spid="45"/>
                                        </p:tgtEl>
                                      </p:cBhvr>
                                      <p:to x="100000" y="100000"/>
                                    </p:animScale>
                                    <p:animScale>
                                      <p:cBhvr>
                                        <p:cTn id="195" dur="26">
                                          <p:stCondLst>
                                            <p:cond delay="1808"/>
                                          </p:stCondLst>
                                        </p:cTn>
                                        <p:tgtEl>
                                          <p:spTgt spid="45"/>
                                        </p:tgtEl>
                                      </p:cBhvr>
                                      <p:to x="100000" y="95000"/>
                                    </p:animScale>
                                    <p:animScale>
                                      <p:cBhvr>
                                        <p:cTn id="196" dur="166" decel="50000">
                                          <p:stCondLst>
                                            <p:cond delay="1834"/>
                                          </p:stCondLst>
                                        </p:cTn>
                                        <p:tgtEl>
                                          <p:spTgt spid="45"/>
                                        </p:tgtEl>
                                      </p:cBhvr>
                                      <p:to x="100000" y="100000"/>
                                    </p:animScale>
                                  </p:childTnLst>
                                </p:cTn>
                              </p:par>
                              <p:par>
                                <p:cTn id="197" presetID="26" presetClass="entr" presetSubtype="0" fill="hold" grpId="0" nodeType="with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down)">
                                      <p:cBhvr>
                                        <p:cTn id="199" dur="580">
                                          <p:stCondLst>
                                            <p:cond delay="0"/>
                                          </p:stCondLst>
                                        </p:cTn>
                                        <p:tgtEl>
                                          <p:spTgt spid="44"/>
                                        </p:tgtEl>
                                      </p:cBhvr>
                                    </p:animEffect>
                                    <p:anim calcmode="lin" valueType="num">
                                      <p:cBhvr>
                                        <p:cTn id="200"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205" dur="26">
                                          <p:stCondLst>
                                            <p:cond delay="650"/>
                                          </p:stCondLst>
                                        </p:cTn>
                                        <p:tgtEl>
                                          <p:spTgt spid="44"/>
                                        </p:tgtEl>
                                      </p:cBhvr>
                                      <p:to x="100000" y="60000"/>
                                    </p:animScale>
                                    <p:animScale>
                                      <p:cBhvr>
                                        <p:cTn id="206" dur="166" decel="50000">
                                          <p:stCondLst>
                                            <p:cond delay="676"/>
                                          </p:stCondLst>
                                        </p:cTn>
                                        <p:tgtEl>
                                          <p:spTgt spid="44"/>
                                        </p:tgtEl>
                                      </p:cBhvr>
                                      <p:to x="100000" y="100000"/>
                                    </p:animScale>
                                    <p:animScale>
                                      <p:cBhvr>
                                        <p:cTn id="207" dur="26">
                                          <p:stCondLst>
                                            <p:cond delay="1312"/>
                                          </p:stCondLst>
                                        </p:cTn>
                                        <p:tgtEl>
                                          <p:spTgt spid="44"/>
                                        </p:tgtEl>
                                      </p:cBhvr>
                                      <p:to x="100000" y="80000"/>
                                    </p:animScale>
                                    <p:animScale>
                                      <p:cBhvr>
                                        <p:cTn id="208" dur="166" decel="50000">
                                          <p:stCondLst>
                                            <p:cond delay="1338"/>
                                          </p:stCondLst>
                                        </p:cTn>
                                        <p:tgtEl>
                                          <p:spTgt spid="44"/>
                                        </p:tgtEl>
                                      </p:cBhvr>
                                      <p:to x="100000" y="100000"/>
                                    </p:animScale>
                                    <p:animScale>
                                      <p:cBhvr>
                                        <p:cTn id="209" dur="26">
                                          <p:stCondLst>
                                            <p:cond delay="1642"/>
                                          </p:stCondLst>
                                        </p:cTn>
                                        <p:tgtEl>
                                          <p:spTgt spid="44"/>
                                        </p:tgtEl>
                                      </p:cBhvr>
                                      <p:to x="100000" y="90000"/>
                                    </p:animScale>
                                    <p:animScale>
                                      <p:cBhvr>
                                        <p:cTn id="210" dur="166" decel="50000">
                                          <p:stCondLst>
                                            <p:cond delay="1668"/>
                                          </p:stCondLst>
                                        </p:cTn>
                                        <p:tgtEl>
                                          <p:spTgt spid="44"/>
                                        </p:tgtEl>
                                      </p:cBhvr>
                                      <p:to x="100000" y="100000"/>
                                    </p:animScale>
                                    <p:animScale>
                                      <p:cBhvr>
                                        <p:cTn id="211" dur="26">
                                          <p:stCondLst>
                                            <p:cond delay="1808"/>
                                          </p:stCondLst>
                                        </p:cTn>
                                        <p:tgtEl>
                                          <p:spTgt spid="44"/>
                                        </p:tgtEl>
                                      </p:cBhvr>
                                      <p:to x="100000" y="95000"/>
                                    </p:animScale>
                                    <p:animScale>
                                      <p:cBhvr>
                                        <p:cTn id="212" dur="166" decel="50000">
                                          <p:stCondLst>
                                            <p:cond delay="1834"/>
                                          </p:stCondLst>
                                        </p:cTn>
                                        <p:tgtEl>
                                          <p:spTgt spid="44"/>
                                        </p:tgtEl>
                                      </p:cBhvr>
                                      <p:to x="100000" y="100000"/>
                                    </p:animScale>
                                  </p:childTnLst>
                                </p:cTn>
                              </p:par>
                              <p:par>
                                <p:cTn id="213" presetID="26" presetClass="entr" presetSubtype="0" fill="hold" grpId="0" nodeType="withEffect">
                                  <p:stCondLst>
                                    <p:cond delay="0"/>
                                  </p:stCondLst>
                                  <p:childTnLst>
                                    <p:set>
                                      <p:cBhvr>
                                        <p:cTn id="214" dur="1" fill="hold">
                                          <p:stCondLst>
                                            <p:cond delay="0"/>
                                          </p:stCondLst>
                                        </p:cTn>
                                        <p:tgtEl>
                                          <p:spTgt spid="42"/>
                                        </p:tgtEl>
                                        <p:attrNameLst>
                                          <p:attrName>style.visibility</p:attrName>
                                        </p:attrNameLst>
                                      </p:cBhvr>
                                      <p:to>
                                        <p:strVal val="visible"/>
                                      </p:to>
                                    </p:set>
                                    <p:animEffect transition="in" filter="wipe(down)">
                                      <p:cBhvr>
                                        <p:cTn id="215" dur="580">
                                          <p:stCondLst>
                                            <p:cond delay="0"/>
                                          </p:stCondLst>
                                        </p:cTn>
                                        <p:tgtEl>
                                          <p:spTgt spid="42"/>
                                        </p:tgtEl>
                                      </p:cBhvr>
                                    </p:animEffect>
                                    <p:anim calcmode="lin" valueType="num">
                                      <p:cBhvr>
                                        <p:cTn id="216"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21" dur="26">
                                          <p:stCondLst>
                                            <p:cond delay="650"/>
                                          </p:stCondLst>
                                        </p:cTn>
                                        <p:tgtEl>
                                          <p:spTgt spid="42"/>
                                        </p:tgtEl>
                                      </p:cBhvr>
                                      <p:to x="100000" y="60000"/>
                                    </p:animScale>
                                    <p:animScale>
                                      <p:cBhvr>
                                        <p:cTn id="222" dur="166" decel="50000">
                                          <p:stCondLst>
                                            <p:cond delay="676"/>
                                          </p:stCondLst>
                                        </p:cTn>
                                        <p:tgtEl>
                                          <p:spTgt spid="42"/>
                                        </p:tgtEl>
                                      </p:cBhvr>
                                      <p:to x="100000" y="100000"/>
                                    </p:animScale>
                                    <p:animScale>
                                      <p:cBhvr>
                                        <p:cTn id="223" dur="26">
                                          <p:stCondLst>
                                            <p:cond delay="1312"/>
                                          </p:stCondLst>
                                        </p:cTn>
                                        <p:tgtEl>
                                          <p:spTgt spid="42"/>
                                        </p:tgtEl>
                                      </p:cBhvr>
                                      <p:to x="100000" y="80000"/>
                                    </p:animScale>
                                    <p:animScale>
                                      <p:cBhvr>
                                        <p:cTn id="224" dur="166" decel="50000">
                                          <p:stCondLst>
                                            <p:cond delay="1338"/>
                                          </p:stCondLst>
                                        </p:cTn>
                                        <p:tgtEl>
                                          <p:spTgt spid="42"/>
                                        </p:tgtEl>
                                      </p:cBhvr>
                                      <p:to x="100000" y="100000"/>
                                    </p:animScale>
                                    <p:animScale>
                                      <p:cBhvr>
                                        <p:cTn id="225" dur="26">
                                          <p:stCondLst>
                                            <p:cond delay="1642"/>
                                          </p:stCondLst>
                                        </p:cTn>
                                        <p:tgtEl>
                                          <p:spTgt spid="42"/>
                                        </p:tgtEl>
                                      </p:cBhvr>
                                      <p:to x="100000" y="90000"/>
                                    </p:animScale>
                                    <p:animScale>
                                      <p:cBhvr>
                                        <p:cTn id="226" dur="166" decel="50000">
                                          <p:stCondLst>
                                            <p:cond delay="1668"/>
                                          </p:stCondLst>
                                        </p:cTn>
                                        <p:tgtEl>
                                          <p:spTgt spid="42"/>
                                        </p:tgtEl>
                                      </p:cBhvr>
                                      <p:to x="100000" y="100000"/>
                                    </p:animScale>
                                    <p:animScale>
                                      <p:cBhvr>
                                        <p:cTn id="227" dur="26">
                                          <p:stCondLst>
                                            <p:cond delay="1808"/>
                                          </p:stCondLst>
                                        </p:cTn>
                                        <p:tgtEl>
                                          <p:spTgt spid="42"/>
                                        </p:tgtEl>
                                      </p:cBhvr>
                                      <p:to x="100000" y="95000"/>
                                    </p:animScale>
                                    <p:animScale>
                                      <p:cBhvr>
                                        <p:cTn id="228" dur="166" decel="50000">
                                          <p:stCondLst>
                                            <p:cond delay="1834"/>
                                          </p:stCondLst>
                                        </p:cTn>
                                        <p:tgtEl>
                                          <p:spTgt spid="42"/>
                                        </p:tgtEl>
                                      </p:cBhvr>
                                      <p:to x="100000" y="100000"/>
                                    </p:animScale>
                                  </p:childTnLst>
                                </p:cTn>
                              </p:par>
                              <p:par>
                                <p:cTn id="229" presetID="26" presetClass="entr" presetSubtype="0" fill="hold" grpId="0" nodeType="withEffect">
                                  <p:stCondLst>
                                    <p:cond delay="0"/>
                                  </p:stCondLst>
                                  <p:childTnLst>
                                    <p:set>
                                      <p:cBhvr>
                                        <p:cTn id="230" dur="1" fill="hold">
                                          <p:stCondLst>
                                            <p:cond delay="0"/>
                                          </p:stCondLst>
                                        </p:cTn>
                                        <p:tgtEl>
                                          <p:spTgt spid="41"/>
                                        </p:tgtEl>
                                        <p:attrNameLst>
                                          <p:attrName>style.visibility</p:attrName>
                                        </p:attrNameLst>
                                      </p:cBhvr>
                                      <p:to>
                                        <p:strVal val="visible"/>
                                      </p:to>
                                    </p:set>
                                    <p:animEffect transition="in" filter="wipe(down)">
                                      <p:cBhvr>
                                        <p:cTn id="231" dur="580">
                                          <p:stCondLst>
                                            <p:cond delay="0"/>
                                          </p:stCondLst>
                                        </p:cTn>
                                        <p:tgtEl>
                                          <p:spTgt spid="41"/>
                                        </p:tgtEl>
                                      </p:cBhvr>
                                    </p:animEffect>
                                    <p:anim calcmode="lin" valueType="num">
                                      <p:cBhvr>
                                        <p:cTn id="232"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237" dur="26">
                                          <p:stCondLst>
                                            <p:cond delay="650"/>
                                          </p:stCondLst>
                                        </p:cTn>
                                        <p:tgtEl>
                                          <p:spTgt spid="41"/>
                                        </p:tgtEl>
                                      </p:cBhvr>
                                      <p:to x="100000" y="60000"/>
                                    </p:animScale>
                                    <p:animScale>
                                      <p:cBhvr>
                                        <p:cTn id="238" dur="166" decel="50000">
                                          <p:stCondLst>
                                            <p:cond delay="676"/>
                                          </p:stCondLst>
                                        </p:cTn>
                                        <p:tgtEl>
                                          <p:spTgt spid="41"/>
                                        </p:tgtEl>
                                      </p:cBhvr>
                                      <p:to x="100000" y="100000"/>
                                    </p:animScale>
                                    <p:animScale>
                                      <p:cBhvr>
                                        <p:cTn id="239" dur="26">
                                          <p:stCondLst>
                                            <p:cond delay="1312"/>
                                          </p:stCondLst>
                                        </p:cTn>
                                        <p:tgtEl>
                                          <p:spTgt spid="41"/>
                                        </p:tgtEl>
                                      </p:cBhvr>
                                      <p:to x="100000" y="80000"/>
                                    </p:animScale>
                                    <p:animScale>
                                      <p:cBhvr>
                                        <p:cTn id="240" dur="166" decel="50000">
                                          <p:stCondLst>
                                            <p:cond delay="1338"/>
                                          </p:stCondLst>
                                        </p:cTn>
                                        <p:tgtEl>
                                          <p:spTgt spid="41"/>
                                        </p:tgtEl>
                                      </p:cBhvr>
                                      <p:to x="100000" y="100000"/>
                                    </p:animScale>
                                    <p:animScale>
                                      <p:cBhvr>
                                        <p:cTn id="241" dur="26">
                                          <p:stCondLst>
                                            <p:cond delay="1642"/>
                                          </p:stCondLst>
                                        </p:cTn>
                                        <p:tgtEl>
                                          <p:spTgt spid="41"/>
                                        </p:tgtEl>
                                      </p:cBhvr>
                                      <p:to x="100000" y="90000"/>
                                    </p:animScale>
                                    <p:animScale>
                                      <p:cBhvr>
                                        <p:cTn id="242" dur="166" decel="50000">
                                          <p:stCondLst>
                                            <p:cond delay="1668"/>
                                          </p:stCondLst>
                                        </p:cTn>
                                        <p:tgtEl>
                                          <p:spTgt spid="41"/>
                                        </p:tgtEl>
                                      </p:cBhvr>
                                      <p:to x="100000" y="100000"/>
                                    </p:animScale>
                                    <p:animScale>
                                      <p:cBhvr>
                                        <p:cTn id="243" dur="26">
                                          <p:stCondLst>
                                            <p:cond delay="1808"/>
                                          </p:stCondLst>
                                        </p:cTn>
                                        <p:tgtEl>
                                          <p:spTgt spid="41"/>
                                        </p:tgtEl>
                                      </p:cBhvr>
                                      <p:to x="100000" y="95000"/>
                                    </p:animScale>
                                    <p:animScale>
                                      <p:cBhvr>
                                        <p:cTn id="244" dur="166" decel="50000">
                                          <p:stCondLst>
                                            <p:cond delay="1834"/>
                                          </p:stCondLst>
                                        </p:cTn>
                                        <p:tgtEl>
                                          <p:spTgt spid="41"/>
                                        </p:tgtEl>
                                      </p:cBhvr>
                                      <p:to x="100000" y="100000"/>
                                    </p:animScale>
                                  </p:childTnLst>
                                </p:cTn>
                              </p:par>
                              <p:par>
                                <p:cTn id="245" presetID="26" presetClass="entr" presetSubtype="0" fill="hold" grpId="0" nodeType="withEffect">
                                  <p:stCondLst>
                                    <p:cond delay="0"/>
                                  </p:stCondLst>
                                  <p:childTnLst>
                                    <p:set>
                                      <p:cBhvr>
                                        <p:cTn id="246" dur="1" fill="hold">
                                          <p:stCondLst>
                                            <p:cond delay="0"/>
                                          </p:stCondLst>
                                        </p:cTn>
                                        <p:tgtEl>
                                          <p:spTgt spid="49"/>
                                        </p:tgtEl>
                                        <p:attrNameLst>
                                          <p:attrName>style.visibility</p:attrName>
                                        </p:attrNameLst>
                                      </p:cBhvr>
                                      <p:to>
                                        <p:strVal val="visible"/>
                                      </p:to>
                                    </p:set>
                                    <p:animEffect transition="in" filter="wipe(down)">
                                      <p:cBhvr>
                                        <p:cTn id="247" dur="580">
                                          <p:stCondLst>
                                            <p:cond delay="0"/>
                                          </p:stCondLst>
                                        </p:cTn>
                                        <p:tgtEl>
                                          <p:spTgt spid="49"/>
                                        </p:tgtEl>
                                      </p:cBhvr>
                                    </p:animEffect>
                                    <p:anim calcmode="lin" valueType="num">
                                      <p:cBhvr>
                                        <p:cTn id="248"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253" dur="26">
                                          <p:stCondLst>
                                            <p:cond delay="650"/>
                                          </p:stCondLst>
                                        </p:cTn>
                                        <p:tgtEl>
                                          <p:spTgt spid="49"/>
                                        </p:tgtEl>
                                      </p:cBhvr>
                                      <p:to x="100000" y="60000"/>
                                    </p:animScale>
                                    <p:animScale>
                                      <p:cBhvr>
                                        <p:cTn id="254" dur="166" decel="50000">
                                          <p:stCondLst>
                                            <p:cond delay="676"/>
                                          </p:stCondLst>
                                        </p:cTn>
                                        <p:tgtEl>
                                          <p:spTgt spid="49"/>
                                        </p:tgtEl>
                                      </p:cBhvr>
                                      <p:to x="100000" y="100000"/>
                                    </p:animScale>
                                    <p:animScale>
                                      <p:cBhvr>
                                        <p:cTn id="255" dur="26">
                                          <p:stCondLst>
                                            <p:cond delay="1312"/>
                                          </p:stCondLst>
                                        </p:cTn>
                                        <p:tgtEl>
                                          <p:spTgt spid="49"/>
                                        </p:tgtEl>
                                      </p:cBhvr>
                                      <p:to x="100000" y="80000"/>
                                    </p:animScale>
                                    <p:animScale>
                                      <p:cBhvr>
                                        <p:cTn id="256" dur="166" decel="50000">
                                          <p:stCondLst>
                                            <p:cond delay="1338"/>
                                          </p:stCondLst>
                                        </p:cTn>
                                        <p:tgtEl>
                                          <p:spTgt spid="49"/>
                                        </p:tgtEl>
                                      </p:cBhvr>
                                      <p:to x="100000" y="100000"/>
                                    </p:animScale>
                                    <p:animScale>
                                      <p:cBhvr>
                                        <p:cTn id="257" dur="26">
                                          <p:stCondLst>
                                            <p:cond delay="1642"/>
                                          </p:stCondLst>
                                        </p:cTn>
                                        <p:tgtEl>
                                          <p:spTgt spid="49"/>
                                        </p:tgtEl>
                                      </p:cBhvr>
                                      <p:to x="100000" y="90000"/>
                                    </p:animScale>
                                    <p:animScale>
                                      <p:cBhvr>
                                        <p:cTn id="258" dur="166" decel="50000">
                                          <p:stCondLst>
                                            <p:cond delay="1668"/>
                                          </p:stCondLst>
                                        </p:cTn>
                                        <p:tgtEl>
                                          <p:spTgt spid="49"/>
                                        </p:tgtEl>
                                      </p:cBhvr>
                                      <p:to x="100000" y="100000"/>
                                    </p:animScale>
                                    <p:animScale>
                                      <p:cBhvr>
                                        <p:cTn id="259" dur="26">
                                          <p:stCondLst>
                                            <p:cond delay="1808"/>
                                          </p:stCondLst>
                                        </p:cTn>
                                        <p:tgtEl>
                                          <p:spTgt spid="49"/>
                                        </p:tgtEl>
                                      </p:cBhvr>
                                      <p:to x="100000" y="95000"/>
                                    </p:animScale>
                                    <p:animScale>
                                      <p:cBhvr>
                                        <p:cTn id="260" dur="166" decel="50000">
                                          <p:stCondLst>
                                            <p:cond delay="1834"/>
                                          </p:stCondLst>
                                        </p:cTn>
                                        <p:tgtEl>
                                          <p:spTgt spid="4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51" grpId="0" animBg="1"/>
      <p:bldP spid="52" grpId="0" animBg="1"/>
      <p:bldP spid="54" grpId="0" animBg="1"/>
      <p:bldP spid="55" grpId="0" animBg="1"/>
      <p:bldP spid="40" grpId="0" animBg="1"/>
      <p:bldP spid="39" grpId="0" animBg="1"/>
      <p:bldP spid="43" grpId="0" animBg="1"/>
      <p:bldP spid="53" grpId="0" animBg="1"/>
      <p:bldP spid="50" grpId="0" animBg="1"/>
      <p:bldP spid="48" grpId="0" animBg="1"/>
      <p:bldP spid="41" grpId="0" animBg="1"/>
      <p:bldP spid="42" grpId="0" animBg="1"/>
      <p:bldP spid="4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6" name="矩形 10"/>
          <p:cNvSpPr>
            <a:spLocks noChangeArrowheads="1"/>
          </p:cNvSpPr>
          <p:nvPr/>
        </p:nvSpPr>
        <p:spPr bwMode="auto">
          <a:xfrm>
            <a:off x="2631199" y="4647870"/>
            <a:ext cx="3370153"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kumimoji="1" sz="3200">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sz="3200">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sz="3200">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sz="3200">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sz="3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9pPr>
          </a:lstStyle>
          <a:p>
            <a:pPr eaLnBrk="1" hangingPunct="1"/>
            <a:r>
              <a:rPr lang="zh-TW" altLang="zh-TW" sz="2100" b="1" dirty="0">
                <a:solidFill>
                  <a:schemeClr val="hlink"/>
                </a:solidFill>
                <a:latin typeface="微軟正黑體" panose="020B0604030504040204" pitchFamily="34" charset="-120"/>
                <a:ea typeface="微軟正黑體" panose="020B0604030504040204" pitchFamily="34" charset="-120"/>
              </a:rPr>
              <a:t>國中畢業生升學進路階梯圖</a:t>
            </a:r>
            <a:endParaRPr lang="zh-TW" altLang="en-US" sz="2100" b="1" dirty="0">
              <a:solidFill>
                <a:schemeClr val="hlink"/>
              </a:solidFill>
              <a:latin typeface="微軟正黑體" panose="020B0604030504040204" pitchFamily="34" charset="-120"/>
              <a:ea typeface="微軟正黑體" panose="020B0604030504040204" pitchFamily="34" charset="-120"/>
            </a:endParaRPr>
          </a:p>
        </p:txBody>
      </p:sp>
      <p:pic>
        <p:nvPicPr>
          <p:cNvPr id="56327" name="圖片 2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68111" y="1136285"/>
            <a:ext cx="968375" cy="835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3" name="群組 62"/>
          <p:cNvGrpSpPr>
            <a:grpSpLocks/>
          </p:cNvGrpSpPr>
          <p:nvPr/>
        </p:nvGrpSpPr>
        <p:grpSpPr bwMode="auto">
          <a:xfrm>
            <a:off x="1143638" y="813792"/>
            <a:ext cx="7736204" cy="3758208"/>
            <a:chOff x="468313" y="1460500"/>
            <a:chExt cx="8223250" cy="5186363"/>
          </a:xfrm>
        </p:grpSpPr>
        <p:grpSp>
          <p:nvGrpSpPr>
            <p:cNvPr id="56330" name="群組 49"/>
            <p:cNvGrpSpPr>
              <a:grpSpLocks/>
            </p:cNvGrpSpPr>
            <p:nvPr/>
          </p:nvGrpSpPr>
          <p:grpSpPr bwMode="auto">
            <a:xfrm>
              <a:off x="468313" y="1460500"/>
              <a:ext cx="8223250" cy="5186363"/>
              <a:chOff x="33757" y="487870"/>
              <a:chExt cx="9002739" cy="5920028"/>
            </a:xfrm>
          </p:grpSpPr>
          <p:pic>
            <p:nvPicPr>
              <p:cNvPr id="56339" name="Picture 2" descr="04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4612" y="3953801"/>
                <a:ext cx="3763592" cy="1888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矩形 69"/>
              <p:cNvSpPr/>
              <p:nvPr/>
            </p:nvSpPr>
            <p:spPr bwMode="auto">
              <a:xfrm>
                <a:off x="35700" y="5904501"/>
                <a:ext cx="4464457" cy="503397"/>
              </a:xfrm>
              <a:prstGeom prst="rect">
                <a:avLst/>
              </a:prstGeom>
              <a:gradFill>
                <a:gsLst>
                  <a:gs pos="0">
                    <a:srgbClr val="FFFF00"/>
                  </a:gs>
                  <a:gs pos="100000">
                    <a:srgbClr val="FFC000"/>
                  </a:gs>
                </a:gsLst>
                <a:lin ang="0" scaled="0"/>
              </a:gra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a:lstStyle/>
              <a:p>
                <a:pPr algn="ctr">
                  <a:defRPr/>
                </a:pPr>
                <a:r>
                  <a:rPr lang="zh-TW" altLang="en-US" sz="1500">
                    <a:latin typeface="微軟正黑體" pitchFamily="34" charset="-120"/>
                  </a:rPr>
                  <a:t>進高中</a:t>
                </a:r>
              </a:p>
            </p:txBody>
          </p:sp>
          <p:sp>
            <p:nvSpPr>
              <p:cNvPr id="71" name="矩形 70"/>
              <p:cNvSpPr/>
              <p:nvPr/>
            </p:nvSpPr>
            <p:spPr bwMode="auto">
              <a:xfrm>
                <a:off x="4500157" y="5904501"/>
                <a:ext cx="4536339" cy="503397"/>
              </a:xfrm>
              <a:prstGeom prst="rect">
                <a:avLst/>
              </a:prstGeom>
              <a:gradFill>
                <a:gsLst>
                  <a:gs pos="0">
                    <a:schemeClr val="tx2">
                      <a:lumMod val="60000"/>
                      <a:lumOff val="40000"/>
                    </a:schemeClr>
                  </a:gs>
                  <a:gs pos="50000">
                    <a:schemeClr val="accent1">
                      <a:tint val="44500"/>
                      <a:satMod val="160000"/>
                    </a:schemeClr>
                  </a:gs>
                  <a:gs pos="100000">
                    <a:schemeClr val="accent1">
                      <a:lumMod val="40000"/>
                      <a:lumOff val="60000"/>
                    </a:schemeClr>
                  </a:gs>
                </a:gsLst>
                <a:lin ang="0" scaled="0"/>
              </a:gra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a:lstStyle/>
              <a:p>
                <a:pPr algn="ctr">
                  <a:defRPr/>
                </a:pPr>
                <a:r>
                  <a:rPr lang="zh-TW" altLang="en-US" sz="1500">
                    <a:latin typeface="微軟正黑體" pitchFamily="34" charset="-120"/>
                  </a:rPr>
                  <a:t>選技職</a:t>
                </a:r>
              </a:p>
            </p:txBody>
          </p:sp>
          <p:sp>
            <p:nvSpPr>
              <p:cNvPr id="72" name="向上箭號 2"/>
              <p:cNvSpPr/>
              <p:nvPr/>
            </p:nvSpPr>
            <p:spPr bwMode="auto">
              <a:xfrm>
                <a:off x="3363644" y="1484432"/>
                <a:ext cx="2271084" cy="4393466"/>
              </a:xfrm>
              <a:custGeom>
                <a:avLst/>
                <a:gdLst>
                  <a:gd name="connsiteX0" fmla="*/ 0 w 2592288"/>
                  <a:gd name="connsiteY0" fmla="*/ 1246709 h 4392488"/>
                  <a:gd name="connsiteX1" fmla="*/ 1296144 w 2592288"/>
                  <a:gd name="connsiteY1" fmla="*/ 0 h 4392488"/>
                  <a:gd name="connsiteX2" fmla="*/ 2592288 w 2592288"/>
                  <a:gd name="connsiteY2" fmla="*/ 1246709 h 4392488"/>
                  <a:gd name="connsiteX3" fmla="*/ 1944216 w 2592288"/>
                  <a:gd name="connsiteY3" fmla="*/ 1246709 h 4392488"/>
                  <a:gd name="connsiteX4" fmla="*/ 1944216 w 2592288"/>
                  <a:gd name="connsiteY4" fmla="*/ 4392488 h 4392488"/>
                  <a:gd name="connsiteX5" fmla="*/ 648072 w 2592288"/>
                  <a:gd name="connsiteY5" fmla="*/ 4392488 h 4392488"/>
                  <a:gd name="connsiteX6" fmla="*/ 648072 w 2592288"/>
                  <a:gd name="connsiteY6" fmla="*/ 1246709 h 4392488"/>
                  <a:gd name="connsiteX7" fmla="*/ 0 w 2592288"/>
                  <a:gd name="connsiteY7" fmla="*/ 1246709 h 4392488"/>
                  <a:gd name="connsiteX0" fmla="*/ 0 w 2431650"/>
                  <a:gd name="connsiteY0" fmla="*/ 1259066 h 4392488"/>
                  <a:gd name="connsiteX1" fmla="*/ 1135506 w 2431650"/>
                  <a:gd name="connsiteY1" fmla="*/ 0 h 4392488"/>
                  <a:gd name="connsiteX2" fmla="*/ 2431650 w 2431650"/>
                  <a:gd name="connsiteY2" fmla="*/ 1246709 h 4392488"/>
                  <a:gd name="connsiteX3" fmla="*/ 1783578 w 2431650"/>
                  <a:gd name="connsiteY3" fmla="*/ 1246709 h 4392488"/>
                  <a:gd name="connsiteX4" fmla="*/ 1783578 w 2431650"/>
                  <a:gd name="connsiteY4" fmla="*/ 4392488 h 4392488"/>
                  <a:gd name="connsiteX5" fmla="*/ 487434 w 2431650"/>
                  <a:gd name="connsiteY5" fmla="*/ 4392488 h 4392488"/>
                  <a:gd name="connsiteX6" fmla="*/ 487434 w 2431650"/>
                  <a:gd name="connsiteY6" fmla="*/ 1246709 h 4392488"/>
                  <a:gd name="connsiteX7" fmla="*/ 0 w 2431650"/>
                  <a:gd name="connsiteY7" fmla="*/ 1259066 h 4392488"/>
                  <a:gd name="connsiteX0" fmla="*/ 0 w 2308082"/>
                  <a:gd name="connsiteY0" fmla="*/ 1259066 h 4392488"/>
                  <a:gd name="connsiteX1" fmla="*/ 1135506 w 2308082"/>
                  <a:gd name="connsiteY1" fmla="*/ 0 h 4392488"/>
                  <a:gd name="connsiteX2" fmla="*/ 2308082 w 2308082"/>
                  <a:gd name="connsiteY2" fmla="*/ 1259066 h 4392488"/>
                  <a:gd name="connsiteX3" fmla="*/ 1783578 w 2308082"/>
                  <a:gd name="connsiteY3" fmla="*/ 1246709 h 4392488"/>
                  <a:gd name="connsiteX4" fmla="*/ 1783578 w 2308082"/>
                  <a:gd name="connsiteY4" fmla="*/ 4392488 h 4392488"/>
                  <a:gd name="connsiteX5" fmla="*/ 487434 w 2308082"/>
                  <a:gd name="connsiteY5" fmla="*/ 4392488 h 4392488"/>
                  <a:gd name="connsiteX6" fmla="*/ 487434 w 2308082"/>
                  <a:gd name="connsiteY6" fmla="*/ 1246709 h 4392488"/>
                  <a:gd name="connsiteX7" fmla="*/ 0 w 2308082"/>
                  <a:gd name="connsiteY7" fmla="*/ 1259066 h 4392488"/>
                  <a:gd name="connsiteX0" fmla="*/ 0 w 2271012"/>
                  <a:gd name="connsiteY0" fmla="*/ 1259066 h 4392488"/>
                  <a:gd name="connsiteX1" fmla="*/ 1135506 w 2271012"/>
                  <a:gd name="connsiteY1" fmla="*/ 0 h 4392488"/>
                  <a:gd name="connsiteX2" fmla="*/ 2271012 w 2271012"/>
                  <a:gd name="connsiteY2" fmla="*/ 1246709 h 4392488"/>
                  <a:gd name="connsiteX3" fmla="*/ 1783578 w 2271012"/>
                  <a:gd name="connsiteY3" fmla="*/ 1246709 h 4392488"/>
                  <a:gd name="connsiteX4" fmla="*/ 1783578 w 2271012"/>
                  <a:gd name="connsiteY4" fmla="*/ 4392488 h 4392488"/>
                  <a:gd name="connsiteX5" fmla="*/ 487434 w 2271012"/>
                  <a:gd name="connsiteY5" fmla="*/ 4392488 h 4392488"/>
                  <a:gd name="connsiteX6" fmla="*/ 487434 w 2271012"/>
                  <a:gd name="connsiteY6" fmla="*/ 1246709 h 4392488"/>
                  <a:gd name="connsiteX7" fmla="*/ 0 w 2271012"/>
                  <a:gd name="connsiteY7" fmla="*/ 1259066 h 439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1012" h="4392488">
                    <a:moveTo>
                      <a:pt x="0" y="1259066"/>
                    </a:moveTo>
                    <a:lnTo>
                      <a:pt x="1135506" y="0"/>
                    </a:lnTo>
                    <a:lnTo>
                      <a:pt x="2271012" y="1246709"/>
                    </a:lnTo>
                    <a:lnTo>
                      <a:pt x="1783578" y="1246709"/>
                    </a:lnTo>
                    <a:lnTo>
                      <a:pt x="1783578" y="4392488"/>
                    </a:lnTo>
                    <a:lnTo>
                      <a:pt x="487434" y="4392488"/>
                    </a:lnTo>
                    <a:lnTo>
                      <a:pt x="487434" y="1246709"/>
                    </a:lnTo>
                    <a:lnTo>
                      <a:pt x="0" y="1259066"/>
                    </a:lnTo>
                    <a:close/>
                  </a:path>
                </a:pathLst>
              </a:custGeom>
              <a:solidFill>
                <a:srgbClr val="FFCCFF"/>
              </a:solidFill>
              <a:ln w="38100" cap="flat" cmpd="sng" algn="ctr">
                <a:solidFill>
                  <a:srgbClr val="FF33CC"/>
                </a:solidFill>
                <a:prstDash val="solid"/>
                <a:round/>
                <a:headEnd type="none" w="med" len="med"/>
                <a:tailEnd type="none" w="med" len="med"/>
              </a:ln>
              <a:effectLst>
                <a:prstShdw prst="shdw17" dist="17961" dir="2700000">
                  <a:schemeClr val="tx1">
                    <a:gamma/>
                    <a:shade val="60000"/>
                    <a:invGamma/>
                  </a:schemeClr>
                </a:prstShdw>
              </a:effectLst>
            </p:spPr>
            <p:txBody>
              <a:bodyPr/>
              <a:lstStyle/>
              <a:p>
                <a:pPr algn="ctr">
                  <a:defRPr/>
                </a:pPr>
                <a:endParaRPr lang="en-US" altLang="zh-TW" sz="900" dirty="0">
                  <a:latin typeface="微軟正黑體" pitchFamily="34" charset="-120"/>
                </a:endParaRPr>
              </a:p>
              <a:p>
                <a:pPr algn="ctr">
                  <a:defRPr/>
                </a:pPr>
                <a:endParaRPr lang="en-US" altLang="zh-TW" sz="900" dirty="0">
                  <a:latin typeface="微軟正黑體" pitchFamily="34" charset="-120"/>
                </a:endParaRPr>
              </a:p>
              <a:p>
                <a:pPr algn="ctr">
                  <a:defRPr/>
                </a:pPr>
                <a:endParaRPr lang="en-US" altLang="zh-TW" sz="900" dirty="0">
                  <a:latin typeface="微軟正黑體" pitchFamily="34" charset="-120"/>
                </a:endParaRPr>
              </a:p>
              <a:p>
                <a:pPr algn="ctr">
                  <a:defRPr/>
                </a:pPr>
                <a:endParaRPr lang="en-US" altLang="zh-TW" sz="900" dirty="0">
                  <a:latin typeface="微軟正黑體" pitchFamily="34" charset="-120"/>
                </a:endParaRPr>
              </a:p>
              <a:p>
                <a:pPr algn="ctr">
                  <a:defRPr/>
                </a:pPr>
                <a:r>
                  <a:rPr lang="zh-TW" altLang="en-US" sz="900" dirty="0">
                    <a:latin typeface="微軟正黑體" pitchFamily="34" charset="-120"/>
                  </a:rPr>
                  <a:t>（博士班）</a:t>
                </a:r>
                <a:endParaRPr lang="en-US" altLang="zh-TW" sz="900" dirty="0">
                  <a:latin typeface="微軟正黑體" pitchFamily="34" charset="-120"/>
                </a:endParaRPr>
              </a:p>
              <a:p>
                <a:pPr algn="ctr">
                  <a:defRPr/>
                </a:pPr>
                <a:r>
                  <a:rPr lang="zh-TW" altLang="en-US" sz="900" dirty="0">
                    <a:latin typeface="微軟正黑體" pitchFamily="34" charset="-120"/>
                  </a:rPr>
                  <a:t>（碩士班）</a:t>
                </a:r>
                <a:endParaRPr lang="en-US" altLang="zh-TW" sz="900" dirty="0">
                  <a:latin typeface="微軟正黑體" pitchFamily="34" charset="-120"/>
                </a:endParaRPr>
              </a:p>
              <a:p>
                <a:pPr algn="ctr">
                  <a:defRPr/>
                </a:pPr>
                <a:endParaRPr lang="en-US" altLang="zh-TW" sz="900" dirty="0">
                  <a:latin typeface="微軟正黑體" pitchFamily="34" charset="-120"/>
                </a:endParaRPr>
              </a:p>
              <a:p>
                <a:pPr algn="ctr">
                  <a:defRPr/>
                </a:pPr>
                <a:r>
                  <a:rPr lang="zh-TW" altLang="en-US" sz="900" dirty="0">
                    <a:latin typeface="微軟正黑體" pitchFamily="34" charset="-120"/>
                  </a:rPr>
                  <a:t>科技大學</a:t>
                </a:r>
                <a:endParaRPr lang="en-US" altLang="zh-TW" sz="900" dirty="0">
                  <a:latin typeface="微軟正黑體" pitchFamily="34" charset="-120"/>
                </a:endParaRPr>
              </a:p>
              <a:p>
                <a:pPr algn="ctr">
                  <a:defRPr/>
                </a:pPr>
                <a:r>
                  <a:rPr lang="zh-TW" altLang="en-US" sz="900" dirty="0">
                    <a:latin typeface="微軟正黑體" pitchFamily="34" charset="-120"/>
                  </a:rPr>
                  <a:t>技術學院</a:t>
                </a:r>
                <a:endParaRPr lang="en-US" altLang="zh-TW" sz="900" dirty="0">
                  <a:latin typeface="微軟正黑體" pitchFamily="34" charset="-120"/>
                </a:endParaRPr>
              </a:p>
              <a:p>
                <a:pPr algn="ctr">
                  <a:defRPr/>
                </a:pPr>
                <a:r>
                  <a:rPr lang="zh-TW" altLang="en-US" sz="900" dirty="0">
                    <a:latin typeface="微軟正黑體" pitchFamily="34" charset="-120"/>
                  </a:rPr>
                  <a:t>一般大學</a:t>
                </a:r>
                <a:endParaRPr lang="en-US" altLang="zh-TW" sz="900" dirty="0">
                  <a:latin typeface="微軟正黑體" pitchFamily="34" charset="-120"/>
                </a:endParaRPr>
              </a:p>
              <a:p>
                <a:pPr algn="ctr">
                  <a:defRPr/>
                </a:pPr>
                <a:endParaRPr lang="zh-TW" altLang="en-US" sz="1100" dirty="0">
                  <a:latin typeface="微軟正黑體" pitchFamily="34" charset="-120"/>
                </a:endParaRPr>
              </a:p>
            </p:txBody>
          </p:sp>
          <p:sp>
            <p:nvSpPr>
              <p:cNvPr id="56343" name="矩形 3"/>
              <p:cNvSpPr>
                <a:spLocks noChangeArrowheads="1"/>
              </p:cNvSpPr>
              <p:nvPr/>
            </p:nvSpPr>
            <p:spPr bwMode="auto">
              <a:xfrm>
                <a:off x="2627784" y="3573016"/>
                <a:ext cx="1184495" cy="2304256"/>
              </a:xfrm>
              <a:prstGeom prst="rect">
                <a:avLst/>
              </a:prstGeom>
              <a:solidFill>
                <a:srgbClr val="FFFFCC"/>
              </a:solidFill>
              <a:ln w="38100" algn="ctr">
                <a:solidFill>
                  <a:srgbClr val="FFC000"/>
                </a:solidFill>
                <a:round/>
                <a:headEnd/>
                <a:tailEnd/>
              </a:ln>
            </p:spPr>
            <p:txBody>
              <a:bodyPr/>
              <a:lstStyle>
                <a:lvl1pPr eaLnBrk="0" hangingPunct="0">
                  <a:defRPr kumimoji="1" sz="3200">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sz="3200">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sz="3200">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sz="3200">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sz="3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9pPr>
              </a:lstStyle>
              <a:p>
                <a:pPr eaLnBrk="1" hangingPunct="1"/>
                <a:endParaRPr lang="en-US" altLang="zh-TW" sz="1200">
                  <a:latin typeface="微軟正黑體" panose="020B0604030504040204" pitchFamily="34" charset="-120"/>
                  <a:ea typeface="微軟正黑體" panose="020B0604030504040204" pitchFamily="34" charset="-120"/>
                </a:endParaRPr>
              </a:p>
              <a:p>
                <a:pPr eaLnBrk="1" hangingPunct="1"/>
                <a:r>
                  <a:rPr lang="en-US" altLang="zh-TW" sz="900">
                    <a:latin typeface="微軟正黑體" panose="020B0604030504040204" pitchFamily="34" charset="-120"/>
                    <a:ea typeface="微軟正黑體" panose="020B0604030504040204" pitchFamily="34" charset="-120"/>
                  </a:rPr>
                  <a:t>-</a:t>
                </a:r>
                <a:r>
                  <a:rPr lang="zh-TW" altLang="en-US" sz="900">
                    <a:latin typeface="微軟正黑體" panose="020B0604030504040204" pitchFamily="34" charset="-120"/>
                    <a:ea typeface="微軟正黑體" panose="020B0604030504040204" pitchFamily="34" charset="-120"/>
                  </a:rPr>
                  <a:t>一般大學</a:t>
                </a:r>
                <a:endParaRPr lang="en-US" altLang="zh-TW" sz="900">
                  <a:latin typeface="微軟正黑體" panose="020B0604030504040204" pitchFamily="34" charset="-120"/>
                  <a:ea typeface="微軟正黑體" panose="020B0604030504040204" pitchFamily="34" charset="-120"/>
                </a:endParaRPr>
              </a:p>
              <a:p>
                <a:pPr eaLnBrk="1" hangingPunct="1"/>
                <a:r>
                  <a:rPr lang="en-US" altLang="zh-TW" sz="900">
                    <a:latin typeface="微軟正黑體" panose="020B0604030504040204" pitchFamily="34" charset="-120"/>
                    <a:ea typeface="微軟正黑體" panose="020B0604030504040204" pitchFamily="34" charset="-120"/>
                  </a:rPr>
                  <a:t>-</a:t>
                </a:r>
                <a:r>
                  <a:rPr lang="zh-TW" altLang="en-US" sz="900">
                    <a:latin typeface="微軟正黑體" panose="020B0604030504040204" pitchFamily="34" charset="-120"/>
                    <a:ea typeface="微軟正黑體" panose="020B0604030504040204" pitchFamily="34" charset="-120"/>
                  </a:rPr>
                  <a:t>科技大學</a:t>
                </a:r>
                <a:endParaRPr lang="en-US" altLang="zh-TW" sz="900">
                  <a:latin typeface="微軟正黑體" panose="020B0604030504040204" pitchFamily="34" charset="-120"/>
                  <a:ea typeface="微軟正黑體" panose="020B0604030504040204" pitchFamily="34" charset="-120"/>
                </a:endParaRPr>
              </a:p>
              <a:p>
                <a:pPr eaLnBrk="1" hangingPunct="1"/>
                <a:r>
                  <a:rPr lang="en-US" altLang="zh-TW" sz="900">
                    <a:latin typeface="微軟正黑體" panose="020B0604030504040204" pitchFamily="34" charset="-120"/>
                    <a:ea typeface="微軟正黑體" panose="020B0604030504040204" pitchFamily="34" charset="-120"/>
                  </a:rPr>
                  <a:t>-</a:t>
                </a:r>
                <a:r>
                  <a:rPr lang="zh-TW" altLang="en-US" sz="900">
                    <a:latin typeface="微軟正黑體" panose="020B0604030504040204" pitchFamily="34" charset="-120"/>
                    <a:ea typeface="微軟正黑體" panose="020B0604030504040204" pitchFamily="34" charset="-120"/>
                  </a:rPr>
                  <a:t>技術學院</a:t>
                </a:r>
                <a:endParaRPr lang="en-US" altLang="zh-TW" sz="900">
                  <a:latin typeface="微軟正黑體" panose="020B0604030504040204" pitchFamily="34" charset="-120"/>
                  <a:ea typeface="微軟正黑體" panose="020B0604030504040204" pitchFamily="34" charset="-120"/>
                </a:endParaRPr>
              </a:p>
              <a:p>
                <a:pPr eaLnBrk="1" hangingPunct="1"/>
                <a:r>
                  <a:rPr lang="en-US" altLang="zh-TW" sz="900">
                    <a:latin typeface="微軟正黑體" panose="020B0604030504040204" pitchFamily="34" charset="-120"/>
                    <a:ea typeface="微軟正黑體" panose="020B0604030504040204" pitchFamily="34" charset="-120"/>
                  </a:rPr>
                  <a:t>-</a:t>
                </a:r>
                <a:r>
                  <a:rPr lang="zh-TW" altLang="en-US" sz="900">
                    <a:latin typeface="微軟正黑體" panose="020B0604030504040204" pitchFamily="34" charset="-120"/>
                    <a:ea typeface="微軟正黑體" panose="020B0604030504040204" pitchFamily="34" charset="-120"/>
                  </a:rPr>
                  <a:t>軍警學校</a:t>
                </a:r>
                <a:endParaRPr lang="en-US" altLang="zh-TW" sz="900">
                  <a:latin typeface="微軟正黑體" panose="020B0604030504040204" pitchFamily="34" charset="-120"/>
                  <a:ea typeface="微軟正黑體" panose="020B0604030504040204" pitchFamily="34" charset="-120"/>
                </a:endParaRPr>
              </a:p>
              <a:p>
                <a:pPr eaLnBrk="1" hangingPunct="1"/>
                <a:endParaRPr lang="zh-TW" altLang="en-US" sz="1200">
                  <a:latin typeface="微軟正黑體" panose="020B0604030504040204" pitchFamily="34" charset="-120"/>
                  <a:ea typeface="微軟正黑體" panose="020B0604030504040204" pitchFamily="34" charset="-120"/>
                </a:endParaRPr>
              </a:p>
            </p:txBody>
          </p:sp>
          <p:sp>
            <p:nvSpPr>
              <p:cNvPr id="56344" name="矩形 7"/>
              <p:cNvSpPr>
                <a:spLocks noChangeArrowheads="1"/>
              </p:cNvSpPr>
              <p:nvPr/>
            </p:nvSpPr>
            <p:spPr bwMode="auto">
              <a:xfrm>
                <a:off x="5184068" y="3573017"/>
                <a:ext cx="1224136" cy="2330822"/>
              </a:xfrm>
              <a:prstGeom prst="rect">
                <a:avLst/>
              </a:prstGeom>
              <a:solidFill>
                <a:srgbClr val="FFFFCC"/>
              </a:solidFill>
              <a:ln w="38100" algn="ctr">
                <a:solidFill>
                  <a:srgbClr val="FFC000"/>
                </a:solidFill>
                <a:round/>
                <a:headEnd/>
                <a:tailEnd/>
              </a:ln>
            </p:spPr>
            <p:txBody>
              <a:bodyPr/>
              <a:lstStyle>
                <a:lvl1pPr eaLnBrk="0" hangingPunct="0">
                  <a:defRPr kumimoji="1" sz="3200">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sz="3200">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sz="3200">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sz="3200">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sz="3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9pPr>
              </a:lstStyle>
              <a:p>
                <a:pPr eaLnBrk="1" hangingPunct="1"/>
                <a:endParaRPr lang="en-US" altLang="zh-TW" sz="900" dirty="0">
                  <a:latin typeface="微軟正黑體" panose="020B0604030504040204" pitchFamily="34" charset="-120"/>
                  <a:ea typeface="微軟正黑體" panose="020B0604030504040204" pitchFamily="34" charset="-120"/>
                </a:endParaRPr>
              </a:p>
              <a:p>
                <a:pPr eaLnBrk="1" hangingPunct="1"/>
                <a:r>
                  <a:rPr lang="en-US" altLang="zh-TW" sz="900" dirty="0">
                    <a:latin typeface="微軟正黑體" panose="020B0604030504040204" pitchFamily="34" charset="-120"/>
                    <a:ea typeface="微軟正黑體" panose="020B0604030504040204" pitchFamily="34" charset="-120"/>
                  </a:rPr>
                  <a:t>-</a:t>
                </a:r>
                <a:r>
                  <a:rPr lang="zh-TW" altLang="en-US" sz="900" dirty="0">
                    <a:latin typeface="微軟正黑體" panose="020B0604030504040204" pitchFamily="34" charset="-120"/>
                    <a:ea typeface="微軟正黑體" panose="020B0604030504040204" pitchFamily="34" charset="-120"/>
                  </a:rPr>
                  <a:t>科技大學</a:t>
                </a:r>
                <a:endParaRPr lang="en-US" altLang="zh-TW" sz="900" dirty="0">
                  <a:latin typeface="微軟正黑體" panose="020B0604030504040204" pitchFamily="34" charset="-120"/>
                  <a:ea typeface="微軟正黑體" panose="020B0604030504040204" pitchFamily="34" charset="-120"/>
                </a:endParaRPr>
              </a:p>
              <a:p>
                <a:pPr eaLnBrk="1" hangingPunct="1"/>
                <a:r>
                  <a:rPr lang="en-US" altLang="zh-TW" sz="900" dirty="0">
                    <a:latin typeface="微軟正黑體" panose="020B0604030504040204" pitchFamily="34" charset="-120"/>
                    <a:ea typeface="微軟正黑體" panose="020B0604030504040204" pitchFamily="34" charset="-120"/>
                  </a:rPr>
                  <a:t>-</a:t>
                </a:r>
                <a:r>
                  <a:rPr lang="zh-TW" altLang="en-US" sz="900" dirty="0">
                    <a:latin typeface="微軟正黑體" panose="020B0604030504040204" pitchFamily="34" charset="-120"/>
                    <a:ea typeface="微軟正黑體" panose="020B0604030504040204" pitchFamily="34" charset="-120"/>
                  </a:rPr>
                  <a:t>技術學院</a:t>
                </a:r>
                <a:endParaRPr lang="en-US" altLang="zh-TW" sz="900" dirty="0">
                  <a:latin typeface="微軟正黑體" panose="020B0604030504040204" pitchFamily="34" charset="-120"/>
                  <a:ea typeface="微軟正黑體" panose="020B0604030504040204" pitchFamily="34" charset="-120"/>
                </a:endParaRPr>
              </a:p>
              <a:p>
                <a:pPr eaLnBrk="1" hangingPunct="1"/>
                <a:r>
                  <a:rPr lang="en-US" altLang="zh-TW" sz="900" dirty="0">
                    <a:latin typeface="微軟正黑體" panose="020B0604030504040204" pitchFamily="34" charset="-120"/>
                    <a:ea typeface="微軟正黑體" panose="020B0604030504040204" pitchFamily="34" charset="-120"/>
                  </a:rPr>
                  <a:t>-</a:t>
                </a:r>
                <a:r>
                  <a:rPr lang="zh-TW" altLang="en-US" sz="900" dirty="0">
                    <a:latin typeface="微軟正黑體" panose="020B0604030504040204" pitchFamily="34" charset="-120"/>
                    <a:ea typeface="微軟正黑體" panose="020B0604030504040204" pitchFamily="34" charset="-120"/>
                  </a:rPr>
                  <a:t>二專</a:t>
                </a:r>
                <a:endParaRPr lang="en-US" altLang="zh-TW" sz="900" dirty="0">
                  <a:latin typeface="微軟正黑體" panose="020B0604030504040204" pitchFamily="34" charset="-120"/>
                  <a:ea typeface="微軟正黑體" panose="020B0604030504040204" pitchFamily="34" charset="-120"/>
                </a:endParaRPr>
              </a:p>
              <a:p>
                <a:pPr eaLnBrk="1" hangingPunct="1"/>
                <a:r>
                  <a:rPr lang="en-US" altLang="zh-TW" sz="900" dirty="0">
                    <a:latin typeface="微軟正黑體" panose="020B0604030504040204" pitchFamily="34" charset="-120"/>
                    <a:ea typeface="微軟正黑體" panose="020B0604030504040204" pitchFamily="34" charset="-120"/>
                  </a:rPr>
                  <a:t>-</a:t>
                </a:r>
                <a:r>
                  <a:rPr lang="zh-TW" altLang="en-US" sz="900" dirty="0">
                    <a:latin typeface="微軟正黑體" panose="020B0604030504040204" pitchFamily="34" charset="-120"/>
                    <a:ea typeface="微軟正黑體" panose="020B0604030504040204" pitchFamily="34" charset="-120"/>
                  </a:rPr>
                  <a:t>一般大學</a:t>
                </a:r>
                <a:endParaRPr lang="en-US" altLang="zh-TW" sz="900" dirty="0">
                  <a:latin typeface="微軟正黑體" panose="020B0604030504040204" pitchFamily="34" charset="-120"/>
                  <a:ea typeface="微軟正黑體" panose="020B0604030504040204" pitchFamily="34" charset="-120"/>
                </a:endParaRPr>
              </a:p>
              <a:p>
                <a:pPr eaLnBrk="1" hangingPunct="1"/>
                <a:r>
                  <a:rPr lang="en-US" altLang="zh-TW" sz="900" dirty="0">
                    <a:latin typeface="微軟正黑體" panose="020B0604030504040204" pitchFamily="34" charset="-120"/>
                    <a:ea typeface="微軟正黑體" panose="020B0604030504040204" pitchFamily="34" charset="-120"/>
                  </a:rPr>
                  <a:t>-</a:t>
                </a:r>
                <a:r>
                  <a:rPr lang="zh-TW" altLang="en-US" sz="900" dirty="0">
                    <a:latin typeface="微軟正黑體" panose="020B0604030504040204" pitchFamily="34" charset="-120"/>
                    <a:ea typeface="微軟正黑體" panose="020B0604030504040204" pitchFamily="34" charset="-120"/>
                  </a:rPr>
                  <a:t>軍警校院</a:t>
                </a:r>
              </a:p>
            </p:txBody>
          </p:sp>
          <p:sp>
            <p:nvSpPr>
              <p:cNvPr id="75" name="矩形 74"/>
              <p:cNvSpPr/>
              <p:nvPr/>
            </p:nvSpPr>
            <p:spPr bwMode="auto">
              <a:xfrm>
                <a:off x="1403402" y="4365663"/>
                <a:ext cx="1225879" cy="1512236"/>
              </a:xfrm>
              <a:prstGeom prst="rect">
                <a:avLst/>
              </a:prstGeom>
              <a:solidFill>
                <a:srgbClr val="CCFF99"/>
              </a:solidFill>
              <a:ln w="38100" cap="flat" cmpd="sng" algn="ctr">
                <a:solidFill>
                  <a:srgbClr val="92D050"/>
                </a:solidFill>
                <a:prstDash val="solid"/>
                <a:round/>
                <a:headEnd type="none" w="med" len="med"/>
                <a:tailEnd type="none" w="med" len="med"/>
              </a:ln>
              <a:effectLst>
                <a:prstShdw prst="shdw17" dist="17961" dir="2700000">
                  <a:schemeClr val="tx1">
                    <a:gamma/>
                    <a:shade val="60000"/>
                    <a:invGamma/>
                  </a:schemeClr>
                </a:prstShdw>
              </a:effectLst>
            </p:spPr>
            <p:txBody>
              <a:bodyPr anchor="ctr"/>
              <a:lstStyle/>
              <a:p>
                <a:pPr algn="ctr">
                  <a:defRPr/>
                </a:pPr>
                <a:r>
                  <a:rPr lang="en-US" altLang="zh-TW" sz="900">
                    <a:latin typeface="微軟正黑體" pitchFamily="34" charset="-120"/>
                  </a:rPr>
                  <a:t>-</a:t>
                </a:r>
                <a:r>
                  <a:rPr lang="zh-TW" altLang="en-US" sz="900">
                    <a:latin typeface="微軟正黑體" pitchFamily="34" charset="-120"/>
                  </a:rPr>
                  <a:t>普通高中</a:t>
                </a:r>
                <a:endParaRPr lang="en-US" altLang="zh-TW" sz="900">
                  <a:latin typeface="微軟正黑體" pitchFamily="34" charset="-120"/>
                </a:endParaRPr>
              </a:p>
              <a:p>
                <a:pPr algn="ctr">
                  <a:defRPr/>
                </a:pPr>
                <a:r>
                  <a:rPr lang="en-US" altLang="zh-TW" sz="900">
                    <a:latin typeface="微軟正黑體" pitchFamily="34" charset="-120"/>
                  </a:rPr>
                  <a:t>-</a:t>
                </a:r>
                <a:r>
                  <a:rPr lang="zh-TW" altLang="en-US" sz="900">
                    <a:latin typeface="微軟正黑體" pitchFamily="34" charset="-120"/>
                  </a:rPr>
                  <a:t>綜合高中</a:t>
                </a:r>
                <a:endParaRPr lang="en-US" altLang="zh-TW" sz="900">
                  <a:latin typeface="微軟正黑體" pitchFamily="34" charset="-120"/>
                </a:endParaRPr>
              </a:p>
              <a:p>
                <a:pPr algn="ctr">
                  <a:defRPr/>
                </a:pPr>
                <a:r>
                  <a:rPr lang="zh-TW" altLang="en-US" sz="900">
                    <a:latin typeface="微軟正黑體" pitchFamily="34" charset="-120"/>
                  </a:rPr>
                  <a:t>（學術學程）</a:t>
                </a:r>
                <a:endParaRPr lang="en-US" altLang="zh-TW" sz="900">
                  <a:latin typeface="微軟正黑體" pitchFamily="34" charset="-120"/>
                </a:endParaRPr>
              </a:p>
              <a:p>
                <a:pPr algn="ctr">
                  <a:defRPr/>
                </a:pPr>
                <a:r>
                  <a:rPr lang="en-US" altLang="zh-TW" sz="900">
                    <a:latin typeface="微軟正黑體" pitchFamily="34" charset="-120"/>
                  </a:rPr>
                  <a:t>-</a:t>
                </a:r>
                <a:r>
                  <a:rPr lang="zh-TW" altLang="en-US" sz="900">
                    <a:latin typeface="微軟正黑體" pitchFamily="34" charset="-120"/>
                  </a:rPr>
                  <a:t>單科高中</a:t>
                </a:r>
                <a:endParaRPr lang="en-US" altLang="zh-TW" sz="900">
                  <a:latin typeface="微軟正黑體" pitchFamily="34" charset="-120"/>
                </a:endParaRPr>
              </a:p>
              <a:p>
                <a:pPr algn="ctr">
                  <a:defRPr/>
                </a:pPr>
                <a:r>
                  <a:rPr lang="en-US" altLang="zh-TW" sz="900">
                    <a:latin typeface="微軟正黑體" pitchFamily="34" charset="-120"/>
                  </a:rPr>
                  <a:t>-</a:t>
                </a:r>
                <a:r>
                  <a:rPr lang="zh-TW" altLang="en-US" sz="900">
                    <a:latin typeface="微軟正黑體" pitchFamily="34" charset="-120"/>
                  </a:rPr>
                  <a:t>實驗高中</a:t>
                </a:r>
                <a:endParaRPr lang="en-US" altLang="zh-TW" sz="900">
                  <a:latin typeface="微軟正黑體" pitchFamily="34" charset="-120"/>
                </a:endParaRPr>
              </a:p>
              <a:p>
                <a:pPr>
                  <a:defRPr/>
                </a:pPr>
                <a:endParaRPr lang="zh-TW" altLang="en-US" sz="1200">
                  <a:latin typeface="微軟正黑體" pitchFamily="34" charset="-120"/>
                </a:endParaRPr>
              </a:p>
            </p:txBody>
          </p:sp>
          <p:sp>
            <p:nvSpPr>
              <p:cNvPr id="76" name="矩形 75"/>
              <p:cNvSpPr/>
              <p:nvPr/>
            </p:nvSpPr>
            <p:spPr bwMode="auto">
              <a:xfrm>
                <a:off x="179464" y="5229213"/>
                <a:ext cx="1223937" cy="648685"/>
              </a:xfrm>
              <a:prstGeom prst="rect">
                <a:avLst/>
              </a:prstGeom>
              <a:solidFill>
                <a:schemeClr val="tx2">
                  <a:lumMod val="20000"/>
                  <a:lumOff val="80000"/>
                </a:schemeClr>
              </a:solidFill>
              <a:ln w="38100" cap="flat" cmpd="sng" algn="ctr">
                <a:solidFill>
                  <a:srgbClr val="00B0F0"/>
                </a:solidFill>
                <a:prstDash val="solid"/>
                <a:round/>
                <a:headEnd type="none" w="med" len="med"/>
                <a:tailEnd type="none" w="med" len="med"/>
              </a:ln>
              <a:effectLst>
                <a:prstShdw prst="shdw17" dist="17961" dir="2700000">
                  <a:schemeClr val="tx1">
                    <a:gamma/>
                    <a:shade val="60000"/>
                    <a:invGamma/>
                  </a:schemeClr>
                </a:prstShdw>
              </a:effectLst>
            </p:spPr>
            <p:txBody>
              <a:bodyPr anchor="ctr"/>
              <a:lstStyle/>
              <a:p>
                <a:pPr algn="ctr">
                  <a:defRPr/>
                </a:pPr>
                <a:r>
                  <a:rPr lang="en-US" altLang="zh-TW" sz="900">
                    <a:latin typeface="微軟正黑體" pitchFamily="34" charset="-120"/>
                  </a:rPr>
                  <a:t>-</a:t>
                </a:r>
                <a:r>
                  <a:rPr lang="zh-TW" altLang="en-US" sz="900">
                    <a:latin typeface="微軟正黑體" pitchFamily="34" charset="-120"/>
                  </a:rPr>
                  <a:t>國中畢業</a:t>
                </a:r>
                <a:endParaRPr lang="en-US" altLang="zh-TW" sz="900">
                  <a:latin typeface="微軟正黑體" pitchFamily="34" charset="-120"/>
                </a:endParaRPr>
              </a:p>
            </p:txBody>
          </p:sp>
          <p:sp>
            <p:nvSpPr>
              <p:cNvPr id="77" name="矩形 76"/>
              <p:cNvSpPr/>
              <p:nvPr/>
            </p:nvSpPr>
            <p:spPr bwMode="auto">
              <a:xfrm>
                <a:off x="6442915" y="4365663"/>
                <a:ext cx="1225879" cy="1512236"/>
              </a:xfrm>
              <a:prstGeom prst="rect">
                <a:avLst/>
              </a:prstGeom>
              <a:solidFill>
                <a:srgbClr val="CCFF99"/>
              </a:solidFill>
              <a:ln w="38100" cap="flat" cmpd="sng" algn="ctr">
                <a:solidFill>
                  <a:srgbClr val="92D050"/>
                </a:solidFill>
                <a:prstDash val="solid"/>
                <a:round/>
                <a:headEnd type="none" w="med" len="med"/>
                <a:tailEnd type="none" w="med" len="med"/>
              </a:ln>
              <a:effectLst>
                <a:prstShdw prst="shdw17" dist="17961" dir="2700000">
                  <a:schemeClr val="tx1">
                    <a:gamma/>
                    <a:shade val="60000"/>
                    <a:invGamma/>
                  </a:schemeClr>
                </a:prstShdw>
              </a:effectLst>
            </p:spPr>
            <p:txBody>
              <a:bodyPr anchor="ctr"/>
              <a:lstStyle/>
              <a:p>
                <a:pPr>
                  <a:defRPr/>
                </a:pPr>
                <a:r>
                  <a:rPr lang="en-US" altLang="zh-TW" sz="800" dirty="0">
                    <a:latin typeface="微軟正黑體" pitchFamily="34" charset="-120"/>
                  </a:rPr>
                  <a:t>-</a:t>
                </a:r>
                <a:r>
                  <a:rPr lang="zh-TW" altLang="en-US" sz="800" dirty="0">
                    <a:latin typeface="微軟正黑體" pitchFamily="34" charset="-120"/>
                  </a:rPr>
                  <a:t>高職</a:t>
                </a:r>
                <a:endParaRPr lang="en-US" altLang="zh-TW" sz="800" dirty="0">
                  <a:latin typeface="微軟正黑體" pitchFamily="34" charset="-120"/>
                </a:endParaRPr>
              </a:p>
              <a:p>
                <a:pPr>
                  <a:defRPr/>
                </a:pPr>
                <a:r>
                  <a:rPr lang="en-US" altLang="zh-TW" sz="800" dirty="0">
                    <a:latin typeface="微軟正黑體" pitchFamily="34" charset="-120"/>
                  </a:rPr>
                  <a:t>-</a:t>
                </a:r>
                <a:r>
                  <a:rPr lang="zh-TW" altLang="en-US" sz="800" dirty="0">
                    <a:latin typeface="微軟正黑體" pitchFamily="34" charset="-120"/>
                  </a:rPr>
                  <a:t>五專</a:t>
                </a:r>
                <a:endParaRPr lang="en-US" altLang="zh-TW" sz="800" dirty="0">
                  <a:latin typeface="微軟正黑體" pitchFamily="34" charset="-120"/>
                </a:endParaRPr>
              </a:p>
              <a:p>
                <a:pPr>
                  <a:defRPr/>
                </a:pPr>
                <a:r>
                  <a:rPr lang="en-US" altLang="zh-TW" sz="800" dirty="0">
                    <a:latin typeface="微軟正黑體" pitchFamily="34" charset="-120"/>
                  </a:rPr>
                  <a:t>-</a:t>
                </a:r>
                <a:r>
                  <a:rPr lang="zh-TW" altLang="en-US" sz="800" dirty="0">
                    <a:latin typeface="微軟正黑體" pitchFamily="34" charset="-120"/>
                  </a:rPr>
                  <a:t>綜合高中</a:t>
                </a:r>
                <a:endParaRPr lang="en-US" altLang="zh-TW" sz="800" dirty="0">
                  <a:latin typeface="微軟正黑體" pitchFamily="34" charset="-120"/>
                </a:endParaRPr>
              </a:p>
              <a:p>
                <a:pPr>
                  <a:defRPr/>
                </a:pPr>
                <a:r>
                  <a:rPr lang="zh-TW" altLang="en-US" sz="800" dirty="0">
                    <a:latin typeface="微軟正黑體" pitchFamily="34" charset="-120"/>
                  </a:rPr>
                  <a:t>（專門學程）</a:t>
                </a:r>
                <a:endParaRPr lang="en-US" altLang="zh-TW" sz="800" dirty="0">
                  <a:latin typeface="微軟正黑體" pitchFamily="34" charset="-120"/>
                </a:endParaRPr>
              </a:p>
              <a:p>
                <a:pPr>
                  <a:defRPr/>
                </a:pPr>
                <a:r>
                  <a:rPr lang="en-US" altLang="zh-TW" sz="800" dirty="0">
                    <a:latin typeface="微軟正黑體" pitchFamily="34" charset="-120"/>
                  </a:rPr>
                  <a:t>-</a:t>
                </a:r>
                <a:r>
                  <a:rPr lang="zh-TW" altLang="en-US" sz="800" dirty="0">
                    <a:latin typeface="微軟正黑體" pitchFamily="34" charset="-120"/>
                  </a:rPr>
                  <a:t>實用技能學程</a:t>
                </a:r>
                <a:endParaRPr lang="en-US" altLang="zh-TW" sz="800" dirty="0">
                  <a:latin typeface="微軟正黑體" pitchFamily="34" charset="-120"/>
                </a:endParaRPr>
              </a:p>
              <a:p>
                <a:pPr>
                  <a:defRPr/>
                </a:pPr>
                <a:r>
                  <a:rPr lang="en-US" altLang="zh-TW" sz="800" dirty="0">
                    <a:latin typeface="微軟正黑體" pitchFamily="34" charset="-120"/>
                  </a:rPr>
                  <a:t>-</a:t>
                </a:r>
                <a:r>
                  <a:rPr lang="zh-TW" altLang="en-US" sz="800" dirty="0">
                    <a:latin typeface="微軟正黑體" pitchFamily="34" charset="-120"/>
                  </a:rPr>
                  <a:t>建教合作班</a:t>
                </a:r>
              </a:p>
            </p:txBody>
          </p:sp>
          <p:sp>
            <p:nvSpPr>
              <p:cNvPr id="78" name="矩形 77"/>
              <p:cNvSpPr/>
              <p:nvPr/>
            </p:nvSpPr>
            <p:spPr bwMode="auto">
              <a:xfrm>
                <a:off x="7668795" y="5229213"/>
                <a:ext cx="1223937" cy="648685"/>
              </a:xfrm>
              <a:prstGeom prst="rect">
                <a:avLst/>
              </a:prstGeom>
              <a:solidFill>
                <a:schemeClr val="tx2">
                  <a:lumMod val="20000"/>
                  <a:lumOff val="80000"/>
                </a:schemeClr>
              </a:solidFill>
              <a:ln w="38100" cap="flat" cmpd="sng" algn="ctr">
                <a:solidFill>
                  <a:srgbClr val="00B0F0"/>
                </a:solidFill>
                <a:prstDash val="solid"/>
                <a:round/>
                <a:headEnd type="none" w="med" len="med"/>
                <a:tailEnd type="none" w="med" len="med"/>
              </a:ln>
              <a:effectLst>
                <a:prstShdw prst="shdw17" dist="17961" dir="2700000">
                  <a:schemeClr val="tx1">
                    <a:gamma/>
                    <a:shade val="60000"/>
                    <a:invGamma/>
                  </a:schemeClr>
                </a:prstShdw>
              </a:effectLst>
            </p:spPr>
            <p:txBody>
              <a:bodyPr anchor="ctr"/>
              <a:lstStyle/>
              <a:p>
                <a:pPr algn="ctr">
                  <a:defRPr/>
                </a:pPr>
                <a:r>
                  <a:rPr lang="en-US" altLang="zh-TW" sz="900">
                    <a:latin typeface="微軟正黑體" pitchFamily="34" charset="-120"/>
                  </a:rPr>
                  <a:t>-</a:t>
                </a:r>
                <a:r>
                  <a:rPr lang="zh-TW" altLang="en-US" sz="900">
                    <a:latin typeface="微軟正黑體" pitchFamily="34" charset="-120"/>
                  </a:rPr>
                  <a:t>國中畢業</a:t>
                </a:r>
                <a:endParaRPr lang="en-US" altLang="zh-TW" sz="900">
                  <a:latin typeface="微軟正黑體" pitchFamily="34" charset="-120"/>
                </a:endParaRPr>
              </a:p>
            </p:txBody>
          </p:sp>
          <p:sp>
            <p:nvSpPr>
              <p:cNvPr id="56349" name="矩形 13"/>
              <p:cNvSpPr>
                <a:spLocks noChangeArrowheads="1"/>
              </p:cNvSpPr>
              <p:nvPr/>
            </p:nvSpPr>
            <p:spPr bwMode="auto">
              <a:xfrm>
                <a:off x="179512" y="4351711"/>
                <a:ext cx="864096" cy="50405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sz="3200">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sz="3200">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sz="3200">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sz="3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9pPr>
              </a:lstStyle>
              <a:p>
                <a:pPr algn="ctr" eaLnBrk="1" hangingPunct="1"/>
                <a:r>
                  <a:rPr lang="zh-TW" altLang="en-US" sz="1500">
                    <a:latin typeface="微軟正黑體" panose="020B0604030504040204" pitchFamily="34" charset="-120"/>
                    <a:ea typeface="微軟正黑體" panose="020B0604030504040204" pitchFamily="34" charset="-120"/>
                  </a:rPr>
                  <a:t>國中</a:t>
                </a:r>
              </a:p>
            </p:txBody>
          </p:sp>
          <p:grpSp>
            <p:nvGrpSpPr>
              <p:cNvPr id="56350" name="群組 16"/>
              <p:cNvGrpSpPr>
                <a:grpSpLocks/>
              </p:cNvGrpSpPr>
              <p:nvPr/>
            </p:nvGrpSpPr>
            <p:grpSpPr bwMode="auto">
              <a:xfrm>
                <a:off x="33757" y="3476427"/>
                <a:ext cx="3780085" cy="2438008"/>
                <a:chOff x="33757" y="3476427"/>
                <a:chExt cx="3780085" cy="2438008"/>
              </a:xfrm>
            </p:grpSpPr>
            <p:sp>
              <p:nvSpPr>
                <p:cNvPr id="56372" name="矩形 15"/>
                <p:cNvSpPr>
                  <a:spLocks noChangeArrowheads="1"/>
                </p:cNvSpPr>
                <p:nvPr/>
              </p:nvSpPr>
              <p:spPr bwMode="auto">
                <a:xfrm>
                  <a:off x="34925" y="5131784"/>
                  <a:ext cx="140004" cy="78265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sz="3200">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sz="3200">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sz="3200">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sz="3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9pPr>
                </a:lstStyle>
                <a:p>
                  <a:pPr eaLnBrk="1" hangingPunct="1"/>
                  <a:endParaRPr lang="zh-TW" altLang="en-US">
                    <a:latin typeface="微軟正黑體" panose="020B0604030504040204" pitchFamily="34" charset="-120"/>
                    <a:ea typeface="微軟正黑體" panose="020B0604030504040204" pitchFamily="34" charset="-120"/>
                  </a:endParaRPr>
                </a:p>
              </p:txBody>
            </p:sp>
            <p:sp>
              <p:nvSpPr>
                <p:cNvPr id="56373" name="矩形 18"/>
                <p:cNvSpPr>
                  <a:spLocks noChangeArrowheads="1"/>
                </p:cNvSpPr>
                <p:nvPr/>
              </p:nvSpPr>
              <p:spPr bwMode="auto">
                <a:xfrm>
                  <a:off x="33757" y="5096788"/>
                  <a:ext cx="1256184" cy="130906"/>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sz="3200">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sz="3200">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sz="3200">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sz="3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9pPr>
                </a:lstStyle>
                <a:p>
                  <a:pPr eaLnBrk="1" hangingPunct="1"/>
                  <a:endParaRPr lang="zh-TW" altLang="en-US">
                    <a:latin typeface="微軟正黑體" panose="020B0604030504040204" pitchFamily="34" charset="-120"/>
                    <a:ea typeface="微軟正黑體" panose="020B0604030504040204" pitchFamily="34" charset="-120"/>
                  </a:endParaRPr>
                </a:p>
              </p:txBody>
            </p:sp>
            <p:sp>
              <p:nvSpPr>
                <p:cNvPr id="56374" name="矩形 19"/>
                <p:cNvSpPr>
                  <a:spLocks noChangeArrowheads="1"/>
                </p:cNvSpPr>
                <p:nvPr/>
              </p:nvSpPr>
              <p:spPr bwMode="auto">
                <a:xfrm>
                  <a:off x="1291680" y="4273320"/>
                  <a:ext cx="111968" cy="92256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sz="3200">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sz="3200">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sz="3200">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sz="3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9pPr>
                </a:lstStyle>
                <a:p>
                  <a:pPr eaLnBrk="1" hangingPunct="1"/>
                  <a:endParaRPr lang="zh-TW" altLang="en-US">
                    <a:latin typeface="微軟正黑體" panose="020B0604030504040204" pitchFamily="34" charset="-120"/>
                    <a:ea typeface="微軟正黑體" panose="020B0604030504040204" pitchFamily="34" charset="-120"/>
                  </a:endParaRPr>
                </a:p>
              </p:txBody>
            </p:sp>
            <p:sp>
              <p:nvSpPr>
                <p:cNvPr id="56375" name="矩形 20"/>
                <p:cNvSpPr>
                  <a:spLocks noChangeArrowheads="1"/>
                </p:cNvSpPr>
                <p:nvPr/>
              </p:nvSpPr>
              <p:spPr bwMode="auto">
                <a:xfrm>
                  <a:off x="1291680" y="4250258"/>
                  <a:ext cx="1205086" cy="10145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sz="3200">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sz="3200">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sz="3200">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sz="3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9pPr>
                </a:lstStyle>
                <a:p>
                  <a:pPr eaLnBrk="1" hangingPunct="1"/>
                  <a:endParaRPr lang="zh-TW" altLang="en-US">
                    <a:latin typeface="微軟正黑體" panose="020B0604030504040204" pitchFamily="34" charset="-120"/>
                    <a:ea typeface="微軟正黑體" panose="020B0604030504040204" pitchFamily="34" charset="-120"/>
                  </a:endParaRPr>
                </a:p>
              </p:txBody>
            </p:sp>
            <p:sp>
              <p:nvSpPr>
                <p:cNvPr id="56376" name="矩形 21"/>
                <p:cNvSpPr>
                  <a:spLocks noChangeArrowheads="1"/>
                </p:cNvSpPr>
                <p:nvPr/>
              </p:nvSpPr>
              <p:spPr bwMode="auto">
                <a:xfrm>
                  <a:off x="2496766" y="3490913"/>
                  <a:ext cx="127372" cy="86201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sz="3200">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sz="3200">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sz="3200">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sz="3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9pPr>
                </a:lstStyle>
                <a:p>
                  <a:pPr eaLnBrk="1" hangingPunct="1"/>
                  <a:endParaRPr lang="zh-TW" altLang="en-US">
                    <a:latin typeface="微軟正黑體" panose="020B0604030504040204" pitchFamily="34" charset="-120"/>
                    <a:ea typeface="微軟正黑體" panose="020B0604030504040204" pitchFamily="34" charset="-120"/>
                  </a:endParaRPr>
                </a:p>
              </p:txBody>
            </p:sp>
            <p:sp>
              <p:nvSpPr>
                <p:cNvPr id="56377" name="矩形 22"/>
                <p:cNvSpPr>
                  <a:spLocks noChangeArrowheads="1"/>
                </p:cNvSpPr>
                <p:nvPr/>
              </p:nvSpPr>
              <p:spPr bwMode="auto">
                <a:xfrm>
                  <a:off x="2490788" y="3476427"/>
                  <a:ext cx="1323054" cy="96589"/>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sz="3200">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sz="3200">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sz="3200">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sz="3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9pPr>
                </a:lstStyle>
                <a:p>
                  <a:pPr eaLnBrk="1" hangingPunct="1"/>
                  <a:endParaRPr lang="zh-TW" altLang="en-US">
                    <a:latin typeface="微軟正黑體" panose="020B0604030504040204" pitchFamily="34" charset="-120"/>
                    <a:ea typeface="微軟正黑體" panose="020B0604030504040204" pitchFamily="34" charset="-120"/>
                  </a:endParaRPr>
                </a:p>
              </p:txBody>
            </p:sp>
          </p:grpSp>
          <p:grpSp>
            <p:nvGrpSpPr>
              <p:cNvPr id="56351" name="群組 24"/>
              <p:cNvGrpSpPr>
                <a:grpSpLocks/>
              </p:cNvGrpSpPr>
              <p:nvPr/>
            </p:nvGrpSpPr>
            <p:grpSpPr bwMode="auto">
              <a:xfrm flipH="1">
                <a:off x="5184067" y="3476427"/>
                <a:ext cx="3812043" cy="2438008"/>
                <a:chOff x="33757" y="3476427"/>
                <a:chExt cx="3780085" cy="2438008"/>
              </a:xfrm>
            </p:grpSpPr>
            <p:sp>
              <p:nvSpPr>
                <p:cNvPr id="56366" name="矩形 25"/>
                <p:cNvSpPr>
                  <a:spLocks noChangeArrowheads="1"/>
                </p:cNvSpPr>
                <p:nvPr/>
              </p:nvSpPr>
              <p:spPr bwMode="auto">
                <a:xfrm>
                  <a:off x="34925" y="5131784"/>
                  <a:ext cx="140004" cy="78265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sz="3200">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sz="3200">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sz="3200">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sz="3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9pPr>
                </a:lstStyle>
                <a:p>
                  <a:pPr eaLnBrk="1" hangingPunct="1"/>
                  <a:endParaRPr lang="zh-TW" altLang="en-US">
                    <a:latin typeface="微軟正黑體" panose="020B0604030504040204" pitchFamily="34" charset="-120"/>
                    <a:ea typeface="微軟正黑體" panose="020B0604030504040204" pitchFamily="34" charset="-120"/>
                  </a:endParaRPr>
                </a:p>
              </p:txBody>
            </p:sp>
            <p:sp>
              <p:nvSpPr>
                <p:cNvPr id="56367" name="矩形 26"/>
                <p:cNvSpPr>
                  <a:spLocks noChangeArrowheads="1"/>
                </p:cNvSpPr>
                <p:nvPr/>
              </p:nvSpPr>
              <p:spPr bwMode="auto">
                <a:xfrm>
                  <a:off x="33757" y="5096788"/>
                  <a:ext cx="1256184" cy="130906"/>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sz="3200">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sz="3200">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sz="3200">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sz="3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9pPr>
                </a:lstStyle>
                <a:p>
                  <a:pPr eaLnBrk="1" hangingPunct="1"/>
                  <a:endParaRPr lang="zh-TW" altLang="en-US">
                    <a:latin typeface="微軟正黑體" panose="020B0604030504040204" pitchFamily="34" charset="-120"/>
                    <a:ea typeface="微軟正黑體" panose="020B0604030504040204" pitchFamily="34" charset="-120"/>
                  </a:endParaRPr>
                </a:p>
              </p:txBody>
            </p:sp>
            <p:sp>
              <p:nvSpPr>
                <p:cNvPr id="56368" name="矩形 27"/>
                <p:cNvSpPr>
                  <a:spLocks noChangeArrowheads="1"/>
                </p:cNvSpPr>
                <p:nvPr/>
              </p:nvSpPr>
              <p:spPr bwMode="auto">
                <a:xfrm>
                  <a:off x="1291680" y="4273320"/>
                  <a:ext cx="111968" cy="92256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sz="3200">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sz="3200">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sz="3200">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sz="3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9pPr>
                </a:lstStyle>
                <a:p>
                  <a:pPr eaLnBrk="1" hangingPunct="1"/>
                  <a:endParaRPr lang="zh-TW" altLang="en-US">
                    <a:latin typeface="微軟正黑體" panose="020B0604030504040204" pitchFamily="34" charset="-120"/>
                    <a:ea typeface="微軟正黑體" panose="020B0604030504040204" pitchFamily="34" charset="-120"/>
                  </a:endParaRPr>
                </a:p>
              </p:txBody>
            </p:sp>
            <p:sp>
              <p:nvSpPr>
                <p:cNvPr id="56369" name="矩形 28"/>
                <p:cNvSpPr>
                  <a:spLocks noChangeArrowheads="1"/>
                </p:cNvSpPr>
                <p:nvPr/>
              </p:nvSpPr>
              <p:spPr bwMode="auto">
                <a:xfrm>
                  <a:off x="1291680" y="4250258"/>
                  <a:ext cx="1205086" cy="10145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sz="3200">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sz="3200">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sz="3200">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sz="3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9pPr>
                </a:lstStyle>
                <a:p>
                  <a:pPr eaLnBrk="1" hangingPunct="1"/>
                  <a:endParaRPr lang="zh-TW" altLang="en-US">
                    <a:latin typeface="微軟正黑體" panose="020B0604030504040204" pitchFamily="34" charset="-120"/>
                    <a:ea typeface="微軟正黑體" panose="020B0604030504040204" pitchFamily="34" charset="-120"/>
                  </a:endParaRPr>
                </a:p>
              </p:txBody>
            </p:sp>
            <p:sp>
              <p:nvSpPr>
                <p:cNvPr id="56370" name="矩形 29"/>
                <p:cNvSpPr>
                  <a:spLocks noChangeArrowheads="1"/>
                </p:cNvSpPr>
                <p:nvPr/>
              </p:nvSpPr>
              <p:spPr bwMode="auto">
                <a:xfrm>
                  <a:off x="2496766" y="3490913"/>
                  <a:ext cx="127372" cy="86201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sz="3200">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sz="3200">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sz="3200">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sz="3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9pPr>
                </a:lstStyle>
                <a:p>
                  <a:pPr eaLnBrk="1" hangingPunct="1"/>
                  <a:endParaRPr lang="zh-TW" altLang="en-US">
                    <a:latin typeface="微軟正黑體" panose="020B0604030504040204" pitchFamily="34" charset="-120"/>
                    <a:ea typeface="微軟正黑體" panose="020B0604030504040204" pitchFamily="34" charset="-120"/>
                  </a:endParaRPr>
                </a:p>
              </p:txBody>
            </p:sp>
            <p:sp>
              <p:nvSpPr>
                <p:cNvPr id="56371" name="矩形 30"/>
                <p:cNvSpPr>
                  <a:spLocks noChangeArrowheads="1"/>
                </p:cNvSpPr>
                <p:nvPr/>
              </p:nvSpPr>
              <p:spPr bwMode="auto">
                <a:xfrm>
                  <a:off x="2490788" y="3476427"/>
                  <a:ext cx="1323054" cy="96589"/>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sz="3200">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sz="3200">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sz="3200">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sz="3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9pPr>
                </a:lstStyle>
                <a:p>
                  <a:pPr eaLnBrk="1" hangingPunct="1"/>
                  <a:endParaRPr lang="zh-TW" altLang="en-US">
                    <a:latin typeface="微軟正黑體" panose="020B0604030504040204" pitchFamily="34" charset="-120"/>
                    <a:ea typeface="微軟正黑體" panose="020B0604030504040204" pitchFamily="34" charset="-120"/>
                  </a:endParaRPr>
                </a:p>
              </p:txBody>
            </p:sp>
          </p:grpSp>
          <p:sp>
            <p:nvSpPr>
              <p:cNvPr id="56352" name="直角三角形 17"/>
              <p:cNvSpPr>
                <a:spLocks noChangeArrowheads="1"/>
              </p:cNvSpPr>
              <p:nvPr/>
            </p:nvSpPr>
            <p:spPr bwMode="auto">
              <a:xfrm>
                <a:off x="6588224" y="3921919"/>
                <a:ext cx="216024" cy="263165"/>
              </a:xfrm>
              <a:prstGeom prst="rtTriangle">
                <a:avLst/>
              </a:prstGeom>
              <a:gradFill rotWithShape="0">
                <a:gsLst>
                  <a:gs pos="0">
                    <a:srgbClr val="92D050"/>
                  </a:gs>
                  <a:gs pos="100000">
                    <a:srgbClr val="FFC000"/>
                  </a:gs>
                </a:gsLst>
                <a:lin ang="108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sz="3200">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sz="3200">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sz="3200">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sz="3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9pPr>
              </a:lstStyle>
              <a:p>
                <a:pPr eaLnBrk="1" hangingPunct="1"/>
                <a:endParaRPr lang="zh-TW" altLang="en-US">
                  <a:latin typeface="微軟正黑體" panose="020B0604030504040204" pitchFamily="34" charset="-120"/>
                  <a:ea typeface="微軟正黑體" panose="020B0604030504040204" pitchFamily="34" charset="-120"/>
                </a:endParaRPr>
              </a:p>
            </p:txBody>
          </p:sp>
          <p:sp>
            <p:nvSpPr>
              <p:cNvPr id="56353" name="直角三角形 32"/>
              <p:cNvSpPr>
                <a:spLocks noChangeArrowheads="1"/>
              </p:cNvSpPr>
              <p:nvPr/>
            </p:nvSpPr>
            <p:spPr bwMode="auto">
              <a:xfrm flipH="1">
                <a:off x="2195735" y="3922133"/>
                <a:ext cx="218293" cy="263165"/>
              </a:xfrm>
              <a:prstGeom prst="rtTriangle">
                <a:avLst/>
              </a:prstGeom>
              <a:gradFill rotWithShape="0">
                <a:gsLst>
                  <a:gs pos="0">
                    <a:srgbClr val="92D050"/>
                  </a:gs>
                  <a:gs pos="100000">
                    <a:srgbClr val="FFC000"/>
                  </a:gs>
                </a:gsLst>
                <a:lin ang="108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sz="3200">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sz="3200">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sz="3200">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sz="3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9pPr>
              </a:lstStyle>
              <a:p>
                <a:pPr eaLnBrk="1" hangingPunct="1"/>
                <a:endParaRPr lang="zh-TW" altLang="en-US">
                  <a:latin typeface="微軟正黑體" panose="020B0604030504040204" pitchFamily="34" charset="-120"/>
                  <a:ea typeface="微軟正黑體" panose="020B0604030504040204" pitchFamily="34" charset="-120"/>
                </a:endParaRPr>
              </a:p>
            </p:txBody>
          </p:sp>
          <p:sp>
            <p:nvSpPr>
              <p:cNvPr id="56354" name="直角三角形 33"/>
              <p:cNvSpPr>
                <a:spLocks noChangeArrowheads="1"/>
              </p:cNvSpPr>
              <p:nvPr/>
            </p:nvSpPr>
            <p:spPr bwMode="auto">
              <a:xfrm flipH="1">
                <a:off x="988462" y="4766296"/>
                <a:ext cx="218293" cy="263165"/>
              </a:xfrm>
              <a:prstGeom prst="rtTriangle">
                <a:avLst/>
              </a:prstGeom>
              <a:gradFill rotWithShape="0">
                <a:gsLst>
                  <a:gs pos="0">
                    <a:srgbClr val="00B0F0"/>
                  </a:gs>
                  <a:gs pos="100000">
                    <a:srgbClr val="92D050"/>
                  </a:gs>
                </a:gsLst>
                <a:lin ang="108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sz="3200">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sz="3200">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sz="3200">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sz="3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9pPr>
              </a:lstStyle>
              <a:p>
                <a:pPr eaLnBrk="1" hangingPunct="1"/>
                <a:endParaRPr lang="zh-TW" altLang="en-US">
                  <a:latin typeface="微軟正黑體" panose="020B0604030504040204" pitchFamily="34" charset="-120"/>
                  <a:ea typeface="微軟正黑體" panose="020B0604030504040204" pitchFamily="34" charset="-120"/>
                </a:endParaRPr>
              </a:p>
            </p:txBody>
          </p:sp>
          <p:sp>
            <p:nvSpPr>
              <p:cNvPr id="56355" name="直角三角形 34"/>
              <p:cNvSpPr>
                <a:spLocks noChangeArrowheads="1"/>
              </p:cNvSpPr>
              <p:nvPr/>
            </p:nvSpPr>
            <p:spPr bwMode="auto">
              <a:xfrm>
                <a:off x="7812359" y="4769874"/>
                <a:ext cx="218457" cy="263165"/>
              </a:xfrm>
              <a:prstGeom prst="rtTriangle">
                <a:avLst/>
              </a:prstGeom>
              <a:gradFill rotWithShape="0">
                <a:gsLst>
                  <a:gs pos="0">
                    <a:srgbClr val="00B0F0"/>
                  </a:gs>
                  <a:gs pos="100000">
                    <a:srgbClr val="92D050"/>
                  </a:gs>
                </a:gsLst>
                <a:lin ang="108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sz="3200">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sz="3200">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sz="3200">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sz="3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9pPr>
              </a:lstStyle>
              <a:p>
                <a:pPr eaLnBrk="1" hangingPunct="1"/>
                <a:endParaRPr lang="zh-TW" altLang="en-US">
                  <a:latin typeface="微軟正黑體" panose="020B0604030504040204" pitchFamily="34" charset="-120"/>
                  <a:ea typeface="微軟正黑體" panose="020B0604030504040204" pitchFamily="34" charset="-120"/>
                </a:endParaRPr>
              </a:p>
            </p:txBody>
          </p:sp>
          <p:sp>
            <p:nvSpPr>
              <p:cNvPr id="56356" name="矩形 35"/>
              <p:cNvSpPr>
                <a:spLocks noChangeArrowheads="1"/>
              </p:cNvSpPr>
              <p:nvPr/>
            </p:nvSpPr>
            <p:spPr bwMode="auto">
              <a:xfrm>
                <a:off x="1331639" y="3429000"/>
                <a:ext cx="864096" cy="50405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sz="3200">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sz="3200">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sz="3200">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sz="3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9pPr>
              </a:lstStyle>
              <a:p>
                <a:pPr algn="ctr" eaLnBrk="1" hangingPunct="1"/>
                <a:r>
                  <a:rPr lang="zh-TW" altLang="en-US" sz="1500">
                    <a:latin typeface="微軟正黑體" panose="020B0604030504040204" pitchFamily="34" charset="-120"/>
                    <a:ea typeface="微軟正黑體" panose="020B0604030504040204" pitchFamily="34" charset="-120"/>
                  </a:rPr>
                  <a:t>高中</a:t>
                </a:r>
              </a:p>
            </p:txBody>
          </p:sp>
          <p:sp>
            <p:nvSpPr>
              <p:cNvPr id="56357" name="矩形 36"/>
              <p:cNvSpPr>
                <a:spLocks noChangeArrowheads="1"/>
              </p:cNvSpPr>
              <p:nvPr/>
            </p:nvSpPr>
            <p:spPr bwMode="auto">
              <a:xfrm>
                <a:off x="2509910" y="2759945"/>
                <a:ext cx="864096" cy="50405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sz="3200">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sz="3200">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sz="3200">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sz="3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9pPr>
              </a:lstStyle>
              <a:p>
                <a:pPr algn="ctr" eaLnBrk="1" hangingPunct="1"/>
                <a:r>
                  <a:rPr lang="zh-TW" altLang="en-US" sz="1500">
                    <a:latin typeface="微軟正黑體" panose="020B0604030504040204" pitchFamily="34" charset="-120"/>
                    <a:ea typeface="微軟正黑體" panose="020B0604030504040204" pitchFamily="34" charset="-120"/>
                  </a:rPr>
                  <a:t>大學</a:t>
                </a:r>
              </a:p>
            </p:txBody>
          </p:sp>
          <p:sp>
            <p:nvSpPr>
              <p:cNvPr id="56358" name="矩形 37"/>
              <p:cNvSpPr>
                <a:spLocks noChangeArrowheads="1"/>
              </p:cNvSpPr>
              <p:nvPr/>
            </p:nvSpPr>
            <p:spPr bwMode="auto">
              <a:xfrm>
                <a:off x="7956376" y="4365104"/>
                <a:ext cx="864096" cy="50405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sz="3200">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sz="3200">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sz="3200">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sz="3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9pPr>
              </a:lstStyle>
              <a:p>
                <a:pPr algn="ctr" eaLnBrk="1" hangingPunct="1"/>
                <a:r>
                  <a:rPr lang="zh-TW" altLang="en-US" sz="1500">
                    <a:latin typeface="微軟正黑體" panose="020B0604030504040204" pitchFamily="34" charset="-120"/>
                    <a:ea typeface="微軟正黑體" panose="020B0604030504040204" pitchFamily="34" charset="-120"/>
                  </a:rPr>
                  <a:t>國中</a:t>
                </a:r>
              </a:p>
            </p:txBody>
          </p:sp>
          <p:sp>
            <p:nvSpPr>
              <p:cNvPr id="56359" name="矩形 38"/>
              <p:cNvSpPr>
                <a:spLocks noChangeArrowheads="1"/>
              </p:cNvSpPr>
              <p:nvPr/>
            </p:nvSpPr>
            <p:spPr bwMode="auto">
              <a:xfrm>
                <a:off x="6804248" y="3442392"/>
                <a:ext cx="864096" cy="634679"/>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sz="3200">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sz="3200">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sz="3200">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sz="3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9pPr>
              </a:lstStyle>
              <a:p>
                <a:pPr algn="ctr" eaLnBrk="1" hangingPunct="1"/>
                <a:r>
                  <a:rPr lang="zh-TW" altLang="en-US" sz="1200">
                    <a:latin typeface="微軟正黑體" panose="020B0604030504040204" pitchFamily="34" charset="-120"/>
                    <a:ea typeface="微軟正黑體" panose="020B0604030504040204" pitchFamily="34" charset="-120"/>
                  </a:rPr>
                  <a:t>高職</a:t>
                </a:r>
                <a:r>
                  <a:rPr lang="en-US" altLang="zh-TW" sz="1200">
                    <a:latin typeface="微軟正黑體" panose="020B0604030504040204" pitchFamily="34" charset="-120"/>
                    <a:ea typeface="微軟正黑體" panose="020B0604030504040204" pitchFamily="34" charset="-120"/>
                  </a:rPr>
                  <a:t>/</a:t>
                </a:r>
                <a:r>
                  <a:rPr lang="zh-TW" altLang="en-US" sz="1200">
                    <a:latin typeface="微軟正黑體" panose="020B0604030504040204" pitchFamily="34" charset="-120"/>
                    <a:ea typeface="微軟正黑體" panose="020B0604030504040204" pitchFamily="34" charset="-120"/>
                  </a:rPr>
                  <a:t>五專</a:t>
                </a:r>
              </a:p>
            </p:txBody>
          </p:sp>
          <p:sp>
            <p:nvSpPr>
              <p:cNvPr id="56360" name="矩形 39"/>
              <p:cNvSpPr>
                <a:spLocks noChangeArrowheads="1"/>
              </p:cNvSpPr>
              <p:nvPr/>
            </p:nvSpPr>
            <p:spPr bwMode="auto">
              <a:xfrm>
                <a:off x="5652120" y="2773338"/>
                <a:ext cx="864096" cy="65566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sz="3200">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sz="3200">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sz="3200">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sz="3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9pPr>
              </a:lstStyle>
              <a:p>
                <a:pPr algn="ctr" eaLnBrk="1" hangingPunct="1"/>
                <a:r>
                  <a:rPr lang="zh-TW" altLang="en-US" sz="1200">
                    <a:latin typeface="微軟正黑體" panose="020B0604030504040204" pitchFamily="34" charset="-120"/>
                    <a:ea typeface="微軟正黑體" panose="020B0604030504040204" pitchFamily="34" charset="-120"/>
                  </a:rPr>
                  <a:t>大學</a:t>
                </a:r>
                <a:r>
                  <a:rPr lang="en-US" altLang="zh-TW" sz="1200">
                    <a:latin typeface="微軟正黑體" panose="020B0604030504040204" pitchFamily="34" charset="-120"/>
                    <a:ea typeface="微軟正黑體" panose="020B0604030504040204" pitchFamily="34" charset="-120"/>
                  </a:rPr>
                  <a:t>/</a:t>
                </a:r>
                <a:r>
                  <a:rPr lang="zh-TW" altLang="en-US" sz="1200">
                    <a:latin typeface="微軟正黑體" panose="020B0604030504040204" pitchFamily="34" charset="-120"/>
                    <a:ea typeface="微軟正黑體" panose="020B0604030504040204" pitchFamily="34" charset="-120"/>
                  </a:rPr>
                  <a:t>二專</a:t>
                </a:r>
              </a:p>
            </p:txBody>
          </p:sp>
          <p:sp>
            <p:nvSpPr>
              <p:cNvPr id="56361" name="矩形 40"/>
              <p:cNvSpPr>
                <a:spLocks noChangeArrowheads="1"/>
              </p:cNvSpPr>
              <p:nvPr/>
            </p:nvSpPr>
            <p:spPr bwMode="auto">
              <a:xfrm>
                <a:off x="3904889" y="844662"/>
                <a:ext cx="1190206" cy="50405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sz="3200">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sz="3200">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sz="3200">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sz="3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9pPr>
              </a:lstStyle>
              <a:p>
                <a:pPr algn="ctr" eaLnBrk="1" hangingPunct="1"/>
                <a:r>
                  <a:rPr lang="zh-TW" altLang="en-US" sz="1500" dirty="0">
                    <a:latin typeface="微軟正黑體" panose="020B0604030504040204" pitchFamily="34" charset="-120"/>
                    <a:ea typeface="微軟正黑體" panose="020B0604030504040204" pitchFamily="34" charset="-120"/>
                  </a:rPr>
                  <a:t>研究所</a:t>
                </a:r>
              </a:p>
            </p:txBody>
          </p:sp>
          <p:grpSp>
            <p:nvGrpSpPr>
              <p:cNvPr id="56362" name="群組 41"/>
              <p:cNvGrpSpPr>
                <a:grpSpLocks/>
              </p:cNvGrpSpPr>
              <p:nvPr/>
            </p:nvGrpSpPr>
            <p:grpSpPr bwMode="auto">
              <a:xfrm rot="-1116729">
                <a:off x="233223" y="487870"/>
                <a:ext cx="8505043" cy="4119887"/>
                <a:chOff x="-1097941" y="1152808"/>
                <a:chExt cx="6198322" cy="4200461"/>
              </a:xfrm>
            </p:grpSpPr>
            <p:sp>
              <p:nvSpPr>
                <p:cNvPr id="93" name="圖案 92"/>
                <p:cNvSpPr/>
                <p:nvPr/>
              </p:nvSpPr>
              <p:spPr>
                <a:xfrm rot="474396">
                  <a:off x="-1097647" y="1150812"/>
                  <a:ext cx="2472068" cy="2286638"/>
                </a:xfrm>
                <a:prstGeom prst="swooshArrow">
                  <a:avLst>
                    <a:gd name="adj1" fmla="val 16310"/>
                    <a:gd name="adj2" fmla="val 313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4" name="手繪多邊形 93"/>
                <p:cNvSpPr/>
                <p:nvPr/>
              </p:nvSpPr>
              <p:spPr>
                <a:xfrm>
                  <a:off x="-513565" y="1261517"/>
                  <a:ext cx="1648046" cy="650941"/>
                </a:xfrm>
                <a:custGeom>
                  <a:avLst/>
                  <a:gdLst>
                    <a:gd name="connsiteX0" fmla="*/ 0 w 1654048"/>
                    <a:gd name="connsiteY0" fmla="*/ 0 h 650240"/>
                    <a:gd name="connsiteX1" fmla="*/ 1654048 w 1654048"/>
                    <a:gd name="connsiteY1" fmla="*/ 0 h 650240"/>
                    <a:gd name="connsiteX2" fmla="*/ 1654048 w 1654048"/>
                    <a:gd name="connsiteY2" fmla="*/ 650240 h 650240"/>
                    <a:gd name="connsiteX3" fmla="*/ 0 w 1654048"/>
                    <a:gd name="connsiteY3" fmla="*/ 650240 h 650240"/>
                    <a:gd name="connsiteX4" fmla="*/ 0 w 1654048"/>
                    <a:gd name="connsiteY4" fmla="*/ 0 h 650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4048" h="650240">
                      <a:moveTo>
                        <a:pt x="0" y="0"/>
                      </a:moveTo>
                      <a:lnTo>
                        <a:pt x="1654048" y="0"/>
                      </a:lnTo>
                      <a:lnTo>
                        <a:pt x="1654048" y="650240"/>
                      </a:lnTo>
                      <a:lnTo>
                        <a:pt x="0" y="6502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45720" rIns="45720" spcCol="1270" anchor="b"/>
                <a:lstStyle/>
                <a:p>
                  <a:pPr algn="ctr" defTabSz="1200150">
                    <a:lnSpc>
                      <a:spcPct val="90000"/>
                    </a:lnSpc>
                    <a:spcAft>
                      <a:spcPct val="35000"/>
                    </a:spcAft>
                    <a:defRPr/>
                  </a:pPr>
                  <a:endParaRPr lang="zh-TW" altLang="en-US" sz="2700" dirty="0"/>
                </a:p>
              </p:txBody>
            </p:sp>
            <p:sp>
              <p:nvSpPr>
                <p:cNvPr id="95" name="圖案 94"/>
                <p:cNvSpPr/>
                <p:nvPr/>
              </p:nvSpPr>
              <p:spPr>
                <a:xfrm rot="1561976" flipH="1">
                  <a:off x="2648073" y="2899370"/>
                  <a:ext cx="2445168" cy="2441028"/>
                </a:xfrm>
                <a:prstGeom prst="swooshArrow">
                  <a:avLst>
                    <a:gd name="adj1" fmla="val 16310"/>
                    <a:gd name="adj2" fmla="val 313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sp>
          <p:nvSpPr>
            <p:cNvPr id="65" name="向右箭號 64"/>
            <p:cNvSpPr/>
            <p:nvPr/>
          </p:nvSpPr>
          <p:spPr bwMode="auto">
            <a:xfrm>
              <a:off x="470088" y="6247084"/>
              <a:ext cx="523491" cy="360339"/>
            </a:xfrm>
            <a:prstGeom prst="rightArrow">
              <a:avLst/>
            </a:prstGeom>
            <a:solidFill>
              <a:schemeClr val="accent2"/>
            </a:solidFill>
            <a:ln w="9525" cap="flat" cmpd="sng" algn="ctr">
              <a:noFill/>
              <a:prstDash val="solid"/>
              <a:round/>
              <a:headEnd type="none" w="med" len="med"/>
              <a:tailEnd type="none" w="med" len="med"/>
            </a:ln>
            <a:effectLst/>
          </p:spPr>
          <p:txBody>
            <a:bodyPr/>
            <a:lstStyle/>
            <a:p>
              <a:pPr>
                <a:defRPr/>
              </a:pPr>
              <a:endParaRPr lang="zh-TW" altLang="en-US">
                <a:latin typeface="微軟正黑體" pitchFamily="34" charset="-120"/>
                <a:ea typeface="微軟正黑體" pitchFamily="34" charset="-120"/>
              </a:endParaRPr>
            </a:p>
          </p:txBody>
        </p:sp>
        <p:sp>
          <p:nvSpPr>
            <p:cNvPr id="66" name="向右箭號 65"/>
            <p:cNvSpPr/>
            <p:nvPr/>
          </p:nvSpPr>
          <p:spPr bwMode="auto">
            <a:xfrm flipH="1">
              <a:off x="8223083" y="6257840"/>
              <a:ext cx="468480" cy="358546"/>
            </a:xfrm>
            <a:prstGeom prst="rightArrow">
              <a:avLst/>
            </a:prstGeom>
            <a:solidFill>
              <a:schemeClr val="accent2"/>
            </a:solidFill>
            <a:ln w="9525" cap="flat" cmpd="sng" algn="ctr">
              <a:noFill/>
              <a:prstDash val="solid"/>
              <a:round/>
              <a:headEnd type="none" w="med" len="med"/>
              <a:tailEnd type="none" w="med" len="med"/>
            </a:ln>
            <a:effectLst/>
          </p:spPr>
          <p:txBody>
            <a:bodyPr/>
            <a:lstStyle/>
            <a:p>
              <a:pPr>
                <a:defRPr/>
              </a:pPr>
              <a:endParaRPr lang="zh-TW" altLang="en-US">
                <a:latin typeface="微軟正黑體" pitchFamily="34" charset="-120"/>
                <a:ea typeface="微軟正黑體" pitchFamily="34" charset="-120"/>
              </a:endParaRPr>
            </a:p>
          </p:txBody>
        </p:sp>
        <p:sp>
          <p:nvSpPr>
            <p:cNvPr id="67" name="弧形 51"/>
            <p:cNvSpPr/>
            <p:nvPr/>
          </p:nvSpPr>
          <p:spPr bwMode="auto">
            <a:xfrm>
              <a:off x="3143388" y="2268714"/>
              <a:ext cx="3734927" cy="1441193"/>
            </a:xfrm>
            <a:custGeom>
              <a:avLst/>
              <a:gdLst>
                <a:gd name="connsiteX0" fmla="*/ 2713 w 2880389"/>
                <a:gd name="connsiteY0" fmla="*/ 646379 h 1377254"/>
                <a:gd name="connsiteX1" fmla="*/ 1450271 w 2880389"/>
                <a:gd name="connsiteY1" fmla="*/ 17 h 1377254"/>
                <a:gd name="connsiteX2" fmla="*/ 2880390 w 2880389"/>
                <a:gd name="connsiteY2" fmla="*/ 688457 h 1377254"/>
                <a:gd name="connsiteX3" fmla="*/ 1440195 w 2880389"/>
                <a:gd name="connsiteY3" fmla="*/ 688627 h 1377254"/>
                <a:gd name="connsiteX4" fmla="*/ 2713 w 2880389"/>
                <a:gd name="connsiteY4" fmla="*/ 646379 h 1377254"/>
                <a:gd name="connsiteX0" fmla="*/ 2713 w 2880389"/>
                <a:gd name="connsiteY0" fmla="*/ 646379 h 1377254"/>
                <a:gd name="connsiteX1" fmla="*/ 1450271 w 2880389"/>
                <a:gd name="connsiteY1" fmla="*/ 17 h 1377254"/>
                <a:gd name="connsiteX2" fmla="*/ 2880390 w 2880389"/>
                <a:gd name="connsiteY2" fmla="*/ 688457 h 1377254"/>
                <a:gd name="connsiteX0" fmla="*/ 0 w 3487277"/>
                <a:gd name="connsiteY0" fmla="*/ 646379 h 1640957"/>
                <a:gd name="connsiteX1" fmla="*/ 1447558 w 3487277"/>
                <a:gd name="connsiteY1" fmla="*/ 17 h 1640957"/>
                <a:gd name="connsiteX2" fmla="*/ 2877677 w 3487277"/>
                <a:gd name="connsiteY2" fmla="*/ 688457 h 1640957"/>
                <a:gd name="connsiteX3" fmla="*/ 1437482 w 3487277"/>
                <a:gd name="connsiteY3" fmla="*/ 688627 h 1640957"/>
                <a:gd name="connsiteX4" fmla="*/ 0 w 3487277"/>
                <a:gd name="connsiteY4" fmla="*/ 646379 h 1640957"/>
                <a:gd name="connsiteX0" fmla="*/ 0 w 3487277"/>
                <a:gd name="connsiteY0" fmla="*/ 646379 h 1640957"/>
                <a:gd name="connsiteX1" fmla="*/ 1447558 w 3487277"/>
                <a:gd name="connsiteY1" fmla="*/ 17 h 1640957"/>
                <a:gd name="connsiteX2" fmla="*/ 3487277 w 3487277"/>
                <a:gd name="connsiteY2" fmla="*/ 1640957 h 1640957"/>
                <a:gd name="connsiteX0" fmla="*/ 266700 w 3753977"/>
                <a:gd name="connsiteY0" fmla="*/ 646379 h 1640957"/>
                <a:gd name="connsiteX1" fmla="*/ 1714258 w 3753977"/>
                <a:gd name="connsiteY1" fmla="*/ 17 h 1640957"/>
                <a:gd name="connsiteX2" fmla="*/ 3144377 w 3753977"/>
                <a:gd name="connsiteY2" fmla="*/ 688457 h 1640957"/>
                <a:gd name="connsiteX3" fmla="*/ 1704182 w 3753977"/>
                <a:gd name="connsiteY3" fmla="*/ 688627 h 1640957"/>
                <a:gd name="connsiteX4" fmla="*/ 266700 w 3753977"/>
                <a:gd name="connsiteY4" fmla="*/ 646379 h 1640957"/>
                <a:gd name="connsiteX0" fmla="*/ 0 w 3753977"/>
                <a:gd name="connsiteY0" fmla="*/ 884504 h 1640957"/>
                <a:gd name="connsiteX1" fmla="*/ 1714258 w 3753977"/>
                <a:gd name="connsiteY1" fmla="*/ 17 h 1640957"/>
                <a:gd name="connsiteX2" fmla="*/ 3753977 w 3753977"/>
                <a:gd name="connsiteY2" fmla="*/ 1640957 h 1640957"/>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753977 w 3753977"/>
                <a:gd name="connsiteY2"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753977 w 3753977"/>
                <a:gd name="connsiteY2"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102500 w 3753977"/>
                <a:gd name="connsiteY2" fmla="*/ 786157 h 1644098"/>
                <a:gd name="connsiteX3" fmla="*/ 3753977 w 3753977"/>
                <a:gd name="connsiteY3"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035825 w 3753977"/>
                <a:gd name="connsiteY2" fmla="*/ 954297 h 1644098"/>
                <a:gd name="connsiteX3" fmla="*/ 3753977 w 3753977"/>
                <a:gd name="connsiteY3" fmla="*/ 1644098 h 1644098"/>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714258 w 3753977"/>
                <a:gd name="connsiteY1" fmla="*/ 1381 h 1642321"/>
                <a:gd name="connsiteX2" fmla="*/ 3035825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714258 w 3753977"/>
                <a:gd name="connsiteY1" fmla="*/ 1381 h 1642321"/>
                <a:gd name="connsiteX2" fmla="*/ 3140600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40600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21550 w 3753977"/>
                <a:gd name="connsiteY2" fmla="*/ 994555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21550 w 3753977"/>
                <a:gd name="connsiteY2" fmla="*/ 994555 h 1642321"/>
                <a:gd name="connsiteX3" fmla="*/ 3753977 w 3753977"/>
                <a:gd name="connsiteY3" fmla="*/ 1642321 h 1642321"/>
                <a:gd name="connsiteX0" fmla="*/ 266700 w 3753977"/>
                <a:gd name="connsiteY0" fmla="*/ 595457 h 1590035"/>
                <a:gd name="connsiteX1" fmla="*/ 1647583 w 3753977"/>
                <a:gd name="connsiteY1" fmla="*/ 1639 h 1590035"/>
                <a:gd name="connsiteX2" fmla="*/ 3030077 w 3753977"/>
                <a:gd name="connsiteY2" fmla="*/ 742622 h 1590035"/>
                <a:gd name="connsiteX3" fmla="*/ 1704182 w 3753977"/>
                <a:gd name="connsiteY3" fmla="*/ 637705 h 1590035"/>
                <a:gd name="connsiteX4" fmla="*/ 266700 w 3753977"/>
                <a:gd name="connsiteY4" fmla="*/ 595457 h 1590035"/>
                <a:gd name="connsiteX0" fmla="*/ 0 w 3753977"/>
                <a:gd name="connsiteY0" fmla="*/ 833582 h 1590035"/>
                <a:gd name="connsiteX1" fmla="*/ 1514233 w 3753977"/>
                <a:gd name="connsiteY1" fmla="*/ 12148 h 1590035"/>
                <a:gd name="connsiteX2" fmla="*/ 3121550 w 3753977"/>
                <a:gd name="connsiteY2" fmla="*/ 942269 h 1590035"/>
                <a:gd name="connsiteX3" fmla="*/ 3753977 w 3753977"/>
                <a:gd name="connsiteY3" fmla="*/ 1590035 h 1590035"/>
                <a:gd name="connsiteX0" fmla="*/ 247650 w 3734927"/>
                <a:gd name="connsiteY0" fmla="*/ 595457 h 1590035"/>
                <a:gd name="connsiteX1" fmla="*/ 1628533 w 3734927"/>
                <a:gd name="connsiteY1" fmla="*/ 1639 h 1590035"/>
                <a:gd name="connsiteX2" fmla="*/ 3011027 w 3734927"/>
                <a:gd name="connsiteY2" fmla="*/ 742622 h 1590035"/>
                <a:gd name="connsiteX3" fmla="*/ 1685132 w 3734927"/>
                <a:gd name="connsiteY3" fmla="*/ 637705 h 1590035"/>
                <a:gd name="connsiteX4" fmla="*/ 247650 w 3734927"/>
                <a:gd name="connsiteY4" fmla="*/ 595457 h 1590035"/>
                <a:gd name="connsiteX0" fmla="*/ 0 w 3734927"/>
                <a:gd name="connsiteY0" fmla="*/ 1127826 h 1590035"/>
                <a:gd name="connsiteX1" fmla="*/ 1495183 w 3734927"/>
                <a:gd name="connsiteY1" fmla="*/ 12148 h 1590035"/>
                <a:gd name="connsiteX2" fmla="*/ 3102500 w 3734927"/>
                <a:gd name="connsiteY2" fmla="*/ 942269 h 1590035"/>
                <a:gd name="connsiteX3" fmla="*/ 3734927 w 3734927"/>
                <a:gd name="connsiteY3" fmla="*/ 1590035 h 1590035"/>
              </a:gdLst>
              <a:ahLst/>
              <a:cxnLst>
                <a:cxn ang="0">
                  <a:pos x="connsiteX0" y="connsiteY0"/>
                </a:cxn>
                <a:cxn ang="0">
                  <a:pos x="connsiteX1" y="connsiteY1"/>
                </a:cxn>
                <a:cxn ang="0">
                  <a:pos x="connsiteX2" y="connsiteY2"/>
                </a:cxn>
                <a:cxn ang="0">
                  <a:pos x="connsiteX3" y="connsiteY3"/>
                </a:cxn>
              </a:cxnLst>
              <a:rect l="l" t="t" r="r" b="b"/>
              <a:pathLst>
                <a:path w="3734927" h="1590035" stroke="0" extrusionOk="0">
                  <a:moveTo>
                    <a:pt x="247650" y="595457"/>
                  </a:moveTo>
                  <a:cubicBezTo>
                    <a:pt x="294582" y="230374"/>
                    <a:pt x="1167970" y="-22889"/>
                    <a:pt x="1628533" y="1639"/>
                  </a:cubicBezTo>
                  <a:cubicBezTo>
                    <a:pt x="2089096" y="26167"/>
                    <a:pt x="2934632" y="711039"/>
                    <a:pt x="3011027" y="742622"/>
                  </a:cubicBezTo>
                  <a:lnTo>
                    <a:pt x="1685132" y="637705"/>
                  </a:lnTo>
                  <a:lnTo>
                    <a:pt x="247650" y="595457"/>
                  </a:lnTo>
                  <a:close/>
                </a:path>
                <a:path w="3734927" h="1590035" fill="none">
                  <a:moveTo>
                    <a:pt x="0" y="1127826"/>
                  </a:moveTo>
                  <a:cubicBezTo>
                    <a:pt x="46932" y="762743"/>
                    <a:pt x="730227" y="9589"/>
                    <a:pt x="1495183" y="12148"/>
                  </a:cubicBezTo>
                  <a:cubicBezTo>
                    <a:pt x="2010679" y="-11773"/>
                    <a:pt x="2762547" y="668779"/>
                    <a:pt x="3102500" y="942269"/>
                  </a:cubicBezTo>
                  <a:cubicBezTo>
                    <a:pt x="3432928" y="1268303"/>
                    <a:pt x="3624760" y="1440039"/>
                    <a:pt x="3734927" y="1590035"/>
                  </a:cubicBezTo>
                </a:path>
              </a:pathLst>
            </a:custGeom>
            <a:noFill/>
            <a:ln w="60325" cap="flat" cmpd="sng" algn="ctr">
              <a:gradFill>
                <a:gsLst>
                  <a:gs pos="0">
                    <a:schemeClr val="tx2">
                      <a:lumMod val="40000"/>
                      <a:lumOff val="60000"/>
                    </a:schemeClr>
                  </a:gs>
                  <a:gs pos="50000">
                    <a:schemeClr val="tx2">
                      <a:lumMod val="60000"/>
                      <a:lumOff val="40000"/>
                    </a:schemeClr>
                  </a:gs>
                  <a:gs pos="100000">
                    <a:schemeClr val="bg1"/>
                  </a:gs>
                </a:gsLst>
                <a:lin ang="5400000" scaled="0"/>
              </a:gradFill>
              <a:prstDash val="solid"/>
              <a:bevel/>
              <a:headEnd type="stealth" w="lg" len="lg"/>
              <a:tailEnd type="none" w="med" len="med"/>
            </a:ln>
            <a:effectLst>
              <a:outerShdw blurRad="50800" dist="50800" sx="1000" sy="1000" algn="ctr" rotWithShape="0">
                <a:srgbClr val="000000">
                  <a:alpha val="43137"/>
                </a:srgbClr>
              </a:outerShdw>
            </a:effectLst>
          </p:spPr>
          <p:txBody>
            <a:bodyPr/>
            <a:lstStyle/>
            <a:p>
              <a:pPr>
                <a:defRPr/>
              </a:pPr>
              <a:endParaRPr lang="zh-TW" altLang="en-US">
                <a:latin typeface="微軟正黑體" pitchFamily="34" charset="-120"/>
                <a:ea typeface="微軟正黑體" pitchFamily="34" charset="-120"/>
              </a:endParaRPr>
            </a:p>
          </p:txBody>
        </p:sp>
        <p:sp>
          <p:nvSpPr>
            <p:cNvPr id="68" name="弧形 51"/>
            <p:cNvSpPr/>
            <p:nvPr/>
          </p:nvSpPr>
          <p:spPr bwMode="auto">
            <a:xfrm flipH="1">
              <a:off x="2268538" y="2276872"/>
              <a:ext cx="3665860" cy="1441193"/>
            </a:xfrm>
            <a:custGeom>
              <a:avLst/>
              <a:gdLst>
                <a:gd name="connsiteX0" fmla="*/ 2713 w 2880389"/>
                <a:gd name="connsiteY0" fmla="*/ 646379 h 1377254"/>
                <a:gd name="connsiteX1" fmla="*/ 1450271 w 2880389"/>
                <a:gd name="connsiteY1" fmla="*/ 17 h 1377254"/>
                <a:gd name="connsiteX2" fmla="*/ 2880390 w 2880389"/>
                <a:gd name="connsiteY2" fmla="*/ 688457 h 1377254"/>
                <a:gd name="connsiteX3" fmla="*/ 1440195 w 2880389"/>
                <a:gd name="connsiteY3" fmla="*/ 688627 h 1377254"/>
                <a:gd name="connsiteX4" fmla="*/ 2713 w 2880389"/>
                <a:gd name="connsiteY4" fmla="*/ 646379 h 1377254"/>
                <a:gd name="connsiteX0" fmla="*/ 2713 w 2880389"/>
                <a:gd name="connsiteY0" fmla="*/ 646379 h 1377254"/>
                <a:gd name="connsiteX1" fmla="*/ 1450271 w 2880389"/>
                <a:gd name="connsiteY1" fmla="*/ 17 h 1377254"/>
                <a:gd name="connsiteX2" fmla="*/ 2880390 w 2880389"/>
                <a:gd name="connsiteY2" fmla="*/ 688457 h 1377254"/>
                <a:gd name="connsiteX0" fmla="*/ 0 w 3487277"/>
                <a:gd name="connsiteY0" fmla="*/ 646379 h 1640957"/>
                <a:gd name="connsiteX1" fmla="*/ 1447558 w 3487277"/>
                <a:gd name="connsiteY1" fmla="*/ 17 h 1640957"/>
                <a:gd name="connsiteX2" fmla="*/ 2877677 w 3487277"/>
                <a:gd name="connsiteY2" fmla="*/ 688457 h 1640957"/>
                <a:gd name="connsiteX3" fmla="*/ 1437482 w 3487277"/>
                <a:gd name="connsiteY3" fmla="*/ 688627 h 1640957"/>
                <a:gd name="connsiteX4" fmla="*/ 0 w 3487277"/>
                <a:gd name="connsiteY4" fmla="*/ 646379 h 1640957"/>
                <a:gd name="connsiteX0" fmla="*/ 0 w 3487277"/>
                <a:gd name="connsiteY0" fmla="*/ 646379 h 1640957"/>
                <a:gd name="connsiteX1" fmla="*/ 1447558 w 3487277"/>
                <a:gd name="connsiteY1" fmla="*/ 17 h 1640957"/>
                <a:gd name="connsiteX2" fmla="*/ 3487277 w 3487277"/>
                <a:gd name="connsiteY2" fmla="*/ 1640957 h 1640957"/>
                <a:gd name="connsiteX0" fmla="*/ 266700 w 3753977"/>
                <a:gd name="connsiteY0" fmla="*/ 646379 h 1640957"/>
                <a:gd name="connsiteX1" fmla="*/ 1714258 w 3753977"/>
                <a:gd name="connsiteY1" fmla="*/ 17 h 1640957"/>
                <a:gd name="connsiteX2" fmla="*/ 3144377 w 3753977"/>
                <a:gd name="connsiteY2" fmla="*/ 688457 h 1640957"/>
                <a:gd name="connsiteX3" fmla="*/ 1704182 w 3753977"/>
                <a:gd name="connsiteY3" fmla="*/ 688627 h 1640957"/>
                <a:gd name="connsiteX4" fmla="*/ 266700 w 3753977"/>
                <a:gd name="connsiteY4" fmla="*/ 646379 h 1640957"/>
                <a:gd name="connsiteX0" fmla="*/ 0 w 3753977"/>
                <a:gd name="connsiteY0" fmla="*/ 884504 h 1640957"/>
                <a:gd name="connsiteX1" fmla="*/ 1714258 w 3753977"/>
                <a:gd name="connsiteY1" fmla="*/ 17 h 1640957"/>
                <a:gd name="connsiteX2" fmla="*/ 3753977 w 3753977"/>
                <a:gd name="connsiteY2" fmla="*/ 1640957 h 1640957"/>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753977 w 3753977"/>
                <a:gd name="connsiteY2"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753977 w 3753977"/>
                <a:gd name="connsiteY2"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102500 w 3753977"/>
                <a:gd name="connsiteY2" fmla="*/ 786157 h 1644098"/>
                <a:gd name="connsiteX3" fmla="*/ 3753977 w 3753977"/>
                <a:gd name="connsiteY3"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035825 w 3753977"/>
                <a:gd name="connsiteY2" fmla="*/ 954297 h 1644098"/>
                <a:gd name="connsiteX3" fmla="*/ 3753977 w 3753977"/>
                <a:gd name="connsiteY3" fmla="*/ 1644098 h 1644098"/>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714258 w 3753977"/>
                <a:gd name="connsiteY1" fmla="*/ 1381 h 1642321"/>
                <a:gd name="connsiteX2" fmla="*/ 3035825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714258 w 3753977"/>
                <a:gd name="connsiteY1" fmla="*/ 1381 h 1642321"/>
                <a:gd name="connsiteX2" fmla="*/ 3140600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40600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21550 w 3753977"/>
                <a:gd name="connsiteY2" fmla="*/ 994555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21550 w 3753977"/>
                <a:gd name="connsiteY2" fmla="*/ 994555 h 1642321"/>
                <a:gd name="connsiteX3" fmla="*/ 3753977 w 3753977"/>
                <a:gd name="connsiteY3" fmla="*/ 1642321 h 1642321"/>
                <a:gd name="connsiteX0" fmla="*/ 266700 w 3753977"/>
                <a:gd name="connsiteY0" fmla="*/ 595457 h 1590035"/>
                <a:gd name="connsiteX1" fmla="*/ 1647583 w 3753977"/>
                <a:gd name="connsiteY1" fmla="*/ 1639 h 1590035"/>
                <a:gd name="connsiteX2" fmla="*/ 3030077 w 3753977"/>
                <a:gd name="connsiteY2" fmla="*/ 742622 h 1590035"/>
                <a:gd name="connsiteX3" fmla="*/ 1704182 w 3753977"/>
                <a:gd name="connsiteY3" fmla="*/ 637705 h 1590035"/>
                <a:gd name="connsiteX4" fmla="*/ 266700 w 3753977"/>
                <a:gd name="connsiteY4" fmla="*/ 595457 h 1590035"/>
                <a:gd name="connsiteX0" fmla="*/ 0 w 3753977"/>
                <a:gd name="connsiteY0" fmla="*/ 833582 h 1590035"/>
                <a:gd name="connsiteX1" fmla="*/ 1514233 w 3753977"/>
                <a:gd name="connsiteY1" fmla="*/ 12148 h 1590035"/>
                <a:gd name="connsiteX2" fmla="*/ 3121550 w 3753977"/>
                <a:gd name="connsiteY2" fmla="*/ 942269 h 1590035"/>
                <a:gd name="connsiteX3" fmla="*/ 3753977 w 3753977"/>
                <a:gd name="connsiteY3" fmla="*/ 1590035 h 1590035"/>
                <a:gd name="connsiteX0" fmla="*/ 247293 w 3734570"/>
                <a:gd name="connsiteY0" fmla="*/ 595457 h 1590035"/>
                <a:gd name="connsiteX1" fmla="*/ 1628176 w 3734570"/>
                <a:gd name="connsiteY1" fmla="*/ 1639 h 1590035"/>
                <a:gd name="connsiteX2" fmla="*/ 3010670 w 3734570"/>
                <a:gd name="connsiteY2" fmla="*/ 742622 h 1590035"/>
                <a:gd name="connsiteX3" fmla="*/ 1684775 w 3734570"/>
                <a:gd name="connsiteY3" fmla="*/ 637705 h 1590035"/>
                <a:gd name="connsiteX4" fmla="*/ 247293 w 3734570"/>
                <a:gd name="connsiteY4" fmla="*/ 595457 h 1590035"/>
                <a:gd name="connsiteX0" fmla="*/ 0 w 3734570"/>
                <a:gd name="connsiteY0" fmla="*/ 1085791 h 1590035"/>
                <a:gd name="connsiteX1" fmla="*/ 1494826 w 3734570"/>
                <a:gd name="connsiteY1" fmla="*/ 12148 h 1590035"/>
                <a:gd name="connsiteX2" fmla="*/ 3102143 w 3734570"/>
                <a:gd name="connsiteY2" fmla="*/ 942269 h 1590035"/>
                <a:gd name="connsiteX3" fmla="*/ 3734570 w 3734570"/>
                <a:gd name="connsiteY3" fmla="*/ 1590035 h 1590035"/>
              </a:gdLst>
              <a:ahLst/>
              <a:cxnLst>
                <a:cxn ang="0">
                  <a:pos x="connsiteX0" y="connsiteY0"/>
                </a:cxn>
                <a:cxn ang="0">
                  <a:pos x="connsiteX1" y="connsiteY1"/>
                </a:cxn>
                <a:cxn ang="0">
                  <a:pos x="connsiteX2" y="connsiteY2"/>
                </a:cxn>
                <a:cxn ang="0">
                  <a:pos x="connsiteX3" y="connsiteY3"/>
                </a:cxn>
              </a:cxnLst>
              <a:rect l="l" t="t" r="r" b="b"/>
              <a:pathLst>
                <a:path w="3734570" h="1590035" stroke="0" extrusionOk="0">
                  <a:moveTo>
                    <a:pt x="247293" y="595457"/>
                  </a:moveTo>
                  <a:cubicBezTo>
                    <a:pt x="294225" y="230374"/>
                    <a:pt x="1167613" y="-22889"/>
                    <a:pt x="1628176" y="1639"/>
                  </a:cubicBezTo>
                  <a:cubicBezTo>
                    <a:pt x="2088739" y="26167"/>
                    <a:pt x="2934275" y="711039"/>
                    <a:pt x="3010670" y="742622"/>
                  </a:cubicBezTo>
                  <a:lnTo>
                    <a:pt x="1684775" y="637705"/>
                  </a:lnTo>
                  <a:lnTo>
                    <a:pt x="247293" y="595457"/>
                  </a:lnTo>
                  <a:close/>
                </a:path>
                <a:path w="3734570" h="1590035" fill="none">
                  <a:moveTo>
                    <a:pt x="0" y="1085791"/>
                  </a:moveTo>
                  <a:cubicBezTo>
                    <a:pt x="46932" y="720708"/>
                    <a:pt x="729870" y="9589"/>
                    <a:pt x="1494826" y="12148"/>
                  </a:cubicBezTo>
                  <a:cubicBezTo>
                    <a:pt x="2010322" y="-11773"/>
                    <a:pt x="2762190" y="668779"/>
                    <a:pt x="3102143" y="942269"/>
                  </a:cubicBezTo>
                  <a:cubicBezTo>
                    <a:pt x="3432571" y="1268303"/>
                    <a:pt x="3624403" y="1440039"/>
                    <a:pt x="3734570" y="1590035"/>
                  </a:cubicBezTo>
                </a:path>
              </a:pathLst>
            </a:custGeom>
            <a:noFill/>
            <a:ln w="60325" cap="flat" cmpd="sng" algn="ctr">
              <a:gradFill>
                <a:gsLst>
                  <a:gs pos="0">
                    <a:srgbClr val="FFC000"/>
                  </a:gs>
                  <a:gs pos="50000">
                    <a:srgbClr val="FFC000"/>
                  </a:gs>
                  <a:gs pos="100000">
                    <a:schemeClr val="bg1"/>
                  </a:gs>
                </a:gsLst>
                <a:lin ang="5400000" scaled="0"/>
              </a:gradFill>
              <a:prstDash val="solid"/>
              <a:bevel/>
              <a:headEnd type="stealth" w="lg" len="lg"/>
              <a:tailEnd type="none" w="med" len="med"/>
            </a:ln>
            <a:effectLst>
              <a:outerShdw blurRad="50800" dist="50800" sx="1000" sy="1000" algn="ctr" rotWithShape="0">
                <a:srgbClr val="000000">
                  <a:alpha val="43137"/>
                </a:srgbClr>
              </a:outerShdw>
            </a:effectLst>
          </p:spPr>
          <p:txBody>
            <a:bodyPr/>
            <a:lstStyle/>
            <a:p>
              <a:pPr>
                <a:defRPr/>
              </a:pPr>
              <a:endParaRPr lang="zh-TW" altLang="en-US">
                <a:latin typeface="微軟正黑體" pitchFamily="34" charset="-120"/>
                <a:ea typeface="微軟正黑體" pitchFamily="34" charset="-120"/>
              </a:endParaRPr>
            </a:p>
          </p:txBody>
        </p:sp>
      </p:grpSp>
      <p:sp>
        <p:nvSpPr>
          <p:cNvPr id="2" name="文字方塊 1"/>
          <p:cNvSpPr txBox="1"/>
          <p:nvPr/>
        </p:nvSpPr>
        <p:spPr>
          <a:xfrm>
            <a:off x="1818600" y="192381"/>
            <a:ext cx="6475077" cy="646331"/>
          </a:xfrm>
          <a:prstGeom prst="rect">
            <a:avLst/>
          </a:prstGeom>
          <a:solidFill>
            <a:srgbClr val="C00000"/>
          </a:solidFill>
        </p:spPr>
        <p:txBody>
          <a:bodyPr wrap="square" rtlCol="0">
            <a:spAutoFit/>
          </a:bodyPr>
          <a:lstStyle/>
          <a:p>
            <a:r>
              <a:rPr lang="zh-TW" altLang="en-US" sz="3600" b="1" dirty="0" smtClean="0">
                <a:solidFill>
                  <a:schemeClr val="bg1"/>
                </a:solidFill>
                <a:latin typeface="+mn-ea"/>
                <a:ea typeface="+mn-ea"/>
              </a:rPr>
              <a:t>十一、高中高職未來進路發展</a:t>
            </a:r>
            <a:endParaRPr lang="zh-TW" altLang="en-US" sz="3600" b="1" dirty="0">
              <a:solidFill>
                <a:schemeClr val="bg1"/>
              </a:solidFill>
              <a:latin typeface="+mn-ea"/>
              <a:ea typeface="+mn-ea"/>
            </a:endParaRPr>
          </a:p>
        </p:txBody>
      </p:sp>
      <p:sp>
        <p:nvSpPr>
          <p:cNvPr id="50" name="投影片編號版面配置區 7"/>
          <p:cNvSpPr>
            <a:spLocks noGrp="1"/>
          </p:cNvSpPr>
          <p:nvPr>
            <p:ph type="sldNum" sz="quarter" idx="12"/>
          </p:nvPr>
        </p:nvSpPr>
        <p:spPr>
          <a:xfrm>
            <a:off x="398864" y="590552"/>
            <a:ext cx="584597" cy="273844"/>
          </a:xfrm>
        </p:spPr>
        <p:txBody>
          <a:bodyPr/>
          <a:lstStyle/>
          <a:p>
            <a:pPr>
              <a:defRPr/>
            </a:pPr>
            <a:fld id="{99FADD54-F215-45E9-8AA3-66225711CF3B}" type="slidenum">
              <a:rPr lang="zh-TW" altLang="en-US" smtClean="0"/>
              <a:pPr>
                <a:defRPr/>
              </a:pPr>
              <a:t>16</a:t>
            </a:fld>
            <a:endParaRPr lang="zh-TW" altLang="en-US" dirty="0"/>
          </a:p>
        </p:txBody>
      </p:sp>
    </p:spTree>
    <p:extLst>
      <p:ext uri="{BB962C8B-B14F-4D97-AF65-F5344CB8AC3E}">
        <p14:creationId xmlns:p14="http://schemas.microsoft.com/office/powerpoint/2010/main" val="21269800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randombar(horizontal)">
                                      <p:cBhvr>
                                        <p:cTn id="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矩形 6"/>
          <p:cNvSpPr>
            <a:spLocks noChangeArrowheads="1"/>
          </p:cNvSpPr>
          <p:nvPr/>
        </p:nvSpPr>
        <p:spPr bwMode="auto">
          <a:xfrm>
            <a:off x="1237658" y="323636"/>
            <a:ext cx="6858000" cy="648000"/>
          </a:xfrm>
          <a:prstGeom prst="rect">
            <a:avLst/>
          </a:prstGeom>
          <a:solidFill>
            <a:srgbClr val="FFC000"/>
          </a:solidFill>
          <a:ln w="25400" algn="ctr">
            <a:solidFill>
              <a:srgbClr val="FF33CC"/>
            </a:solidFill>
            <a:round/>
            <a:headEnd/>
            <a:tailEnd/>
          </a:ln>
        </p:spPr>
        <p:txBody>
          <a:bodyPr lIns="68580" tIns="34290" rIns="68580" bIns="34290" anchor="ctr"/>
          <a:lstStyle/>
          <a:p>
            <a:pPr eaLnBrk="1" hangingPunct="1">
              <a:lnSpc>
                <a:spcPts val="1950"/>
              </a:lnSpc>
            </a:pPr>
            <a:r>
              <a:rPr lang="zh-TW" altLang="en-US" sz="3600" dirty="0" smtClean="0">
                <a:solidFill>
                  <a:srgbClr val="FF0000"/>
                </a:solidFill>
                <a:latin typeface="華康新儷粗黑" panose="020B0900010101010101" pitchFamily="34" charset="-120"/>
                <a:ea typeface="華康新儷粗黑" panose="020B0900010101010101" pitchFamily="34" charset="-120"/>
              </a:rPr>
              <a:t>肆、十二年國教及適性入學資源</a:t>
            </a:r>
            <a:endParaRPr lang="zh-TW" altLang="en-US" sz="3600" dirty="0">
              <a:solidFill>
                <a:srgbClr val="FF0000"/>
              </a:solidFill>
              <a:latin typeface="華康新儷粗黑" panose="020B0900010101010101" pitchFamily="34" charset="-120"/>
              <a:ea typeface="華康新儷粗黑" panose="020B0900010101010101" pitchFamily="34" charset="-120"/>
            </a:endParaRPr>
          </a:p>
        </p:txBody>
      </p:sp>
      <p:sp>
        <p:nvSpPr>
          <p:cNvPr id="14" name="剪去對角線角落矩形 13"/>
          <p:cNvSpPr/>
          <p:nvPr/>
        </p:nvSpPr>
        <p:spPr bwMode="auto">
          <a:xfrm>
            <a:off x="1194198" y="4139808"/>
            <a:ext cx="6229349" cy="702469"/>
          </a:xfrm>
          <a:prstGeom prst="snip2DiagRect">
            <a:avLst/>
          </a:prstGeom>
          <a:solidFill>
            <a:srgbClr val="0070C0"/>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lIns="68580" tIns="34290" rIns="68580" bIns="34290"/>
          <a:lstStyle/>
          <a:p>
            <a:pPr eaLnBrk="1" hangingPunct="1"/>
            <a:r>
              <a:rPr lang="zh-TW" altLang="en-US" sz="2100">
                <a:solidFill>
                  <a:srgbClr val="CCFFFF"/>
                </a:solidFill>
                <a:latin typeface="微軟正黑體" pitchFamily="34" charset="-120"/>
              </a:rPr>
              <a:t>教育部諮詢專線： </a:t>
            </a:r>
            <a:r>
              <a:rPr lang="en-US" altLang="zh-TW" sz="2100">
                <a:solidFill>
                  <a:srgbClr val="CCFFFF"/>
                </a:solidFill>
                <a:latin typeface="Cataneo BT"/>
                <a:ea typeface="標楷體" pitchFamily="65" charset="-120"/>
                <a:cs typeface="微軟正黑體" pitchFamily="34" charset="-120"/>
              </a:rPr>
              <a:t>0800-012580</a:t>
            </a:r>
            <a:r>
              <a:rPr lang="zh-TW" altLang="en-US" sz="2100">
                <a:solidFill>
                  <a:srgbClr val="CCFFFF"/>
                </a:solidFill>
                <a:latin typeface="Cataneo BT"/>
                <a:ea typeface="標楷體" pitchFamily="65" charset="-120"/>
                <a:cs typeface="微軟正黑體" pitchFamily="34" charset="-120"/>
              </a:rPr>
              <a:t>  （十二  我幫你）</a:t>
            </a:r>
          </a:p>
        </p:txBody>
      </p:sp>
      <p:sp>
        <p:nvSpPr>
          <p:cNvPr id="15" name="五邊形 14"/>
          <p:cNvSpPr/>
          <p:nvPr/>
        </p:nvSpPr>
        <p:spPr bwMode="auto">
          <a:xfrm rot="7740605">
            <a:off x="7511825" y="1540674"/>
            <a:ext cx="520304" cy="217884"/>
          </a:xfrm>
          <a:prstGeom prst="homePlate">
            <a:avLst/>
          </a:prstGeom>
          <a:solidFill>
            <a:srgbClr val="FFFF00">
              <a:alpha val="86000"/>
            </a:srgbClr>
          </a:solidFill>
          <a:ln w="9525" cap="flat" cmpd="sng" algn="ctr">
            <a:noFill/>
            <a:prstDash val="solid"/>
            <a:round/>
            <a:headEnd type="none" w="med" len="med"/>
            <a:tailEnd type="none" w="med" len="med"/>
          </a:ln>
          <a:effectLst>
            <a:outerShdw blurRad="50800" dist="50800" dir="5400000" algn="ctr" rotWithShape="0">
              <a:schemeClr val="tx1">
                <a:lumMod val="65000"/>
                <a:lumOff val="35000"/>
              </a:schemeClr>
            </a:outerShdw>
          </a:effectLst>
        </p:spPr>
        <p:txBody>
          <a:bodyPr lIns="68580" tIns="34290" rIns="68580" bIns="34290"/>
          <a:lstStyle/>
          <a:p>
            <a:pPr eaLnBrk="1" hangingPunct="1">
              <a:defRPr/>
            </a:pPr>
            <a:endParaRPr lang="zh-TW" altLang="en-US">
              <a:solidFill>
                <a:prstClr val="black"/>
              </a:solidFill>
              <a:latin typeface="Arial" charset="0"/>
              <a:ea typeface="微軟正黑體"/>
              <a:cs typeface="微軟正黑體"/>
            </a:endParaRPr>
          </a:p>
        </p:txBody>
      </p:sp>
      <p:sp>
        <p:nvSpPr>
          <p:cNvPr id="17" name="剪去對角線角落矩形 16"/>
          <p:cNvSpPr/>
          <p:nvPr/>
        </p:nvSpPr>
        <p:spPr bwMode="auto">
          <a:xfrm>
            <a:off x="1201343" y="3174275"/>
            <a:ext cx="6229349" cy="855993"/>
          </a:xfrm>
          <a:prstGeom prst="snip2DiagRect">
            <a:avLst/>
          </a:prstGeom>
          <a:solidFill>
            <a:srgbClr val="FF3300"/>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lIns="68580" tIns="34290" rIns="68580" bIns="34290"/>
          <a:lstStyle/>
          <a:p>
            <a:pPr eaLnBrk="1" hangingPunct="1"/>
            <a:r>
              <a:rPr lang="zh-TW" altLang="en-US" sz="2700" dirty="0">
                <a:solidFill>
                  <a:srgbClr val="CCFFCC"/>
                </a:solidFill>
                <a:latin typeface="微軟正黑體" pitchFamily="34" charset="-120"/>
              </a:rPr>
              <a:t>地方宣導團講師</a:t>
            </a:r>
            <a:endParaRPr lang="en-US" altLang="zh-TW" sz="2100" dirty="0">
              <a:solidFill>
                <a:srgbClr val="CCFFCC"/>
              </a:solidFill>
              <a:latin typeface="Cataneo BT"/>
              <a:ea typeface="標楷體" pitchFamily="65" charset="-120"/>
              <a:cs typeface="微軟正黑體" pitchFamily="34" charset="-120"/>
            </a:endParaRPr>
          </a:p>
        </p:txBody>
      </p:sp>
      <p:sp>
        <p:nvSpPr>
          <p:cNvPr id="137223" name="五邊形 17"/>
          <p:cNvSpPr>
            <a:spLocks noChangeArrowheads="1"/>
          </p:cNvSpPr>
          <p:nvPr/>
        </p:nvSpPr>
        <p:spPr bwMode="auto">
          <a:xfrm rot="7740605">
            <a:off x="7455351" y="3340370"/>
            <a:ext cx="520303" cy="217884"/>
          </a:xfrm>
          <a:prstGeom prst="homePlate">
            <a:avLst>
              <a:gd name="adj" fmla="val 50004"/>
            </a:avLst>
          </a:prstGeom>
          <a:solidFill>
            <a:srgbClr val="00CC00"/>
          </a:solidFill>
          <a:ln>
            <a:noFill/>
          </a:ln>
          <a:effectLst>
            <a:outerShdw dist="50800" dir="5400000" algn="ctr" rotWithShape="0">
              <a:srgbClr val="595959"/>
            </a:outerShdw>
          </a:effectLst>
          <a:extLst/>
        </p:spPr>
        <p:txBody>
          <a:bodyPr rot="10800000" vert="eaVert" lIns="68580" tIns="34290" rIns="68580" bIns="34290"/>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defRPr/>
            </a:pPr>
            <a:endParaRPr lang="zh-TW" altLang="en-US" sz="1400">
              <a:solidFill>
                <a:prstClr val="black"/>
              </a:solidFill>
              <a:latin typeface="Arial" panose="020B0604020202020204" pitchFamily="34" charset="0"/>
              <a:cs typeface="微軟正黑體"/>
            </a:endParaRPr>
          </a:p>
        </p:txBody>
      </p:sp>
      <p:sp>
        <p:nvSpPr>
          <p:cNvPr id="19" name="剪去對角線角落矩形 18"/>
          <p:cNvSpPr/>
          <p:nvPr/>
        </p:nvSpPr>
        <p:spPr bwMode="auto">
          <a:xfrm>
            <a:off x="1275857" y="1227911"/>
            <a:ext cx="6203156" cy="1014413"/>
          </a:xfrm>
          <a:prstGeom prst="snip2DiagRect">
            <a:avLst/>
          </a:prstGeom>
          <a:solidFill>
            <a:srgbClr val="FFFF00"/>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lIns="68580" tIns="34290" rIns="68580" bIns="34290"/>
          <a:lstStyle/>
          <a:p>
            <a:pPr eaLnBrk="1" hangingPunct="1">
              <a:defRPr/>
            </a:pPr>
            <a:r>
              <a:rPr lang="zh-TW" altLang="en-US" sz="2700" b="1" dirty="0">
                <a:solidFill>
                  <a:prstClr val="black"/>
                </a:solidFill>
                <a:latin typeface="Cataneo BT"/>
                <a:ea typeface="標楷體" pitchFamily="65" charset="-120"/>
                <a:cs typeface="微軟正黑體" pitchFamily="34" charset="-120"/>
              </a:rPr>
              <a:t>     </a:t>
            </a:r>
            <a:r>
              <a:rPr lang="zh-TW" altLang="en-US" sz="2700" b="1" dirty="0">
                <a:solidFill>
                  <a:prstClr val="black"/>
                </a:solidFill>
                <a:latin typeface="微軟正黑體" pitchFamily="34" charset="-120"/>
                <a:ea typeface="標楷體" pitchFamily="65" charset="-120"/>
                <a:cs typeface="微軟正黑體" pitchFamily="34" charset="-120"/>
              </a:rPr>
              <a:t>各國中電話諮詢：</a:t>
            </a:r>
            <a:endParaRPr lang="en-US" altLang="zh-TW" sz="2700" b="1" dirty="0">
              <a:solidFill>
                <a:prstClr val="black"/>
              </a:solidFill>
              <a:latin typeface="微軟正黑體" pitchFamily="34" charset="-120"/>
              <a:ea typeface="標楷體" pitchFamily="65" charset="-120"/>
              <a:cs typeface="微軟正黑體" pitchFamily="34" charset="-120"/>
            </a:endParaRPr>
          </a:p>
          <a:p>
            <a:pPr eaLnBrk="1" hangingPunct="1">
              <a:defRPr/>
            </a:pPr>
            <a:r>
              <a:rPr lang="zh-TW" altLang="en-US" sz="2700" b="1" dirty="0">
                <a:solidFill>
                  <a:prstClr val="black"/>
                </a:solidFill>
                <a:latin typeface="微軟正黑體" pitchFamily="34" charset="-120"/>
                <a:ea typeface="標楷體" pitchFamily="65" charset="-120"/>
                <a:cs typeface="微軟正黑體" pitchFamily="34" charset="-120"/>
              </a:rPr>
              <a:t>     可電詢教務主任及輔導主任</a:t>
            </a:r>
            <a:endParaRPr lang="en-US" altLang="zh-TW" sz="2700" b="1" dirty="0">
              <a:solidFill>
                <a:prstClr val="black"/>
              </a:solidFill>
              <a:latin typeface="微軟正黑體" pitchFamily="34" charset="-120"/>
              <a:ea typeface="標楷體" pitchFamily="65" charset="-120"/>
              <a:cs typeface="微軟正黑體" pitchFamily="34" charset="-120"/>
            </a:endParaRPr>
          </a:p>
        </p:txBody>
      </p:sp>
      <p:sp>
        <p:nvSpPr>
          <p:cNvPr id="137225" name="五邊形 19"/>
          <p:cNvSpPr>
            <a:spLocks noChangeArrowheads="1"/>
          </p:cNvSpPr>
          <p:nvPr/>
        </p:nvSpPr>
        <p:spPr bwMode="auto">
          <a:xfrm rot="7740605">
            <a:off x="7498557" y="4235054"/>
            <a:ext cx="520304" cy="217884"/>
          </a:xfrm>
          <a:prstGeom prst="homePlate">
            <a:avLst>
              <a:gd name="adj" fmla="val 50004"/>
            </a:avLst>
          </a:prstGeom>
          <a:solidFill>
            <a:srgbClr val="FF00FF"/>
          </a:solidFill>
          <a:ln>
            <a:noFill/>
          </a:ln>
          <a:effectLst>
            <a:outerShdw dist="50800" dir="5400000" algn="ctr" rotWithShape="0">
              <a:srgbClr val="595959"/>
            </a:outerShdw>
          </a:effectLst>
          <a:extLst/>
        </p:spPr>
        <p:txBody>
          <a:bodyPr rot="10800000" vert="eaVert" lIns="68580" tIns="34290" rIns="68580" bIns="34290"/>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defRPr/>
            </a:pPr>
            <a:endParaRPr lang="zh-TW" altLang="en-US" sz="1400">
              <a:solidFill>
                <a:prstClr val="black"/>
              </a:solidFill>
              <a:latin typeface="Arial" panose="020B0604020202020204" pitchFamily="34" charset="0"/>
              <a:cs typeface="微軟正黑體"/>
            </a:endParaRPr>
          </a:p>
        </p:txBody>
      </p:sp>
      <p:pic>
        <p:nvPicPr>
          <p:cNvPr id="286729" name="圖片 20"/>
          <p:cNvPicPr>
            <a:picLocks noChangeAspect="1"/>
          </p:cNvPicPr>
          <p:nvPr/>
        </p:nvPicPr>
        <p:blipFill>
          <a:blip r:embed="rId3"/>
          <a:srcRect/>
          <a:stretch>
            <a:fillRect/>
          </a:stretch>
        </p:blipFill>
        <p:spPr bwMode="auto">
          <a:xfrm>
            <a:off x="110729" y="3377805"/>
            <a:ext cx="872729" cy="1522809"/>
          </a:xfrm>
          <a:prstGeom prst="rect">
            <a:avLst/>
          </a:prstGeom>
          <a:noFill/>
          <a:ln w="9525">
            <a:noFill/>
            <a:miter lim="800000"/>
            <a:headEnd/>
            <a:tailEnd/>
          </a:ln>
        </p:spPr>
      </p:pic>
      <p:sp>
        <p:nvSpPr>
          <p:cNvPr id="2" name="剪去對角線角落矩形 13"/>
          <p:cNvSpPr>
            <a:spLocks noChangeArrowheads="1"/>
          </p:cNvSpPr>
          <p:nvPr/>
        </p:nvSpPr>
        <p:spPr bwMode="auto">
          <a:xfrm>
            <a:off x="1266825" y="2249531"/>
            <a:ext cx="6156722" cy="837591"/>
          </a:xfrm>
          <a:custGeom>
            <a:avLst/>
            <a:gdLst>
              <a:gd name="T0" fmla="*/ 5257101 w 8305800"/>
              <a:gd name="T1" fmla="*/ 1276 h 1439862"/>
              <a:gd name="T2" fmla="*/ 2628557 w 8305800"/>
              <a:gd name="T3" fmla="*/ 2551 h 1439862"/>
              <a:gd name="T4" fmla="*/ 0 w 8305800"/>
              <a:gd name="T5" fmla="*/ 1276 h 1439862"/>
              <a:gd name="T6" fmla="*/ 2628557 w 8305800"/>
              <a:gd name="T7" fmla="*/ 0 h 1439862"/>
              <a:gd name="T8" fmla="*/ 0 60000 65536"/>
              <a:gd name="T9" fmla="*/ 5898240 60000 65536"/>
              <a:gd name="T10" fmla="*/ 11796480 60000 65536"/>
              <a:gd name="T11" fmla="*/ 17694720 60000 65536"/>
              <a:gd name="T12" fmla="*/ 119991 w 8305800"/>
              <a:gd name="T13" fmla="*/ 119991 h 1439862"/>
              <a:gd name="T14" fmla="*/ 8185808 w 8305800"/>
              <a:gd name="T15" fmla="*/ 1319871 h 1439862"/>
            </a:gdLst>
            <a:ahLst/>
            <a:cxnLst>
              <a:cxn ang="T8">
                <a:pos x="T0" y="T1"/>
              </a:cxn>
              <a:cxn ang="T9">
                <a:pos x="T2" y="T3"/>
              </a:cxn>
              <a:cxn ang="T10">
                <a:pos x="T4" y="T5"/>
              </a:cxn>
              <a:cxn ang="T11">
                <a:pos x="T6" y="T7"/>
              </a:cxn>
            </a:cxnLst>
            <a:rect l="T12" t="T13" r="T14" b="T15"/>
            <a:pathLst>
              <a:path w="8305800" h="1439862">
                <a:moveTo>
                  <a:pt x="0" y="0"/>
                </a:moveTo>
                <a:lnTo>
                  <a:pt x="8065818" y="0"/>
                </a:lnTo>
                <a:lnTo>
                  <a:pt x="8305800" y="239982"/>
                </a:lnTo>
                <a:lnTo>
                  <a:pt x="8305800" y="1439862"/>
                </a:lnTo>
                <a:lnTo>
                  <a:pt x="239982" y="1439862"/>
                </a:lnTo>
                <a:lnTo>
                  <a:pt x="0" y="1199880"/>
                </a:lnTo>
                <a:lnTo>
                  <a:pt x="0" y="0"/>
                </a:lnTo>
                <a:close/>
              </a:path>
            </a:pathLst>
          </a:custGeom>
          <a:solidFill>
            <a:schemeClr val="folHlink"/>
          </a:solidFill>
          <a:ln w="9525" algn="ctr">
            <a:solidFill>
              <a:schemeClr val="tx1"/>
            </a:solidFill>
            <a:round/>
            <a:headEnd/>
            <a:tailEnd/>
          </a:ln>
          <a:effectLst>
            <a:prstShdw prst="shdw17" dist="17961" dir="2700000">
              <a:srgbClr val="000000"/>
            </a:prstShdw>
          </a:effectLst>
        </p:spPr>
        <p:txBody>
          <a:bodyPr lIns="68580" tIns="34290" rIns="68580" bIns="34290"/>
          <a:lstStyle/>
          <a:p>
            <a:pPr eaLnBrk="1" hangingPunct="1"/>
            <a:r>
              <a:rPr lang="zh-TW" altLang="en-US" sz="2700" dirty="0">
                <a:solidFill>
                  <a:srgbClr val="FF0000"/>
                </a:solidFill>
                <a:latin typeface="微軟正黑體" pitchFamily="34" charset="-120"/>
              </a:rPr>
              <a:t>臺南市教育局諮詢專線：</a:t>
            </a:r>
            <a:r>
              <a:rPr lang="en-US" altLang="zh-TW" sz="2700" dirty="0">
                <a:solidFill>
                  <a:srgbClr val="FF0000"/>
                </a:solidFill>
                <a:latin typeface="標楷體" pitchFamily="65" charset="-120"/>
                <a:ea typeface="標楷體" pitchFamily="65" charset="-120"/>
              </a:rPr>
              <a:t>06-2982586</a:t>
            </a:r>
          </a:p>
        </p:txBody>
      </p:sp>
      <p:sp>
        <p:nvSpPr>
          <p:cNvPr id="137228" name="五邊形 17"/>
          <p:cNvSpPr>
            <a:spLocks noChangeArrowheads="1"/>
          </p:cNvSpPr>
          <p:nvPr/>
        </p:nvSpPr>
        <p:spPr bwMode="auto">
          <a:xfrm rot="7740605">
            <a:off x="7429998" y="2397245"/>
            <a:ext cx="520303" cy="217884"/>
          </a:xfrm>
          <a:prstGeom prst="homePlate">
            <a:avLst>
              <a:gd name="adj" fmla="val 50004"/>
            </a:avLst>
          </a:prstGeom>
          <a:solidFill>
            <a:srgbClr val="FF6600"/>
          </a:solidFill>
          <a:ln>
            <a:noFill/>
          </a:ln>
          <a:effectLst>
            <a:outerShdw dist="50800" dir="5400000" algn="ctr" rotWithShape="0">
              <a:srgbClr val="595959"/>
            </a:outerShdw>
          </a:effectLst>
          <a:extLst/>
        </p:spPr>
        <p:txBody>
          <a:bodyPr rot="10800000" vert="eaVert" lIns="68580" tIns="34290" rIns="68580" bIns="34290"/>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defRPr/>
            </a:pPr>
            <a:endParaRPr lang="zh-TW" altLang="en-US" sz="1400">
              <a:solidFill>
                <a:prstClr val="black"/>
              </a:solidFill>
              <a:latin typeface="Arial" panose="020B0604020202020204" pitchFamily="34" charset="0"/>
              <a:cs typeface="微軟正黑體"/>
            </a:endParaRPr>
          </a:p>
        </p:txBody>
      </p:sp>
      <p:sp>
        <p:nvSpPr>
          <p:cNvPr id="4" name="投影片編號版面配置區 3"/>
          <p:cNvSpPr>
            <a:spLocks noGrp="1"/>
          </p:cNvSpPr>
          <p:nvPr>
            <p:ph type="sldNum" sz="quarter" idx="12"/>
          </p:nvPr>
        </p:nvSpPr>
        <p:spPr/>
        <p:txBody>
          <a:bodyPr/>
          <a:lstStyle/>
          <a:p>
            <a:pPr>
              <a:defRPr/>
            </a:pPr>
            <a:r>
              <a:rPr lang="en-US" altLang="zh-TW" dirty="0" smtClean="0"/>
              <a:t>93</a:t>
            </a:r>
            <a:endParaRPr lang="zh-TW" altLang="en-US" dirty="0"/>
          </a:p>
        </p:txBody>
      </p:sp>
    </p:spTree>
    <p:extLst>
      <p:ext uri="{BB962C8B-B14F-4D97-AF65-F5344CB8AC3E}">
        <p14:creationId xmlns:p14="http://schemas.microsoft.com/office/powerpoint/2010/main" val="6063106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14"/>
                                        </p:tgtEl>
                                        <p:attrNameLst>
                                          <p:attrName>r</p:attrName>
                                        </p:attrNameLst>
                                      </p:cBhvr>
                                    </p:animRot>
                                    <p:animRot by="-240000">
                                      <p:cBhvr>
                                        <p:cTn id="7" dur="200" fill="hold">
                                          <p:stCondLst>
                                            <p:cond delay="200"/>
                                          </p:stCondLst>
                                        </p:cTn>
                                        <p:tgtEl>
                                          <p:spTgt spid="14"/>
                                        </p:tgtEl>
                                        <p:attrNameLst>
                                          <p:attrName>r</p:attrName>
                                        </p:attrNameLst>
                                      </p:cBhvr>
                                    </p:animRot>
                                    <p:animRot by="240000">
                                      <p:cBhvr>
                                        <p:cTn id="8" dur="200" fill="hold">
                                          <p:stCondLst>
                                            <p:cond delay="400"/>
                                          </p:stCondLst>
                                        </p:cTn>
                                        <p:tgtEl>
                                          <p:spTgt spid="14"/>
                                        </p:tgtEl>
                                        <p:attrNameLst>
                                          <p:attrName>r</p:attrName>
                                        </p:attrNameLst>
                                      </p:cBhvr>
                                    </p:animRot>
                                    <p:animRot by="-240000">
                                      <p:cBhvr>
                                        <p:cTn id="9" dur="200" fill="hold">
                                          <p:stCondLst>
                                            <p:cond delay="600"/>
                                          </p:stCondLst>
                                        </p:cTn>
                                        <p:tgtEl>
                                          <p:spTgt spid="14"/>
                                        </p:tgtEl>
                                        <p:attrNameLst>
                                          <p:attrName>r</p:attrName>
                                        </p:attrNameLst>
                                      </p:cBhvr>
                                    </p:animRot>
                                    <p:animRot by="120000">
                                      <p:cBhvr>
                                        <p:cTn id="10" dur="200" fill="hold">
                                          <p:stCondLst>
                                            <p:cond delay="800"/>
                                          </p:stCondLst>
                                        </p:cTn>
                                        <p:tgtEl>
                                          <p:spTgt spid="14"/>
                                        </p:tgtEl>
                                        <p:attrNameLst>
                                          <p:attrName>r</p:attrName>
                                        </p:attrNameLst>
                                      </p:cBhvr>
                                    </p:animRot>
                                  </p:childTnLst>
                                </p:cTn>
                              </p:par>
                            </p:childTnLst>
                          </p:cTn>
                        </p:par>
                        <p:par>
                          <p:cTn id="11" fill="hold" nodeType="afterGroup">
                            <p:stCondLst>
                              <p:cond delay="1000"/>
                            </p:stCondLst>
                            <p:childTnLst>
                              <p:par>
                                <p:cTn id="12" presetID="32" presetClass="emph" presetSubtype="0" fill="hold" grpId="0" nodeType="afterEffect">
                                  <p:stCondLst>
                                    <p:cond delay="0"/>
                                  </p:stCondLst>
                                  <p:childTnLst>
                                    <p:animRot by="120000">
                                      <p:cBhvr>
                                        <p:cTn id="13" dur="100" fill="hold">
                                          <p:stCondLst>
                                            <p:cond delay="0"/>
                                          </p:stCondLst>
                                        </p:cTn>
                                        <p:tgtEl>
                                          <p:spTgt spid="17"/>
                                        </p:tgtEl>
                                        <p:attrNameLst>
                                          <p:attrName>r</p:attrName>
                                        </p:attrNameLst>
                                      </p:cBhvr>
                                    </p:animRot>
                                    <p:animRot by="-240000">
                                      <p:cBhvr>
                                        <p:cTn id="14" dur="200" fill="hold">
                                          <p:stCondLst>
                                            <p:cond delay="200"/>
                                          </p:stCondLst>
                                        </p:cTn>
                                        <p:tgtEl>
                                          <p:spTgt spid="17"/>
                                        </p:tgtEl>
                                        <p:attrNameLst>
                                          <p:attrName>r</p:attrName>
                                        </p:attrNameLst>
                                      </p:cBhvr>
                                    </p:animRot>
                                    <p:animRot by="240000">
                                      <p:cBhvr>
                                        <p:cTn id="15" dur="200" fill="hold">
                                          <p:stCondLst>
                                            <p:cond delay="400"/>
                                          </p:stCondLst>
                                        </p:cTn>
                                        <p:tgtEl>
                                          <p:spTgt spid="17"/>
                                        </p:tgtEl>
                                        <p:attrNameLst>
                                          <p:attrName>r</p:attrName>
                                        </p:attrNameLst>
                                      </p:cBhvr>
                                    </p:animRot>
                                    <p:animRot by="-240000">
                                      <p:cBhvr>
                                        <p:cTn id="16" dur="200" fill="hold">
                                          <p:stCondLst>
                                            <p:cond delay="600"/>
                                          </p:stCondLst>
                                        </p:cTn>
                                        <p:tgtEl>
                                          <p:spTgt spid="17"/>
                                        </p:tgtEl>
                                        <p:attrNameLst>
                                          <p:attrName>r</p:attrName>
                                        </p:attrNameLst>
                                      </p:cBhvr>
                                    </p:animRot>
                                    <p:animRot by="120000">
                                      <p:cBhvr>
                                        <p:cTn id="17" dur="200" fill="hold">
                                          <p:stCondLst>
                                            <p:cond delay="800"/>
                                          </p:stCondLst>
                                        </p:cTn>
                                        <p:tgtEl>
                                          <p:spTgt spid="17"/>
                                        </p:tgtEl>
                                        <p:attrNameLst>
                                          <p:attrName>r</p:attrName>
                                        </p:attrNameLst>
                                      </p:cBhvr>
                                    </p:animRot>
                                  </p:childTnLst>
                                </p:cTn>
                              </p:par>
                            </p:childTnLst>
                          </p:cTn>
                        </p:par>
                        <p:par>
                          <p:cTn id="18" fill="hold" nodeType="afterGroup">
                            <p:stCondLst>
                              <p:cond delay="2000"/>
                            </p:stCondLst>
                            <p:childTnLst>
                              <p:par>
                                <p:cTn id="19" presetID="32" presetClass="emph" presetSubtype="0" fill="hold" grpId="0" nodeType="afterEffect">
                                  <p:stCondLst>
                                    <p:cond delay="0"/>
                                  </p:stCondLst>
                                  <p:childTnLst>
                                    <p:animRot by="120000">
                                      <p:cBhvr>
                                        <p:cTn id="20" dur="100" fill="hold">
                                          <p:stCondLst>
                                            <p:cond delay="0"/>
                                          </p:stCondLst>
                                        </p:cTn>
                                        <p:tgtEl>
                                          <p:spTgt spid="19"/>
                                        </p:tgtEl>
                                        <p:attrNameLst>
                                          <p:attrName>r</p:attrName>
                                        </p:attrNameLst>
                                      </p:cBhvr>
                                    </p:animRot>
                                    <p:animRot by="-240000">
                                      <p:cBhvr>
                                        <p:cTn id="21" dur="200" fill="hold">
                                          <p:stCondLst>
                                            <p:cond delay="200"/>
                                          </p:stCondLst>
                                        </p:cTn>
                                        <p:tgtEl>
                                          <p:spTgt spid="19"/>
                                        </p:tgtEl>
                                        <p:attrNameLst>
                                          <p:attrName>r</p:attrName>
                                        </p:attrNameLst>
                                      </p:cBhvr>
                                    </p:animRot>
                                    <p:animRot by="240000">
                                      <p:cBhvr>
                                        <p:cTn id="22" dur="200" fill="hold">
                                          <p:stCondLst>
                                            <p:cond delay="400"/>
                                          </p:stCondLst>
                                        </p:cTn>
                                        <p:tgtEl>
                                          <p:spTgt spid="19"/>
                                        </p:tgtEl>
                                        <p:attrNameLst>
                                          <p:attrName>r</p:attrName>
                                        </p:attrNameLst>
                                      </p:cBhvr>
                                    </p:animRot>
                                    <p:animRot by="-240000">
                                      <p:cBhvr>
                                        <p:cTn id="23" dur="200" fill="hold">
                                          <p:stCondLst>
                                            <p:cond delay="600"/>
                                          </p:stCondLst>
                                        </p:cTn>
                                        <p:tgtEl>
                                          <p:spTgt spid="19"/>
                                        </p:tgtEl>
                                        <p:attrNameLst>
                                          <p:attrName>r</p:attrName>
                                        </p:attrNameLst>
                                      </p:cBhvr>
                                    </p:animRot>
                                    <p:animRot by="120000">
                                      <p:cBhvr>
                                        <p:cTn id="24" dur="200" fill="hold">
                                          <p:stCondLst>
                                            <p:cond delay="800"/>
                                          </p:stCondLst>
                                        </p:cTn>
                                        <p:tgtEl>
                                          <p:spTgt spid="19"/>
                                        </p:tgtEl>
                                        <p:attrNameLst>
                                          <p:attrName>r</p:attrName>
                                        </p:attrNameLst>
                                      </p:cBhvr>
                                    </p:animRot>
                                  </p:childTnLst>
                                </p:cTn>
                              </p:par>
                            </p:childTnLst>
                          </p:cTn>
                        </p:par>
                        <p:par>
                          <p:cTn id="25" fill="hold" nodeType="afterGroup">
                            <p:stCondLst>
                              <p:cond delay="3000"/>
                            </p:stCondLst>
                            <p:childTnLst>
                              <p:par>
                                <p:cTn id="26" presetID="32" presetClass="emph" presetSubtype="0" fill="hold" grpId="0" nodeType="afterEffect">
                                  <p:stCondLst>
                                    <p:cond delay="0"/>
                                  </p:stCondLst>
                                  <p:childTnLst>
                                    <p:animRot by="120000">
                                      <p:cBhvr>
                                        <p:cTn id="27" dur="100" fill="hold">
                                          <p:stCondLst>
                                            <p:cond delay="0"/>
                                          </p:stCondLst>
                                        </p:cTn>
                                        <p:tgtEl>
                                          <p:spTgt spid="2"/>
                                        </p:tgtEl>
                                        <p:attrNameLst>
                                          <p:attrName>r</p:attrName>
                                        </p:attrNameLst>
                                      </p:cBhvr>
                                    </p:animRot>
                                    <p:animRot by="-240000">
                                      <p:cBhvr>
                                        <p:cTn id="28" dur="200" fill="hold">
                                          <p:stCondLst>
                                            <p:cond delay="200"/>
                                          </p:stCondLst>
                                        </p:cTn>
                                        <p:tgtEl>
                                          <p:spTgt spid="2"/>
                                        </p:tgtEl>
                                        <p:attrNameLst>
                                          <p:attrName>r</p:attrName>
                                        </p:attrNameLst>
                                      </p:cBhvr>
                                    </p:animRot>
                                    <p:animRot by="240000">
                                      <p:cBhvr>
                                        <p:cTn id="29" dur="200" fill="hold">
                                          <p:stCondLst>
                                            <p:cond delay="400"/>
                                          </p:stCondLst>
                                        </p:cTn>
                                        <p:tgtEl>
                                          <p:spTgt spid="2"/>
                                        </p:tgtEl>
                                        <p:attrNameLst>
                                          <p:attrName>r</p:attrName>
                                        </p:attrNameLst>
                                      </p:cBhvr>
                                    </p:animRot>
                                    <p:animRot by="-240000">
                                      <p:cBhvr>
                                        <p:cTn id="30" dur="200" fill="hold">
                                          <p:stCondLst>
                                            <p:cond delay="600"/>
                                          </p:stCondLst>
                                        </p:cTn>
                                        <p:tgtEl>
                                          <p:spTgt spid="2"/>
                                        </p:tgtEl>
                                        <p:attrNameLst>
                                          <p:attrName>r</p:attrName>
                                        </p:attrNameLst>
                                      </p:cBhvr>
                                    </p:animRot>
                                    <p:animRot by="120000">
                                      <p:cBhvr>
                                        <p:cTn id="31"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9"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155275" y="1372080"/>
            <a:ext cx="5842396" cy="3550444"/>
          </a:xfrm>
        </p:spPr>
        <p:txBody>
          <a:bodyPr rtlCol="0">
            <a:normAutofit fontScale="90000"/>
          </a:bodyPr>
          <a:lstStyle/>
          <a:p>
            <a:pPr eaLnBrk="1" fontAlgn="auto" hangingPunct="1">
              <a:spcAft>
                <a:spcPts val="0"/>
              </a:spcAft>
              <a:defRPr/>
            </a:pPr>
            <a:r>
              <a:rPr lang="en-US" altLang="zh-TW" b="1" dirty="0" smtClean="0">
                <a:solidFill>
                  <a:srgbClr val="0000FF"/>
                </a:solidFill>
                <a:effectLst>
                  <a:outerShdw blurRad="38100" dist="38100" dir="2700000" algn="tl">
                    <a:srgbClr val="000000">
                      <a:alpha val="43137"/>
                    </a:srgbClr>
                  </a:outerShdw>
                </a:effectLst>
              </a:rPr>
              <a:t/>
            </a:r>
            <a:br>
              <a:rPr lang="en-US" altLang="zh-TW" b="1" dirty="0" smtClean="0">
                <a:solidFill>
                  <a:srgbClr val="0000FF"/>
                </a:solidFill>
                <a:effectLst>
                  <a:outerShdw blurRad="38100" dist="38100" dir="2700000" algn="tl">
                    <a:srgbClr val="000000">
                      <a:alpha val="43137"/>
                    </a:srgbClr>
                  </a:outerShdw>
                </a:effectLst>
              </a:rPr>
            </a:br>
            <a:r>
              <a:rPr lang="en-US" altLang="zh-TW" b="1" dirty="0">
                <a:solidFill>
                  <a:srgbClr val="0000FF"/>
                </a:solidFill>
                <a:effectLst>
                  <a:outerShdw blurRad="38100" dist="38100" dir="2700000" algn="tl">
                    <a:srgbClr val="000000">
                      <a:alpha val="43137"/>
                    </a:srgbClr>
                  </a:outerShdw>
                </a:effectLst>
              </a:rPr>
              <a:t/>
            </a:r>
            <a:br>
              <a:rPr lang="en-US" altLang="zh-TW" b="1" dirty="0">
                <a:solidFill>
                  <a:srgbClr val="0000FF"/>
                </a:solidFill>
                <a:effectLst>
                  <a:outerShdw blurRad="38100" dist="38100" dir="2700000" algn="tl">
                    <a:srgbClr val="000000">
                      <a:alpha val="43137"/>
                    </a:srgbClr>
                  </a:outerShdw>
                </a:effectLst>
              </a:rPr>
            </a:br>
            <a:r>
              <a:rPr lang="en-US" altLang="zh-TW" b="1" dirty="0" smtClean="0">
                <a:solidFill>
                  <a:srgbClr val="0000FF"/>
                </a:solidFill>
                <a:effectLst>
                  <a:outerShdw blurRad="38100" dist="38100" dir="2700000" algn="tl">
                    <a:srgbClr val="000000">
                      <a:alpha val="43137"/>
                    </a:srgbClr>
                  </a:outerShdw>
                </a:effectLst>
              </a:rPr>
              <a:t/>
            </a:r>
            <a:br>
              <a:rPr lang="en-US" altLang="zh-TW" b="1" dirty="0" smtClean="0">
                <a:solidFill>
                  <a:srgbClr val="0000FF"/>
                </a:solidFill>
                <a:effectLst>
                  <a:outerShdw blurRad="38100" dist="38100" dir="2700000" algn="tl">
                    <a:srgbClr val="000000">
                      <a:alpha val="43137"/>
                    </a:srgbClr>
                  </a:outerShdw>
                </a:effectLst>
              </a:rPr>
            </a:br>
            <a:r>
              <a:rPr lang="en-US" altLang="zh-TW" b="1" dirty="0" smtClean="0">
                <a:solidFill>
                  <a:srgbClr val="0000FF"/>
                </a:solidFill>
                <a:effectLst>
                  <a:outerShdw blurRad="38100" dist="38100" dir="2700000" algn="tl">
                    <a:srgbClr val="000000">
                      <a:alpha val="43137"/>
                    </a:srgbClr>
                  </a:outerShdw>
                </a:effectLst>
              </a:rPr>
              <a:t/>
            </a:r>
            <a:br>
              <a:rPr lang="en-US" altLang="zh-TW" b="1" dirty="0" smtClean="0">
                <a:solidFill>
                  <a:srgbClr val="0000FF"/>
                </a:solidFill>
                <a:effectLst>
                  <a:outerShdw blurRad="38100" dist="38100" dir="2700000" algn="tl">
                    <a:srgbClr val="000000">
                      <a:alpha val="43137"/>
                    </a:srgbClr>
                  </a:outerShdw>
                </a:effectLst>
              </a:rPr>
            </a:br>
            <a:r>
              <a:rPr lang="en-US" altLang="zh-TW" b="1" dirty="0">
                <a:solidFill>
                  <a:srgbClr val="0000FF"/>
                </a:solidFill>
                <a:effectLst>
                  <a:outerShdw blurRad="38100" dist="38100" dir="2700000" algn="tl">
                    <a:srgbClr val="000000">
                      <a:alpha val="43137"/>
                    </a:srgbClr>
                  </a:outerShdw>
                </a:effectLst>
              </a:rPr>
              <a:t/>
            </a:r>
            <a:br>
              <a:rPr lang="en-US" altLang="zh-TW" b="1" dirty="0">
                <a:solidFill>
                  <a:srgbClr val="0000FF"/>
                </a:solidFill>
                <a:effectLst>
                  <a:outerShdw blurRad="38100" dist="38100" dir="2700000" algn="tl">
                    <a:srgbClr val="000000">
                      <a:alpha val="43137"/>
                    </a:srgbClr>
                  </a:outerShdw>
                </a:effectLst>
              </a:rPr>
            </a:br>
            <a:r>
              <a:rPr lang="en-US" altLang="zh-TW" b="1" dirty="0" smtClean="0">
                <a:solidFill>
                  <a:srgbClr val="0000FF"/>
                </a:solidFill>
                <a:effectLst>
                  <a:outerShdw blurRad="38100" dist="38100" dir="2700000" algn="tl">
                    <a:srgbClr val="000000">
                      <a:alpha val="43137"/>
                    </a:srgbClr>
                  </a:outerShdw>
                </a:effectLst>
              </a:rPr>
              <a:t/>
            </a:r>
            <a:br>
              <a:rPr lang="en-US" altLang="zh-TW" b="1" dirty="0" smtClean="0">
                <a:solidFill>
                  <a:srgbClr val="0000FF"/>
                </a:solidFill>
                <a:effectLst>
                  <a:outerShdw blurRad="38100" dist="38100" dir="2700000" algn="tl">
                    <a:srgbClr val="000000">
                      <a:alpha val="43137"/>
                    </a:srgbClr>
                  </a:outerShdw>
                </a:effectLst>
              </a:rPr>
            </a:br>
            <a:r>
              <a:rPr lang="en-US" altLang="zh-TW" b="1" dirty="0">
                <a:solidFill>
                  <a:srgbClr val="0000FF"/>
                </a:solidFill>
                <a:effectLst>
                  <a:outerShdw blurRad="38100" dist="38100" dir="2700000" algn="tl">
                    <a:srgbClr val="000000">
                      <a:alpha val="43137"/>
                    </a:srgbClr>
                  </a:outerShdw>
                </a:effectLst>
              </a:rPr>
              <a:t/>
            </a:r>
            <a:br>
              <a:rPr lang="en-US" altLang="zh-TW" b="1" dirty="0">
                <a:solidFill>
                  <a:srgbClr val="0000FF"/>
                </a:solidFill>
                <a:effectLst>
                  <a:outerShdw blurRad="38100" dist="38100" dir="2700000" algn="tl">
                    <a:srgbClr val="000000">
                      <a:alpha val="43137"/>
                    </a:srgbClr>
                  </a:outerShdw>
                </a:effectLst>
              </a:rPr>
            </a:br>
            <a:r>
              <a:rPr lang="en-US" altLang="zh-TW" b="1" dirty="0" smtClean="0">
                <a:solidFill>
                  <a:srgbClr val="0000FF"/>
                </a:solidFill>
                <a:effectLst>
                  <a:outerShdw blurRad="38100" dist="38100" dir="2700000" algn="tl">
                    <a:srgbClr val="000000">
                      <a:alpha val="43137"/>
                    </a:srgbClr>
                  </a:outerShdw>
                </a:effectLst>
              </a:rPr>
              <a:t/>
            </a:r>
            <a:br>
              <a:rPr lang="en-US" altLang="zh-TW" b="1" dirty="0" smtClean="0">
                <a:solidFill>
                  <a:srgbClr val="0000FF"/>
                </a:solidFill>
                <a:effectLst>
                  <a:outerShdw blurRad="38100" dist="38100" dir="2700000" algn="tl">
                    <a:srgbClr val="000000">
                      <a:alpha val="43137"/>
                    </a:srgbClr>
                  </a:outerShdw>
                </a:effectLst>
              </a:rPr>
            </a:br>
            <a:r>
              <a:rPr lang="en-US" altLang="zh-TW" b="1" dirty="0" smtClean="0">
                <a:solidFill>
                  <a:srgbClr val="0000FF"/>
                </a:solidFill>
                <a:effectLst>
                  <a:outerShdw blurRad="38100" dist="38100" dir="2700000" algn="tl">
                    <a:srgbClr val="000000">
                      <a:alpha val="43137"/>
                    </a:srgbClr>
                  </a:outerShdw>
                </a:effectLst>
              </a:rPr>
              <a:t/>
            </a:r>
            <a:br>
              <a:rPr lang="en-US" altLang="zh-TW" b="1" dirty="0" smtClean="0">
                <a:solidFill>
                  <a:srgbClr val="0000FF"/>
                </a:solidFill>
                <a:effectLst>
                  <a:outerShdw blurRad="38100" dist="38100" dir="2700000" algn="tl">
                    <a:srgbClr val="000000">
                      <a:alpha val="43137"/>
                    </a:srgbClr>
                  </a:outerShdw>
                </a:effectLst>
              </a:rPr>
            </a:br>
            <a:r>
              <a:rPr lang="en-US" altLang="zh-TW" b="1" dirty="0" smtClean="0">
                <a:solidFill>
                  <a:srgbClr val="0000FF"/>
                </a:solidFill>
                <a:effectLst>
                  <a:outerShdw blurRad="38100" dist="38100" dir="2700000" algn="tl">
                    <a:srgbClr val="000000">
                      <a:alpha val="43137"/>
                    </a:srgbClr>
                  </a:outerShdw>
                </a:effectLst>
              </a:rPr>
              <a:t/>
            </a:r>
            <a:br>
              <a:rPr lang="en-US" altLang="zh-TW" b="1" dirty="0" smtClean="0">
                <a:solidFill>
                  <a:srgbClr val="0000FF"/>
                </a:solidFill>
                <a:effectLst>
                  <a:outerShdw blurRad="38100" dist="38100" dir="2700000" algn="tl">
                    <a:srgbClr val="000000">
                      <a:alpha val="43137"/>
                    </a:srgbClr>
                  </a:outerShdw>
                </a:effectLst>
              </a:rPr>
            </a:br>
            <a:r>
              <a:rPr lang="en-US" altLang="zh-TW" b="1" dirty="0" smtClean="0">
                <a:solidFill>
                  <a:srgbClr val="0000FF"/>
                </a:solidFill>
                <a:effectLst>
                  <a:outerShdw blurRad="38100" dist="38100" dir="2700000" algn="tl">
                    <a:srgbClr val="000000">
                      <a:alpha val="43137"/>
                    </a:srgbClr>
                  </a:outerShdw>
                </a:effectLst>
              </a:rPr>
              <a:t/>
            </a:r>
            <a:br>
              <a:rPr lang="en-US" altLang="zh-TW" b="1" dirty="0" smtClean="0">
                <a:solidFill>
                  <a:srgbClr val="0000FF"/>
                </a:solidFill>
                <a:effectLst>
                  <a:outerShdw blurRad="38100" dist="38100" dir="2700000" algn="tl">
                    <a:srgbClr val="000000">
                      <a:alpha val="43137"/>
                    </a:srgbClr>
                  </a:outerShdw>
                </a:effectLst>
              </a:rPr>
            </a:br>
            <a:r>
              <a:rPr lang="en-US" altLang="zh-TW" sz="2700" b="1" dirty="0">
                <a:solidFill>
                  <a:srgbClr val="0000FF"/>
                </a:solidFill>
                <a:effectLst>
                  <a:outerShdw blurRad="38100" dist="38100" dir="2700000" algn="tl">
                    <a:srgbClr val="000000">
                      <a:alpha val="43137"/>
                    </a:srgbClr>
                  </a:outerShdw>
                </a:effectLst>
              </a:rPr>
              <a:t>(http://</a:t>
            </a:r>
            <a:r>
              <a:rPr lang="en-US" altLang="zh-TW" sz="2700" b="1" dirty="0">
                <a:solidFill>
                  <a:srgbClr val="0000FF"/>
                </a:solidFill>
                <a:effectLst>
                  <a:outerShdw blurRad="38100" dist="38100" dir="2700000" algn="tl">
                    <a:srgbClr val="000000">
                      <a:alpha val="43137"/>
                    </a:srgbClr>
                  </a:outerShdw>
                </a:effectLst>
                <a:hlinkClick r:id="rId2"/>
              </a:rPr>
              <a:t>adapt.k12ea.gov.tw</a:t>
            </a:r>
            <a:r>
              <a:rPr lang="en-US" altLang="zh-TW" sz="2700" b="1" dirty="0">
                <a:solidFill>
                  <a:srgbClr val="0000FF"/>
                </a:solidFill>
                <a:effectLst>
                  <a:outerShdw blurRad="38100" dist="38100" dir="2700000" algn="tl">
                    <a:srgbClr val="000000">
                      <a:alpha val="43137"/>
                    </a:srgbClr>
                  </a:outerShdw>
                </a:effectLst>
              </a:rPr>
              <a:t>/)</a:t>
            </a:r>
            <a:endParaRPr lang="zh-TW" altLang="en-US" sz="2700" dirty="0"/>
          </a:p>
        </p:txBody>
      </p:sp>
      <p:sp>
        <p:nvSpPr>
          <p:cNvPr id="6" name="標題 1"/>
          <p:cNvSpPr txBox="1">
            <a:spLocks/>
          </p:cNvSpPr>
          <p:nvPr/>
        </p:nvSpPr>
        <p:spPr bwMode="auto">
          <a:xfrm>
            <a:off x="1332278" y="175986"/>
            <a:ext cx="5842396" cy="648000"/>
          </a:xfrm>
          <a:prstGeom prst="rect">
            <a:avLst/>
          </a:prstGeom>
          <a:solidFill>
            <a:srgbClr val="00FFFF"/>
          </a:solidFill>
          <a:ln w="9525">
            <a:noFill/>
            <a:miter lim="800000"/>
            <a:headEnd/>
            <a:tailEnd/>
          </a:ln>
        </p:spPr>
        <p:txBody>
          <a:bodyPr lIns="68580" tIns="34290" rIns="68580" bIns="34290" anchor="b">
            <a:noAutofit/>
          </a:bodyPr>
          <a:lstStyle>
            <a:lvl1pPr algn="l" defTabSz="457200" rtl="0" eaLnBrk="0" fontAlgn="base" hangingPunct="0">
              <a:spcBef>
                <a:spcPct val="0"/>
              </a:spcBef>
              <a:spcAft>
                <a:spcPct val="0"/>
              </a:spcAft>
              <a:defRPr sz="5400" kern="1200">
                <a:solidFill>
                  <a:srgbClr val="262626"/>
                </a:solidFill>
                <a:latin typeface="+mj-lt"/>
                <a:ea typeface="+mj-ea"/>
                <a:cs typeface="微軟正黑體"/>
              </a:defRPr>
            </a:lvl1pPr>
            <a:lvl2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2pPr>
            <a:lvl3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3pPr>
            <a:lvl4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4pPr>
            <a:lvl5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fontAlgn="auto" hangingPunct="1">
              <a:spcAft>
                <a:spcPts val="0"/>
              </a:spcAft>
              <a:defRPr/>
            </a:pPr>
            <a:r>
              <a:rPr kumimoji="0" lang="en-US" altLang="zh-TW" sz="3000" dirty="0" smtClean="0">
                <a:solidFill>
                  <a:srgbClr val="0000FF"/>
                </a:solidFill>
                <a:latin typeface="標楷體" panose="03000509000000000000" pitchFamily="65" charset="-120"/>
                <a:ea typeface="標楷體" panose="03000509000000000000" pitchFamily="65" charset="-120"/>
              </a:rPr>
              <a:t/>
            </a:r>
            <a:br>
              <a:rPr kumimoji="0" lang="en-US" altLang="zh-TW" sz="3000" dirty="0" smtClean="0">
                <a:solidFill>
                  <a:srgbClr val="0000FF"/>
                </a:solidFill>
                <a:latin typeface="標楷體" panose="03000509000000000000" pitchFamily="65" charset="-120"/>
                <a:ea typeface="標楷體" panose="03000509000000000000" pitchFamily="65" charset="-120"/>
              </a:rPr>
            </a:br>
            <a:r>
              <a:rPr kumimoji="0" lang="en-US" altLang="zh-TW" sz="3000" dirty="0" smtClean="0">
                <a:solidFill>
                  <a:srgbClr val="0000FF"/>
                </a:solidFill>
                <a:latin typeface="標楷體" panose="03000509000000000000" pitchFamily="65" charset="-120"/>
                <a:ea typeface="標楷體" panose="03000509000000000000" pitchFamily="65" charset="-120"/>
              </a:rPr>
              <a:t/>
            </a:r>
            <a:br>
              <a:rPr kumimoji="0" lang="en-US" altLang="zh-TW" sz="3000" dirty="0" smtClean="0">
                <a:solidFill>
                  <a:srgbClr val="0000FF"/>
                </a:solidFill>
                <a:latin typeface="標楷體" panose="03000509000000000000" pitchFamily="65" charset="-120"/>
                <a:ea typeface="標楷體" panose="03000509000000000000" pitchFamily="65" charset="-120"/>
              </a:rPr>
            </a:br>
            <a:r>
              <a:rPr kumimoji="0" lang="en-US" altLang="zh-TW" sz="3000" dirty="0" smtClean="0">
                <a:solidFill>
                  <a:srgbClr val="0000FF"/>
                </a:solidFill>
                <a:latin typeface="標楷體" panose="03000509000000000000" pitchFamily="65" charset="-120"/>
                <a:ea typeface="標楷體" panose="03000509000000000000" pitchFamily="65" charset="-120"/>
              </a:rPr>
              <a:t/>
            </a:r>
            <a:br>
              <a:rPr kumimoji="0" lang="en-US" altLang="zh-TW" sz="3000" dirty="0" smtClean="0">
                <a:solidFill>
                  <a:srgbClr val="0000FF"/>
                </a:solidFill>
                <a:latin typeface="標楷體" panose="03000509000000000000" pitchFamily="65" charset="-120"/>
                <a:ea typeface="標楷體" panose="03000509000000000000" pitchFamily="65" charset="-120"/>
              </a:rPr>
            </a:br>
            <a:r>
              <a:rPr kumimoji="0" lang="en-US" altLang="zh-TW" sz="3000" dirty="0" smtClean="0">
                <a:solidFill>
                  <a:srgbClr val="0000FF"/>
                </a:solidFill>
                <a:latin typeface="標楷體" panose="03000509000000000000" pitchFamily="65" charset="-120"/>
                <a:ea typeface="標楷體" panose="03000509000000000000" pitchFamily="65" charset="-120"/>
              </a:rPr>
              <a:t/>
            </a:r>
            <a:br>
              <a:rPr kumimoji="0" lang="en-US" altLang="zh-TW" sz="3000" dirty="0" smtClean="0">
                <a:solidFill>
                  <a:srgbClr val="0000FF"/>
                </a:solidFill>
                <a:latin typeface="標楷體" panose="03000509000000000000" pitchFamily="65" charset="-120"/>
                <a:ea typeface="標楷體" panose="03000509000000000000" pitchFamily="65" charset="-120"/>
              </a:rPr>
            </a:br>
            <a:r>
              <a:rPr kumimoji="0" lang="en-US" altLang="zh-TW" sz="3000" dirty="0" smtClean="0">
                <a:solidFill>
                  <a:srgbClr val="0000FF"/>
                </a:solidFill>
                <a:latin typeface="標楷體" panose="03000509000000000000" pitchFamily="65" charset="-120"/>
                <a:ea typeface="標楷體" panose="03000509000000000000" pitchFamily="65" charset="-120"/>
              </a:rPr>
              <a:t/>
            </a:r>
            <a:br>
              <a:rPr kumimoji="0" lang="en-US" altLang="zh-TW" sz="3000" dirty="0" smtClean="0">
                <a:solidFill>
                  <a:srgbClr val="0000FF"/>
                </a:solidFill>
                <a:latin typeface="標楷體" panose="03000509000000000000" pitchFamily="65" charset="-120"/>
                <a:ea typeface="標楷體" panose="03000509000000000000" pitchFamily="65" charset="-120"/>
              </a:rPr>
            </a:br>
            <a:r>
              <a:rPr kumimoji="0" lang="en-US" altLang="zh-TW" sz="3000" dirty="0" smtClean="0">
                <a:solidFill>
                  <a:srgbClr val="0000FF"/>
                </a:solidFill>
                <a:latin typeface="標楷體" panose="03000509000000000000" pitchFamily="65" charset="-120"/>
                <a:ea typeface="標楷體" panose="03000509000000000000" pitchFamily="65" charset="-120"/>
              </a:rPr>
              <a:t/>
            </a:r>
            <a:br>
              <a:rPr kumimoji="0" lang="en-US" altLang="zh-TW" sz="3000" dirty="0" smtClean="0">
                <a:solidFill>
                  <a:srgbClr val="0000FF"/>
                </a:solidFill>
                <a:latin typeface="標楷體" panose="03000509000000000000" pitchFamily="65" charset="-120"/>
                <a:ea typeface="標楷體" panose="03000509000000000000" pitchFamily="65" charset="-120"/>
              </a:rPr>
            </a:br>
            <a:r>
              <a:rPr kumimoji="0" lang="en-US" altLang="zh-TW" sz="3000" dirty="0" smtClean="0">
                <a:solidFill>
                  <a:srgbClr val="0000FF"/>
                </a:solidFill>
                <a:latin typeface="標楷體" panose="03000509000000000000" pitchFamily="65" charset="-120"/>
                <a:ea typeface="標楷體" panose="03000509000000000000" pitchFamily="65" charset="-120"/>
              </a:rPr>
              <a:t/>
            </a:r>
            <a:br>
              <a:rPr kumimoji="0" lang="en-US" altLang="zh-TW" sz="3000" dirty="0" smtClean="0">
                <a:solidFill>
                  <a:srgbClr val="0000FF"/>
                </a:solidFill>
                <a:latin typeface="標楷體" panose="03000509000000000000" pitchFamily="65" charset="-120"/>
                <a:ea typeface="標楷體" panose="03000509000000000000" pitchFamily="65" charset="-120"/>
              </a:rPr>
            </a:br>
            <a:r>
              <a:rPr kumimoji="0" lang="zh-TW" altLang="en-US" sz="3000" dirty="0" smtClean="0">
                <a:solidFill>
                  <a:srgbClr val="0000FF"/>
                </a:solidFill>
                <a:latin typeface="標楷體" panose="03000509000000000000" pitchFamily="65" charset="-120"/>
                <a:ea typeface="標楷體" panose="03000509000000000000" pitchFamily="65" charset="-120"/>
              </a:rPr>
              <a:t>一、適</a:t>
            </a:r>
            <a:r>
              <a:rPr kumimoji="0" lang="zh-TW" altLang="en-US" sz="3000" dirty="0">
                <a:solidFill>
                  <a:srgbClr val="0000FF"/>
                </a:solidFill>
                <a:latin typeface="標楷體" panose="03000509000000000000" pitchFamily="65" charset="-120"/>
                <a:ea typeface="標楷體" panose="03000509000000000000" pitchFamily="65" charset="-120"/>
              </a:rPr>
              <a:t>性入學宣導</a:t>
            </a:r>
            <a:r>
              <a:rPr kumimoji="0" lang="zh-TW" altLang="en-US" sz="3000" dirty="0" smtClean="0">
                <a:solidFill>
                  <a:srgbClr val="0000FF"/>
                </a:solidFill>
                <a:latin typeface="標楷體" panose="03000509000000000000" pitchFamily="65" charset="-120"/>
                <a:ea typeface="標楷體" panose="03000509000000000000" pitchFamily="65" charset="-120"/>
              </a:rPr>
              <a:t>網</a:t>
            </a:r>
            <a:endParaRPr kumimoji="0" lang="zh-TW" altLang="en-US" sz="3000" dirty="0">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p:txBody>
          <a:bodyPr/>
          <a:lstStyle/>
          <a:p>
            <a:pPr>
              <a:defRPr/>
            </a:pPr>
            <a:r>
              <a:rPr lang="en-US" altLang="zh-TW" dirty="0" smtClean="0"/>
              <a:t>94</a:t>
            </a:r>
            <a:endParaRPr lang="zh-TW" altLang="en-US" dirty="0"/>
          </a:p>
        </p:txBody>
      </p:sp>
      <p:pic>
        <p:nvPicPr>
          <p:cNvPr id="3" name="圖片 2"/>
          <p:cNvPicPr>
            <a:picLocks noChangeAspect="1"/>
          </p:cNvPicPr>
          <p:nvPr/>
        </p:nvPicPr>
        <p:blipFill>
          <a:blip r:embed="rId3"/>
          <a:stretch>
            <a:fillRect/>
          </a:stretch>
        </p:blipFill>
        <p:spPr>
          <a:xfrm>
            <a:off x="1332277" y="846119"/>
            <a:ext cx="6719147" cy="3779520"/>
          </a:xfrm>
          <a:prstGeom prst="rect">
            <a:avLst/>
          </a:prstGeom>
        </p:spPr>
      </p:pic>
    </p:spTree>
    <p:extLst>
      <p:ext uri="{BB962C8B-B14F-4D97-AF65-F5344CB8AC3E}">
        <p14:creationId xmlns:p14="http://schemas.microsoft.com/office/powerpoint/2010/main" val="1094128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標題 1"/>
          <p:cNvSpPr>
            <a:spLocks noGrp="1"/>
          </p:cNvSpPr>
          <p:nvPr>
            <p:ph type="title"/>
          </p:nvPr>
        </p:nvSpPr>
        <p:spPr>
          <a:xfrm>
            <a:off x="1576564" y="414643"/>
            <a:ext cx="6683765" cy="648000"/>
          </a:xfrm>
          <a:solidFill>
            <a:srgbClr val="00FFFF"/>
          </a:solidFill>
          <a:ln w="9525">
            <a:noFill/>
            <a:miter lim="800000"/>
            <a:headEnd/>
            <a:tailEnd/>
          </a:ln>
        </p:spPr>
        <p:txBody>
          <a:bodyPr lIns="68580" tIns="34290" rIns="68580" bIns="34290" anchor="b">
            <a:noAutofit/>
          </a:bodyPr>
          <a:lstStyle/>
          <a:p>
            <a:pPr defTabSz="457200" eaLnBrk="1" fontAlgn="auto" hangingPunct="1">
              <a:spcAft>
                <a:spcPts val="0"/>
              </a:spcAft>
            </a:pPr>
            <a:r>
              <a:rPr lang="zh-TW" altLang="en-US" sz="3000" dirty="0" smtClean="0">
                <a:solidFill>
                  <a:srgbClr val="0000FF"/>
                </a:solidFill>
                <a:latin typeface="標楷體" panose="03000509000000000000" pitchFamily="65" charset="-120"/>
                <a:ea typeface="標楷體" panose="03000509000000000000" pitchFamily="65" charset="-120"/>
              </a:rPr>
              <a:t>二</a:t>
            </a:r>
            <a:r>
              <a:rPr lang="zh-TW" altLang="en-US" sz="3000" dirty="0" smtClean="0">
                <a:solidFill>
                  <a:srgbClr val="0000FF"/>
                </a:solidFill>
                <a:latin typeface="新細明體"/>
                <a:ea typeface="新細明體"/>
              </a:rPr>
              <a:t>、</a:t>
            </a:r>
            <a:r>
              <a:rPr lang="zh-TW" altLang="en-US" sz="3000" dirty="0" smtClean="0">
                <a:solidFill>
                  <a:srgbClr val="0000FF"/>
                </a:solidFill>
                <a:latin typeface="標楷體" panose="03000509000000000000" pitchFamily="65" charset="-120"/>
                <a:ea typeface="標楷體" panose="03000509000000000000" pitchFamily="65" charset="-120"/>
              </a:rPr>
              <a:t>技</a:t>
            </a:r>
            <a:r>
              <a:rPr lang="zh-TW" altLang="en-US" sz="3000" dirty="0">
                <a:solidFill>
                  <a:srgbClr val="0000FF"/>
                </a:solidFill>
                <a:latin typeface="標楷體" panose="03000509000000000000" pitchFamily="65" charset="-120"/>
                <a:ea typeface="標楷體" panose="03000509000000000000" pitchFamily="65" charset="-120"/>
              </a:rPr>
              <a:t>職教育相關資訊</a:t>
            </a:r>
          </a:p>
        </p:txBody>
      </p:sp>
      <p:sp>
        <p:nvSpPr>
          <p:cNvPr id="16387" name="內容版面配置區 2"/>
          <p:cNvSpPr>
            <a:spLocks noGrp="1"/>
          </p:cNvSpPr>
          <p:nvPr>
            <p:ph idx="1"/>
          </p:nvPr>
        </p:nvSpPr>
        <p:spPr>
          <a:xfrm>
            <a:off x="1485904" y="1200154"/>
            <a:ext cx="6272213" cy="3394472"/>
          </a:xfrm>
        </p:spPr>
        <p:txBody>
          <a:bodyPr/>
          <a:lstStyle/>
          <a:p>
            <a:r>
              <a:rPr lang="zh-TW" altLang="en-US" sz="2400" dirty="0">
                <a:latin typeface="Times New Roman" panose="02020603050405020304" pitchFamily="18" charset="0"/>
                <a:ea typeface="超研澤粗黑" panose="02010609010101010101" pitchFamily="49" charset="-120"/>
                <a:cs typeface="Times New Roman" panose="02020603050405020304" pitchFamily="18" charset="0"/>
                <a:hlinkClick r:id="rId2"/>
              </a:rPr>
              <a:t>十二年國教資訊網</a:t>
            </a:r>
            <a:endParaRPr lang="en-US" altLang="zh-TW" sz="2400" dirty="0">
              <a:latin typeface="Times New Roman" panose="02020603050405020304" pitchFamily="18" charset="0"/>
              <a:ea typeface="超研澤粗黑" panose="02010609010101010101" pitchFamily="49" charset="-120"/>
              <a:cs typeface="Times New Roman" panose="02020603050405020304" pitchFamily="18" charset="0"/>
              <a:hlinkClick r:id="rId3"/>
            </a:endParaRPr>
          </a:p>
          <a:p>
            <a:r>
              <a:rPr lang="zh-TW" altLang="en-US" sz="2400" dirty="0">
                <a:latin typeface="Times New Roman" panose="02020603050405020304" pitchFamily="18" charset="0"/>
                <a:ea typeface="超研澤粗黑" panose="02010609010101010101" pitchFamily="49" charset="-120"/>
                <a:cs typeface="Times New Roman" panose="02020603050405020304" pitchFamily="18" charset="0"/>
                <a:hlinkClick r:id="rId4"/>
              </a:rPr>
              <a:t>技職教育宣導網</a:t>
            </a:r>
            <a:r>
              <a:rPr lang="zh-TW" altLang="en-US" sz="2400" dirty="0">
                <a:latin typeface="Times New Roman" panose="02020603050405020304" pitchFamily="18" charset="0"/>
                <a:ea typeface="超研澤粗黑" panose="02010609010101010101" pitchFamily="49" charset="-120"/>
                <a:cs typeface="Times New Roman" panose="02020603050405020304" pitchFamily="18" charset="0"/>
              </a:rPr>
              <a:t> </a:t>
            </a:r>
            <a:r>
              <a:rPr lang="en-US" altLang="zh-TW" sz="2400" dirty="0">
                <a:latin typeface="Times New Roman" panose="02020603050405020304" pitchFamily="18" charset="0"/>
                <a:ea typeface="超研澤粗黑" panose="02010609010101010101" pitchFamily="49" charset="-120"/>
                <a:cs typeface="Times New Roman" panose="02020603050405020304" pitchFamily="18" charset="0"/>
              </a:rPr>
              <a:t>(</a:t>
            </a:r>
            <a:r>
              <a:rPr lang="zh-TW" altLang="en-US" sz="2400" dirty="0">
                <a:latin typeface="Times New Roman" panose="02020603050405020304" pitchFamily="18" charset="0"/>
                <a:ea typeface="超研澤粗黑" panose="02010609010101010101" pitchFamily="49" charset="-120"/>
                <a:cs typeface="Times New Roman" panose="02020603050405020304" pitchFamily="18" charset="0"/>
                <a:hlinkClick r:id="rId5"/>
              </a:rPr>
              <a:t>技職教育宣導影片</a:t>
            </a:r>
            <a:r>
              <a:rPr lang="en-US" altLang="zh-TW" sz="2400" dirty="0">
                <a:latin typeface="Times New Roman" panose="02020603050405020304" pitchFamily="18" charset="0"/>
                <a:ea typeface="超研澤粗黑" panose="02010609010101010101" pitchFamily="49" charset="-120"/>
                <a:cs typeface="Times New Roman" panose="02020603050405020304" pitchFamily="18" charset="0"/>
              </a:rPr>
              <a:t>)</a:t>
            </a:r>
          </a:p>
          <a:p>
            <a:r>
              <a:rPr lang="zh-TW" altLang="en-US" sz="2400" dirty="0">
                <a:latin typeface="Times New Roman" panose="02020603050405020304" pitchFamily="18" charset="0"/>
                <a:ea typeface="超研澤粗黑" panose="02010609010101010101" pitchFamily="49" charset="-120"/>
                <a:cs typeface="Times New Roman" panose="02020603050405020304" pitchFamily="18" charset="0"/>
              </a:rPr>
              <a:t>高職</a:t>
            </a:r>
            <a:r>
              <a:rPr lang="en-US" altLang="zh-TW" sz="2400" b="1" dirty="0">
                <a:latin typeface="Times New Roman" panose="02020603050405020304" pitchFamily="18" charset="0"/>
                <a:ea typeface="超研澤粗黑" panose="02010609010101010101" pitchFamily="49" charset="-120"/>
                <a:cs typeface="Times New Roman" panose="02020603050405020304" pitchFamily="18" charset="0"/>
              </a:rPr>
              <a:t>15</a:t>
            </a:r>
            <a:r>
              <a:rPr lang="zh-TW" altLang="en-US" sz="2400" dirty="0">
                <a:latin typeface="Times New Roman" panose="02020603050405020304" pitchFamily="18" charset="0"/>
                <a:ea typeface="超研澤粗黑" panose="02010609010101010101" pitchFamily="49" charset="-120"/>
                <a:cs typeface="Times New Roman" panose="02020603050405020304" pitchFamily="18" charset="0"/>
              </a:rPr>
              <a:t>群科中心網站</a:t>
            </a:r>
            <a:r>
              <a:rPr lang="zh-TW" altLang="en-US" sz="2400" dirty="0">
                <a:latin typeface="Times New Roman" panose="02020603050405020304" pitchFamily="18" charset="0"/>
                <a:ea typeface="超研澤粗黑" panose="02010609010101010101" pitchFamily="49" charset="-120"/>
                <a:cs typeface="Times New Roman" panose="02020603050405020304" pitchFamily="18" charset="0"/>
                <a:sym typeface="Wingdings" panose="05000000000000000000" pitchFamily="2" charset="2"/>
              </a:rPr>
              <a:t></a:t>
            </a:r>
            <a:r>
              <a:rPr lang="zh-TW" altLang="en-US" sz="2400" dirty="0">
                <a:latin typeface="Times New Roman" panose="02020603050405020304" pitchFamily="18" charset="0"/>
                <a:ea typeface="超研澤粗黑" panose="02010609010101010101" pitchFamily="49" charset="-120"/>
                <a:cs typeface="Times New Roman" panose="02020603050405020304" pitchFamily="18" charset="0"/>
                <a:hlinkClick r:id="rId6"/>
              </a:rPr>
              <a:t>群科課程推動工作圈</a:t>
            </a:r>
            <a:endParaRPr lang="en-US" altLang="zh-TW" sz="2400" dirty="0">
              <a:latin typeface="Times New Roman" panose="02020603050405020304" pitchFamily="18" charset="0"/>
              <a:ea typeface="超研澤粗黑" panose="02010609010101010101" pitchFamily="49" charset="-120"/>
              <a:cs typeface="Times New Roman" panose="02020603050405020304" pitchFamily="18" charset="0"/>
            </a:endParaRPr>
          </a:p>
          <a:p>
            <a:r>
              <a:rPr lang="zh-TW" altLang="en-US" sz="2400" dirty="0">
                <a:latin typeface="Times New Roman" panose="02020603050405020304" pitchFamily="18" charset="0"/>
                <a:ea typeface="超研澤粗黑" panose="02010609010101010101" pitchFamily="49" charset="-120"/>
                <a:cs typeface="Times New Roman" panose="02020603050405020304" pitchFamily="18" charset="0"/>
                <a:hlinkClick r:id="rId7"/>
              </a:rPr>
              <a:t>高職群科課程資訊網</a:t>
            </a:r>
            <a:endParaRPr lang="en-US" altLang="zh-TW" sz="2400" dirty="0">
              <a:latin typeface="Times New Roman" panose="02020603050405020304" pitchFamily="18" charset="0"/>
              <a:ea typeface="超研澤粗黑" panose="02010609010101010101" pitchFamily="49" charset="-120"/>
              <a:cs typeface="Times New Roman" panose="02020603050405020304" pitchFamily="18" charset="0"/>
            </a:endParaRPr>
          </a:p>
          <a:p>
            <a:pPr lvl="0"/>
            <a:r>
              <a:rPr lang="zh-TW" altLang="en-US" sz="2400" dirty="0">
                <a:latin typeface="Times New Roman" panose="02020603050405020304" pitchFamily="18" charset="0"/>
                <a:ea typeface="超研澤粗黑" panose="02010609010101010101" pitchFamily="49" charset="-120"/>
                <a:cs typeface="Times New Roman" panose="02020603050405020304" pitchFamily="18" charset="0"/>
                <a:sym typeface="Wingdings"/>
              </a:rPr>
              <a:t>技專校院招生策進總會</a:t>
            </a:r>
            <a:endParaRPr lang="en-US" altLang="zh-TW" sz="2400" dirty="0">
              <a:latin typeface="Times New Roman" panose="02020603050405020304" pitchFamily="18" charset="0"/>
              <a:ea typeface="超研澤粗黑" panose="02010609010101010101" pitchFamily="49" charset="-120"/>
              <a:cs typeface="Times New Roman" panose="02020603050405020304" pitchFamily="18" charset="0"/>
              <a:sym typeface="Wingdings"/>
            </a:endParaRPr>
          </a:p>
          <a:p>
            <a:r>
              <a:rPr lang="zh-TW" altLang="en-US" sz="2400" dirty="0">
                <a:latin typeface="Times New Roman" panose="02020603050405020304" pitchFamily="18" charset="0"/>
                <a:ea typeface="超研澤粗黑" panose="02010609010101010101" pitchFamily="49" charset="-120"/>
                <a:cs typeface="Times New Roman" panose="02020603050405020304" pitchFamily="18" charset="0"/>
                <a:sym typeface="Wingdings"/>
              </a:rPr>
              <a:t>各校網站或宣導資料</a:t>
            </a:r>
            <a:endParaRPr lang="en-US" altLang="zh-TW" sz="2400" b="1" spc="38" dirty="0">
              <a:ln w="11430"/>
              <a:solidFill>
                <a:srgbClr val="006600"/>
              </a:solidFill>
              <a:effectLst>
                <a:outerShdw blurRad="76200" dist="50800" dir="5400000" algn="tl" rotWithShape="0">
                  <a:srgbClr val="000000">
                    <a:alpha val="65000"/>
                  </a:srgbClr>
                </a:outerShdw>
              </a:effectLst>
              <a:latin typeface="標楷體" pitchFamily="65" charset="-120"/>
              <a:ea typeface="超研澤粗黑" panose="02010609010101010101" pitchFamily="49" charset="-120"/>
              <a:cs typeface="Segoe UI" pitchFamily="34" charset="0"/>
              <a:sym typeface="Wingdings"/>
            </a:endParaRPr>
          </a:p>
          <a:p>
            <a:endParaRPr lang="zh-TW" altLang="en-US" sz="2400" dirty="0">
              <a:latin typeface="Times New Roman" panose="02020603050405020304" pitchFamily="18" charset="0"/>
              <a:ea typeface="超研澤粗黑" panose="02010609010101010101" pitchFamily="49" charset="-120"/>
              <a:cs typeface="Times New Roman" panose="02020603050405020304" pitchFamily="18" charset="0"/>
            </a:endParaRPr>
          </a:p>
        </p:txBody>
      </p:sp>
      <p:sp>
        <p:nvSpPr>
          <p:cNvPr id="4" name="投影片編號版面配置區 3"/>
          <p:cNvSpPr>
            <a:spLocks noGrp="1"/>
          </p:cNvSpPr>
          <p:nvPr>
            <p:ph type="sldNum" sz="quarter" idx="12"/>
          </p:nvPr>
        </p:nvSpPr>
        <p:spPr>
          <a:xfrm>
            <a:off x="398864" y="590552"/>
            <a:ext cx="584597" cy="273844"/>
          </a:xfrm>
        </p:spPr>
        <p:txBody>
          <a:bodyPr/>
          <a:lstStyle/>
          <a:p>
            <a:pPr>
              <a:defRPr/>
            </a:pPr>
            <a:r>
              <a:rPr lang="en-US" altLang="zh-TW" dirty="0" smtClean="0"/>
              <a:t>95</a:t>
            </a:r>
            <a:endParaRPr lang="zh-TW" altLang="en-US" dirty="0"/>
          </a:p>
        </p:txBody>
      </p:sp>
    </p:spTree>
    <p:extLst>
      <p:ext uri="{BB962C8B-B14F-4D97-AF65-F5344CB8AC3E}">
        <p14:creationId xmlns:p14="http://schemas.microsoft.com/office/powerpoint/2010/main" val="12277786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48930" y="1504952"/>
            <a:ext cx="7246144" cy="2977738"/>
          </a:xfrm>
          <a:prstGeom prst="rect">
            <a:avLst/>
          </a:prstGeom>
        </p:spPr>
        <p:txBody>
          <a:bodyPr lIns="68580" tIns="34290" rIns="68580" bIns="34290">
            <a:spAutoFit/>
          </a:bodyPr>
          <a:lstStyle/>
          <a:p>
            <a:pPr marL="771525" lvl="1" indent="-428625" eaLnBrk="1" hangingPunct="1">
              <a:buFont typeface="Wingdings" panose="05000000000000000000" pitchFamily="2" charset="2"/>
              <a:buChar char="u"/>
              <a:defRPr/>
            </a:pPr>
            <a:r>
              <a:rPr lang="zh-TW" altLang="en-US" sz="2700" b="1" dirty="0">
                <a:solidFill>
                  <a:srgbClr val="FF0000"/>
                </a:solidFill>
                <a:latin typeface="華康魏碑體" panose="03000709000000000000" pitchFamily="65" charset="-120"/>
                <a:ea typeface="超研澤粗魏碑" panose="02010609010101010101" pitchFamily="49" charset="-120"/>
                <a:cs typeface="微軟正黑體"/>
              </a:rPr>
              <a:t>少子女化的浪潮─學生才是學習的主體</a:t>
            </a:r>
            <a:endParaRPr lang="en-US" altLang="zh-TW" sz="2700" b="1" dirty="0">
              <a:solidFill>
                <a:srgbClr val="FF0000"/>
              </a:solidFill>
              <a:latin typeface="華康魏碑體" panose="03000709000000000000" pitchFamily="65" charset="-120"/>
              <a:ea typeface="超研澤粗魏碑" panose="02010609010101010101" pitchFamily="49" charset="-120"/>
              <a:cs typeface="微軟正黑體"/>
            </a:endParaRPr>
          </a:p>
          <a:p>
            <a:pPr marL="771525" lvl="1" indent="-428625" eaLnBrk="1" hangingPunct="1">
              <a:buFont typeface="Wingdings" panose="05000000000000000000" pitchFamily="2" charset="2"/>
              <a:buChar char="u"/>
              <a:defRPr/>
            </a:pPr>
            <a:r>
              <a:rPr lang="zh-TW" altLang="en-US" sz="2700" b="1" dirty="0">
                <a:solidFill>
                  <a:srgbClr val="008000"/>
                </a:solidFill>
                <a:latin typeface="華康魏碑體" panose="03000709000000000000" pitchFamily="65" charset="-120"/>
                <a:ea typeface="超研澤粗魏碑" panose="02010609010101010101" pitchFamily="49" charset="-120"/>
                <a:cs typeface="微軟正黑體"/>
              </a:rPr>
              <a:t>義務教育的內涵─引導國中小教學正常化及分數的意涵</a:t>
            </a:r>
            <a:endParaRPr lang="en-US" altLang="zh-TW" sz="2700" b="1" dirty="0">
              <a:solidFill>
                <a:srgbClr val="008000"/>
              </a:solidFill>
              <a:latin typeface="華康魏碑體" panose="03000709000000000000" pitchFamily="65" charset="-120"/>
              <a:ea typeface="超研澤粗魏碑" panose="02010609010101010101" pitchFamily="49" charset="-120"/>
              <a:cs typeface="微軟正黑體"/>
            </a:endParaRPr>
          </a:p>
          <a:p>
            <a:pPr marL="771525" lvl="1" indent="-428625" eaLnBrk="1" hangingPunct="1">
              <a:buFont typeface="Wingdings" panose="05000000000000000000" pitchFamily="2" charset="2"/>
              <a:buChar char="u"/>
              <a:defRPr/>
            </a:pPr>
            <a:r>
              <a:rPr lang="zh-TW" altLang="en-US" sz="2700" b="1" dirty="0">
                <a:solidFill>
                  <a:srgbClr val="0070C0"/>
                </a:solidFill>
                <a:latin typeface="華康魏碑體" panose="03000709000000000000" pitchFamily="65" charset="-120"/>
                <a:ea typeface="超研澤粗魏碑" panose="02010609010101010101" pitchFamily="49" charset="-120"/>
                <a:cs typeface="微軟正黑體"/>
              </a:rPr>
              <a:t>提昇國民素養的國民基本教育─自願入學非強迫</a:t>
            </a:r>
            <a:endParaRPr lang="en-US" altLang="zh-TW" sz="2700" b="1" dirty="0">
              <a:solidFill>
                <a:srgbClr val="0070C0"/>
              </a:solidFill>
              <a:latin typeface="華康魏碑體" panose="03000709000000000000" pitchFamily="65" charset="-120"/>
              <a:ea typeface="超研澤粗魏碑" panose="02010609010101010101" pitchFamily="49" charset="-120"/>
              <a:cs typeface="微軟正黑體"/>
            </a:endParaRPr>
          </a:p>
          <a:p>
            <a:pPr marL="771525" lvl="1" indent="-428625" eaLnBrk="1" hangingPunct="1">
              <a:buFont typeface="Wingdings" panose="05000000000000000000" pitchFamily="2" charset="2"/>
              <a:buChar char="u"/>
              <a:defRPr/>
            </a:pPr>
            <a:r>
              <a:rPr lang="zh-TW" altLang="en-US" sz="2700" b="1" dirty="0">
                <a:solidFill>
                  <a:srgbClr val="C00000"/>
                </a:solidFill>
                <a:latin typeface="華康魏碑體" panose="03000709000000000000" pitchFamily="65" charset="-120"/>
                <a:ea typeface="超研澤粗魏碑" panose="02010609010101010101" pitchFamily="49" charset="-120"/>
                <a:cs typeface="微軟正黑體"/>
              </a:rPr>
              <a:t>成就每一個孩子─適性、揚才</a:t>
            </a:r>
            <a:endParaRPr lang="en-US" altLang="zh-TW" sz="2700" b="1" dirty="0">
              <a:solidFill>
                <a:srgbClr val="C00000"/>
              </a:solidFill>
              <a:latin typeface="華康魏碑體" panose="03000709000000000000" pitchFamily="65" charset="-120"/>
              <a:ea typeface="超研澤粗魏碑" panose="02010609010101010101" pitchFamily="49" charset="-120"/>
              <a:cs typeface="微軟正黑體"/>
            </a:endParaRPr>
          </a:p>
          <a:p>
            <a:pPr lvl="1" indent="397669" eaLnBrk="1" hangingPunct="1">
              <a:defRPr/>
            </a:pPr>
            <a:r>
              <a:rPr lang="en-US" altLang="zh-TW" sz="2700" b="1" dirty="0">
                <a:solidFill>
                  <a:srgbClr val="C00000"/>
                </a:solidFill>
                <a:latin typeface="華康魏碑體" panose="03000709000000000000" pitchFamily="65" charset="-120"/>
                <a:ea typeface="超研澤粗魏碑" panose="02010609010101010101" pitchFamily="49" charset="-120"/>
                <a:cs typeface="微軟正黑體"/>
              </a:rPr>
              <a:t>【</a:t>
            </a:r>
            <a:r>
              <a:rPr lang="zh-TW" altLang="en-US" sz="2700" b="1" dirty="0">
                <a:solidFill>
                  <a:srgbClr val="C00000"/>
                </a:solidFill>
                <a:latin typeface="華康魏碑體" panose="03000709000000000000" pitchFamily="65" charset="-120"/>
                <a:ea typeface="超研澤粗魏碑" panose="02010609010101010101" pitchFamily="49" charset="-120"/>
                <a:cs typeface="微軟正黑體"/>
              </a:rPr>
              <a:t>愛其所選、選其所愛</a:t>
            </a:r>
            <a:r>
              <a:rPr lang="en-US" altLang="zh-TW" sz="2700" b="1" dirty="0">
                <a:solidFill>
                  <a:srgbClr val="C00000"/>
                </a:solidFill>
                <a:latin typeface="華康魏碑體" panose="03000709000000000000" pitchFamily="65" charset="-120"/>
                <a:ea typeface="超研澤粗魏碑" panose="02010609010101010101" pitchFamily="49" charset="-120"/>
                <a:cs typeface="微軟正黑體"/>
              </a:rPr>
              <a:t>】</a:t>
            </a:r>
            <a:endParaRPr lang="zh-TW" altLang="en-US" sz="2700" b="1" dirty="0">
              <a:solidFill>
                <a:srgbClr val="C00000"/>
              </a:solidFill>
              <a:latin typeface="華康魏碑體" panose="03000709000000000000" pitchFamily="65" charset="-120"/>
              <a:ea typeface="超研澤粗魏碑" panose="02010609010101010101" pitchFamily="49" charset="-120"/>
              <a:cs typeface="微軟正黑體"/>
            </a:endParaRPr>
          </a:p>
        </p:txBody>
      </p:sp>
      <p:sp>
        <p:nvSpPr>
          <p:cNvPr id="4" name="矩形 3"/>
          <p:cNvSpPr/>
          <p:nvPr/>
        </p:nvSpPr>
        <p:spPr>
          <a:xfrm>
            <a:off x="1337073" y="429816"/>
            <a:ext cx="6858000" cy="706040"/>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defRPr/>
            </a:pPr>
            <a:r>
              <a:rPr lang="zh-TW" altLang="en-US" sz="3600" b="1" dirty="0">
                <a:latin typeface="微軟正黑體" panose="020B0604030504040204" pitchFamily="34" charset="-120"/>
              </a:rPr>
              <a:t>十二年國民基本教育的理念</a:t>
            </a:r>
            <a:endParaRPr lang="en-US" altLang="zh-TW" sz="3600" b="1" dirty="0">
              <a:latin typeface="微軟正黑體" panose="020B0604030504040204" pitchFamily="34" charset="-120"/>
            </a:endParaRPr>
          </a:p>
        </p:txBody>
      </p:sp>
      <p:sp>
        <p:nvSpPr>
          <p:cNvPr id="6" name="投影片編號版面配置區 5"/>
          <p:cNvSpPr>
            <a:spLocks noGrp="1"/>
          </p:cNvSpPr>
          <p:nvPr>
            <p:ph type="sldNum" sz="quarter" idx="12"/>
          </p:nvPr>
        </p:nvSpPr>
        <p:spPr/>
        <p:txBody>
          <a:bodyPr/>
          <a:lstStyle/>
          <a:p>
            <a:pPr>
              <a:defRPr/>
            </a:pPr>
            <a:fld id="{01BEDBAE-E0EF-44C6-890D-6AC26ADADE12}" type="slidenum">
              <a:rPr lang="zh-TW" altLang="en-US" smtClean="0"/>
              <a:pPr>
                <a:defRPr/>
              </a:pPr>
              <a:t>2</a:t>
            </a:fld>
            <a:endParaRPr lang="zh-TW"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r>
              <a:rPr lang="en-US" altLang="zh-TW" dirty="0" smtClean="0"/>
              <a:t>96</a:t>
            </a:r>
            <a:endParaRPr lang="zh-TW" altLang="en-US" dirty="0"/>
          </a:p>
        </p:txBody>
      </p:sp>
      <p:pic>
        <p:nvPicPr>
          <p:cNvPr id="3" name="圖片 2" descr="(六) 五專免試入學政策及管道介紹_管延愷處長.pdf (已保全) - Adobe Reader"/>
          <p:cNvPicPr>
            <a:picLocks noChangeAspect="1"/>
          </p:cNvPicPr>
          <p:nvPr/>
        </p:nvPicPr>
        <p:blipFill rotWithShape="1">
          <a:blip r:embed="rId2">
            <a:extLst>
              <a:ext uri="{28A0092B-C50C-407E-A947-70E740481C1C}">
                <a14:useLocalDpi xmlns:a14="http://schemas.microsoft.com/office/drawing/2010/main" val="0"/>
              </a:ext>
            </a:extLst>
          </a:blip>
          <a:srcRect l="21375" t="21904" r="36500" b="5652"/>
          <a:stretch/>
        </p:blipFill>
        <p:spPr>
          <a:xfrm>
            <a:off x="1840229" y="310849"/>
            <a:ext cx="6480811" cy="4592623"/>
          </a:xfrm>
          <a:prstGeom prst="rect">
            <a:avLst/>
          </a:prstGeom>
        </p:spPr>
      </p:pic>
      <p:sp>
        <p:nvSpPr>
          <p:cNvPr id="4" name="標題 1"/>
          <p:cNvSpPr txBox="1">
            <a:spLocks/>
          </p:cNvSpPr>
          <p:nvPr/>
        </p:nvSpPr>
        <p:spPr>
          <a:xfrm>
            <a:off x="1840229" y="107091"/>
            <a:ext cx="6480811" cy="648000"/>
          </a:xfrm>
          <a:prstGeom prst="rect">
            <a:avLst/>
          </a:prstGeom>
          <a:solidFill>
            <a:srgbClr val="00FFFF"/>
          </a:solidFill>
          <a:ln w="9525">
            <a:noFill/>
            <a:miter lim="800000"/>
            <a:headEnd/>
            <a:tailEnd/>
          </a:ln>
        </p:spPr>
        <p:txBody>
          <a:bodyPr lIns="68580" tIns="34290" rIns="68580" bIns="34290" anchor="b">
            <a:noAutofit/>
          </a:bodyPr>
          <a:lstStyle>
            <a:lvl1pPr algn="l" defTabSz="342900" rtl="0" eaLnBrk="0" fontAlgn="base" hangingPunct="0">
              <a:spcBef>
                <a:spcPct val="0"/>
              </a:spcBef>
              <a:spcAft>
                <a:spcPct val="0"/>
              </a:spcAft>
              <a:defRPr sz="2700" kern="1200">
                <a:solidFill>
                  <a:srgbClr val="262626"/>
                </a:solidFill>
                <a:latin typeface="+mj-lt"/>
                <a:ea typeface="+mj-ea"/>
                <a:cs typeface="微軟正黑體"/>
              </a:defRPr>
            </a:lvl1pPr>
            <a:lvl2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2pPr>
            <a:lvl3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3pPr>
            <a:lvl4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4pPr>
            <a:lvl5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7200" eaLnBrk="1" fontAlgn="auto" hangingPunct="1">
              <a:spcAft>
                <a:spcPts val="0"/>
              </a:spcAft>
            </a:pPr>
            <a:r>
              <a:rPr kumimoji="0" lang="zh-TW" altLang="en-US" sz="3000" dirty="0" smtClean="0">
                <a:solidFill>
                  <a:srgbClr val="0000FF"/>
                </a:solidFill>
                <a:latin typeface="標楷體" panose="03000509000000000000" pitchFamily="65" charset="-120"/>
                <a:ea typeface="標楷體" panose="03000509000000000000" pitchFamily="65" charset="-120"/>
              </a:rPr>
              <a:t>三、技專校院招生策進總會網站</a:t>
            </a:r>
            <a:endParaRPr kumimoji="0" lang="zh-TW" altLang="en-US" sz="3000" dirty="0">
              <a:solidFill>
                <a:srgbClr val="0000FF"/>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2355816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r>
              <a:rPr lang="en-US" altLang="zh-TW" dirty="0" smtClean="0"/>
              <a:t>97</a:t>
            </a:r>
            <a:endParaRPr lang="zh-TW" altLang="en-US" dirty="0"/>
          </a:p>
        </p:txBody>
      </p:sp>
      <p:pic>
        <p:nvPicPr>
          <p:cNvPr id="3" name="圖片 2" descr="(六) 五專免試入學政策及管道介紹_管延愷處長.pdf (已保全) - Adobe Reader"/>
          <p:cNvPicPr>
            <a:picLocks noChangeAspect="1"/>
          </p:cNvPicPr>
          <p:nvPr/>
        </p:nvPicPr>
        <p:blipFill rotWithShape="1">
          <a:blip r:embed="rId2">
            <a:extLst>
              <a:ext uri="{28A0092B-C50C-407E-A947-70E740481C1C}">
                <a14:useLocalDpi xmlns:a14="http://schemas.microsoft.com/office/drawing/2010/main" val="0"/>
              </a:ext>
            </a:extLst>
          </a:blip>
          <a:srcRect l="21250" t="27477" r="35875" b="5652"/>
          <a:stretch/>
        </p:blipFill>
        <p:spPr>
          <a:xfrm>
            <a:off x="1577341" y="166355"/>
            <a:ext cx="7006590" cy="4748549"/>
          </a:xfrm>
          <a:prstGeom prst="rect">
            <a:avLst/>
          </a:prstGeom>
        </p:spPr>
      </p:pic>
      <p:sp>
        <p:nvSpPr>
          <p:cNvPr id="4" name="標題 1"/>
          <p:cNvSpPr txBox="1">
            <a:spLocks/>
          </p:cNvSpPr>
          <p:nvPr/>
        </p:nvSpPr>
        <p:spPr>
          <a:xfrm>
            <a:off x="670633" y="1197033"/>
            <a:ext cx="906709" cy="2511631"/>
          </a:xfrm>
          <a:prstGeom prst="rect">
            <a:avLst/>
          </a:prstGeom>
          <a:solidFill>
            <a:srgbClr val="00FFFF"/>
          </a:solidFill>
          <a:ln w="9525">
            <a:noFill/>
            <a:miter lim="800000"/>
            <a:headEnd/>
            <a:tailEnd/>
          </a:ln>
        </p:spPr>
        <p:txBody>
          <a:bodyPr lIns="68580" tIns="34290" rIns="68580" bIns="34290" anchor="b">
            <a:noAutofit/>
          </a:bodyPr>
          <a:lstStyle>
            <a:lvl1pPr algn="l" defTabSz="342900" rtl="0" eaLnBrk="0" fontAlgn="base" hangingPunct="0">
              <a:spcBef>
                <a:spcPct val="0"/>
              </a:spcBef>
              <a:spcAft>
                <a:spcPct val="0"/>
              </a:spcAft>
              <a:defRPr sz="2700" kern="1200">
                <a:solidFill>
                  <a:srgbClr val="262626"/>
                </a:solidFill>
                <a:latin typeface="+mj-lt"/>
                <a:ea typeface="+mj-ea"/>
                <a:cs typeface="微軟正黑體"/>
              </a:defRPr>
            </a:lvl1pPr>
            <a:lvl2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2pPr>
            <a:lvl3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3pPr>
            <a:lvl4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4pPr>
            <a:lvl5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7200" eaLnBrk="1" fontAlgn="auto" hangingPunct="1">
              <a:spcAft>
                <a:spcPts val="0"/>
              </a:spcAft>
            </a:pPr>
            <a:r>
              <a:rPr kumimoji="0" lang="zh-TW" altLang="en-US" sz="3000" dirty="0" smtClean="0">
                <a:solidFill>
                  <a:srgbClr val="0000FF"/>
                </a:solidFill>
                <a:latin typeface="標楷體" panose="03000509000000000000" pitchFamily="65" charset="-120"/>
                <a:ea typeface="標楷體" panose="03000509000000000000" pitchFamily="65" charset="-120"/>
              </a:rPr>
              <a:t>四、</a:t>
            </a:r>
            <a:r>
              <a:rPr kumimoji="0" lang="zh-TW" altLang="en-US" sz="3000" dirty="0">
                <a:solidFill>
                  <a:srgbClr val="0000FF"/>
                </a:solidFill>
                <a:latin typeface="標楷體" panose="03000509000000000000" pitchFamily="65" charset="-120"/>
                <a:ea typeface="標楷體" panose="03000509000000000000" pitchFamily="65" charset="-120"/>
              </a:rPr>
              <a:t>五專招生委員會</a:t>
            </a:r>
            <a:r>
              <a:rPr kumimoji="0" lang="zh-TW" altLang="en-US" sz="3000" dirty="0" smtClean="0">
                <a:solidFill>
                  <a:srgbClr val="0000FF"/>
                </a:solidFill>
                <a:latin typeface="標楷體" panose="03000509000000000000" pitchFamily="65" charset="-120"/>
                <a:ea typeface="標楷體" panose="03000509000000000000" pitchFamily="65" charset="-120"/>
              </a:rPr>
              <a:t>網站</a:t>
            </a:r>
            <a:endParaRPr kumimoji="0" lang="zh-TW" altLang="en-US" sz="3000" dirty="0">
              <a:solidFill>
                <a:srgbClr val="0000FF"/>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6778290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40493" y="110216"/>
            <a:ext cx="6683765" cy="960668"/>
          </a:xfrm>
          <a:solidFill>
            <a:srgbClr val="00FFFF"/>
          </a:solidFill>
        </p:spPr>
        <p:txBody>
          <a:bodyPr/>
          <a:lstStyle/>
          <a:p>
            <a:r>
              <a:rPr lang="zh-TW" altLang="en-US" sz="3200" dirty="0" smtClean="0"/>
              <a:t>五</a:t>
            </a:r>
            <a:r>
              <a:rPr lang="zh-TW" altLang="en-US" sz="3200" dirty="0" smtClean="0">
                <a:latin typeface="新細明體"/>
                <a:ea typeface="新細明體"/>
              </a:rPr>
              <a:t>、</a:t>
            </a:r>
            <a:r>
              <a:rPr lang="zh-TW" altLang="en-US" sz="3200" dirty="0" smtClean="0"/>
              <a:t>臺南區高級中等學校免試入學暨特色招生考試分發入學志願選填網站</a:t>
            </a:r>
            <a:r>
              <a:rPr lang="en-US" altLang="zh-TW" sz="3200" dirty="0" smtClean="0"/>
              <a:t/>
            </a:r>
            <a:br>
              <a:rPr lang="en-US" altLang="zh-TW" sz="3200" dirty="0" smtClean="0"/>
            </a:br>
            <a:r>
              <a:rPr lang="en-US" altLang="zh-TW" sz="3200" dirty="0" smtClean="0"/>
              <a:t>http://12noexam.tn.edu.tw</a:t>
            </a:r>
            <a:endParaRPr lang="zh-TW" altLang="en-US" sz="3200" dirty="0"/>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pPr>
              <a:defRPr/>
            </a:pPr>
            <a:r>
              <a:rPr lang="en-US" altLang="zh-TW" dirty="0" smtClean="0"/>
              <a:t>98</a:t>
            </a:r>
            <a:endParaRPr lang="zh-TW" altLang="en-US" dirty="0"/>
          </a:p>
        </p:txBody>
      </p:sp>
      <p:pic>
        <p:nvPicPr>
          <p:cNvPr id="5" name="圖片 4"/>
          <p:cNvPicPr>
            <a:picLocks noChangeAspect="1"/>
          </p:cNvPicPr>
          <p:nvPr/>
        </p:nvPicPr>
        <p:blipFill>
          <a:blip r:embed="rId2"/>
          <a:stretch>
            <a:fillRect/>
          </a:stretch>
        </p:blipFill>
        <p:spPr>
          <a:xfrm>
            <a:off x="1700534" y="1457971"/>
            <a:ext cx="6640510" cy="3479792"/>
          </a:xfrm>
          <a:prstGeom prst="rect">
            <a:avLst/>
          </a:prstGeom>
        </p:spPr>
      </p:pic>
    </p:spTree>
    <p:extLst>
      <p:ext uri="{BB962C8B-B14F-4D97-AF65-F5344CB8AC3E}">
        <p14:creationId xmlns:p14="http://schemas.microsoft.com/office/powerpoint/2010/main" val="12913357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3677D881-BF46-4872-A194-8730E873311C}" type="slidenum">
              <a:rPr lang="zh-TW" altLang="en-US" smtClean="0"/>
              <a:pPr>
                <a:defRPr/>
              </a:pPr>
              <a:t>23</a:t>
            </a:fld>
            <a:endParaRPr lang="zh-TW" altLang="en-US"/>
          </a:p>
        </p:txBody>
      </p:sp>
      <p:sp>
        <p:nvSpPr>
          <p:cNvPr id="5" name="Rectangle 1"/>
          <p:cNvSpPr>
            <a:spLocks noChangeArrowheads="1"/>
          </p:cNvSpPr>
          <p:nvPr/>
        </p:nvSpPr>
        <p:spPr bwMode="auto">
          <a:xfrm>
            <a:off x="2622905" y="329911"/>
            <a:ext cx="4131557" cy="771623"/>
          </a:xfrm>
          <a:prstGeom prst="rect">
            <a:avLst/>
          </a:pr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zh-TW" sz="4400" b="1">
                <a:solidFill>
                  <a:srgbClr val="FFC000"/>
                </a:solidFill>
                <a:ea typeface="標楷體" pitchFamily="65" charset="-120"/>
              </a:rPr>
              <a:t>成就每一個孩子</a:t>
            </a:r>
          </a:p>
        </p:txBody>
      </p:sp>
      <p:sp>
        <p:nvSpPr>
          <p:cNvPr id="6" name="Rectangle 2"/>
          <p:cNvSpPr>
            <a:spLocks noChangeArrowheads="1"/>
          </p:cNvSpPr>
          <p:nvPr/>
        </p:nvSpPr>
        <p:spPr bwMode="auto">
          <a:xfrm>
            <a:off x="836614" y="1328719"/>
            <a:ext cx="7704137" cy="3224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eaLnBrk="1" hangingPunct="1">
              <a:lnSpc>
                <a:spcPct val="9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zh-TW" sz="3600" b="1" dirty="0" smtClean="0">
                <a:solidFill>
                  <a:srgbClr val="7030A0"/>
                </a:solidFill>
                <a:latin typeface="標楷體" pitchFamily="65" charset="-120"/>
                <a:ea typeface="標楷體" pitchFamily="65" charset="-120"/>
              </a:rPr>
              <a:t>教育</a:t>
            </a:r>
            <a:r>
              <a:rPr lang="zh-TW" sz="3600" b="1" dirty="0">
                <a:solidFill>
                  <a:srgbClr val="7030A0"/>
                </a:solidFill>
                <a:latin typeface="標楷體" pitchFamily="65" charset="-120"/>
                <a:ea typeface="標楷體" pitchFamily="65" charset="-120"/>
              </a:rPr>
              <a:t>成功的秘訣無他，就是公平善待每個孩子。</a:t>
            </a:r>
          </a:p>
          <a:p>
            <a:pPr eaLnBrk="1" hangingPunct="1">
              <a:lnSpc>
                <a:spcPct val="9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zh-TW" sz="3600" b="1" dirty="0">
              <a:solidFill>
                <a:srgbClr val="009900"/>
              </a:solidFill>
              <a:latin typeface="標楷體" pitchFamily="65" charset="-120"/>
              <a:ea typeface="標楷體" pitchFamily="65" charset="-120"/>
            </a:endParaRPr>
          </a:p>
          <a:p>
            <a:pPr eaLnBrk="1" hangingPunct="1">
              <a:lnSpc>
                <a:spcPct val="9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zh-TW" sz="3600" b="1" dirty="0">
                <a:solidFill>
                  <a:srgbClr val="1F497D"/>
                </a:solidFill>
                <a:latin typeface="標楷體" pitchFamily="65" charset="-120"/>
                <a:ea typeface="標楷體" pitchFamily="65" charset="-120"/>
              </a:rPr>
              <a:t>每個學生都是未來社會的重要資產，應給予適性發展有效學習的機會。</a:t>
            </a:r>
          </a:p>
          <a:p>
            <a:pPr eaLnBrk="1" hangingPunct="1">
              <a:lnSpc>
                <a:spcPct val="9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zh-TW" sz="2800" b="1" dirty="0">
              <a:solidFill>
                <a:srgbClr val="FF0000"/>
              </a:solidFill>
              <a:latin typeface="標楷體" pitchFamily="65" charset="-120"/>
              <a:ea typeface="標楷體" pitchFamily="65" charset="-120"/>
            </a:endParaRPr>
          </a:p>
          <a:p>
            <a:pPr eaLnBrk="1" hangingPunct="1">
              <a:lnSpc>
                <a:spcPct val="9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zh-TW" b="1" dirty="0">
              <a:solidFill>
                <a:srgbClr val="FF0000"/>
              </a:solidFill>
              <a:latin typeface="標楷體" pitchFamily="65" charset="-120"/>
              <a:ea typeface="標楷體" pitchFamily="65" charset="-120"/>
            </a:endParaRPr>
          </a:p>
        </p:txBody>
      </p:sp>
      <p:sp>
        <p:nvSpPr>
          <p:cNvPr id="7" name="Text Box 3"/>
          <p:cNvSpPr txBox="1">
            <a:spLocks noChangeArrowheads="1"/>
          </p:cNvSpPr>
          <p:nvPr/>
        </p:nvSpPr>
        <p:spPr bwMode="auto">
          <a:xfrm>
            <a:off x="6553200" y="5720716"/>
            <a:ext cx="213360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新細明體" pitchFamily="18" charset="-12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新細明體" pitchFamily="18" charset="-12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新細明體" pitchFamily="18" charset="-12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新細明體" pitchFamily="18" charset="-12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新細明體" pitchFamily="18" charset="-12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新細明體" pitchFamily="18" charset="-12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新細明體" pitchFamily="18" charset="-12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新細明體" pitchFamily="18" charset="-12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新細明體" pitchFamily="18" charset="-120"/>
              </a:defRPr>
            </a:lvl9pPr>
          </a:lstStyle>
          <a:p>
            <a:pPr algn="r" eaLnBrk="1" hangingPunct="1">
              <a:buSzPct val="100000"/>
            </a:pPr>
            <a:fld id="{9AD65E1E-4C03-4F34-8DEE-604AADF8576C}" type="slidenum">
              <a:rPr lang="en-US" altLang="zh-TW" sz="1200">
                <a:solidFill>
                  <a:srgbClr val="898989"/>
                </a:solidFill>
              </a:rPr>
              <a:pPr algn="r" eaLnBrk="1" hangingPunct="1">
                <a:buSzPct val="100000"/>
              </a:pPr>
              <a:t>23</a:t>
            </a:fld>
            <a:endParaRPr lang="en-US" altLang="zh-TW" sz="1200">
              <a:solidFill>
                <a:srgbClr val="898989"/>
              </a:solidFill>
            </a:endParaRPr>
          </a:p>
        </p:txBody>
      </p:sp>
      <p:sp>
        <p:nvSpPr>
          <p:cNvPr id="8" name="投影片編號版面配置區 1"/>
          <p:cNvSpPr txBox="1">
            <a:spLocks/>
          </p:cNvSpPr>
          <p:nvPr/>
        </p:nvSpPr>
        <p:spPr>
          <a:xfrm>
            <a:off x="6553200" y="5720716"/>
            <a:ext cx="2133600" cy="328613"/>
          </a:xfrm>
          <a:prstGeom prst="rect">
            <a:avLst/>
          </a:prstGeom>
        </p:spPr>
        <p:txBody>
          <a:bodyPr vert="horz" lIns="68580" tIns="34290" rIns="68580" bIns="34290" rtlCol="0" anchor="ctr"/>
          <a:lstStyle>
            <a:defPPr>
              <a:defRPr lang="zh-TW"/>
            </a:defPPr>
            <a:lvl1pPr algn="r" rtl="0" eaLnBrk="0" fontAlgn="auto" hangingPunct="0">
              <a:spcBef>
                <a:spcPts val="0"/>
              </a:spcBef>
              <a:spcAft>
                <a:spcPts val="0"/>
              </a:spcAft>
              <a:defRPr kumimoji="0" sz="1500" kern="1200">
                <a:solidFill>
                  <a:srgbClr val="FEFFFF"/>
                </a:solidFill>
                <a:latin typeface="+mn-lt"/>
                <a:ea typeface="+mn-ea"/>
                <a:cs typeface="+mn-cs"/>
              </a:defRPr>
            </a:lvl1pPr>
            <a:lvl2pPr marL="3429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2pPr>
            <a:lvl3pPr marL="6858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3pPr>
            <a:lvl4pPr marL="10287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4pPr>
            <a:lvl5pPr marL="13716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5pPr>
            <a:lvl6pPr marL="1714500" algn="l" defTabSz="6858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6pPr>
            <a:lvl7pPr marL="2057400" algn="l" defTabSz="6858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7pPr>
            <a:lvl8pPr marL="2400300" algn="l" defTabSz="6858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8pPr>
            <a:lvl9pPr marL="2743200" algn="l" defTabSz="6858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9pPr>
          </a:lstStyle>
          <a:p>
            <a:fld id="{18ACF926-DC61-4875-AD98-F478C6473386}" type="slidenum">
              <a:rPr lang="zh-TW" altLang="en-US" smtClean="0"/>
              <a:pPr/>
              <a:t>23</a:t>
            </a:fld>
            <a:endParaRPr lang="zh-TW" altLang="en-US"/>
          </a:p>
        </p:txBody>
      </p:sp>
    </p:spTree>
    <p:extLst>
      <p:ext uri="{BB962C8B-B14F-4D97-AF65-F5344CB8AC3E}">
        <p14:creationId xmlns:p14="http://schemas.microsoft.com/office/powerpoint/2010/main" val="18810503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srcRect/>
          <a:stretch>
            <a:fillRect/>
          </a:stretch>
        </p:blipFill>
        <p:spPr bwMode="auto">
          <a:xfrm>
            <a:off x="1143002" y="0"/>
            <a:ext cx="6908005" cy="5143500"/>
          </a:xfrm>
          <a:prstGeom prst="rect">
            <a:avLst/>
          </a:prstGeom>
          <a:blipFill>
            <a:blip r:embed="rId3" cstate="email">
              <a:extLst/>
            </a:blip>
            <a:stretch>
              <a:fillRect/>
            </a:stretch>
          </a:blipFill>
          <a:ln w="57150">
            <a:solidFill>
              <a:schemeClr val="bg1"/>
            </a:solidFill>
          </a:ln>
          <a:effectLst>
            <a:outerShdw blurRad="114300" dist="203200" dir="3600000" algn="t" rotWithShape="0">
              <a:prstClr val="black">
                <a:alpha val="32000"/>
              </a:prstClr>
            </a:outerShdw>
          </a:effectLst>
          <a:extLst/>
        </p:spPr>
      </p:pic>
      <p:sp>
        <p:nvSpPr>
          <p:cNvPr id="4" name="內容版面配置區 2"/>
          <p:cNvSpPr txBox="1">
            <a:spLocks/>
          </p:cNvSpPr>
          <p:nvPr/>
        </p:nvSpPr>
        <p:spPr>
          <a:xfrm>
            <a:off x="4083844" y="3152776"/>
            <a:ext cx="2715817" cy="1509713"/>
          </a:xfrm>
          <a:prstGeom prst="rect">
            <a:avLst/>
          </a:prstGeom>
        </p:spPr>
        <p:txBody>
          <a:bodyPr lIns="68580" tIns="34290" rIns="68580" bIns="34290"/>
          <a:lstStyle>
            <a:lvl1pPr marL="342900" indent="-342900" algn="l" defTabSz="914400" rtl="0" eaLnBrk="1" latinLnBrk="0" hangingPunct="1">
              <a:spcBef>
                <a:spcPct val="20000"/>
              </a:spcBef>
              <a:buFontTx/>
              <a:buBlip>
                <a:blip r:embed="rId4"/>
              </a:buBlip>
              <a:defRPr sz="3200" kern="1200">
                <a:solidFill>
                  <a:schemeClr val="tx1"/>
                </a:solidFill>
                <a:latin typeface="標楷體" pitchFamily="65" charset="-120"/>
                <a:ea typeface="標楷體" pitchFamily="65" charset="-120"/>
                <a:cs typeface="+mn-cs"/>
              </a:defRPr>
            </a:lvl1pPr>
            <a:lvl2pPr marL="742950" indent="-285750" algn="l" defTabSz="914400" rtl="0" eaLnBrk="1" latinLnBrk="0" hangingPunct="1">
              <a:spcBef>
                <a:spcPct val="20000"/>
              </a:spcBef>
              <a:buFontTx/>
              <a:buBlip>
                <a:blip r:embed="rId5"/>
              </a:buBlip>
              <a:defRPr sz="2800" kern="1200">
                <a:solidFill>
                  <a:schemeClr val="tx1"/>
                </a:solidFill>
                <a:latin typeface="標楷體" pitchFamily="65" charset="-120"/>
                <a:ea typeface="標楷體" pitchFamily="65" charset="-120"/>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標楷體" pitchFamily="65" charset="-120"/>
                <a:ea typeface="標楷體" pitchFamily="65" charset="-120"/>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標楷體" pitchFamily="65" charset="-120"/>
                <a:ea typeface="標楷體" pitchFamily="65" charset="-120"/>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標楷體" pitchFamily="65" charset="-120"/>
                <a:ea typeface="標楷體" pitchFamily="65"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Bef>
                <a:spcPts val="0"/>
              </a:spcBef>
              <a:spcAft>
                <a:spcPts val="0"/>
              </a:spcAft>
              <a:buNone/>
              <a:defRPr/>
            </a:pPr>
            <a:r>
              <a:rPr kumimoji="0" lang="zh-TW" altLang="en-US" sz="4500" b="1" dirty="0">
                <a:solidFill>
                  <a:schemeClr val="bg1"/>
                </a:solidFill>
                <a:effectLst>
                  <a:glow rad="228600">
                    <a:schemeClr val="accent6">
                      <a:satMod val="175000"/>
                      <a:alpha val="40000"/>
                    </a:schemeClr>
                  </a:glow>
                  <a:outerShdw blurRad="38100" dist="38100" dir="2700000" algn="tl">
                    <a:srgbClr val="000000">
                      <a:alpha val="43137"/>
                    </a:srgbClr>
                  </a:outerShdw>
                </a:effectLst>
                <a:latin typeface="+mj-ea"/>
                <a:ea typeface="+mj-ea"/>
                <a:cs typeface="Times New Roman" pitchFamily="18" charset="0"/>
              </a:rPr>
              <a:t>敬請指教</a:t>
            </a:r>
            <a:endParaRPr kumimoji="0" lang="en-US" altLang="zh-TW" sz="4500" b="1" dirty="0">
              <a:solidFill>
                <a:schemeClr val="bg1"/>
              </a:solidFill>
              <a:effectLst>
                <a:glow rad="228600">
                  <a:schemeClr val="accent6">
                    <a:satMod val="175000"/>
                    <a:alpha val="40000"/>
                  </a:schemeClr>
                </a:glow>
                <a:outerShdw blurRad="38100" dist="38100" dir="2700000" algn="tl">
                  <a:srgbClr val="000000">
                    <a:alpha val="43137"/>
                  </a:srgbClr>
                </a:outerShdw>
              </a:effectLst>
              <a:latin typeface="+mj-ea"/>
              <a:ea typeface="+mj-ea"/>
              <a:cs typeface="Times New Roman" pitchFamily="18" charset="0"/>
            </a:endParaRPr>
          </a:p>
          <a:p>
            <a:pPr marL="0" indent="0" algn="ctr" fontAlgn="auto">
              <a:spcBef>
                <a:spcPts val="0"/>
              </a:spcBef>
              <a:spcAft>
                <a:spcPts val="0"/>
              </a:spcAft>
              <a:buNone/>
              <a:defRPr/>
            </a:pPr>
            <a:r>
              <a:rPr kumimoji="0" lang="zh-TW" altLang="en-US" sz="4500" b="1" dirty="0">
                <a:solidFill>
                  <a:srgbClr val="FFFF00"/>
                </a:solidFill>
                <a:effectLst>
                  <a:glow rad="228600">
                    <a:schemeClr val="accent6">
                      <a:satMod val="175000"/>
                      <a:alpha val="40000"/>
                    </a:schemeClr>
                  </a:glow>
                  <a:outerShdw blurRad="38100" dist="38100" dir="2700000" algn="tl">
                    <a:srgbClr val="000000">
                      <a:alpha val="43137"/>
                    </a:srgbClr>
                  </a:outerShdw>
                </a:effectLst>
                <a:latin typeface="+mj-ea"/>
                <a:ea typeface="+mj-ea"/>
                <a:cs typeface="Times New Roman" pitchFamily="18" charset="0"/>
              </a:rPr>
              <a:t>謝　　謝</a:t>
            </a:r>
          </a:p>
        </p:txBody>
      </p:sp>
      <p:sp>
        <p:nvSpPr>
          <p:cNvPr id="6" name="投影片編號版面配置區 5"/>
          <p:cNvSpPr>
            <a:spLocks noGrp="1"/>
          </p:cNvSpPr>
          <p:nvPr>
            <p:ph type="sldNum" sz="quarter" idx="12"/>
          </p:nvPr>
        </p:nvSpPr>
        <p:spPr/>
        <p:txBody>
          <a:bodyPr/>
          <a:lstStyle/>
          <a:p>
            <a:pPr>
              <a:defRPr/>
            </a:pPr>
            <a:r>
              <a:rPr lang="en-US" altLang="zh-TW" dirty="0" smtClean="0"/>
              <a:t>100</a:t>
            </a:r>
            <a:endParaRPr lang="zh-TW" altLang="en-US" dirty="0"/>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Oval 13"/>
          <p:cNvSpPr>
            <a:spLocks noChangeArrowheads="1"/>
          </p:cNvSpPr>
          <p:nvPr/>
        </p:nvSpPr>
        <p:spPr bwMode="auto">
          <a:xfrm>
            <a:off x="3042746" y="1064420"/>
            <a:ext cx="2885090" cy="2614613"/>
          </a:xfrm>
          <a:prstGeom prst="ellipse">
            <a:avLst/>
          </a:prstGeom>
          <a:solidFill>
            <a:srgbClr val="FFFF00">
              <a:alpha val="47842"/>
            </a:srgbClr>
          </a:solidFill>
          <a:ln w="9525">
            <a:solidFill>
              <a:schemeClr val="tx1"/>
            </a:solidFill>
            <a:miter lim="800000"/>
            <a:headEnd/>
            <a:tailEnd/>
          </a:ln>
        </p:spPr>
        <p:txBody>
          <a:bodyPr wrap="none" lIns="68580" tIns="34290" rIns="68580" bIns="34290"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20000"/>
              </a:spcBef>
              <a:buClrTx/>
              <a:buFontTx/>
              <a:buNone/>
            </a:pPr>
            <a:endParaRPr kumimoji="0" lang="zh-TW" altLang="en-US" b="1">
              <a:solidFill>
                <a:schemeClr val="tx1"/>
              </a:solidFill>
              <a:latin typeface="Arial" panose="020B0604020202020204" pitchFamily="34" charset="0"/>
              <a:ea typeface="標楷體" panose="03000509000000000000" pitchFamily="65" charset="-120"/>
            </a:endParaRPr>
          </a:p>
        </p:txBody>
      </p:sp>
      <p:sp>
        <p:nvSpPr>
          <p:cNvPr id="86019" name="Oval 14"/>
          <p:cNvSpPr>
            <a:spLocks noChangeArrowheads="1"/>
          </p:cNvSpPr>
          <p:nvPr/>
        </p:nvSpPr>
        <p:spPr bwMode="auto">
          <a:xfrm>
            <a:off x="2002223" y="2152650"/>
            <a:ext cx="3081751" cy="2692004"/>
          </a:xfrm>
          <a:prstGeom prst="ellipse">
            <a:avLst/>
          </a:prstGeom>
          <a:solidFill>
            <a:srgbClr val="FF99CC">
              <a:alpha val="54117"/>
            </a:srgbClr>
          </a:solidFill>
          <a:ln w="9525">
            <a:solidFill>
              <a:schemeClr val="tx1"/>
            </a:solidFill>
            <a:miter lim="800000"/>
            <a:headEnd/>
            <a:tailEnd/>
          </a:ln>
        </p:spPr>
        <p:txBody>
          <a:bodyPr wrap="none" lIns="68580" tIns="34290" rIns="68580" bIns="34290"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20000"/>
              </a:spcBef>
              <a:buClrTx/>
              <a:buFontTx/>
              <a:buNone/>
            </a:pPr>
            <a:endParaRPr kumimoji="0" lang="zh-TW" altLang="en-US" b="1">
              <a:solidFill>
                <a:schemeClr val="tx1"/>
              </a:solidFill>
              <a:latin typeface="Arial" panose="020B0604020202020204" pitchFamily="34" charset="0"/>
              <a:ea typeface="標楷體" panose="03000509000000000000" pitchFamily="65" charset="-120"/>
            </a:endParaRPr>
          </a:p>
        </p:txBody>
      </p:sp>
      <p:sp>
        <p:nvSpPr>
          <p:cNvPr id="86020" name="Oval 15"/>
          <p:cNvSpPr>
            <a:spLocks noChangeArrowheads="1"/>
          </p:cNvSpPr>
          <p:nvPr/>
        </p:nvSpPr>
        <p:spPr bwMode="auto">
          <a:xfrm>
            <a:off x="4073133" y="2152650"/>
            <a:ext cx="3037116" cy="2692004"/>
          </a:xfrm>
          <a:prstGeom prst="ellipse">
            <a:avLst/>
          </a:prstGeom>
          <a:solidFill>
            <a:srgbClr val="66FF33">
              <a:alpha val="43137"/>
            </a:srgbClr>
          </a:solidFill>
          <a:ln w="9525">
            <a:solidFill>
              <a:schemeClr val="tx1"/>
            </a:solidFill>
            <a:miter lim="800000"/>
            <a:headEnd/>
            <a:tailEnd/>
          </a:ln>
        </p:spPr>
        <p:txBody>
          <a:bodyPr wrap="none" lIns="68580" tIns="34290" rIns="68580" bIns="34290"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20000"/>
              </a:spcBef>
              <a:buClrTx/>
              <a:buFontTx/>
              <a:buNone/>
            </a:pPr>
            <a:endParaRPr kumimoji="0" lang="zh-TW" altLang="en-US" b="1">
              <a:solidFill>
                <a:schemeClr val="tx1"/>
              </a:solidFill>
              <a:latin typeface="Arial" panose="020B0604020202020204" pitchFamily="34" charset="0"/>
              <a:ea typeface="標楷體" panose="03000509000000000000" pitchFamily="65" charset="-120"/>
            </a:endParaRPr>
          </a:p>
        </p:txBody>
      </p:sp>
      <p:sp>
        <p:nvSpPr>
          <p:cNvPr id="86021" name="Text Box 16"/>
          <p:cNvSpPr txBox="1">
            <a:spLocks noChangeArrowheads="1"/>
          </p:cNvSpPr>
          <p:nvPr/>
        </p:nvSpPr>
        <p:spPr bwMode="auto">
          <a:xfrm>
            <a:off x="2357440" y="3487342"/>
            <a:ext cx="1775221" cy="802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eaLnBrk="1" hangingPunct="1">
              <a:spcBef>
                <a:spcPct val="20000"/>
              </a:spcBef>
              <a:buClrTx/>
              <a:buFontTx/>
              <a:buNone/>
            </a:pPr>
            <a:r>
              <a:rPr kumimoji="0" lang="zh-TW" altLang="en-US" sz="2100" b="1">
                <a:solidFill>
                  <a:srgbClr val="008000"/>
                </a:solidFill>
                <a:latin typeface="微軟正黑體" panose="020B0604030504040204" pitchFamily="34" charset="-120"/>
              </a:rPr>
              <a:t>提升中小學</a:t>
            </a:r>
          </a:p>
          <a:p>
            <a:pPr algn="ctr" eaLnBrk="1" hangingPunct="1">
              <a:spcBef>
                <a:spcPct val="20000"/>
              </a:spcBef>
              <a:buClrTx/>
              <a:buFontTx/>
              <a:buNone/>
            </a:pPr>
            <a:r>
              <a:rPr kumimoji="0" lang="zh-TW" altLang="en-US" sz="2100" b="1">
                <a:solidFill>
                  <a:srgbClr val="008000"/>
                </a:solidFill>
                <a:latin typeface="微軟正黑體" panose="020B0604030504040204" pitchFamily="34" charset="-120"/>
              </a:rPr>
              <a:t>教育品質</a:t>
            </a:r>
          </a:p>
        </p:txBody>
      </p:sp>
      <p:sp>
        <p:nvSpPr>
          <p:cNvPr id="86022" name="Text Box 17"/>
          <p:cNvSpPr txBox="1">
            <a:spLocks noChangeArrowheads="1"/>
          </p:cNvSpPr>
          <p:nvPr/>
        </p:nvSpPr>
        <p:spPr bwMode="auto">
          <a:xfrm>
            <a:off x="3869536" y="1327550"/>
            <a:ext cx="1566862"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eaLnBrk="1" hangingPunct="1">
              <a:spcBef>
                <a:spcPct val="50000"/>
              </a:spcBef>
              <a:buClrTx/>
              <a:buFontTx/>
              <a:buNone/>
            </a:pPr>
            <a:r>
              <a:rPr kumimoji="0" lang="zh-TW" altLang="en-US" sz="2100" b="1" dirty="0">
                <a:solidFill>
                  <a:srgbClr val="FF0000"/>
                </a:solidFill>
                <a:latin typeface="微軟正黑體" panose="020B0604030504040204" pitchFamily="34" charset="-120"/>
              </a:rPr>
              <a:t>成就</a:t>
            </a:r>
          </a:p>
          <a:p>
            <a:pPr algn="ctr" eaLnBrk="1" hangingPunct="1">
              <a:spcBef>
                <a:spcPct val="50000"/>
              </a:spcBef>
              <a:buClrTx/>
              <a:buFontTx/>
              <a:buNone/>
            </a:pPr>
            <a:r>
              <a:rPr kumimoji="0" lang="zh-TW" altLang="en-US" sz="2100" b="1" dirty="0">
                <a:solidFill>
                  <a:srgbClr val="FF0000"/>
                </a:solidFill>
                <a:latin typeface="微軟正黑體" panose="020B0604030504040204" pitchFamily="34" charset="-120"/>
              </a:rPr>
              <a:t>每一位孩子 </a:t>
            </a:r>
          </a:p>
        </p:txBody>
      </p:sp>
      <p:sp>
        <p:nvSpPr>
          <p:cNvPr id="86023" name="Text Box 18"/>
          <p:cNvSpPr txBox="1">
            <a:spLocks noChangeArrowheads="1"/>
          </p:cNvSpPr>
          <p:nvPr/>
        </p:nvSpPr>
        <p:spPr bwMode="auto">
          <a:xfrm>
            <a:off x="5112547" y="3542110"/>
            <a:ext cx="1369220" cy="793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eaLnBrk="1" hangingPunct="1">
              <a:spcBef>
                <a:spcPct val="15000"/>
              </a:spcBef>
              <a:buClrTx/>
              <a:buFontTx/>
              <a:buNone/>
            </a:pPr>
            <a:r>
              <a:rPr kumimoji="0" lang="zh-TW" altLang="en-US" sz="2100" b="1">
                <a:solidFill>
                  <a:srgbClr val="993300"/>
                </a:solidFill>
                <a:latin typeface="微軟正黑體" panose="020B0604030504040204" pitchFamily="34" charset="-120"/>
              </a:rPr>
              <a:t>厚植國家</a:t>
            </a:r>
          </a:p>
          <a:p>
            <a:pPr algn="ctr" eaLnBrk="1" hangingPunct="1">
              <a:spcBef>
                <a:spcPct val="15000"/>
              </a:spcBef>
              <a:buClrTx/>
              <a:buFontTx/>
              <a:buNone/>
            </a:pPr>
            <a:r>
              <a:rPr kumimoji="0" lang="zh-TW" altLang="en-US" sz="2100" b="1">
                <a:solidFill>
                  <a:srgbClr val="993300"/>
                </a:solidFill>
                <a:latin typeface="微軟正黑體" panose="020B0604030504040204" pitchFamily="34" charset="-120"/>
              </a:rPr>
              <a:t>競爭力 </a:t>
            </a:r>
          </a:p>
        </p:txBody>
      </p:sp>
      <p:sp>
        <p:nvSpPr>
          <p:cNvPr id="86024" name="Text Box 19"/>
          <p:cNvSpPr txBox="1">
            <a:spLocks noChangeArrowheads="1"/>
          </p:cNvSpPr>
          <p:nvPr/>
        </p:nvSpPr>
        <p:spPr bwMode="auto">
          <a:xfrm>
            <a:off x="4086227" y="2787255"/>
            <a:ext cx="971550"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eaLnBrk="1" hangingPunct="1">
              <a:spcBef>
                <a:spcPct val="30000"/>
              </a:spcBef>
              <a:buClrTx/>
              <a:buFontTx/>
              <a:buNone/>
            </a:pPr>
            <a:r>
              <a:rPr kumimoji="0" lang="zh-TW" altLang="en-US" b="1">
                <a:solidFill>
                  <a:srgbClr val="7030A0"/>
                </a:solidFill>
                <a:latin typeface="微軟正黑體" panose="020B0604030504040204" pitchFamily="34" charset="-120"/>
              </a:rPr>
              <a:t>十二年國民基本教育</a:t>
            </a:r>
          </a:p>
        </p:txBody>
      </p:sp>
      <p:sp>
        <p:nvSpPr>
          <p:cNvPr id="10" name="矩形 9"/>
          <p:cNvSpPr/>
          <p:nvPr/>
        </p:nvSpPr>
        <p:spPr>
          <a:xfrm>
            <a:off x="1368029" y="235744"/>
            <a:ext cx="6858000" cy="706041"/>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spcBef>
                <a:spcPct val="20000"/>
              </a:spcBef>
              <a:defRPr/>
            </a:pPr>
            <a:r>
              <a:rPr kumimoji="0" lang="zh-TW" altLang="en-US" sz="3600" b="1" dirty="0">
                <a:solidFill>
                  <a:schemeClr val="bg1"/>
                </a:solidFill>
                <a:latin typeface="微軟正黑體" panose="020B0604030504040204" pitchFamily="34" charset="-120"/>
              </a:rPr>
              <a:t>十二年國民基本教育的三大願景</a:t>
            </a:r>
            <a:r>
              <a:rPr kumimoji="0" lang="zh-TW" altLang="en-US" sz="3300" b="1" dirty="0">
                <a:solidFill>
                  <a:schemeClr val="bg1"/>
                </a:solidFill>
                <a:latin typeface="標楷體" pitchFamily="65" charset="-120"/>
                <a:ea typeface="標楷體" pitchFamily="65" charset="-120"/>
              </a:rPr>
              <a:t> </a:t>
            </a:r>
          </a:p>
        </p:txBody>
      </p:sp>
      <p:sp>
        <p:nvSpPr>
          <p:cNvPr id="4" name="投影片編號版面配置區 3"/>
          <p:cNvSpPr>
            <a:spLocks noGrp="1"/>
          </p:cNvSpPr>
          <p:nvPr>
            <p:ph type="sldNum" sz="quarter" idx="12"/>
          </p:nvPr>
        </p:nvSpPr>
        <p:spPr/>
        <p:txBody>
          <a:bodyPr/>
          <a:lstStyle/>
          <a:p>
            <a:pPr>
              <a:defRPr/>
            </a:pPr>
            <a:fld id="{96B55CD9-6ACA-41FA-A07D-30D8233DA7B9}" type="slidenum">
              <a:rPr lang="zh-TW" altLang="en-US" smtClean="0"/>
              <a:pPr>
                <a:defRPr/>
              </a:pPr>
              <a:t>3</a:t>
            </a:fld>
            <a:endParaRPr lang="zh-TW"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sz="quarter" idx="1"/>
            <p:extLst>
              <p:ext uri="{D42A27DB-BD31-4B8C-83A1-F6EECF244321}">
                <p14:modId xmlns:p14="http://schemas.microsoft.com/office/powerpoint/2010/main" val="2746869677"/>
              </p:ext>
            </p:extLst>
          </p:nvPr>
        </p:nvGraphicFramePr>
        <p:xfrm>
          <a:off x="867105" y="950662"/>
          <a:ext cx="7409794" cy="38442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矩形 4"/>
          <p:cNvSpPr/>
          <p:nvPr/>
        </p:nvSpPr>
        <p:spPr>
          <a:xfrm>
            <a:off x="1249878" y="263652"/>
            <a:ext cx="6858000" cy="682229"/>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spcAft>
                <a:spcPts val="450"/>
              </a:spcAft>
              <a:defRPr/>
            </a:pPr>
            <a:r>
              <a:rPr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rPr>
              <a:t>十二年國民基本教育重點</a:t>
            </a:r>
          </a:p>
        </p:txBody>
      </p:sp>
      <p:pic>
        <p:nvPicPr>
          <p:cNvPr id="88068" name="Picture 2" descr="http://case.ntu.edu.tw/CASEDU/wordpress/wp-content/uploads/2014/12/1201.png"/>
          <p:cNvPicPr>
            <a:picLocks noChangeAspect="1" noChangeArrowheads="1"/>
          </p:cNvPicPr>
          <p:nvPr/>
        </p:nvPicPr>
        <p:blipFill>
          <a:blip r:embed="rId8" cstate="print">
            <a:extLst>
              <a:ext uri="{28A0092B-C50C-407E-A947-70E740481C1C}">
                <a14:useLocalDpi xmlns:a14="http://schemas.microsoft.com/office/drawing/2010/main" val="0"/>
              </a:ext>
            </a:extLst>
          </a:blip>
          <a:srcRect b="10043"/>
          <a:stretch>
            <a:fillRect/>
          </a:stretch>
        </p:blipFill>
        <p:spPr bwMode="auto">
          <a:xfrm>
            <a:off x="1143001" y="1441849"/>
            <a:ext cx="766763" cy="75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9" name="Picture 2" descr="http://case.ntu.edu.tw/CASEDU/wordpress/wp-content/uploads/2014/12/1201.png"/>
          <p:cNvPicPr>
            <a:picLocks noChangeAspect="1" noChangeArrowheads="1"/>
          </p:cNvPicPr>
          <p:nvPr/>
        </p:nvPicPr>
        <p:blipFill>
          <a:blip r:embed="rId8" cstate="print">
            <a:extLst>
              <a:ext uri="{28A0092B-C50C-407E-A947-70E740481C1C}">
                <a14:useLocalDpi xmlns:a14="http://schemas.microsoft.com/office/drawing/2010/main" val="0"/>
              </a:ext>
            </a:extLst>
          </a:blip>
          <a:srcRect b="10043"/>
          <a:stretch>
            <a:fillRect/>
          </a:stretch>
        </p:blipFill>
        <p:spPr bwMode="auto">
          <a:xfrm>
            <a:off x="1363555" y="2548690"/>
            <a:ext cx="765572" cy="75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0" name="Picture 2" descr="http://case.ntu.edu.tw/CASEDU/wordpress/wp-content/uploads/2014/12/1201.png"/>
          <p:cNvPicPr>
            <a:picLocks noChangeAspect="1" noChangeArrowheads="1"/>
          </p:cNvPicPr>
          <p:nvPr/>
        </p:nvPicPr>
        <p:blipFill>
          <a:blip r:embed="rId8" cstate="print">
            <a:extLst>
              <a:ext uri="{28A0092B-C50C-407E-A947-70E740481C1C}">
                <a14:useLocalDpi xmlns:a14="http://schemas.microsoft.com/office/drawing/2010/main" val="0"/>
              </a:ext>
            </a:extLst>
          </a:blip>
          <a:srcRect b="10043"/>
          <a:stretch>
            <a:fillRect/>
          </a:stretch>
        </p:blipFill>
        <p:spPr bwMode="auto">
          <a:xfrm>
            <a:off x="1107838" y="3650460"/>
            <a:ext cx="765572" cy="75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投影片編號版面配置區 5"/>
          <p:cNvSpPr>
            <a:spLocks noGrp="1"/>
          </p:cNvSpPr>
          <p:nvPr>
            <p:ph type="sldNum" sz="quarter" idx="12"/>
          </p:nvPr>
        </p:nvSpPr>
        <p:spPr/>
        <p:txBody>
          <a:bodyPr/>
          <a:lstStyle/>
          <a:p>
            <a:pPr>
              <a:defRPr/>
            </a:pPr>
            <a:fld id="{0CDEC64C-3FC3-4EF1-895D-DAFC840CBA7F}" type="slidenum">
              <a:rPr lang="zh-TW" altLang="en-US" smtClean="0"/>
              <a:pPr>
                <a:defRPr/>
              </a:pPr>
              <a:t>4</a:t>
            </a:fld>
            <a:endParaRPr lang="zh-TW" altLang="en-US"/>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CD2B6194-7711-41A4-8527-78D5FCE3292B}" type="slidenum">
              <a:rPr lang="zh-TW" altLang="en-US" smtClean="0"/>
              <a:pPr>
                <a:defRPr/>
              </a:pPr>
              <a:t>5</a:t>
            </a:fld>
            <a:endParaRPr lang="zh-TW" altLang="en-US"/>
          </a:p>
        </p:txBody>
      </p:sp>
      <p:pic>
        <p:nvPicPr>
          <p:cNvPr id="145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4764" y="767954"/>
            <a:ext cx="7403570" cy="4218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5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261" y="2"/>
            <a:ext cx="5207794" cy="767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93135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圓角矩形圖說文字 4"/>
          <p:cNvSpPr/>
          <p:nvPr/>
        </p:nvSpPr>
        <p:spPr>
          <a:xfrm>
            <a:off x="1439654" y="1059585"/>
            <a:ext cx="1843358" cy="478981"/>
          </a:xfrm>
          <a:prstGeom prst="wedgeRoundRectCallout">
            <a:avLst>
              <a:gd name="adj1" fmla="val 64063"/>
              <a:gd name="adj2" fmla="val 58850"/>
              <a:gd name="adj3" fmla="val 16667"/>
            </a:avLst>
          </a:prstGeom>
          <a:solidFill>
            <a:srgbClr val="FFFF00"/>
          </a:solidFill>
          <a:scene3d>
            <a:camera prst="orthographicFront"/>
            <a:lightRig rig="threePt" dir="t"/>
          </a:scene3d>
          <a:sp3d>
            <a:bevelT prst="convex"/>
          </a:sp3d>
        </p:spPr>
        <p:style>
          <a:lnRef idx="1">
            <a:schemeClr val="accent6"/>
          </a:lnRef>
          <a:fillRef idx="2">
            <a:schemeClr val="accent6"/>
          </a:fillRef>
          <a:effectRef idx="1">
            <a:schemeClr val="accent6"/>
          </a:effectRef>
          <a:fontRef idx="minor">
            <a:schemeClr val="dk1"/>
          </a:fontRef>
        </p:style>
        <p:txBody>
          <a:bodyPr lIns="68580" tIns="34290" rIns="68580" bIns="3429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eaLnBrk="1" hangingPunct="1">
              <a:defRPr/>
            </a:pPr>
            <a:r>
              <a:rPr lang="zh-TW" altLang="en-US" sz="2000" b="1" dirty="0">
                <a:solidFill>
                  <a:srgbClr val="0000FF"/>
                </a:solidFill>
                <a:latin typeface="微軟正黑體" panose="020B0604030504040204" pitchFamily="34" charset="-120"/>
              </a:rPr>
              <a:t>珍視</a:t>
            </a:r>
            <a:r>
              <a:rPr lang="zh-TW" altLang="zh-TW" sz="2000" b="1" dirty="0">
                <a:solidFill>
                  <a:srgbClr val="0000FF"/>
                </a:solidFill>
                <a:latin typeface="微軟正黑體" panose="020B0604030504040204" pitchFamily="34" charset="-120"/>
              </a:rPr>
              <a:t>菁英教育</a:t>
            </a:r>
            <a:endParaRPr lang="zh-TW" altLang="en-US" sz="2000" b="1" dirty="0">
              <a:solidFill>
                <a:srgbClr val="0000FF"/>
              </a:solidFill>
              <a:latin typeface="微軟正黑體" panose="020B0604030504040204" pitchFamily="34" charset="-120"/>
            </a:endParaRPr>
          </a:p>
        </p:txBody>
      </p:sp>
      <p:sp>
        <p:nvSpPr>
          <p:cNvPr id="6" name="上-下雙向箭號 5"/>
          <p:cNvSpPr/>
          <p:nvPr/>
        </p:nvSpPr>
        <p:spPr>
          <a:xfrm>
            <a:off x="1518317" y="1677186"/>
            <a:ext cx="859671" cy="1632443"/>
          </a:xfrm>
          <a:prstGeom prst="upDownArrow">
            <a:avLst/>
          </a:prstGeom>
          <a:solidFill>
            <a:schemeClr val="accent6">
              <a:lumMod val="20000"/>
              <a:lumOff val="80000"/>
            </a:schemeClr>
          </a:solidFill>
          <a:ln w="12700"/>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defRPr/>
            </a:pPr>
            <a:r>
              <a:rPr lang="zh-TW" altLang="en-US" sz="2100" b="1" dirty="0">
                <a:solidFill>
                  <a:srgbClr val="FF0000"/>
                </a:solidFill>
                <a:effectLst>
                  <a:outerShdw blurRad="38100" dist="38100" dir="2700000" algn="tl">
                    <a:srgbClr val="000000">
                      <a:alpha val="43137"/>
                    </a:srgbClr>
                  </a:outerShdw>
                </a:effectLst>
                <a:latin typeface="微軟正黑體" panose="020B0604030504040204" pitchFamily="34" charset="-120"/>
              </a:rPr>
              <a:t>相輔相成</a:t>
            </a:r>
          </a:p>
        </p:txBody>
      </p:sp>
      <p:sp>
        <p:nvSpPr>
          <p:cNvPr id="7" name="向右箭號 6"/>
          <p:cNvSpPr/>
          <p:nvPr/>
        </p:nvSpPr>
        <p:spPr>
          <a:xfrm flipH="1">
            <a:off x="4545946" y="1189198"/>
            <a:ext cx="1242139" cy="394763"/>
          </a:xfrm>
          <a:prstGeom prst="stripedRightArrow">
            <a:avLst>
              <a:gd name="adj1" fmla="val 50000"/>
              <a:gd name="adj2" fmla="val 33054"/>
            </a:avLst>
          </a:prstGeom>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lIns="68580" tIns="34290" rIns="68580" bIns="34290" anchor="ctr"/>
          <a:lstStyle/>
          <a:p>
            <a:pPr algn="ctr" eaLnBrk="1" hangingPunct="1">
              <a:defRPr/>
            </a:pPr>
            <a:r>
              <a:rPr lang="zh-TW" altLang="en-US" sz="1200" b="1" dirty="0">
                <a:latin typeface="微軟正黑體" panose="020B0604030504040204" pitchFamily="34" charset="-120"/>
              </a:rPr>
              <a:t>發展多元特色</a:t>
            </a:r>
          </a:p>
        </p:txBody>
      </p:sp>
      <p:sp>
        <p:nvSpPr>
          <p:cNvPr id="8" name="文字方塊 7"/>
          <p:cNvSpPr txBox="1"/>
          <p:nvPr/>
        </p:nvSpPr>
        <p:spPr>
          <a:xfrm>
            <a:off x="6597813" y="1631299"/>
            <a:ext cx="925113" cy="623248"/>
          </a:xfrm>
          <a:prstGeom prst="rect">
            <a:avLst/>
          </a:prstGeom>
          <a:solidFill>
            <a:srgbClr val="FFFF00"/>
          </a:solidFill>
          <a:scene3d>
            <a:camera prst="orthographicFront"/>
            <a:lightRig rig="threePt" dir="t"/>
          </a:scene3d>
          <a:sp3d>
            <a:bevelT w="165100" prst="coolSlant"/>
          </a:sp3d>
        </p:spPr>
        <p:style>
          <a:lnRef idx="3">
            <a:schemeClr val="lt1"/>
          </a:lnRef>
          <a:fillRef idx="1">
            <a:schemeClr val="accent2"/>
          </a:fillRef>
          <a:effectRef idx="1">
            <a:schemeClr val="accent2"/>
          </a:effectRef>
          <a:fontRef idx="minor">
            <a:schemeClr val="lt1"/>
          </a:fontRef>
        </p:style>
        <p:txBody>
          <a:bodyPr lIns="68580" tIns="34290" rIns="68580" bIns="34290">
            <a:spAutoFit/>
          </a:bodyPr>
          <a:lstStyle/>
          <a:p>
            <a:pPr eaLnBrk="1" hangingPunct="1">
              <a:defRPr/>
            </a:pPr>
            <a:r>
              <a:rPr lang="zh-TW" altLang="en-US" b="1" dirty="0">
                <a:solidFill>
                  <a:srgbClr val="FF0000"/>
                </a:solidFill>
                <a:latin typeface="微軟正黑體" panose="020B0604030504040204" pitchFamily="34" charset="-120"/>
              </a:rPr>
              <a:t>特色招生入學</a:t>
            </a:r>
          </a:p>
        </p:txBody>
      </p:sp>
      <p:sp>
        <p:nvSpPr>
          <p:cNvPr id="9" name="右大括弧 8"/>
          <p:cNvSpPr/>
          <p:nvPr/>
        </p:nvSpPr>
        <p:spPr>
          <a:xfrm>
            <a:off x="6317459" y="1590818"/>
            <a:ext cx="325040" cy="2416969"/>
          </a:xfrm>
          <a:prstGeom prst="rightBrace">
            <a:avLst>
              <a:gd name="adj1" fmla="val 56964"/>
              <a:gd name="adj2" fmla="val 50000"/>
            </a:avLst>
          </a:prstGeom>
          <a:ln w="38100"/>
        </p:spPr>
        <p:style>
          <a:lnRef idx="3">
            <a:schemeClr val="accent4"/>
          </a:lnRef>
          <a:fillRef idx="0">
            <a:schemeClr val="accent4"/>
          </a:fillRef>
          <a:effectRef idx="2">
            <a:schemeClr val="accent4"/>
          </a:effectRef>
          <a:fontRef idx="minor">
            <a:schemeClr val="tx1"/>
          </a:fontRef>
        </p:style>
        <p:txBody>
          <a:bodyPr lIns="68580" tIns="34290" rIns="68580" bIns="34290" anchor="ctr"/>
          <a:lstStyle/>
          <a:p>
            <a:pPr algn="ctr" eaLnBrk="1" hangingPunct="1">
              <a:defRPr/>
            </a:pPr>
            <a:endParaRPr lang="zh-TW" altLang="en-US" dirty="0">
              <a:ea typeface="標楷體" pitchFamily="65" charset="-120"/>
            </a:endParaRPr>
          </a:p>
        </p:txBody>
      </p:sp>
      <p:sp>
        <p:nvSpPr>
          <p:cNvPr id="10" name="文字方塊 9"/>
          <p:cNvSpPr txBox="1"/>
          <p:nvPr/>
        </p:nvSpPr>
        <p:spPr>
          <a:xfrm>
            <a:off x="6879395" y="2249857"/>
            <a:ext cx="428946" cy="1361911"/>
          </a:xfrm>
          <a:prstGeom prst="rect">
            <a:avLst/>
          </a:prstGeom>
          <a:solidFill>
            <a:srgbClr val="00B050"/>
          </a:solidFill>
          <a:scene3d>
            <a:camera prst="orthographicFront"/>
            <a:lightRig rig="threePt" dir="t"/>
          </a:scene3d>
          <a:sp3d>
            <a:bevelT w="165100" prst="coolSlant"/>
          </a:sp3d>
        </p:spPr>
        <p:style>
          <a:lnRef idx="3">
            <a:schemeClr val="lt1"/>
          </a:lnRef>
          <a:fillRef idx="1">
            <a:schemeClr val="accent2"/>
          </a:fillRef>
          <a:effectRef idx="1">
            <a:schemeClr val="accent2"/>
          </a:effectRef>
          <a:fontRef idx="minor">
            <a:schemeClr val="lt1"/>
          </a:fontRef>
        </p:style>
        <p:txBody>
          <a:bodyPr lIns="68580" tIns="34290" rIns="68580" bIns="34290">
            <a:spAutoFit/>
          </a:bodyPr>
          <a:lstStyle/>
          <a:p>
            <a:pPr eaLnBrk="1" hangingPunct="1">
              <a:defRPr/>
            </a:pPr>
            <a:r>
              <a:rPr lang="zh-TW" altLang="en-US" sz="2100" b="1" dirty="0">
                <a:effectLst>
                  <a:outerShdw blurRad="38100" dist="38100" dir="2700000" algn="tl">
                    <a:srgbClr val="000000">
                      <a:alpha val="43137"/>
                    </a:srgbClr>
                  </a:outerShdw>
                </a:effectLst>
                <a:latin typeface="微軟正黑體" panose="020B0604030504040204" pitchFamily="34" charset="-120"/>
              </a:rPr>
              <a:t>免試入學</a:t>
            </a:r>
          </a:p>
        </p:txBody>
      </p:sp>
      <p:sp>
        <p:nvSpPr>
          <p:cNvPr id="11" name="右大括弧 10"/>
          <p:cNvSpPr/>
          <p:nvPr/>
        </p:nvSpPr>
        <p:spPr>
          <a:xfrm>
            <a:off x="7895983" y="1563093"/>
            <a:ext cx="203596" cy="1553766"/>
          </a:xfrm>
          <a:prstGeom prst="rightBrace">
            <a:avLst>
              <a:gd name="adj1" fmla="val 38095"/>
              <a:gd name="adj2" fmla="val 50245"/>
            </a:avLst>
          </a:prstGeom>
          <a:ln w="38100">
            <a:solidFill>
              <a:srgbClr val="FF0000"/>
            </a:solidFill>
          </a:ln>
        </p:spPr>
        <p:style>
          <a:lnRef idx="3">
            <a:schemeClr val="accent4"/>
          </a:lnRef>
          <a:fillRef idx="0">
            <a:schemeClr val="accent4"/>
          </a:fillRef>
          <a:effectRef idx="2">
            <a:schemeClr val="accent4"/>
          </a:effectRef>
          <a:fontRef idx="minor">
            <a:schemeClr val="tx1"/>
          </a:fontRef>
        </p:style>
        <p:txBody>
          <a:bodyPr lIns="68580" tIns="34290" rIns="68580" bIns="34290" anchor="ctr"/>
          <a:lstStyle/>
          <a:p>
            <a:pPr algn="ctr" eaLnBrk="1" hangingPunct="1">
              <a:defRPr/>
            </a:pPr>
            <a:endParaRPr lang="zh-TW" altLang="en-US" dirty="0">
              <a:ea typeface="標楷體" pitchFamily="65" charset="-120"/>
            </a:endParaRPr>
          </a:p>
        </p:txBody>
      </p:sp>
      <p:sp>
        <p:nvSpPr>
          <p:cNvPr id="12" name="文字方塊 11"/>
          <p:cNvSpPr txBox="1"/>
          <p:nvPr/>
        </p:nvSpPr>
        <p:spPr>
          <a:xfrm>
            <a:off x="8315603" y="1244881"/>
            <a:ext cx="432048" cy="2285241"/>
          </a:xfrm>
          <a:prstGeom prst="rect">
            <a:avLst/>
          </a:prstGeom>
          <a:solidFill>
            <a:srgbClr val="00B0F0"/>
          </a:solidFill>
          <a:scene3d>
            <a:camera prst="orthographicFront"/>
            <a:lightRig rig="threePt" dir="t"/>
          </a:scene3d>
          <a:sp3d>
            <a:bevelT w="165100" prst="coolSlant"/>
          </a:sp3d>
        </p:spPr>
        <p:style>
          <a:lnRef idx="3">
            <a:schemeClr val="lt1"/>
          </a:lnRef>
          <a:fillRef idx="1">
            <a:schemeClr val="accent2"/>
          </a:fillRef>
          <a:effectRef idx="1">
            <a:schemeClr val="accent2"/>
          </a:effectRef>
          <a:fontRef idx="minor">
            <a:schemeClr val="lt1"/>
          </a:fontRef>
        </p:style>
        <p:txBody>
          <a:bodyPr lIns="68580" tIns="34290" rIns="68580" bIns="34290">
            <a:spAutoFit/>
          </a:bodyPr>
          <a:lstStyle/>
          <a:p>
            <a:pPr eaLnBrk="1" hangingPunct="1">
              <a:defRPr/>
            </a:pPr>
            <a:r>
              <a:rPr lang="zh-TW" altLang="en-US" sz="2400" b="1" dirty="0">
                <a:effectLst>
                  <a:outerShdw blurRad="38100" dist="38100" dir="2700000" algn="tl">
                    <a:srgbClr val="000000">
                      <a:alpha val="43137"/>
                    </a:srgbClr>
                  </a:outerShdw>
                </a:effectLst>
                <a:latin typeface="微軟正黑體" panose="020B0604030504040204" pitchFamily="34" charset="-120"/>
              </a:rPr>
              <a:t>一</a:t>
            </a:r>
            <a:endParaRPr lang="en-US" altLang="zh-TW" sz="2400" b="1" dirty="0">
              <a:effectLst>
                <a:outerShdw blurRad="38100" dist="38100" dir="2700000" algn="tl">
                  <a:srgbClr val="000000">
                    <a:alpha val="43137"/>
                  </a:srgbClr>
                </a:outerShdw>
              </a:effectLst>
              <a:latin typeface="微軟正黑體" panose="020B0604030504040204" pitchFamily="34" charset="-120"/>
            </a:endParaRPr>
          </a:p>
          <a:p>
            <a:pPr eaLnBrk="1" hangingPunct="1">
              <a:defRPr/>
            </a:pPr>
            <a:r>
              <a:rPr lang="zh-TW" altLang="en-US" sz="2400" b="1" dirty="0">
                <a:effectLst>
                  <a:outerShdw blurRad="38100" dist="38100" dir="2700000" algn="tl">
                    <a:srgbClr val="000000">
                      <a:alpha val="43137"/>
                    </a:srgbClr>
                  </a:outerShdw>
                </a:effectLst>
                <a:latin typeface="微軟正黑體" panose="020B0604030504040204" pitchFamily="34" charset="-120"/>
              </a:rPr>
              <a:t>次</a:t>
            </a:r>
            <a:endParaRPr lang="en-US" altLang="zh-TW" sz="2400" b="1" dirty="0">
              <a:effectLst>
                <a:outerShdw blurRad="38100" dist="38100" dir="2700000" algn="tl">
                  <a:srgbClr val="000000">
                    <a:alpha val="43137"/>
                  </a:srgbClr>
                </a:outerShdw>
              </a:effectLst>
              <a:latin typeface="微軟正黑體" panose="020B0604030504040204" pitchFamily="34" charset="-120"/>
            </a:endParaRPr>
          </a:p>
          <a:p>
            <a:pPr eaLnBrk="1" hangingPunct="1">
              <a:defRPr/>
            </a:pPr>
            <a:r>
              <a:rPr lang="zh-TW" altLang="en-US" sz="2400" b="1" dirty="0">
                <a:effectLst>
                  <a:outerShdw blurRad="38100" dist="38100" dir="2700000" algn="tl">
                    <a:srgbClr val="000000">
                      <a:alpha val="43137"/>
                    </a:srgbClr>
                  </a:outerShdw>
                </a:effectLst>
                <a:latin typeface="微軟正黑體" panose="020B0604030504040204" pitchFamily="34" charset="-120"/>
              </a:rPr>
              <a:t>分</a:t>
            </a:r>
            <a:endParaRPr lang="en-US" altLang="zh-TW" sz="2400" b="1" dirty="0">
              <a:effectLst>
                <a:outerShdw blurRad="38100" dist="38100" dir="2700000" algn="tl">
                  <a:srgbClr val="000000">
                    <a:alpha val="43137"/>
                  </a:srgbClr>
                </a:outerShdw>
              </a:effectLst>
              <a:latin typeface="微軟正黑體" panose="020B0604030504040204" pitchFamily="34" charset="-120"/>
            </a:endParaRPr>
          </a:p>
          <a:p>
            <a:pPr eaLnBrk="1" hangingPunct="1">
              <a:defRPr/>
            </a:pPr>
            <a:r>
              <a:rPr lang="zh-TW" altLang="en-US" sz="2400" b="1" dirty="0">
                <a:effectLst>
                  <a:outerShdw blurRad="38100" dist="38100" dir="2700000" algn="tl">
                    <a:srgbClr val="000000">
                      <a:alpha val="43137"/>
                    </a:srgbClr>
                  </a:outerShdw>
                </a:effectLst>
                <a:latin typeface="微軟正黑體" panose="020B0604030504040204" pitchFamily="34" charset="-120"/>
              </a:rPr>
              <a:t>發</a:t>
            </a:r>
            <a:endParaRPr lang="en-US" altLang="zh-TW" sz="2400" b="1" dirty="0">
              <a:effectLst>
                <a:outerShdw blurRad="38100" dist="38100" dir="2700000" algn="tl">
                  <a:srgbClr val="000000">
                    <a:alpha val="43137"/>
                  </a:srgbClr>
                </a:outerShdw>
              </a:effectLst>
              <a:latin typeface="微軟正黑體" panose="020B0604030504040204" pitchFamily="34" charset="-120"/>
            </a:endParaRPr>
          </a:p>
          <a:p>
            <a:pPr eaLnBrk="1" hangingPunct="1">
              <a:defRPr/>
            </a:pPr>
            <a:r>
              <a:rPr lang="zh-TW" altLang="en-US" sz="2400" b="1" dirty="0">
                <a:effectLst>
                  <a:outerShdw blurRad="38100" dist="38100" dir="2700000" algn="tl">
                    <a:srgbClr val="000000">
                      <a:alpha val="43137"/>
                    </a:srgbClr>
                  </a:outerShdw>
                </a:effectLst>
                <a:latin typeface="微軟正黑體" panose="020B0604030504040204" pitchFamily="34" charset="-120"/>
              </a:rPr>
              <a:t>到</a:t>
            </a:r>
            <a:endParaRPr lang="en-US" altLang="zh-TW" sz="2400" b="1" dirty="0">
              <a:effectLst>
                <a:outerShdw blurRad="38100" dist="38100" dir="2700000" algn="tl">
                  <a:srgbClr val="000000">
                    <a:alpha val="43137"/>
                  </a:srgbClr>
                </a:outerShdw>
              </a:effectLst>
              <a:latin typeface="微軟正黑體" panose="020B0604030504040204" pitchFamily="34" charset="-120"/>
            </a:endParaRPr>
          </a:p>
          <a:p>
            <a:pPr eaLnBrk="1" hangingPunct="1">
              <a:defRPr/>
            </a:pPr>
            <a:r>
              <a:rPr lang="zh-TW" altLang="en-US" sz="2400" b="1" dirty="0">
                <a:effectLst>
                  <a:outerShdw blurRad="38100" dist="38100" dir="2700000" algn="tl">
                    <a:srgbClr val="000000">
                      <a:alpha val="43137"/>
                    </a:srgbClr>
                  </a:outerShdw>
                </a:effectLst>
                <a:latin typeface="微軟正黑體" panose="020B0604030504040204" pitchFamily="34" charset="-120"/>
              </a:rPr>
              <a:t>位</a:t>
            </a:r>
          </a:p>
        </p:txBody>
      </p:sp>
      <p:sp>
        <p:nvSpPr>
          <p:cNvPr id="13" name="文字方塊 12"/>
          <p:cNvSpPr txBox="1"/>
          <p:nvPr/>
        </p:nvSpPr>
        <p:spPr>
          <a:xfrm>
            <a:off x="7103232" y="303640"/>
            <a:ext cx="827484" cy="623248"/>
          </a:xfrm>
          <a:prstGeom prst="rect">
            <a:avLst/>
          </a:prstGeom>
        </p:spPr>
        <p:style>
          <a:lnRef idx="0">
            <a:schemeClr val="accent1"/>
          </a:lnRef>
          <a:fillRef idx="3">
            <a:schemeClr val="accent1"/>
          </a:fillRef>
          <a:effectRef idx="3">
            <a:schemeClr val="accent1"/>
          </a:effectRef>
          <a:fontRef idx="minor">
            <a:schemeClr val="lt1"/>
          </a:fontRef>
        </p:style>
        <p:txBody>
          <a:bodyPr lIns="68580" tIns="34290" rIns="68580" bIns="34290">
            <a:spAutoFit/>
          </a:bodyPr>
          <a:lstStyle/>
          <a:p>
            <a:pPr eaLnBrk="1" hangingPunct="1">
              <a:defRPr/>
            </a:pPr>
            <a:r>
              <a:rPr lang="zh-TW" altLang="en-US" b="1" dirty="0">
                <a:solidFill>
                  <a:schemeClr val="bg1"/>
                </a:solidFill>
                <a:latin typeface="微軟正黑體" panose="020B0604030504040204" pitchFamily="34" charset="-120"/>
              </a:rPr>
              <a:t>術科測驗</a:t>
            </a:r>
          </a:p>
        </p:txBody>
      </p:sp>
      <p:sp>
        <p:nvSpPr>
          <p:cNvPr id="14" name="文字方塊 13"/>
          <p:cNvSpPr txBox="1"/>
          <p:nvPr/>
        </p:nvSpPr>
        <p:spPr>
          <a:xfrm>
            <a:off x="7103230" y="941474"/>
            <a:ext cx="838201" cy="623248"/>
          </a:xfrm>
          <a:prstGeom prst="rect">
            <a:avLst/>
          </a:prstGeom>
        </p:spPr>
        <p:style>
          <a:lnRef idx="0">
            <a:schemeClr val="accent1"/>
          </a:lnRef>
          <a:fillRef idx="3">
            <a:schemeClr val="accent1"/>
          </a:fillRef>
          <a:effectRef idx="3">
            <a:schemeClr val="accent1"/>
          </a:effectRef>
          <a:fontRef idx="minor">
            <a:schemeClr val="lt1"/>
          </a:fontRef>
        </p:style>
        <p:txBody>
          <a:bodyPr lIns="68580" tIns="34290" rIns="68580" bIns="34290">
            <a:spAutoFit/>
          </a:bodyPr>
          <a:lstStyle/>
          <a:p>
            <a:pPr eaLnBrk="1" hangingPunct="1">
              <a:defRPr/>
            </a:pPr>
            <a:r>
              <a:rPr lang="zh-TW" altLang="en-US" b="1" dirty="0">
                <a:latin typeface="微軟正黑體" panose="020B0604030504040204" pitchFamily="34" charset="-120"/>
              </a:rPr>
              <a:t>學科測驗</a:t>
            </a:r>
          </a:p>
        </p:txBody>
      </p:sp>
      <p:cxnSp>
        <p:nvCxnSpPr>
          <p:cNvPr id="16" name="直線接點 15"/>
          <p:cNvCxnSpPr/>
          <p:nvPr/>
        </p:nvCxnSpPr>
        <p:spPr>
          <a:xfrm>
            <a:off x="6879394" y="706043"/>
            <a:ext cx="0" cy="896635"/>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21" name="直線接點 20"/>
          <p:cNvCxnSpPr/>
          <p:nvPr/>
        </p:nvCxnSpPr>
        <p:spPr>
          <a:xfrm flipV="1">
            <a:off x="6879394" y="706043"/>
            <a:ext cx="302450" cy="1"/>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22" name="直線接點 21"/>
          <p:cNvCxnSpPr>
            <a:endCxn id="14" idx="1"/>
          </p:cNvCxnSpPr>
          <p:nvPr/>
        </p:nvCxnSpPr>
        <p:spPr>
          <a:xfrm>
            <a:off x="6879394" y="1221935"/>
            <a:ext cx="223836" cy="31163"/>
          </a:xfrm>
          <a:prstGeom prst="line">
            <a:avLst/>
          </a:prstGeom>
          <a:ln w="28575"/>
        </p:spPr>
        <p:style>
          <a:lnRef idx="3">
            <a:schemeClr val="accent1"/>
          </a:lnRef>
          <a:fillRef idx="0">
            <a:schemeClr val="accent1"/>
          </a:fillRef>
          <a:effectRef idx="2">
            <a:schemeClr val="accent1"/>
          </a:effectRef>
          <a:fontRef idx="minor">
            <a:schemeClr val="tx1"/>
          </a:fontRef>
        </p:style>
      </p:cxnSp>
      <p:sp>
        <p:nvSpPr>
          <p:cNvPr id="23" name="文字方塊 22"/>
          <p:cNvSpPr txBox="1"/>
          <p:nvPr/>
        </p:nvSpPr>
        <p:spPr>
          <a:xfrm>
            <a:off x="7289083" y="3575578"/>
            <a:ext cx="1227534" cy="623248"/>
          </a:xfrm>
          <a:prstGeom prst="rect">
            <a:avLst/>
          </a:prstGeom>
        </p:spPr>
        <p:style>
          <a:lnRef idx="0">
            <a:schemeClr val="accent1"/>
          </a:lnRef>
          <a:fillRef idx="3">
            <a:schemeClr val="accent1"/>
          </a:fillRef>
          <a:effectRef idx="3">
            <a:schemeClr val="accent1"/>
          </a:effectRef>
          <a:fontRef idx="minor">
            <a:schemeClr val="lt1"/>
          </a:fontRef>
        </p:style>
        <p:txBody>
          <a:bodyPr lIns="68580" tIns="34290" rIns="68580" bIns="34290">
            <a:spAutoFit/>
          </a:bodyPr>
          <a:lstStyle/>
          <a:p>
            <a:pPr eaLnBrk="1" hangingPunct="1">
              <a:defRPr/>
            </a:pPr>
            <a:r>
              <a:rPr lang="zh-TW" altLang="en-US" b="1" dirty="0">
                <a:latin typeface="微軟正黑體" panose="020B0604030504040204" pitchFamily="34" charset="-120"/>
              </a:rPr>
              <a:t>優先免試入學</a:t>
            </a:r>
          </a:p>
        </p:txBody>
      </p:sp>
      <p:sp>
        <p:nvSpPr>
          <p:cNvPr id="25" name="橢圓 24"/>
          <p:cNvSpPr/>
          <p:nvPr/>
        </p:nvSpPr>
        <p:spPr>
          <a:xfrm>
            <a:off x="2878937" y="1828801"/>
            <a:ext cx="2802731" cy="2795588"/>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defRPr/>
            </a:pPr>
            <a:endParaRPr lang="zh-TW" altLang="en-US"/>
          </a:p>
        </p:txBody>
      </p:sp>
      <p:cxnSp>
        <p:nvCxnSpPr>
          <p:cNvPr id="27" name="直線接點 26"/>
          <p:cNvCxnSpPr/>
          <p:nvPr/>
        </p:nvCxnSpPr>
        <p:spPr>
          <a:xfrm>
            <a:off x="7008804" y="3475576"/>
            <a:ext cx="0" cy="1050656"/>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28" name="直線接點 27"/>
          <p:cNvCxnSpPr/>
          <p:nvPr/>
        </p:nvCxnSpPr>
        <p:spPr>
          <a:xfrm>
            <a:off x="7074611" y="3794324"/>
            <a:ext cx="214473" cy="0"/>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29" name="直線接點 28"/>
          <p:cNvCxnSpPr>
            <a:endCxn id="24" idx="1"/>
          </p:cNvCxnSpPr>
          <p:nvPr/>
        </p:nvCxnSpPr>
        <p:spPr>
          <a:xfrm>
            <a:off x="7060370" y="4526234"/>
            <a:ext cx="215889" cy="31162"/>
          </a:xfrm>
          <a:prstGeom prst="line">
            <a:avLst/>
          </a:prstGeom>
          <a:ln w="28575"/>
        </p:spPr>
        <p:style>
          <a:lnRef idx="3">
            <a:schemeClr val="accent1"/>
          </a:lnRef>
          <a:fillRef idx="0">
            <a:schemeClr val="accent1"/>
          </a:fillRef>
          <a:effectRef idx="2">
            <a:schemeClr val="accent1"/>
          </a:effectRef>
          <a:fontRef idx="minor">
            <a:schemeClr val="tx1"/>
          </a:fontRef>
        </p:style>
      </p:cxnSp>
      <p:sp>
        <p:nvSpPr>
          <p:cNvPr id="4" name="圓角矩形圖說文字 3"/>
          <p:cNvSpPr/>
          <p:nvPr/>
        </p:nvSpPr>
        <p:spPr>
          <a:xfrm>
            <a:off x="1469897" y="3489854"/>
            <a:ext cx="1381127" cy="608943"/>
          </a:xfrm>
          <a:prstGeom prst="wedgeRoundRectCallout">
            <a:avLst>
              <a:gd name="adj1" fmla="val 51321"/>
              <a:gd name="adj2" fmla="val -119304"/>
              <a:gd name="adj3" fmla="val 16667"/>
            </a:avLst>
          </a:prstGeom>
          <a:scene3d>
            <a:camera prst="orthographicFront"/>
            <a:lightRig rig="threePt" dir="t"/>
          </a:scene3d>
          <a:sp3d>
            <a:bevelT w="139700" prst="cross"/>
          </a:sp3d>
        </p:spPr>
        <p:style>
          <a:lnRef idx="1">
            <a:schemeClr val="accent5"/>
          </a:lnRef>
          <a:fillRef idx="2">
            <a:schemeClr val="accent5"/>
          </a:fillRef>
          <a:effectRef idx="1">
            <a:schemeClr val="accent5"/>
          </a:effectRef>
          <a:fontRef idx="minor">
            <a:schemeClr val="dk1"/>
          </a:fontRef>
        </p:style>
        <p:txBody>
          <a:bodyPr lIns="68580" tIns="34290" rIns="68580" bIns="3429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eaLnBrk="1" hangingPunct="1">
              <a:defRPr/>
            </a:pPr>
            <a:r>
              <a:rPr lang="zh-TW" altLang="zh-TW" sz="1800" b="1" dirty="0">
                <a:solidFill>
                  <a:srgbClr val="0000FF"/>
                </a:solidFill>
                <a:latin typeface="微軟正黑體" panose="020B0604030504040204" pitchFamily="34" charset="-120"/>
              </a:rPr>
              <a:t>適性揚才</a:t>
            </a:r>
            <a:endParaRPr lang="en-US" altLang="zh-TW" sz="1800" b="1" dirty="0">
              <a:solidFill>
                <a:srgbClr val="0000FF"/>
              </a:solidFill>
              <a:latin typeface="微軟正黑體" panose="020B0604030504040204" pitchFamily="34" charset="-120"/>
            </a:endParaRPr>
          </a:p>
          <a:p>
            <a:pPr algn="ctr" eaLnBrk="1" hangingPunct="1">
              <a:defRPr/>
            </a:pPr>
            <a:r>
              <a:rPr lang="zh-TW" altLang="zh-TW" sz="1800" b="1" dirty="0">
                <a:solidFill>
                  <a:srgbClr val="0000FF"/>
                </a:solidFill>
                <a:latin typeface="微軟正黑體" panose="020B0604030504040204" pitchFamily="34" charset="-120"/>
              </a:rPr>
              <a:t>多元發展</a:t>
            </a:r>
            <a:endParaRPr lang="zh-TW" altLang="en-US" sz="1800" b="1" dirty="0">
              <a:solidFill>
                <a:srgbClr val="0000FF"/>
              </a:solidFill>
              <a:latin typeface="微軟正黑體" panose="020B0604030504040204" pitchFamily="34" charset="-120"/>
            </a:endParaRPr>
          </a:p>
        </p:txBody>
      </p:sp>
      <p:cxnSp>
        <p:nvCxnSpPr>
          <p:cNvPr id="33" name="直線單箭頭接點 32"/>
          <p:cNvCxnSpPr/>
          <p:nvPr/>
        </p:nvCxnSpPr>
        <p:spPr>
          <a:xfrm flipH="1">
            <a:off x="4280302" y="1612106"/>
            <a:ext cx="1654969" cy="0"/>
          </a:xfrm>
          <a:prstGeom prst="straightConnector1">
            <a:avLst/>
          </a:prstGeom>
          <a:ln>
            <a:prstDash val="sysDash"/>
            <a:tailEnd type="arrow"/>
          </a:ln>
        </p:spPr>
        <p:style>
          <a:lnRef idx="3">
            <a:schemeClr val="accent2"/>
          </a:lnRef>
          <a:fillRef idx="0">
            <a:schemeClr val="accent2"/>
          </a:fillRef>
          <a:effectRef idx="2">
            <a:schemeClr val="accent2"/>
          </a:effectRef>
          <a:fontRef idx="minor">
            <a:schemeClr val="tx1"/>
          </a:fontRef>
        </p:style>
      </p:cxnSp>
      <p:sp>
        <p:nvSpPr>
          <p:cNvPr id="24" name="文字方塊 23"/>
          <p:cNvSpPr txBox="1"/>
          <p:nvPr/>
        </p:nvSpPr>
        <p:spPr>
          <a:xfrm>
            <a:off x="7276259" y="4245772"/>
            <a:ext cx="1239442" cy="623248"/>
          </a:xfrm>
          <a:prstGeom prst="rect">
            <a:avLst/>
          </a:prstGeom>
        </p:spPr>
        <p:style>
          <a:lnRef idx="0">
            <a:schemeClr val="accent1"/>
          </a:lnRef>
          <a:fillRef idx="3">
            <a:schemeClr val="accent1"/>
          </a:fillRef>
          <a:effectRef idx="3">
            <a:schemeClr val="accent1"/>
          </a:effectRef>
          <a:fontRef idx="minor">
            <a:schemeClr val="lt1"/>
          </a:fontRef>
        </p:style>
        <p:txBody>
          <a:bodyPr lIns="68580" tIns="34290" rIns="68580" bIns="34290">
            <a:spAutoFit/>
          </a:bodyPr>
          <a:lstStyle/>
          <a:p>
            <a:pPr eaLnBrk="1" hangingPunct="1">
              <a:defRPr/>
            </a:pPr>
            <a:r>
              <a:rPr lang="zh-TW" altLang="en-US" b="1" dirty="0">
                <a:latin typeface="微軟正黑體" panose="020B0604030504040204" pitchFamily="34" charset="-120"/>
              </a:rPr>
              <a:t>一般免試入學</a:t>
            </a:r>
          </a:p>
        </p:txBody>
      </p:sp>
      <p:sp>
        <p:nvSpPr>
          <p:cNvPr id="26" name="矩形 25"/>
          <p:cNvSpPr/>
          <p:nvPr/>
        </p:nvSpPr>
        <p:spPr>
          <a:xfrm>
            <a:off x="1439654" y="158522"/>
            <a:ext cx="4201509" cy="706041"/>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spcAft>
                <a:spcPts val="450"/>
              </a:spcAft>
              <a:defRPr/>
            </a:pPr>
            <a:r>
              <a:rPr lang="zh-TW" altLang="en-US" sz="3600" b="1" dirty="0">
                <a:latin typeface="微軟正黑體" panose="020B0604030504040204" pitchFamily="34" charset="-120"/>
              </a:rPr>
              <a:t>政策目標</a:t>
            </a:r>
            <a:endParaRPr lang="zh-TW" altLang="en-US" sz="3600" dirty="0">
              <a:latin typeface="微軟正黑體" panose="020B0604030504040204" pitchFamily="34" charset="-120"/>
            </a:endParaRPr>
          </a:p>
        </p:txBody>
      </p:sp>
      <p:sp>
        <p:nvSpPr>
          <p:cNvPr id="15" name="投影片編號版面配置區 14"/>
          <p:cNvSpPr>
            <a:spLocks noGrp="1"/>
          </p:cNvSpPr>
          <p:nvPr>
            <p:ph type="sldNum" sz="quarter" idx="12"/>
          </p:nvPr>
        </p:nvSpPr>
        <p:spPr/>
        <p:txBody>
          <a:bodyPr/>
          <a:lstStyle/>
          <a:p>
            <a:pPr>
              <a:defRPr/>
            </a:pPr>
            <a:fld id="{1A2944CA-BFB3-460D-95C7-743AFF2BA14B}" type="slidenum">
              <a:rPr lang="zh-TW" altLang="en-US" smtClean="0"/>
              <a:pPr>
                <a:defRPr/>
              </a:pPr>
              <a:t>6</a:t>
            </a:fld>
            <a:endParaRPr lang="zh-TW" altLang="en-US"/>
          </a:p>
        </p:txBody>
      </p:sp>
      <p:pic>
        <p:nvPicPr>
          <p:cNvPr id="30" name="圖表 2"/>
          <p:cNvPicPr>
            <a:picLocks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157068" y="1034794"/>
            <a:ext cx="4639204"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F:\103年設計物\103年度教育部政策文宣通路溝通案\執行\104年免試入學超額比序全國共識版與基北區爭議說明\PP END-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1" y="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副標題 2"/>
          <p:cNvSpPr txBox="1">
            <a:spLocks/>
          </p:cNvSpPr>
          <p:nvPr/>
        </p:nvSpPr>
        <p:spPr>
          <a:xfrm>
            <a:off x="2315765" y="4155283"/>
            <a:ext cx="4800601" cy="576263"/>
          </a:xfrm>
          <a:prstGeom prst="rect">
            <a:avLst/>
          </a:prstGeom>
        </p:spPr>
        <p:txBody>
          <a:bodyPr lIns="68580" tIns="34290" rIns="68580" bIns="3429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標楷體" pitchFamily="65" charset="-120"/>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標楷體" pitchFamily="65" charset="-120"/>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標楷體" pitchFamily="65" charset="-120"/>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標楷體" pitchFamily="65" charset="-120"/>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標楷體" pitchFamily="65" charset="-120"/>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defRPr/>
            </a:pPr>
            <a:endParaRPr lang="en-US" altLang="zh-TW" sz="1800" dirty="0">
              <a:solidFill>
                <a:schemeClr val="bg1"/>
              </a:solidFill>
              <a:latin typeface="標楷體" pitchFamily="65" charset="-120"/>
              <a:cs typeface="+mj-cs"/>
            </a:endParaRPr>
          </a:p>
        </p:txBody>
      </p:sp>
      <p:pic>
        <p:nvPicPr>
          <p:cNvPr id="5" name="Picture 3" descr="C:\Users\MD570\Desktop\traffic_s-2.png"/>
          <p:cNvPicPr>
            <a:picLocks noChangeAspect="1" noChangeArrowheads="1"/>
          </p:cNvPicPr>
          <p:nvPr/>
        </p:nvPicPr>
        <p:blipFill>
          <a:blip r:embed="rId4" cstate="print">
            <a:extLst/>
          </a:blip>
          <a:srcRect/>
          <a:stretch>
            <a:fillRect/>
          </a:stretch>
        </p:blipFill>
        <p:spPr bwMode="auto">
          <a:xfrm>
            <a:off x="362698" y="3287081"/>
            <a:ext cx="2017812" cy="1961895"/>
          </a:xfrm>
          <a:prstGeom prst="rect">
            <a:avLst/>
          </a:prstGeom>
          <a:noFill/>
          <a:effectLst>
            <a:softEdge rad="0"/>
          </a:effectLst>
          <a:extLst/>
        </p:spPr>
      </p:pic>
      <p:sp>
        <p:nvSpPr>
          <p:cNvPr id="3" name="投影片編號版面配置區 2"/>
          <p:cNvSpPr>
            <a:spLocks noGrp="1"/>
          </p:cNvSpPr>
          <p:nvPr>
            <p:ph type="sldNum" sz="quarter" idx="12"/>
          </p:nvPr>
        </p:nvSpPr>
        <p:spPr>
          <a:xfrm>
            <a:off x="513163" y="3396858"/>
            <a:ext cx="584597" cy="273844"/>
          </a:xfrm>
        </p:spPr>
        <p:txBody>
          <a:bodyPr/>
          <a:lstStyle/>
          <a:p>
            <a:pPr>
              <a:defRPr/>
            </a:pPr>
            <a:fld id="{FEFFCA5A-046B-4C69-8218-4FD40CFA5BC9}" type="slidenum">
              <a:rPr lang="zh-TW" altLang="en-US" smtClean="0"/>
              <a:pPr>
                <a:defRPr/>
              </a:pPr>
              <a:t>7</a:t>
            </a:fld>
            <a:endParaRPr lang="zh-TW" altLang="en-US"/>
          </a:p>
        </p:txBody>
      </p:sp>
      <p:sp>
        <p:nvSpPr>
          <p:cNvPr id="94214" name="文字方塊 7"/>
          <p:cNvSpPr txBox="1">
            <a:spLocks noChangeArrowheads="1"/>
          </p:cNvSpPr>
          <p:nvPr/>
        </p:nvSpPr>
        <p:spPr bwMode="auto">
          <a:xfrm>
            <a:off x="5114928" y="553643"/>
            <a:ext cx="3376526" cy="1731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r>
              <a:rPr lang="zh-TW" altLang="en-US" sz="2700" dirty="0">
                <a:solidFill>
                  <a:srgbClr val="7030A0"/>
                </a:solidFill>
                <a:latin typeface="華康華綜體W5" panose="020B0509000000000000" pitchFamily="49" charset="-120"/>
                <a:ea typeface="超研澤粗仿" panose="02010609010101010101" pitchFamily="49" charset="-120"/>
              </a:rPr>
              <a:t>而是積極的</a:t>
            </a:r>
            <a:endParaRPr lang="en-US" altLang="zh-TW" sz="2700" dirty="0">
              <a:solidFill>
                <a:srgbClr val="7030A0"/>
              </a:solidFill>
              <a:latin typeface="華康華綜體W5" panose="020B0509000000000000" pitchFamily="49" charset="-120"/>
              <a:ea typeface="超研澤粗仿" panose="02010609010101010101" pitchFamily="49" charset="-120"/>
            </a:endParaRPr>
          </a:p>
          <a:p>
            <a:pPr eaLnBrk="1" hangingPunct="1">
              <a:spcBef>
                <a:spcPct val="0"/>
              </a:spcBef>
              <a:buClrTx/>
              <a:buFontTx/>
              <a:buNone/>
            </a:pPr>
            <a:r>
              <a:rPr lang="zh-TW" altLang="en-US" sz="2700" dirty="0">
                <a:solidFill>
                  <a:srgbClr val="7030A0"/>
                </a:solidFill>
                <a:latin typeface="華康華綜體W5" panose="020B0509000000000000" pitchFamily="49" charset="-120"/>
                <a:ea typeface="超研澤粗仿" panose="02010609010101010101" pitchFamily="49" charset="-120"/>
              </a:rPr>
              <a:t>「成就更多的孩子！」</a:t>
            </a:r>
          </a:p>
          <a:p>
            <a:pPr eaLnBrk="1" hangingPunct="1">
              <a:spcBef>
                <a:spcPct val="0"/>
              </a:spcBef>
              <a:buClrTx/>
              <a:buFontTx/>
              <a:buNone/>
            </a:pPr>
            <a:endParaRPr lang="en-US" altLang="zh-TW" sz="2700" dirty="0">
              <a:solidFill>
                <a:schemeClr val="tx1"/>
              </a:solidFill>
              <a:latin typeface="Arial" panose="020B0604020202020204" pitchFamily="34" charset="0"/>
              <a:ea typeface="超研澤粗仿" panose="02010609010101010101" pitchFamily="49" charset="-120"/>
            </a:endParaRPr>
          </a:p>
          <a:p>
            <a:pPr eaLnBrk="1" hangingPunct="1">
              <a:spcBef>
                <a:spcPct val="0"/>
              </a:spcBef>
              <a:buClrTx/>
              <a:buFontTx/>
              <a:buNone/>
            </a:pPr>
            <a:endParaRPr lang="zh-TW" altLang="en-US" sz="2700" dirty="0">
              <a:solidFill>
                <a:schemeClr val="tx1"/>
              </a:solidFill>
              <a:latin typeface="Arial" panose="020B0604020202020204" pitchFamily="34" charset="0"/>
              <a:ea typeface="超研澤粗仿" panose="02010609010101010101" pitchFamily="49" charset="-120"/>
            </a:endParaRPr>
          </a:p>
        </p:txBody>
      </p:sp>
      <p:sp>
        <p:nvSpPr>
          <p:cNvPr id="10" name="文字方塊 9"/>
          <p:cNvSpPr txBox="1"/>
          <p:nvPr/>
        </p:nvSpPr>
        <p:spPr>
          <a:xfrm>
            <a:off x="2595566" y="4129091"/>
            <a:ext cx="5582841" cy="1084912"/>
          </a:xfrm>
          <a:prstGeom prst="rect">
            <a:avLst/>
          </a:prstGeom>
          <a:noFill/>
        </p:spPr>
        <p:txBody>
          <a:bodyPr lIns="68580" tIns="34290" rIns="68580" bIns="34290">
            <a:spAutoFit/>
          </a:bodyPr>
          <a:lstStyle/>
          <a:p>
            <a:pPr marL="257175" indent="-257175" algn="ctr" eaLnBrk="1" hangingPunct="1">
              <a:spcBef>
                <a:spcPct val="20000"/>
              </a:spcBef>
              <a:defRPr/>
            </a:pPr>
            <a:r>
              <a:rPr lang="zh-TW" altLang="en-US" sz="3000" dirty="0">
                <a:solidFill>
                  <a:srgbClr val="000099"/>
                </a:solidFill>
                <a:effectLst>
                  <a:outerShdw blurRad="38100" dist="38100" dir="2700000" algn="tl">
                    <a:srgbClr val="C0C0C0"/>
                  </a:outerShdw>
                </a:effectLst>
                <a:latin typeface="+mj-ea"/>
                <a:ea typeface="+mj-ea"/>
              </a:rPr>
              <a:t>適性輔導</a:t>
            </a:r>
            <a:r>
              <a:rPr lang="en-US" altLang="zh-TW" sz="3000" dirty="0">
                <a:solidFill>
                  <a:srgbClr val="CC0099"/>
                </a:solidFill>
                <a:effectLst>
                  <a:outerShdw blurRad="38100" dist="38100" dir="2700000" algn="tl">
                    <a:srgbClr val="C0C0C0"/>
                  </a:outerShdw>
                </a:effectLst>
                <a:latin typeface="+mj-ea"/>
                <a:ea typeface="+mj-ea"/>
                <a:sym typeface="Wingdings" pitchFamily="2" charset="2"/>
              </a:rPr>
              <a:t></a:t>
            </a:r>
            <a:r>
              <a:rPr lang="zh-TW" altLang="en-US" sz="3000" dirty="0">
                <a:solidFill>
                  <a:srgbClr val="000099"/>
                </a:solidFill>
                <a:effectLst>
                  <a:outerShdw blurRad="38100" dist="38100" dir="2700000" algn="tl">
                    <a:srgbClr val="C0C0C0"/>
                  </a:outerShdw>
                </a:effectLst>
                <a:latin typeface="+mj-ea"/>
                <a:ea typeface="+mj-ea"/>
              </a:rPr>
              <a:t>適性入學</a:t>
            </a:r>
            <a:r>
              <a:rPr lang="en-US" altLang="zh-TW" sz="3000" dirty="0">
                <a:solidFill>
                  <a:srgbClr val="CC0099"/>
                </a:solidFill>
                <a:effectLst>
                  <a:outerShdw blurRad="38100" dist="38100" dir="2700000" algn="tl">
                    <a:srgbClr val="C0C0C0"/>
                  </a:outerShdw>
                </a:effectLst>
                <a:latin typeface="+mj-ea"/>
                <a:ea typeface="+mj-ea"/>
                <a:sym typeface="Wingdings" pitchFamily="2" charset="2"/>
              </a:rPr>
              <a:t></a:t>
            </a:r>
            <a:r>
              <a:rPr lang="zh-TW" altLang="en-US" sz="3000" dirty="0">
                <a:solidFill>
                  <a:srgbClr val="000099"/>
                </a:solidFill>
                <a:effectLst>
                  <a:outerShdw blurRad="38100" dist="38100" dir="2700000" algn="tl">
                    <a:srgbClr val="C0C0C0"/>
                  </a:outerShdw>
                </a:effectLst>
                <a:latin typeface="+mj-ea"/>
                <a:ea typeface="+mj-ea"/>
                <a:sym typeface="Wingdings" pitchFamily="2" charset="2"/>
              </a:rPr>
              <a:t>適性揚才</a:t>
            </a:r>
            <a:endParaRPr lang="en-US" altLang="zh-TW" sz="3000" dirty="0">
              <a:solidFill>
                <a:srgbClr val="000099"/>
              </a:solidFill>
              <a:effectLst>
                <a:outerShdw blurRad="38100" dist="38100" dir="2700000" algn="tl">
                  <a:srgbClr val="C0C0C0"/>
                </a:outerShdw>
              </a:effectLst>
              <a:latin typeface="+mj-ea"/>
              <a:ea typeface="+mj-ea"/>
            </a:endParaRPr>
          </a:p>
          <a:p>
            <a:pPr eaLnBrk="1" hangingPunct="1">
              <a:defRPr/>
            </a:pPr>
            <a:endParaRPr lang="en-US" altLang="zh-TW" dirty="0">
              <a:latin typeface="+mj-ea"/>
              <a:ea typeface="+mj-ea"/>
            </a:endParaRPr>
          </a:p>
          <a:p>
            <a:pPr eaLnBrk="1" hangingPunct="1">
              <a:defRPr/>
            </a:pPr>
            <a:endParaRPr lang="zh-TW" altLang="en-US" dirty="0">
              <a:latin typeface="+mj-ea"/>
              <a:ea typeface="+mj-ea"/>
            </a:endParaRPr>
          </a:p>
        </p:txBody>
      </p:sp>
      <p:sp>
        <p:nvSpPr>
          <p:cNvPr id="94216" name="文字方塊 10"/>
          <p:cNvSpPr txBox="1">
            <a:spLocks noChangeArrowheads="1"/>
          </p:cNvSpPr>
          <p:nvPr/>
        </p:nvSpPr>
        <p:spPr bwMode="auto">
          <a:xfrm>
            <a:off x="1371603" y="553643"/>
            <a:ext cx="2888457" cy="131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r>
              <a:rPr lang="zh-TW" altLang="en-US" sz="2700" dirty="0">
                <a:solidFill>
                  <a:srgbClr val="7030A0"/>
                </a:solidFill>
                <a:latin typeface="華康華綜體W5" panose="020B0509000000000000" pitchFamily="49" charset="-120"/>
                <a:ea typeface="超研澤粗仿" panose="02010609010101010101" pitchFamily="49" charset="-120"/>
              </a:rPr>
              <a:t>不是消極的</a:t>
            </a:r>
            <a:endParaRPr lang="en-US" altLang="zh-TW" sz="2700" dirty="0">
              <a:solidFill>
                <a:srgbClr val="7030A0"/>
              </a:solidFill>
              <a:latin typeface="華康華綜體W5" panose="020B0509000000000000" pitchFamily="49" charset="-120"/>
              <a:ea typeface="超研澤粗仿" panose="02010609010101010101" pitchFamily="49" charset="-120"/>
            </a:endParaRPr>
          </a:p>
          <a:p>
            <a:pPr eaLnBrk="1" hangingPunct="1">
              <a:spcBef>
                <a:spcPct val="0"/>
              </a:spcBef>
              <a:buClrTx/>
              <a:buFontTx/>
              <a:buNone/>
            </a:pPr>
            <a:r>
              <a:rPr lang="zh-TW" altLang="en-US" sz="2700" dirty="0">
                <a:solidFill>
                  <a:srgbClr val="7030A0"/>
                </a:solidFill>
                <a:latin typeface="華康華綜體W5" panose="020B0509000000000000" pitchFamily="49" charset="-120"/>
                <a:ea typeface="超研澤粗仿" panose="02010609010101010101" pitchFamily="49" charset="-120"/>
              </a:rPr>
              <a:t>「減輕升學壓力？」</a:t>
            </a:r>
            <a:endParaRPr lang="en-US" altLang="zh-TW" sz="2700" dirty="0">
              <a:solidFill>
                <a:srgbClr val="7030A0"/>
              </a:solidFill>
              <a:latin typeface="華康華綜體W5" panose="020B0509000000000000" pitchFamily="49" charset="-120"/>
              <a:ea typeface="超研澤粗仿" panose="02010609010101010101" pitchFamily="49" charset="-120"/>
            </a:endParaRPr>
          </a:p>
          <a:p>
            <a:pPr eaLnBrk="1" hangingPunct="1">
              <a:spcBef>
                <a:spcPct val="0"/>
              </a:spcBef>
              <a:buClrTx/>
              <a:buFontTx/>
              <a:buNone/>
            </a:pPr>
            <a:endParaRPr lang="zh-TW" altLang="en-US" sz="2700" dirty="0">
              <a:solidFill>
                <a:schemeClr val="tx1"/>
              </a:solidFill>
              <a:latin typeface="Arial" panose="020B0604020202020204" pitchFamily="34" charset="0"/>
              <a:ea typeface="超研澤粗仿" panose="02010609010101010101" pitchFamily="49" charset="-120"/>
            </a:endParaRP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idx="4294967295"/>
          </p:nvPr>
        </p:nvSpPr>
        <p:spPr>
          <a:xfrm>
            <a:off x="0" y="250032"/>
            <a:ext cx="9144000" cy="1102519"/>
          </a:xfrm>
        </p:spPr>
        <p:txBody>
          <a:bodyPr>
            <a:normAutofit fontScale="90000"/>
          </a:bodyPr>
          <a:lstStyle/>
          <a:p>
            <a:r>
              <a:rPr lang="zh-TW" altLang="zh-TW" sz="4000" b="1" dirty="0">
                <a:effectLst>
                  <a:outerShdw blurRad="50800" algn="tl">
                    <a:srgbClr val="000000"/>
                  </a:outerShdw>
                </a:effectLst>
                <a:latin typeface="標楷體" panose="03000509000000000000" pitchFamily="65" charset="-120"/>
                <a:ea typeface="標楷體" panose="03000509000000000000" pitchFamily="65" charset="-120"/>
              </a:rPr>
              <a:t>台南市私立昭明國中</a:t>
            </a:r>
            <a:r>
              <a:rPr lang="zh-TW" altLang="zh-TW" sz="4000" dirty="0">
                <a:latin typeface="標楷體" panose="03000509000000000000" pitchFamily="65" charset="-120"/>
                <a:ea typeface="標楷體" panose="03000509000000000000" pitchFamily="65" charset="-120"/>
              </a:rPr>
              <a:t/>
            </a:r>
            <a:br>
              <a:rPr lang="zh-TW" altLang="zh-TW" sz="4000" dirty="0">
                <a:latin typeface="標楷體" panose="03000509000000000000" pitchFamily="65" charset="-120"/>
                <a:ea typeface="標楷體" panose="03000509000000000000" pitchFamily="65" charset="-120"/>
              </a:rPr>
            </a:br>
            <a:r>
              <a:rPr lang="en-US" altLang="zh-TW" sz="4000" b="1" dirty="0">
                <a:effectLst>
                  <a:outerShdw blurRad="50800" algn="tl">
                    <a:srgbClr val="000000"/>
                  </a:outerShdw>
                </a:effectLst>
                <a:latin typeface="標楷體" panose="03000509000000000000" pitchFamily="65" charset="-120"/>
                <a:ea typeface="標楷體" panose="03000509000000000000" pitchFamily="65" charset="-120"/>
              </a:rPr>
              <a:t>104</a:t>
            </a:r>
            <a:r>
              <a:rPr lang="zh-TW" altLang="zh-TW" sz="4000" b="1" dirty="0">
                <a:effectLst>
                  <a:outerShdw blurRad="50800" algn="tl">
                    <a:srgbClr val="000000"/>
                  </a:outerShdw>
                </a:effectLst>
                <a:latin typeface="標楷體" panose="03000509000000000000" pitchFamily="65" charset="-120"/>
                <a:ea typeface="標楷體" panose="03000509000000000000" pitchFamily="65" charset="-120"/>
              </a:rPr>
              <a:t>學年度應屆畢業生適性輔導成功案例</a:t>
            </a:r>
            <a:r>
              <a:rPr lang="zh-TW" altLang="zh-TW" dirty="0">
                <a:latin typeface="標楷體" panose="03000509000000000000" pitchFamily="65" charset="-120"/>
                <a:ea typeface="標楷體" panose="03000509000000000000" pitchFamily="65" charset="-120"/>
              </a:rPr>
              <a:t/>
            </a:r>
            <a:br>
              <a:rPr lang="zh-TW" altLang="zh-TW" dirty="0">
                <a:latin typeface="標楷體" panose="03000509000000000000" pitchFamily="65" charset="-120"/>
                <a:ea typeface="標楷體" panose="03000509000000000000" pitchFamily="65" charset="-120"/>
              </a:rPr>
            </a:br>
            <a:endParaRPr lang="zh-TW" altLang="en-US" dirty="0">
              <a:latin typeface="標楷體" panose="03000509000000000000" pitchFamily="65" charset="-120"/>
              <a:ea typeface="標楷體" panose="03000509000000000000" pitchFamily="65" charset="-120"/>
            </a:endParaRPr>
          </a:p>
        </p:txBody>
      </p:sp>
      <p:pic>
        <p:nvPicPr>
          <p:cNvPr id="4" name="圖片 3" descr="C:\$Recycle.Bin\S-1-5-21-2448385193-2902699694-3316392099-1000\$RB6YGNJ.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59" y="951571"/>
            <a:ext cx="1962027" cy="1227878"/>
          </a:xfrm>
          <a:prstGeom prst="rect">
            <a:avLst/>
          </a:prstGeom>
          <a:noFill/>
          <a:ln>
            <a:noFill/>
          </a:ln>
        </p:spPr>
      </p:pic>
      <p:sp>
        <p:nvSpPr>
          <p:cNvPr id="6" name="文字方塊 4"/>
          <p:cNvSpPr txBox="1"/>
          <p:nvPr/>
        </p:nvSpPr>
        <p:spPr>
          <a:xfrm>
            <a:off x="3347869" y="1112595"/>
            <a:ext cx="3800475" cy="452914"/>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eaLnBrk="1" fontAlgn="auto" hangingPunct="1">
              <a:spcBef>
                <a:spcPts val="0"/>
              </a:spcBef>
              <a:spcAft>
                <a:spcPts val="0"/>
              </a:spcAft>
            </a:pPr>
            <a:r>
              <a:rPr kumimoji="0" lang="zh-TW" altLang="en-US" sz="2400" kern="100" dirty="0">
                <a:solidFill>
                  <a:srgbClr val="002060"/>
                </a:solidFill>
                <a:effectLst>
                  <a:outerShdw blurRad="50800" algn="tl">
                    <a:srgbClr val="000000"/>
                  </a:outerShdw>
                </a:effectLst>
                <a:cs typeface="Times New Roman"/>
              </a:rPr>
              <a:t>學生：三年</a:t>
            </a:r>
            <a:r>
              <a:rPr kumimoji="0" lang="en-US" sz="2400" kern="100" dirty="0">
                <a:solidFill>
                  <a:srgbClr val="002060"/>
                </a:solidFill>
                <a:effectLst>
                  <a:outerShdw blurRad="50800" algn="tl">
                    <a:srgbClr val="000000"/>
                  </a:outerShdw>
                </a:effectLst>
                <a:ea typeface="標楷體"/>
                <a:cs typeface="Times New Roman"/>
              </a:rPr>
              <a:t>3</a:t>
            </a:r>
            <a:r>
              <a:rPr kumimoji="0" lang="zh-TW" altLang="en-US" sz="2400" kern="100" dirty="0">
                <a:solidFill>
                  <a:srgbClr val="002060"/>
                </a:solidFill>
                <a:effectLst>
                  <a:outerShdw blurRad="50800" algn="tl">
                    <a:srgbClr val="000000"/>
                  </a:outerShdw>
                </a:effectLst>
                <a:cs typeface="Times New Roman"/>
              </a:rPr>
              <a:t>班</a:t>
            </a:r>
            <a:r>
              <a:rPr kumimoji="0" lang="en-US" sz="2400" kern="100" dirty="0">
                <a:solidFill>
                  <a:srgbClr val="002060"/>
                </a:solidFill>
                <a:effectLst>
                  <a:outerShdw blurRad="50800" algn="tl">
                    <a:srgbClr val="000000"/>
                  </a:outerShdw>
                </a:effectLst>
                <a:ea typeface="標楷體"/>
                <a:cs typeface="Times New Roman"/>
              </a:rPr>
              <a:t>  </a:t>
            </a:r>
            <a:r>
              <a:rPr kumimoji="0" lang="zh-TW" altLang="en-US" sz="2400" kern="100" dirty="0">
                <a:solidFill>
                  <a:srgbClr val="002060"/>
                </a:solidFill>
                <a:effectLst>
                  <a:outerShdw blurRad="50800" algn="tl">
                    <a:srgbClr val="000000"/>
                  </a:outerShdw>
                </a:effectLst>
                <a:cs typeface="Times New Roman"/>
              </a:rPr>
              <a:t>李嘉承</a:t>
            </a:r>
            <a:endParaRPr kumimoji="0" lang="zh-TW" altLang="en-US" sz="1200" kern="100" dirty="0">
              <a:solidFill>
                <a:prstClr val="black"/>
              </a:solidFill>
              <a:ea typeface="新細明體"/>
              <a:cs typeface="Times New Roman"/>
            </a:endParaRPr>
          </a:p>
        </p:txBody>
      </p:sp>
      <p:sp>
        <p:nvSpPr>
          <p:cNvPr id="7" name="矩形 6"/>
          <p:cNvSpPr/>
          <p:nvPr/>
        </p:nvSpPr>
        <p:spPr>
          <a:xfrm>
            <a:off x="266700" y="2184337"/>
            <a:ext cx="8625785" cy="2862322"/>
          </a:xfrm>
          <a:prstGeom prst="rect">
            <a:avLst/>
          </a:prstGeom>
        </p:spPr>
        <p:txBody>
          <a:bodyPr wrap="square">
            <a:spAutoFit/>
          </a:bodyPr>
          <a:lstStyle/>
          <a:p>
            <a:pPr eaLnBrk="1" fontAlgn="auto" hangingPunct="1">
              <a:spcBef>
                <a:spcPts val="0"/>
              </a:spcBef>
              <a:spcAft>
                <a:spcPts val="0"/>
              </a:spcAft>
            </a:pPr>
            <a:r>
              <a:rPr kumimoji="0" lang="zh-TW" altLang="en-US" dirty="0" smtClean="0">
                <a:solidFill>
                  <a:prstClr val="black"/>
                </a:solidFill>
                <a:latin typeface="標楷體" panose="03000509000000000000" pitchFamily="65" charset="-120"/>
                <a:ea typeface="標楷體" panose="03000509000000000000" pitchFamily="65" charset="-120"/>
              </a:rPr>
              <a:t>    </a:t>
            </a:r>
            <a:r>
              <a:rPr kumimoji="0" lang="zh-TW" altLang="zh-TW" u="sng" dirty="0" smtClean="0">
                <a:solidFill>
                  <a:prstClr val="black"/>
                </a:solidFill>
                <a:latin typeface="標楷體" panose="03000509000000000000" pitchFamily="65" charset="-120"/>
                <a:ea typeface="標楷體" panose="03000509000000000000" pitchFamily="65" charset="-120"/>
              </a:rPr>
              <a:t>李嘉承</a:t>
            </a:r>
            <a:r>
              <a:rPr kumimoji="0" lang="zh-TW" altLang="zh-TW" dirty="0" smtClean="0">
                <a:solidFill>
                  <a:prstClr val="black"/>
                </a:solidFill>
                <a:latin typeface="標楷體" panose="03000509000000000000" pitchFamily="65" charset="-120"/>
                <a:ea typeface="標楷體" panose="03000509000000000000" pitchFamily="65" charset="-120"/>
              </a:rPr>
              <a:t>同學為</a:t>
            </a:r>
            <a:r>
              <a:rPr kumimoji="0" lang="en-US" altLang="zh-TW" dirty="0" smtClean="0">
                <a:solidFill>
                  <a:prstClr val="black"/>
                </a:solidFill>
                <a:latin typeface="標楷體" panose="03000509000000000000" pitchFamily="65" charset="-120"/>
                <a:ea typeface="標楷體" panose="03000509000000000000" pitchFamily="65" charset="-120"/>
              </a:rPr>
              <a:t>104</a:t>
            </a:r>
            <a:r>
              <a:rPr kumimoji="0" lang="zh-TW" altLang="zh-TW" dirty="0" smtClean="0">
                <a:solidFill>
                  <a:prstClr val="black"/>
                </a:solidFill>
                <a:latin typeface="標楷體" panose="03000509000000000000" pitchFamily="65" charset="-120"/>
                <a:ea typeface="標楷體" panose="03000509000000000000" pitchFamily="65" charset="-120"/>
              </a:rPr>
              <a:t>學年度應屆畢業生，個性溫和內斂，很有自我的想法，但較不擅於表達，因此在與家人溝通升學方向時遇到了一定程度的困擾。由於</a:t>
            </a:r>
            <a:r>
              <a:rPr kumimoji="0" lang="zh-TW" altLang="zh-TW" u="sng" dirty="0" smtClean="0">
                <a:solidFill>
                  <a:prstClr val="black"/>
                </a:solidFill>
                <a:latin typeface="標楷體" panose="03000509000000000000" pitchFamily="65" charset="-120"/>
                <a:ea typeface="標楷體" panose="03000509000000000000" pitchFamily="65" charset="-120"/>
              </a:rPr>
              <a:t>嘉承</a:t>
            </a:r>
            <a:r>
              <a:rPr kumimoji="0" lang="zh-TW" altLang="zh-TW" dirty="0" smtClean="0">
                <a:solidFill>
                  <a:prstClr val="black"/>
                </a:solidFill>
                <a:latin typeface="標楷體" panose="03000509000000000000" pitchFamily="65" charset="-120"/>
                <a:ea typeface="標楷體" panose="03000509000000000000" pitchFamily="65" charset="-120"/>
              </a:rPr>
              <a:t>同學性格憨直，故家中長輩較偏向令其就近入學，但</a:t>
            </a:r>
            <a:r>
              <a:rPr kumimoji="0" lang="zh-TW" altLang="zh-TW" u="sng" dirty="0" smtClean="0">
                <a:solidFill>
                  <a:prstClr val="black"/>
                </a:solidFill>
                <a:latin typeface="標楷體" panose="03000509000000000000" pitchFamily="65" charset="-120"/>
                <a:ea typeface="標楷體" panose="03000509000000000000" pitchFamily="65" charset="-120"/>
              </a:rPr>
              <a:t>嘉承</a:t>
            </a:r>
            <a:r>
              <a:rPr kumimoji="0" lang="zh-TW" altLang="zh-TW" dirty="0" smtClean="0">
                <a:solidFill>
                  <a:prstClr val="black"/>
                </a:solidFill>
                <a:latin typeface="標楷體" panose="03000509000000000000" pitchFamily="65" charset="-120"/>
                <a:ea typeface="標楷體" panose="03000509000000000000" pitchFamily="65" charset="-120"/>
              </a:rPr>
              <a:t>同學喜愛的餐飲科鄰近僅有曾文家商一所學校開設，以其成績評估，可能有落榜之虞，輔導室老師遂與家長進行選填志願之意見溝通。</a:t>
            </a:r>
          </a:p>
          <a:p>
            <a:pPr eaLnBrk="1" fontAlgn="auto" hangingPunct="1">
              <a:spcBef>
                <a:spcPts val="0"/>
              </a:spcBef>
              <a:spcAft>
                <a:spcPts val="0"/>
              </a:spcAft>
            </a:pPr>
            <a:r>
              <a:rPr kumimoji="0" lang="en-US" altLang="zh-TW" dirty="0" smtClean="0">
                <a:solidFill>
                  <a:prstClr val="black"/>
                </a:solidFill>
                <a:latin typeface="標楷體" panose="03000509000000000000" pitchFamily="65" charset="-120"/>
                <a:ea typeface="標楷體" panose="03000509000000000000" pitchFamily="65" charset="-120"/>
              </a:rPr>
              <a:t>    </a:t>
            </a:r>
            <a:r>
              <a:rPr kumimoji="0" lang="zh-TW" altLang="zh-TW" u="sng" dirty="0" smtClean="0">
                <a:solidFill>
                  <a:prstClr val="black"/>
                </a:solidFill>
                <a:latin typeface="標楷體" panose="03000509000000000000" pitchFamily="65" charset="-120"/>
                <a:ea typeface="標楷體" panose="03000509000000000000" pitchFamily="65" charset="-120"/>
              </a:rPr>
              <a:t>嘉承</a:t>
            </a:r>
            <a:r>
              <a:rPr kumimoji="0" lang="zh-TW" altLang="zh-TW" dirty="0" smtClean="0">
                <a:solidFill>
                  <a:prstClr val="black"/>
                </a:solidFill>
                <a:latin typeface="標楷體" panose="03000509000000000000" pitchFamily="65" charset="-120"/>
                <a:ea typeface="標楷體" panose="03000509000000000000" pitchFamily="65" charset="-120"/>
              </a:rPr>
              <a:t>同學的母親思想開明，深知配合孩子性向做高職科別選擇的重要性，於是採納老師的建議，安撫家中長輩的顧慮，讓</a:t>
            </a:r>
            <a:r>
              <a:rPr kumimoji="0" lang="zh-TW" altLang="zh-TW" u="sng" dirty="0" smtClean="0">
                <a:solidFill>
                  <a:prstClr val="black"/>
                </a:solidFill>
                <a:latin typeface="標楷體" panose="03000509000000000000" pitchFamily="65" charset="-120"/>
                <a:ea typeface="標楷體" panose="03000509000000000000" pitchFamily="65" charset="-120"/>
              </a:rPr>
              <a:t>嘉承</a:t>
            </a:r>
            <a:r>
              <a:rPr kumimoji="0" lang="zh-TW" altLang="zh-TW" dirty="0" smtClean="0">
                <a:solidFill>
                  <a:prstClr val="black"/>
                </a:solidFill>
                <a:latin typeface="標楷體" panose="03000509000000000000" pitchFamily="65" charset="-120"/>
                <a:ea typeface="標楷體" panose="03000509000000000000" pitchFamily="65" charset="-120"/>
              </a:rPr>
              <a:t>同學離家就讀光華高中餐飲科。雖然學校無提供住宿，必須在外租屋，但對於</a:t>
            </a:r>
            <a:r>
              <a:rPr kumimoji="0" lang="zh-TW" altLang="zh-TW" u="sng" dirty="0" smtClean="0">
                <a:solidFill>
                  <a:prstClr val="black"/>
                </a:solidFill>
                <a:latin typeface="標楷體" panose="03000509000000000000" pitchFamily="65" charset="-120"/>
                <a:ea typeface="標楷體" panose="03000509000000000000" pitchFamily="65" charset="-120"/>
              </a:rPr>
              <a:t>嘉承</a:t>
            </a:r>
            <a:r>
              <a:rPr kumimoji="0" lang="zh-TW" altLang="zh-TW" dirty="0" smtClean="0">
                <a:solidFill>
                  <a:prstClr val="black"/>
                </a:solidFill>
                <a:latin typeface="標楷體" panose="03000509000000000000" pitchFamily="65" charset="-120"/>
                <a:ea typeface="標楷體" panose="03000509000000000000" pitchFamily="65" charset="-120"/>
              </a:rPr>
              <a:t>同學而言，反而是學習獨立及增進人際互動技巧的好機會，這是家長及老師們殷切的盼望，也是讓孩子重新檢視自己的最佳機會，相信在新環境的歷練下，</a:t>
            </a:r>
            <a:r>
              <a:rPr kumimoji="0" lang="zh-TW" altLang="zh-TW" u="sng" dirty="0" smtClean="0">
                <a:solidFill>
                  <a:prstClr val="black"/>
                </a:solidFill>
                <a:latin typeface="標楷體" panose="03000509000000000000" pitchFamily="65" charset="-120"/>
                <a:ea typeface="標楷體" panose="03000509000000000000" pitchFamily="65" charset="-120"/>
              </a:rPr>
              <a:t>嘉承</a:t>
            </a:r>
            <a:r>
              <a:rPr kumimoji="0" lang="zh-TW" altLang="zh-TW" dirty="0" smtClean="0">
                <a:solidFill>
                  <a:prstClr val="black"/>
                </a:solidFill>
                <a:latin typeface="標楷體" panose="03000509000000000000" pitchFamily="65" charset="-120"/>
                <a:ea typeface="標楷體" panose="03000509000000000000" pitchFamily="65" charset="-120"/>
              </a:rPr>
              <a:t>同學會看見一個截然不同的自己。</a:t>
            </a:r>
          </a:p>
        </p:txBody>
      </p:sp>
    </p:spTree>
    <p:extLst>
      <p:ext uri="{BB962C8B-B14F-4D97-AF65-F5344CB8AC3E}">
        <p14:creationId xmlns:p14="http://schemas.microsoft.com/office/powerpoint/2010/main" val="1831830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圖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18899" y="1112441"/>
            <a:ext cx="7135429" cy="4031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1349617" y="276952"/>
            <a:ext cx="7204709" cy="7060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spcBef>
                <a:spcPct val="20000"/>
              </a:spcBef>
              <a:defRPr/>
            </a:pPr>
            <a:r>
              <a:rPr kumimoji="0" lang="zh-TW" altLang="en-US" sz="3600" dirty="0" smtClean="0">
                <a:solidFill>
                  <a:srgbClr val="FF0000"/>
                </a:solidFill>
                <a:latin typeface="華康儷粗黑" panose="020B0909010101010101" pitchFamily="49" charset="-120"/>
                <a:ea typeface="華康儷粗黑" panose="020B0909010101010101" pitchFamily="49" charset="-120"/>
              </a:rPr>
              <a:t>貳、十二年</a:t>
            </a:r>
            <a:r>
              <a:rPr kumimoji="0" lang="zh-TW" altLang="en-US" sz="3600" dirty="0">
                <a:solidFill>
                  <a:srgbClr val="FF0000"/>
                </a:solidFill>
                <a:latin typeface="華康儷粗黑" panose="020B0909010101010101" pitchFamily="49" charset="-120"/>
                <a:ea typeface="華康儷粗黑" panose="020B0909010101010101" pitchFamily="49" charset="-120"/>
              </a:rPr>
              <a:t>國民基本教育適性輔導</a:t>
            </a:r>
          </a:p>
        </p:txBody>
      </p:sp>
      <p:sp>
        <p:nvSpPr>
          <p:cNvPr id="4" name="投影片編號版面配置區 7"/>
          <p:cNvSpPr>
            <a:spLocks noGrp="1"/>
          </p:cNvSpPr>
          <p:nvPr>
            <p:ph type="sldNum" sz="quarter" idx="12"/>
          </p:nvPr>
        </p:nvSpPr>
        <p:spPr>
          <a:xfrm>
            <a:off x="413341" y="629972"/>
            <a:ext cx="584597" cy="273844"/>
          </a:xfrm>
        </p:spPr>
        <p:txBody>
          <a:bodyPr/>
          <a:lstStyle/>
          <a:p>
            <a:pPr>
              <a:defRPr/>
            </a:pPr>
            <a:fld id="{99FADD54-F215-45E9-8AA3-66225711CF3B}" type="slidenum">
              <a:rPr lang="zh-TW" altLang="en-US" smtClean="0"/>
              <a:pPr>
                <a:defRPr/>
              </a:pPr>
              <a:t>9</a:t>
            </a:fld>
            <a:endParaRPr lang="zh-TW" altLang="en-US" dirty="0"/>
          </a:p>
        </p:txBody>
      </p:sp>
    </p:spTree>
    <p:extLst>
      <p:ext uri="{BB962C8B-B14F-4D97-AF65-F5344CB8AC3E}">
        <p14:creationId xmlns:p14="http://schemas.microsoft.com/office/powerpoint/2010/main" val="2445991688"/>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絲縷">
  <a:themeElements>
    <a:clrScheme name="絲縷">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絲縷">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54F6613E-5ED7-40ED-90A8-F639BE712C0E}"/>
    </a:ext>
  </a:extLst>
</a:theme>
</file>

<file path=ppt/theme/theme2.xml><?xml version="1.0" encoding="utf-8"?>
<a:theme xmlns:a="http://schemas.openxmlformats.org/drawingml/2006/main" name="3_絲縷">
  <a:themeElements>
    <a:clrScheme name="絲縷">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絲縷">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54F6613E-5ED7-40ED-90A8-F639BE712C0E}"/>
    </a:ext>
  </a:extLst>
</a:theme>
</file>

<file path=ppt/theme/theme3.xml><?xml version="1.0" encoding="utf-8"?>
<a:theme xmlns:a="http://schemas.openxmlformats.org/drawingml/2006/main" name="波形">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波形">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7449</TotalTime>
  <Words>1164</Words>
  <Application>Microsoft Office PowerPoint</Application>
  <PresentationFormat>如螢幕大小 (16:9)</PresentationFormat>
  <Paragraphs>208</Paragraphs>
  <Slides>24</Slides>
  <Notes>9</Notes>
  <HiddenSlides>0</HiddenSlides>
  <MMClips>0</MMClips>
  <ScaleCrop>false</ScaleCrop>
  <HeadingPairs>
    <vt:vector size="4" baseType="variant">
      <vt:variant>
        <vt:lpstr>佈景主題</vt:lpstr>
      </vt:variant>
      <vt:variant>
        <vt:i4>3</vt:i4>
      </vt:variant>
      <vt:variant>
        <vt:lpstr>投影片標題</vt:lpstr>
      </vt:variant>
      <vt:variant>
        <vt:i4>24</vt:i4>
      </vt:variant>
    </vt:vector>
  </HeadingPairs>
  <TitlesOfParts>
    <vt:vector size="27" baseType="lpstr">
      <vt:lpstr>絲縷</vt:lpstr>
      <vt:lpstr>3_絲縷</vt:lpstr>
      <vt:lpstr>波形</vt:lpstr>
      <vt:lpstr>PowerPoint 簡報</vt:lpstr>
      <vt:lpstr>PowerPoint 簡報</vt:lpstr>
      <vt:lpstr>PowerPoint 簡報</vt:lpstr>
      <vt:lpstr>PowerPoint 簡報</vt:lpstr>
      <vt:lpstr>PowerPoint 簡報</vt:lpstr>
      <vt:lpstr>PowerPoint 簡報</vt:lpstr>
      <vt:lpstr>PowerPoint 簡報</vt:lpstr>
      <vt:lpstr>台南市私立昭明國中 104學年度應屆畢業生適性輔導成功案例 </vt:lpstr>
      <vt:lpstr>PowerPoint 簡報</vt:lpstr>
      <vt:lpstr>PowerPoint 簡報</vt:lpstr>
      <vt:lpstr>PowerPoint 簡報</vt:lpstr>
      <vt:lpstr>PowerPoint 簡報</vt:lpstr>
      <vt:lpstr>八、親師生在適性輔導責任</vt:lpstr>
      <vt:lpstr>PowerPoint 簡報</vt:lpstr>
      <vt:lpstr>PowerPoint 簡報</vt:lpstr>
      <vt:lpstr>PowerPoint 簡報</vt:lpstr>
      <vt:lpstr>PowerPoint 簡報</vt:lpstr>
      <vt:lpstr>           (http://adapt.k12ea.gov.tw/)</vt:lpstr>
      <vt:lpstr>二、技職教育相關資訊</vt:lpstr>
      <vt:lpstr>PowerPoint 簡報</vt:lpstr>
      <vt:lpstr>PowerPoint 簡報</vt:lpstr>
      <vt:lpstr>五、臺南區高級中等學校免試入學暨特色招生考試分發入學志願選填網站 http://12noexam.tn.edu.tw</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master</dc:creator>
  <cp:lastModifiedBy>JMJH</cp:lastModifiedBy>
  <cp:revision>642</cp:revision>
  <dcterms:created xsi:type="dcterms:W3CDTF">2014-11-14T00:32:43Z</dcterms:created>
  <dcterms:modified xsi:type="dcterms:W3CDTF">2016-09-13T03:09:57Z</dcterms:modified>
</cp:coreProperties>
</file>