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2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B7FD425-2E3F-4F98-AC17-87D85AE060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2CC3E96-F0E0-4CBF-83B1-DFF7C44BBF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A8DCC-5A1C-4E31-842F-2CA75269EFCD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80ABFBD-00AF-4509-B58F-28FA08F32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75D174A-7A3F-4951-A846-5FEE77615D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8EC08-66A7-4EF5-8A43-D526B97812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05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82283B-16DE-414B-AB79-06651E2F9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D5451F9-A79A-4C89-A51F-DBFB3B89E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F9123E-EF8C-4597-B935-847CEAA7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ABAEE0-B622-4278-9797-C0FC80AB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93ED40-AE58-4314-9ECB-6D651240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25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615C33-71B2-455F-BE2F-ADCAEEDE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F10418-1E38-4426-BA13-6E682D909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678B9F-34C0-4875-9B12-396C08C9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BF9FCF-00BC-4CFA-BE48-8D55743F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620FB5-9643-49FE-AC4D-DBDFBA6B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7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319E604-85FC-44C5-84D0-C0924FB1A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8A5409-F525-4837-95AC-97052BCEA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27F9D5-F02F-4A63-964B-9B3AF364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8B023E-0456-4D7F-85D3-BA9EF6F2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E3158F-2577-4631-8E92-E54BA2D3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1A1DD-5559-44C9-BF19-6DA90FAC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656F7C-379B-4281-A0A8-ABB5FFB8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DE646B3-9034-4058-A9F7-AC883E70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CB0E99C-53FD-42B8-82B3-E4410360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1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769BF-E5D7-472C-AD30-4C045CE5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6BF41D-100E-4598-9608-B10DEAC6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8D84D9-121D-4BF4-AC4C-2A6C4709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99CD9-36E2-4C5E-B18E-B814E23F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F130BA-B0EC-4CFF-A48F-E406B52F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09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DC7A2F-D175-4F2E-86CE-5B63D296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E268C9-D4C3-49C1-A3AC-3B8F3643E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91EFDE-0EF0-4FA6-AE8C-34EA05D15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486C46-B236-4342-8EB5-346DE12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3E94E8-7540-4B2D-AADC-2C402BC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31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BC398D-AC58-46A1-8B7B-D43362DA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72ED8A-4353-4254-AD24-D9EBFF52A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5615E40-9388-4AED-BCE6-E3B1F7EA4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DF0DADB-9ECF-43D1-8489-F71E9DCE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9A5855-DC33-499B-BA6F-6072B6AE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7BE2E5-3C1D-48CF-9355-D21243F5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75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FD9EDE-A2B9-4214-927F-05B45561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544EC6-8DE6-4A65-A609-19E429B9A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5B9768-D309-4DD6-A3F5-010A8B739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44CA3C5-65F2-4621-AC8E-15471C4C2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BF43527-7F55-483B-8928-5C45BC379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22FB62-DBBC-4F10-9F02-B07D6149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32754FA-E873-4B13-9BBA-F7A138E5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95F686F-121E-46F8-906A-C377912E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2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01AD2-B0DB-4BCF-8CA7-1519320D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ADAEBCF-7157-457F-9522-9259828A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7728A7-0F14-48B4-8C43-A485C319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9631F9-704A-4E06-84E6-063C6449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60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07D5A10-CD10-4709-8F2B-8030B227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52A198-F3D4-4145-9E32-F3828009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57CCF1-1ACA-4272-911D-C1A34F60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89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34B698-0295-466A-861B-DD2B5C3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B2D92B-36EF-4C2A-9908-48EE7815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F331FC-E1B3-4068-BFC7-A82C65D8C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A5A294-30F3-4E68-9C27-16CC1F90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0892AAC-1164-4B71-8F87-8E9E8F28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E1F6C7-23A4-4385-AE7A-A3D18274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21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5542C7-82D1-4731-9D36-E873EAC4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50FE111-1840-4AA7-912A-78C1335A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9612A3-8C5F-44F4-A75A-261108115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E8FB6E2-6332-4FD9-ACA2-33B69E2B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C2558E-F160-44A1-B5B5-EF27736A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2B74C4-4AC7-492F-883F-8FB5EF06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13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2C28684-B496-49B2-AE92-2637532C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47D4B6-D976-4CE7-A65A-0C7286D59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13226B-F538-418B-B07F-94DC5829F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2BE18-E49E-4E37-971A-901A3847657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7DEE6E-9601-40BF-A144-F662AF75B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D2FEB4-562F-4BB7-A291-CD82C60CD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D5D7-2E3A-4A65-88A2-2932ABB3FBC6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形 7" descr="眼睛 以實心填滿">
            <a:extLst>
              <a:ext uri="{FF2B5EF4-FFF2-40B4-BE49-F238E27FC236}">
                <a16:creationId xmlns:a16="http://schemas.microsoft.com/office/drawing/2014/main" id="{985EDD91-9C31-4344-A4F8-FCB050441F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0" y="-7508"/>
            <a:ext cx="361387" cy="3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9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altLang="en-US" sz="4400" kern="1200" dirty="0" smtClean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unstler Script" panose="030304020206070D0D06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unstler Script" panose="030304020206070D0D06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unstler Script" panose="030304020206070D0D06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unstler Script" panose="030304020206070D0D06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unstler Script" panose="030304020206070D0D06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708E3D8-364C-4EDF-A488-1B60AC9FD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潘丞鈺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77D84B-F44E-4319-9F0A-79F97AC93984}"/>
              </a:ext>
            </a:extLst>
          </p:cNvPr>
          <p:cNvSpPr/>
          <p:nvPr/>
        </p:nvSpPr>
        <p:spPr>
          <a:xfrm>
            <a:off x="2054937" y="1246095"/>
            <a:ext cx="8353087" cy="20098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TW" altLang="en-US" sz="8000" dirty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我所知道的武安宮</a:t>
            </a:r>
            <a:endParaRPr lang="en-US" altLang="zh-TW" sz="8000" dirty="0">
              <a:ln w="0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zh-TW" altLang="en-US" sz="8000" dirty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及宋江陣</a:t>
            </a:r>
            <a:endParaRPr lang="en-US" altLang="zh-TW" sz="8000" dirty="0">
              <a:ln w="0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22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75196-7D72-4B8D-87F9-C9E942C9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8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glow rad="63500">
                    <a:srgbClr val="D092A7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武安宮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10F504-824C-4759-89D7-9D830DA46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DE281F-F5E3-47F8-95C8-30EFBFD1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15" y="3631684"/>
            <a:ext cx="3925765" cy="306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B18014F-30E7-4A6A-B2B8-03A4A37C3E44}"/>
              </a:ext>
            </a:extLst>
          </p:cNvPr>
          <p:cNvSpPr txBox="1"/>
          <p:nvPr/>
        </p:nvSpPr>
        <p:spPr>
          <a:xfrm>
            <a:off x="5585012" y="65413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399229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410E4D-589F-4D67-8544-80EFC240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20EFE6C-B6B6-4EBC-9B80-B1B8A3DAB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23" b="4883"/>
          <a:stretch/>
        </p:blipFill>
        <p:spPr>
          <a:xfrm>
            <a:off x="722074" y="1690688"/>
            <a:ext cx="8501984" cy="4177554"/>
          </a:xfrm>
        </p:spPr>
      </p:pic>
    </p:spTree>
    <p:extLst>
      <p:ext uri="{BB962C8B-B14F-4D97-AF65-F5344CB8AC3E}">
        <p14:creationId xmlns:p14="http://schemas.microsoft.com/office/powerpoint/2010/main" val="334061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76F8E0-B042-4C9D-BE0D-DB2C3963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D8A366-BFDF-43AA-9C79-CC31DE95E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原稱「大使公廟」</a:t>
            </a:r>
            <a:endParaRPr lang="en-US" altLang="zh-TW" dirty="0"/>
          </a:p>
          <a:p>
            <a:r>
              <a:rPr lang="zh-TW" altLang="en-US" dirty="0"/>
              <a:t>該廟為大目降八保七廟之一</a:t>
            </a:r>
            <a:endParaRPr lang="en-US" altLang="zh-TW" dirty="0"/>
          </a:p>
          <a:p>
            <a:r>
              <a:rPr lang="zh-TW" altLang="en-US" dirty="0"/>
              <a:t>廟前過去曾有大埤，稱作「大使埤」或「月眉埤」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069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309822-0553-4A17-B217-43DB4F8D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4150DF-1F23-446A-83B5-E7CF5BB4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是主祀大使爺張巡（武安尊王）</a:t>
            </a:r>
            <a:endParaRPr lang="en-US" altLang="zh-TW" dirty="0"/>
          </a:p>
          <a:p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zh-TW" altLang="en-US" dirty="0"/>
              <a:t>三使爺南霽雲的廟宇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2B9F89-5F4E-4319-90FD-9CCCFD1EB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1690688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A369F25-5EE0-44C1-9914-35F610C3E4A6}"/>
              </a:ext>
            </a:extLst>
          </p:cNvPr>
          <p:cNvSpPr txBox="1"/>
          <p:nvPr/>
        </p:nvSpPr>
        <p:spPr>
          <a:xfrm>
            <a:off x="7539317" y="58319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320007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2F58A-136C-4617-A40D-31FED7D4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1D85D1-385C-4B01-B969-86F32DD03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新化虎頭山上住有虎神</a:t>
            </a:r>
          </a:p>
          <a:p>
            <a:r>
              <a:rPr lang="zh-TW" altLang="en-US" dirty="0"/>
              <a:t>武安尊王為了解決百姓困擾，遂與虎神交戰</a:t>
            </a:r>
          </a:p>
          <a:p>
            <a:r>
              <a:rPr lang="zh-TW" altLang="en-US" dirty="0"/>
              <a:t>向大目降北極殿玄天上帝借法寶「玄天面」</a:t>
            </a:r>
          </a:p>
          <a:p>
            <a:r>
              <a:rPr lang="zh-TW" altLang="en-US" dirty="0"/>
              <a:t>武安尊王忘了規定，笑了出來，導致面具脫不下來</a:t>
            </a:r>
          </a:p>
          <a:p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315986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8A81D1-76A8-48A7-98FE-73B0C6798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8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glow rad="63500">
                    <a:srgbClr val="D092A7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宋江陣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8ED78F-48D1-4C31-84D5-480CA4750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36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3E668A-0F58-4DE2-B0A0-66D85E51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5DE1D7-32E5-4BD3-9007-2C423A746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zh-TW" altLang="en-US" dirty="0"/>
              <a:t>源自鄭成功的藤牌兵</a:t>
            </a:r>
          </a:p>
          <a:p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379262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8B56E-D99A-4C9D-96AF-718E8F369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11D546-9720-451B-8798-DCDCEA6AB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474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264</Words>
  <Application>Microsoft Office PowerPoint</Application>
  <PresentationFormat>寬螢幕</PresentationFormat>
  <Paragraphs>29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Kunstler Script</vt:lpstr>
      <vt:lpstr>Office 佈景主題</vt:lpstr>
      <vt:lpstr>PowerPoint 簡報</vt:lpstr>
      <vt:lpstr>武安宮</vt:lpstr>
      <vt:lpstr>地理位置</vt:lpstr>
      <vt:lpstr>歷史</vt:lpstr>
      <vt:lpstr>神明</vt:lpstr>
      <vt:lpstr>傳說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13</cp:revision>
  <dcterms:created xsi:type="dcterms:W3CDTF">2023-12-06T02:43:45Z</dcterms:created>
  <dcterms:modified xsi:type="dcterms:W3CDTF">2024-01-10T02:58:10Z</dcterms:modified>
</cp:coreProperties>
</file>