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D3FF"/>
    <a:srgbClr val="54ACE8"/>
    <a:srgbClr val="35BDCB"/>
    <a:srgbClr val="9F8DD7"/>
    <a:srgbClr val="C19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9E2F9E6-1471-4808-AF56-C4263422766C}"/>
              </a:ext>
            </a:extLst>
          </p:cNvPr>
          <p:cNvSpPr txBox="1"/>
          <p:nvPr userDrawn="1"/>
        </p:nvSpPr>
        <p:spPr>
          <a:xfrm>
            <a:off x="461639" y="452762"/>
            <a:ext cx="213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3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71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62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46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51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61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1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9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62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34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64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滿天星斗的秀麗山景">
            <a:extLst>
              <a:ext uri="{FF2B5EF4-FFF2-40B4-BE49-F238E27FC236}">
                <a16:creationId xmlns:a16="http://schemas.microsoft.com/office/drawing/2014/main" id="{E9BF9270-284B-49FD-B443-DF791A4ECC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D387-BF0D-4350-AFDB-284A65D51922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7606-0571-4758-8A80-1B75637B5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2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60000"/>
              <a:lumOff val="4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3F517-E30F-48EE-AF5B-EA349ADCB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94" y="197224"/>
            <a:ext cx="7772400" cy="2671482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zh-TW" altLang="en-US" dirty="0">
                <a:solidFill>
                  <a:srgbClr val="65D3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我所知道的武安宮</a:t>
            </a:r>
            <a:br>
              <a:rPr lang="en-US" altLang="zh-TW" dirty="0">
                <a:solidFill>
                  <a:srgbClr val="65D3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TW" altLang="en-US" dirty="0">
                <a:solidFill>
                  <a:srgbClr val="65D3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及宋江陣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738340E-9EC0-4B8F-9E21-E05371827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/>
              <a:t>胡存毅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93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76E10F-E847-4A15-8CC1-CAE3BBA1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4729"/>
            <a:ext cx="7886700" cy="2277036"/>
          </a:xfrm>
        </p:spPr>
        <p:txBody>
          <a:bodyPr>
            <a:normAutofit/>
          </a:bodyPr>
          <a:lstStyle/>
          <a:p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5D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武安宮</a:t>
            </a:r>
            <a:endParaRPr lang="zh-TW" altLang="en-US" sz="8000" dirty="0">
              <a:solidFill>
                <a:srgbClr val="65D3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0FD7AB-9CDB-446C-844C-69F4B4324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714070-2E4D-4E93-B54D-AA19D6215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298826"/>
            <a:ext cx="3571875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6CC4E2D-5507-442C-8579-1CB25AC5AE69}"/>
              </a:ext>
            </a:extLst>
          </p:cNvPr>
          <p:cNvSpPr txBox="1"/>
          <p:nvPr/>
        </p:nvSpPr>
        <p:spPr>
          <a:xfrm>
            <a:off x="3254188" y="60896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342277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3B9C03-177C-4019-B7DF-B043C2E2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65D3FF"/>
                </a:solidFill>
              </a:rPr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1D632F8-08DF-4551-B2C0-1CA05C0F9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46" r="-975" b="6773"/>
          <a:stretch/>
        </p:blipFill>
        <p:spPr>
          <a:xfrm>
            <a:off x="704144" y="1819835"/>
            <a:ext cx="7811206" cy="4034118"/>
          </a:xfrm>
        </p:spPr>
      </p:pic>
    </p:spTree>
    <p:extLst>
      <p:ext uri="{BB962C8B-B14F-4D97-AF65-F5344CB8AC3E}">
        <p14:creationId xmlns:p14="http://schemas.microsoft.com/office/powerpoint/2010/main" val="3697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810E7F-5B42-4B76-815F-C7342BDC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4EB888-770B-47F5-9C7C-C01F7E8B9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原稱「大使公廟」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廟宇該廟為大目降八保七廟之一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廟前過去曾有大埤，稱作「大使埤」或「月眉埤」</a:t>
            </a:r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655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B1F909-DCB3-403E-9A37-FEC17E6D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E13736-9C0A-41B9-91D7-8EA6837E7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是主祀大使爺張巡（武安尊王）</a:t>
            </a:r>
            <a:endParaRPr lang="en-US" altLang="zh-TW" dirty="0"/>
          </a:p>
          <a:p>
            <a:r>
              <a:rPr lang="zh-TW" altLang="en-US" dirty="0"/>
              <a:t>二使爺許遠（文安尊王）</a:t>
            </a:r>
            <a:endParaRPr lang="en-US" altLang="zh-TW" dirty="0"/>
          </a:p>
          <a:p>
            <a:r>
              <a:rPr lang="zh-TW" altLang="en-US" dirty="0"/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9F4B9D-0923-4316-8478-531A9B2F3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027907"/>
            <a:ext cx="314325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6A2F1FB-942E-4484-BFFC-AFEC449E939D}"/>
              </a:ext>
            </a:extLst>
          </p:cNvPr>
          <p:cNvSpPr txBox="1"/>
          <p:nvPr/>
        </p:nvSpPr>
        <p:spPr>
          <a:xfrm>
            <a:off x="5728447" y="521890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319193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46CB78-D2F3-4554-94D7-5174C9BF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968DF3-DFDE-4CEA-9D96-AEEB5EE9A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98356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18FE83-03D6-4B46-B831-C36354E4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71" y="87127"/>
            <a:ext cx="7886700" cy="2852737"/>
          </a:xfrm>
        </p:spPr>
        <p:txBody>
          <a:bodyPr>
            <a:normAutofit/>
          </a:bodyPr>
          <a:lstStyle/>
          <a:p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5D3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宋江陣</a:t>
            </a:r>
            <a:endParaRPr lang="zh-TW" altLang="en-US" sz="8000" dirty="0">
              <a:solidFill>
                <a:srgbClr val="65D3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146F0E5-D2BC-4FD4-A98E-6E02B276F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09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8B3832-84A7-4285-8B3D-5CFA7D6F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705233-FEBD-4181-ADFA-83D385623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278014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2EE265-F865-449C-9BF1-3CEB47BC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7EB69E-6FB0-4866-A5EE-E337C7A03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</a:p>
        </p:txBody>
      </p:sp>
    </p:spTree>
    <p:extLst>
      <p:ext uri="{BB962C8B-B14F-4D97-AF65-F5344CB8AC3E}">
        <p14:creationId xmlns:p14="http://schemas.microsoft.com/office/powerpoint/2010/main" val="1078105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279</Words>
  <Application>Microsoft Office PowerPoint</Application>
  <PresentationFormat>如螢幕大小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標楷體</vt:lpstr>
      <vt:lpstr>Arial</vt:lpstr>
      <vt:lpstr>Calibri</vt:lpstr>
      <vt:lpstr>Office 佈景主題</vt:lpstr>
      <vt:lpstr>我所知道的武安宮 及宋江陣</vt:lpstr>
      <vt:lpstr>武安宮</vt:lpstr>
      <vt:lpstr>地理位置</vt:lpstr>
      <vt:lpstr>歷史</vt:lpstr>
      <vt:lpstr>神明</vt:lpstr>
      <vt:lpstr>傳說</vt:lpstr>
      <vt:lpstr>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16</cp:revision>
  <dcterms:created xsi:type="dcterms:W3CDTF">2023-12-06T02:51:33Z</dcterms:created>
  <dcterms:modified xsi:type="dcterms:W3CDTF">2024-01-10T02:59:12Z</dcterms:modified>
</cp:coreProperties>
</file>