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5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080163-EF83-4F60-80CF-A9A2BC0DD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62EA2D-FA88-47E7-83B5-394ED91E6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DEAA44-6244-4DC3-B81E-57A2C39C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E28542-16A0-4A00-8A36-C7F0047B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C5BBD1-6E54-40B3-8F5C-05692291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74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4BD978-0EBF-43BD-B37E-012AA516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9839E2E-8BFA-4399-8DB1-81E87102C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CD5BFB-FA84-42E3-8931-ECBD9977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752926-EE7A-48A5-AF9A-4C39ED13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AE309D-D322-49E3-81E7-8D4F9D13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7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A5CCD70-B5EA-46F4-855B-78E4D9DAE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B8BC4A-9533-4798-978D-A593D17CF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17706-D75B-43D1-B9AB-34FBB42F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DCBF10-5A36-400B-BDB0-F9EF759D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704684-0C48-4DAB-BBD4-BF9AB0F3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34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5E941-34F3-40EA-B3A6-6F747A80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CF75D5-4A02-45C3-B72F-F7555B50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946EA1-64BD-41CC-B765-C506828E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54E3B7-9EED-4962-80C3-8510BBBF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3AEED6-36BB-4520-BF19-2DDBE92E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4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10AB8-0F8C-49EC-B2B8-3288C4E2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ADEC5A-6590-497A-A463-BE1257FD3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A9BAAF-A567-4B5B-A903-F584F3AA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C97026-ACF2-4306-9A27-7A203FD9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9B0EF0-7208-4C69-BA80-491373A8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09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0B6150-8811-4286-860A-4C9A547A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1F481C-CB83-4071-9CAE-07A586644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CD4FDA4-A8E4-419D-B84D-B389E48D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F116A6-1A78-4243-B396-7F95BC2B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7CB0CC-D202-4FF3-9639-1CBFF6C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7AE5A5-5017-48E5-A778-9B070D26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8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3D989-251B-4299-842F-0845744E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B089F3-E732-4181-A5D8-1B55E9A36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62CE96-FB12-433C-A6D9-69AEB6203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450B9A1-335B-48B6-9934-65DD3C58B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91B440-2CA0-4F46-8F43-1CCE16D7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FF4F2E8-0D00-484B-A906-97F8FBD8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10473D-3FAB-4148-A435-03328A7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3A5AE60-579E-4758-ADDF-1DA48589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18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C99F25-023E-4DF9-9783-0F872A77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5ED5A80-0607-4258-ACF1-6770A24D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D40250-CBB5-4ECA-ABA3-AE6C03FA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EEEAFB-1E3B-4D56-BCB2-BF63CF52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00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1197622-2C3C-4555-B573-0B5D20EF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A9314BD-11E2-42A9-92FB-A0B6EFBE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843B57-9D3D-4E73-879C-8CCB97D2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94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A78183-5C7D-4EA0-8301-E7137D5F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3EE59A-CFF3-452B-AEC9-A34B963A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C11348-9ADB-4A1A-9146-2A19E7148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48AC60-D644-46D4-9260-1B8963D0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0A71D3-D1F1-412F-85AF-1259A184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E65692-D8FE-42A3-9B22-CB3E7550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92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5531B-9952-4942-9FB2-2C1AFBA0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B90992F-858B-4B37-89F8-FB5E1A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28D328-0EDB-42E1-A6FE-4D2AC3EC7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993C09-E2A9-4CC8-BA89-AF69076E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BDCC8B-A458-4DB7-8D62-6E9E3997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7DC986-B01C-47EA-90B8-0F5ECD4E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3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在山頂健行的人">
            <a:extLst>
              <a:ext uri="{FF2B5EF4-FFF2-40B4-BE49-F238E27FC236}">
                <a16:creationId xmlns:a16="http://schemas.microsoft.com/office/drawing/2014/main" id="{D37C76D4-0443-4B65-AC3B-167ADC7D56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12192000" cy="7500938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1372C3-B481-4571-B3CA-BEC18127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5FB728-9B90-4F14-9687-971F857B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3F7FB1-8EC2-481F-B3CC-A12DCA6E9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A9F4-7A32-4DD5-9513-34963F49D41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838500-DEA2-46CB-9C1C-D5617D40A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02D30A-3D37-46C7-8EC4-DD691A1FA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DC56-8612-4020-8DF4-EBF415091E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文件 以實心填滿">
            <a:extLst>
              <a:ext uri="{FF2B5EF4-FFF2-40B4-BE49-F238E27FC236}">
                <a16:creationId xmlns:a16="http://schemas.microsoft.com/office/drawing/2014/main" id="{D1C050A4-B063-4913-8AD5-8F2E5A171CF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00" y="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60000"/>
              <a:lumOff val="40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30A0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8FE67054-724F-4107-A581-C2FD95FAA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黃鈺珊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04681AD-AFE1-4A96-A498-B60F40A4B423}"/>
              </a:ext>
            </a:extLst>
          </p:cNvPr>
          <p:cNvSpPr/>
          <p:nvPr/>
        </p:nvSpPr>
        <p:spPr>
          <a:xfrm>
            <a:off x="1893567" y="1894482"/>
            <a:ext cx="84048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zh-TW" altLang="en-US" sz="8000" b="1" dirty="0">
                <a:ln w="13462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我所知道的武安宮及宋江陣</a:t>
            </a:r>
          </a:p>
        </p:txBody>
      </p:sp>
    </p:spTree>
    <p:extLst>
      <p:ext uri="{BB962C8B-B14F-4D97-AF65-F5344CB8AC3E}">
        <p14:creationId xmlns:p14="http://schemas.microsoft.com/office/powerpoint/2010/main" val="94441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677B3-0004-499C-BA40-D82C573E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66" y="1192306"/>
            <a:ext cx="2501154" cy="1200710"/>
          </a:xfrm>
        </p:spPr>
        <p:txBody>
          <a:bodyPr/>
          <a:lstStyle/>
          <a:p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武安宮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C921F7-075D-4FE2-8726-E3491581C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722E82-AA63-4F51-8627-FF88E08D2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2354139"/>
            <a:ext cx="3820926" cy="298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BC28ACE-F36A-4823-B65B-D25A1C4D0BB6}"/>
              </a:ext>
            </a:extLst>
          </p:cNvPr>
          <p:cNvSpPr txBox="1"/>
          <p:nvPr/>
        </p:nvSpPr>
        <p:spPr>
          <a:xfrm>
            <a:off x="923366" y="5471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03509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369EB-CB44-421E-A8E2-8E61E7CB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0209758-8BF7-47C0-801F-CEAFA4334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73" t="8946" r="11789" b="5275"/>
          <a:stretch/>
        </p:blipFill>
        <p:spPr>
          <a:xfrm>
            <a:off x="1264023" y="1353671"/>
            <a:ext cx="7288305" cy="4930588"/>
          </a:xfrm>
        </p:spPr>
      </p:pic>
    </p:spTree>
    <p:extLst>
      <p:ext uri="{BB962C8B-B14F-4D97-AF65-F5344CB8AC3E}">
        <p14:creationId xmlns:p14="http://schemas.microsoft.com/office/powerpoint/2010/main" val="321803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A00D4-FB01-44D9-B9F9-BE7C5DA9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4F19B4-76A9-4D9F-AD85-4729CC0D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</a:t>
            </a:r>
            <a:endParaRPr lang="en-US" altLang="zh-TW" dirty="0"/>
          </a:p>
          <a:p>
            <a:r>
              <a:rPr lang="zh-TW" altLang="en-US" dirty="0"/>
              <a:t>該廟為大目降八保七廟之一。</a:t>
            </a:r>
            <a:endParaRPr lang="en-US" altLang="zh-TW" dirty="0"/>
          </a:p>
          <a:p>
            <a:r>
              <a:rPr lang="zh-TW" altLang="en-US" dirty="0"/>
              <a:t>廟前過去曾有大埤，稱作「大使埤」或「月眉埤」。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214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2F7576-1C68-42B3-A94B-0C3D0C75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190EC6-5F52-4E94-A8C2-2147FB5E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三使爺南霽雲的廟宇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09A09D-6BED-4BD4-8331-3E4749B3F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22" y="1270747"/>
            <a:ext cx="314325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531DB1B-E2A7-40C7-A970-ACEEB6D888E4}"/>
              </a:ext>
            </a:extLst>
          </p:cNvPr>
          <p:cNvSpPr txBox="1"/>
          <p:nvPr/>
        </p:nvSpPr>
        <p:spPr>
          <a:xfrm>
            <a:off x="6723530" y="5807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418611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B8F56-C1AB-4181-9EA0-AF438B5E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0B9D84-EC29-4ADF-98DF-1E71D52EA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30421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84C15-3284-4EC5-86F3-BC11B1EA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964" y="2268537"/>
            <a:ext cx="2752165" cy="1254592"/>
          </a:xfrm>
        </p:spPr>
        <p:txBody>
          <a:bodyPr/>
          <a:lstStyle/>
          <a:p>
            <a:r>
              <a:rPr lang="zh-TW" altLang="en-US" dirty="0"/>
              <a:t>宋江陣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0A4F47-DE7D-4DC5-A253-00AF76CEE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15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2A10E-5C41-408B-BE7E-8F3A9BA0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A593CF-E52F-4429-890E-7D7123FC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  <a:p>
            <a:endParaRPr lang="zh-TW" altLang="en-US" dirty="0"/>
          </a:p>
          <a:p>
            <a:r>
              <a:rPr lang="zh-TW" altLang="en-US" dirty="0"/>
              <a:t>宋江陣武器</a:t>
            </a:r>
          </a:p>
        </p:txBody>
      </p:sp>
    </p:spTree>
    <p:extLst>
      <p:ext uri="{BB962C8B-B14F-4D97-AF65-F5344CB8AC3E}">
        <p14:creationId xmlns:p14="http://schemas.microsoft.com/office/powerpoint/2010/main" val="277182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79605A-CF1B-496F-9121-E53FABE5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C3E18-0C12-44B8-9DCD-48C879835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065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282</Words>
  <Application>Microsoft Office PowerPoint</Application>
  <PresentationFormat>寬螢幕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微軟正黑體 Light</vt:lpstr>
      <vt:lpstr>Arial</vt:lpstr>
      <vt:lpstr>Calibri</vt:lpstr>
      <vt:lpstr>Office 佈景主題</vt:lpstr>
      <vt:lpstr>PowerPoint 簡報</vt:lpstr>
      <vt:lpstr>武安宮</vt:lpstr>
      <vt:lpstr>地理位置</vt:lpstr>
      <vt:lpstr>歷史</vt:lpstr>
      <vt:lpstr>神明</vt:lpstr>
      <vt:lpstr>傳說</vt:lpstr>
      <vt:lpstr>宋江陣</vt:lpstr>
      <vt:lpstr>起源 </vt:lpstr>
      <vt:lpstr>兵器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16</cp:revision>
  <dcterms:created xsi:type="dcterms:W3CDTF">2023-12-06T02:59:56Z</dcterms:created>
  <dcterms:modified xsi:type="dcterms:W3CDTF">2024-01-10T02:59:27Z</dcterms:modified>
</cp:coreProperties>
</file>