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57" r:id="rId5"/>
    <p:sldId id="259" r:id="rId6"/>
    <p:sldId id="260" r:id="rId7"/>
    <p:sldId id="261" r:id="rId8"/>
    <p:sldId id="268" r:id="rId9"/>
    <p:sldId id="265" r:id="rId10"/>
    <p:sldId id="264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4AD"/>
    <a:srgbClr val="EAFAF4"/>
    <a:srgbClr val="FF66FF"/>
    <a:srgbClr val="889CF0"/>
    <a:srgbClr val="DBEE8A"/>
    <a:srgbClr val="9ED4D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B587C4-6428-4A7A-8818-34236D5BB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AE2FC9E-5D22-46F6-816F-62CC53142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66BC9A-D000-46B3-92C6-5D8ECDB7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5EDB8C-0A24-4304-A39B-0033B75E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B793F4-1863-442F-8BB2-4745891C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19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1DAF4D-274D-4DEE-9C3C-30CE32FE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F3943DB-46F7-4AF3-9299-DD1988E5E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9ECBF3-F935-442F-B9B8-268268E0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80F659-C51B-4B5B-93FA-71E6AE09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8D754F-5040-4728-BB96-E8C6DB55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19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1145D51-2231-4A44-A868-A51ABE3A2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6964EA-8E47-4AA0-A7B8-E95184D32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3FD1C0-EB2B-4F1D-866C-0A4F1B66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861205-C94B-4193-89C5-B9DA5741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47777D-B246-46CE-8E57-DAA6787D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73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DD9044-573F-4F09-B8A8-8AEF4FB68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FB9C312-2DD4-4064-B54E-F72879BE2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F232D7-A841-47C1-B361-897C4DA4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FD6401-25E6-4287-8551-316F2409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1E891C-5189-40F7-BEB7-C11098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591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C7202-F16F-45E0-8419-6A2CBA69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EDEB81-957E-4AA4-A140-40BF4A19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B6F993-AF2C-4A99-A780-3AEFD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1DD898-9FE0-4B30-8D60-1D9592B9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2AA897-3669-4A45-941A-6856BFCF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69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3DC8CC-7CCE-4AF9-A3E9-3EC7AD6E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7DB5AF-B79C-404C-97EA-EDF5974E7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DC77D9-A069-49B3-B003-9D1E5613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F27098-5BAF-47D3-894D-C70B9D4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0C0393-C32E-4992-A631-90EB22E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262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573FCA-9591-4C8A-82CA-D2C6C3A7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06C68B-87D2-4629-B952-2BC13800D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C5A7216-96A6-43A8-91AC-040B64600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739C9F-C7D5-4B37-A3F9-2F2D25CB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069020-5413-4C24-9F31-C6BBC36B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0752B0-9E52-4FA1-8FC1-19F985A0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6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B663F-A86E-4D5E-8663-E79C8551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759CE3-2579-4FB1-81B8-9A642E236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1A04CD-8970-4F80-809B-95FFCD96C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92EB026-CB0F-4F17-A768-CEEC94045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F0BDFCB-E19E-42DF-865A-7CBDF562A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EA588F1-2246-498F-82D5-7C070B83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2AD3A5B-DBF3-41C4-BFCE-44AD0EFA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36DC4A8-4234-4F24-B0AF-1BE50AB0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9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12B85D-8851-42F5-B152-CA085373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97DA59D-05C0-4FDB-A8C5-CDBD9D70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0E520E-6847-4425-B34C-8E01284F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7882411-98DF-4DC1-AAE9-B4D05A49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7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FE40239-10EE-43FC-BCF0-F3777F44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8B27D09-09C4-4803-A06D-C4B94B02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2914DB-319B-42F4-91E7-81C02BA2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806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1616A6-03A7-4ECA-BBE6-D2057FA2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298F81-0942-4124-B7F7-536A2F44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39A6925-CE0F-4557-B189-749369B25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E5273BB-021D-4743-BCAF-95CA5C4C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277071D-2B56-4834-8D93-EAD7795B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EEE830-A400-4330-8EF0-DE793DEC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76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F3F6FE-095E-4D2E-B689-CCA461F3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A866E6-6049-4205-B325-B1791AD3E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BF4FD0-86ED-4F57-8BC3-4A39274B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BF71E7-D10C-431D-B49B-96005BEA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B27DDE-EB5F-42A9-80C0-B7B327FA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178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92F101-46EB-45B2-AA7C-092C2BA6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7BF7C87-6506-445C-95F2-EFA794F54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406E26-B728-48A1-B987-F8BBC5DBF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9F2487-3956-4305-9E09-BD38772A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145B7F-7E51-476D-A950-7E0CF91A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AF98F7-DDFB-4348-8F40-F09D819D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068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BF05D2-5FFE-4EAF-98AB-2819A478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51528A9-5960-498B-BB68-8902A222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199F5D-937C-4594-8641-27BB547C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218EC5-7058-467F-A97F-D723C46D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96F4A6-B53C-4990-8085-3708C262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4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1553669-0FCB-4A0B-B9AE-69D746F4B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B63C96-EA97-42B9-8E27-1B3EA2AA3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2B6F59-8297-47FD-923F-0AD1B401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53F742-8E0C-4579-AA2F-FA601A14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5360F1-4E87-4328-9D87-E369C44F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09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40D75F-AF8D-411B-B95C-75C4E63D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70F1F8-6C59-4260-A7EE-79BC64FD5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DDAAE9-9113-46C9-969B-DC9D2219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30E029-B25F-4240-BD58-5DB3EC5A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D4E6F8-EAD5-4082-A639-875E12A3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17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176A38-95BF-4CFD-AC8F-8B70ECFA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136315-DA99-4C04-98F7-7BF4E3AA7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B8C56CD-1A2D-4AD8-814B-79F26F86F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2DC5CA-58CB-4979-AC98-D0A9070F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350B40-5A5A-407B-BB45-A0D00E89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8BE66F0-CA28-4BCC-8865-1EB8F9DC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62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1DA00D-6C99-4AA9-9053-42461809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AE788D-7804-4B44-86D2-7EBBC4FCB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7950E5-D6BC-44FB-A9E2-E1D186B46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D2333FA-BA41-4D2A-A9EE-DA230547F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284B1D1-0089-44B0-BAF4-3E79C85A6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4D9BCEB-6DE5-4B7C-B595-E335305A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3F75046-D5B5-4B49-B9A9-4617B494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366FD62-68DE-4FC7-9EC9-552058E0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89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BA1C3C-DC0E-442B-A6EF-F159E2D0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7D4E163-96A5-4595-A941-063BE604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A99EFC-38AC-4335-930C-72AD74F5A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C1582C7-4C92-4CF0-BB18-5BD420B2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31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8E069A-59D9-4C14-B07B-D9344280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3985F26-73D2-43AE-8377-5D7990B4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95EFE4A-F8C0-43DF-A93D-0F2C6D3D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05231-6A1C-4E04-ACE9-7D5CAFA7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C14F6E-E9DA-453F-9357-B47C469B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75F18A-54E4-493A-AC2E-0EF27734A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4CF66DF-2045-4A52-ABB5-8DE11851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1D0193-5526-4D5A-B2F0-B07B74F2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316B32-9EB2-4F7D-A5C9-FE31C1EB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06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C7E2C2-A8C7-4A0F-BFE0-49208BD1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84BF02D-E62E-4AA3-BC55-D4D5FF227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22CC5A0-B8FE-4AF2-BDA1-F582D7016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BCCC3E-CDE5-4097-B2DF-5FEB2AB6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745054-AF1B-4BEB-8749-70174FC3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CA92F2-DFB2-49E1-96BB-CC7D8286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9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宇宙中有星星和太空塵埃的銀河系">
            <a:extLst>
              <a:ext uri="{FF2B5EF4-FFF2-40B4-BE49-F238E27FC236}">
                <a16:creationId xmlns:a16="http://schemas.microsoft.com/office/drawing/2014/main" id="{81B81011-4DC9-4A5A-B63E-B840DDB616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0F71A4E-B3D5-40F6-A3FD-EFE8E7D2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4" y="365125"/>
            <a:ext cx="10372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1F948E-62D8-432D-8BB8-4A7C1684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273208-587A-4ACC-87BD-A1CF6101C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9069-808E-43F6-8D6C-85B2A3D96E4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350B6C-E0C9-422E-A0A1-8B47359AA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FEF09E-D10A-40F0-A865-4405F4148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C8381-07E1-46E4-9EFF-0DD4C60920D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形 7" descr="雷龍 以實心填滿">
            <a:extLst>
              <a:ext uri="{FF2B5EF4-FFF2-40B4-BE49-F238E27FC236}">
                <a16:creationId xmlns:a16="http://schemas.microsoft.com/office/drawing/2014/main" id="{7AB67548-F7A9-448A-8293-6B896292F0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674" y="230188"/>
            <a:ext cx="914400" cy="914400"/>
          </a:xfrm>
          <a:prstGeom prst="rect">
            <a:avLst/>
          </a:prstGeom>
        </p:spPr>
      </p:pic>
      <p:pic>
        <p:nvPicPr>
          <p:cNvPr id="10" name="圖形 9" descr="蛇 以實心填滿">
            <a:extLst>
              <a:ext uri="{FF2B5EF4-FFF2-40B4-BE49-F238E27FC236}">
                <a16:creationId xmlns:a16="http://schemas.microsoft.com/office/drawing/2014/main" id="{8E6B2C0B-5D44-4F11-9685-16BC022038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77600" y="136525"/>
            <a:ext cx="914400" cy="914400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D1473B3E-05AC-4721-BBBE-F80CC863D84B}"/>
              </a:ext>
            </a:extLst>
          </p:cNvPr>
          <p:cNvSpPr txBox="1"/>
          <p:nvPr userDrawn="1"/>
        </p:nvSpPr>
        <p:spPr>
          <a:xfrm flipH="1">
            <a:off x="6029325" y="3162300"/>
            <a:ext cx="45719" cy="26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245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60000"/>
              <a:lumOff val="40000"/>
            </a:schemeClr>
          </a:solidFill>
          <a:latin typeface="Harlow Solid Italic" panose="04030604020F02020D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A5094BD-D4E8-49B6-A1A6-CB3CE7AD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7656B6-70FE-4BA8-919E-5DCFBD37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38E670-A852-4868-9FF1-2BDF526A6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417D-B138-4557-BD54-7E9E3A5B5CD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DFFF99-56AF-4D1B-A9AB-1B2FFE5C0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0792FA-ED22-4516-A660-93D0A7027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C608-9735-47CE-B903-06DF1BAB18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5ECA479-B2A9-4F2C-94B8-1D8BD2934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/>
              <a:t>蔡尚霖</a:t>
            </a: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38188EE-F2C8-4C3B-8425-4E2E6E25A0DF}"/>
              </a:ext>
            </a:extLst>
          </p:cNvPr>
          <p:cNvSpPr/>
          <p:nvPr/>
        </p:nvSpPr>
        <p:spPr>
          <a:xfrm>
            <a:off x="3087673" y="2216072"/>
            <a:ext cx="5783571" cy="103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我所知道的武安宮及宋江陣</a:t>
            </a:r>
          </a:p>
        </p:txBody>
      </p:sp>
    </p:spTree>
    <p:extLst>
      <p:ext uri="{BB962C8B-B14F-4D97-AF65-F5344CB8AC3E}">
        <p14:creationId xmlns:p14="http://schemas.microsoft.com/office/powerpoint/2010/main" val="187666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BB396-A40E-4DA6-A0C6-4E0EAB9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388" y="1999129"/>
            <a:ext cx="2277036" cy="875786"/>
          </a:xfrm>
        </p:spPr>
        <p:txBody>
          <a:bodyPr/>
          <a:lstStyle/>
          <a:p>
            <a:r>
              <a:rPr kumimoji="0" lang="zh-TW" alt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武安宮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9F7B06B-CD44-4805-976E-A304BFE78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15" y="3190035"/>
            <a:ext cx="3571875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BBFCEDE-A5EB-4C84-A9AA-1CFDD8CB39C7}"/>
              </a:ext>
            </a:extLst>
          </p:cNvPr>
          <p:cNvSpPr txBox="1"/>
          <p:nvPr/>
        </p:nvSpPr>
        <p:spPr>
          <a:xfrm>
            <a:off x="2153490" y="56872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74813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E8BAAE47-B19C-47DF-9CCD-B25FD73CD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53" y="970898"/>
            <a:ext cx="9081247" cy="1461248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地理位置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DF7918D-902E-41F6-8F63-18C9A0187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9B1BD5-5C7A-460C-935B-B02C337C7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0" b="46640"/>
          <a:stretch/>
        </p:blipFill>
        <p:spPr>
          <a:xfrm>
            <a:off x="0" y="3747246"/>
            <a:ext cx="12192000" cy="31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A1CD42-7BB8-4840-B84E-580A5E42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F8A1A8-AB73-4319-8C6C-91333B701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是主祀大使爺張巡（武安尊王）、二使爺許遠（文安尊王）、</a:t>
            </a:r>
            <a:endParaRPr lang="en-US" altLang="zh-TW" dirty="0"/>
          </a:p>
          <a:p>
            <a:r>
              <a:rPr lang="zh-TW" altLang="en-US" dirty="0"/>
              <a:t>三使爺南霽雲的廟宇。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71FE3F1-244F-423D-AB03-D7A65DDFC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11" y="2561664"/>
            <a:ext cx="3143250" cy="4191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67DA81B-C77E-4CC4-B854-2CD5608971CA}"/>
              </a:ext>
            </a:extLst>
          </p:cNvPr>
          <p:cNvSpPr txBox="1"/>
          <p:nvPr/>
        </p:nvSpPr>
        <p:spPr>
          <a:xfrm>
            <a:off x="3119436" y="62801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20030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ABBEF8-D496-4080-BD63-CE810995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227" y="302372"/>
            <a:ext cx="10372725" cy="1325563"/>
          </a:xfrm>
        </p:spPr>
        <p:txBody>
          <a:bodyPr/>
          <a:lstStyle/>
          <a:p>
            <a:r>
              <a:rPr lang="zh-TW" altLang="en-US" dirty="0">
                <a:solidFill>
                  <a:srgbClr val="24C4AD"/>
                </a:solidFill>
              </a:rPr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B1A599-C572-43D9-8C5F-F1A1AA7D0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新化武安宮原稱「大使公廟」</a:t>
            </a:r>
          </a:p>
          <a:p>
            <a:r>
              <a:rPr lang="zh-TW" altLang="en-US" dirty="0"/>
              <a:t>廟前過去曾有大埤，稱作「大使埤」或「月眉埤」</a:t>
            </a:r>
          </a:p>
        </p:txBody>
      </p:sp>
    </p:spTree>
    <p:extLst>
      <p:ext uri="{BB962C8B-B14F-4D97-AF65-F5344CB8AC3E}">
        <p14:creationId xmlns:p14="http://schemas.microsoft.com/office/powerpoint/2010/main" val="184931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D166DE-E90D-40F4-B289-B1B49A3A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580" y="418914"/>
            <a:ext cx="10372725" cy="1325563"/>
          </a:xfrm>
        </p:spPr>
        <p:txBody>
          <a:bodyPr/>
          <a:lstStyle/>
          <a:p>
            <a:r>
              <a:rPr lang="zh-TW" altLang="en-US" dirty="0">
                <a:solidFill>
                  <a:srgbClr val="FF66FF"/>
                </a:solidFill>
              </a:rPr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9C0C10-C2E6-4643-9CFB-FD6835986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42751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2DA6CA-3762-434A-8E9E-68BDA50F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29" y="365125"/>
            <a:ext cx="2303930" cy="746499"/>
          </a:xfrm>
        </p:spPr>
        <p:txBody>
          <a:bodyPr>
            <a:normAutofit fontScale="90000"/>
          </a:bodyPr>
          <a:lstStyle/>
          <a:p>
            <a:r>
              <a:rPr kumimoji="0" lang="zh-TW" alt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宋江陣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705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959CA9-C177-49B3-8736-E72D1A93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2F80DA-7097-4A89-8DD6-3100176CA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411160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6155AF-C766-4AA1-92EC-E0540BEB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ED4DA"/>
                </a:solidFill>
              </a:rPr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3E1291-FD05-4D87-8374-A865506EF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892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273</Words>
  <Application>Microsoft Office PowerPoint</Application>
  <PresentationFormat>寬螢幕</PresentationFormat>
  <Paragraphs>26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Harlow Solid Italic</vt:lpstr>
      <vt:lpstr>Office 佈景主題</vt:lpstr>
      <vt:lpstr>自訂設計</vt:lpstr>
      <vt:lpstr>PowerPoint 簡報</vt:lpstr>
      <vt:lpstr>武安宮</vt:lpstr>
      <vt:lpstr>地理位置</vt:lpstr>
      <vt:lpstr>神明</vt:lpstr>
      <vt:lpstr>歷史</vt:lpstr>
      <vt:lpstr>傳說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14</cp:revision>
  <dcterms:created xsi:type="dcterms:W3CDTF">2023-12-06T03:00:19Z</dcterms:created>
  <dcterms:modified xsi:type="dcterms:W3CDTF">2024-01-10T02:59:55Z</dcterms:modified>
</cp:coreProperties>
</file>