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2" r:id="rId9"/>
    <p:sldId id="263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6198D8-2C3D-427D-A23D-7BAE9FCBA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87D376-E679-42A8-8776-A219DC67D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A1F2DD-E940-4864-AEA9-967AB97E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EBD4B4-86D5-4B5A-A58D-058717F8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95A63A-2441-4326-BF6C-DB96A306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8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3C78BB-9EF1-4456-AD3D-F018B4AE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E2FE39-B2F7-4C81-8C9B-03BE69573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6A8819-7CA4-48E2-8C7D-85A204B3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26D45A-EA1B-45CC-A96D-6560B087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479EB1-227C-4C74-A5EC-47266FF0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0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116084C-1F5F-4826-A434-93FA8DFEF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64FA4F-7F5E-4194-BA79-4189B524E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D3FA5A-6A26-4EAC-AB06-CDCB0F89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0CF872-0F8B-4B2A-A210-C0FDE3E1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E1C065-593C-4AFA-B4AD-4F955541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67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96FE77-FD61-4FEE-8000-B2999885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648B3A-2D71-46CF-B476-23851E5A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AD33F1-692C-48CA-913F-7F1C0C55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6A89FA-D693-49F5-834D-B5F0AEEF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D06199-69FA-4E84-87BC-A09D4A08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50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E87315-E73B-45AD-8C21-8EE065E2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2B22CE-9EEB-45E5-897B-854305C7A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7AAABD-4D1D-4C56-A109-CD49D0AA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D6FAD6-B426-489C-8826-21326286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7627FD-3ACA-4F00-B5FC-2C49E91A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99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3F03A9-C276-42D8-99A1-8B138C74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3A0AAE-3906-4968-B8C5-2241C1EF3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5BD503-1875-4EBC-94A0-846BD285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452717-0659-4DE9-AE5C-C7B56BA2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EA5F12-E268-4E60-B487-A94A36A4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BC3315-6009-44F0-99C4-E9C494DE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8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FA9C07-1A42-422E-B8EC-9CF461BC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58296B-0396-4E46-8D0C-1D326F37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0ACB86-68A6-4535-BF14-F8C311B00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A88C72-3C31-4B17-AEBF-44639659A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3D451BF-E77D-47CE-B186-DB921C321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232E184-092D-4F0D-B2CF-7B67CA08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01CC0EE-0A72-4679-8F3A-5DD9D07E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2C7F8B9-FCB5-43B3-8727-4A17CAFB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19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6FF92-D906-4AC5-A600-F3ECD502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6502543-63E1-4042-A193-4D12D8DF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C7DCAD2-E718-4A85-B206-1C4260E8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A03434-1002-4550-AB4E-6643E86D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31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28ADE76-47A4-43E6-9676-BC243372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60E501B-EC14-4322-9709-B5F62826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57BFC1-E8F4-42D3-A052-373ECC7B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7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C61F11-6451-43F5-9BAA-8F376BCD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69F198-1D1A-4A4C-81B3-E7BAE244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2FB971-25BB-48F7-9892-9D02C3F49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4DE566-A89F-4462-A81D-6085328B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6B505C-38AA-4A7D-B58D-2F05CB98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76D593-E40A-4BC2-9D83-B2D997E0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11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0CB188-9E36-4CE1-843D-3BEE6CE9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4D2C838-BBE8-45CB-B135-8F7A7BA56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0A9401-9F95-4653-8354-5ED8D6B9B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D5D428A-1D46-4314-8C69-57769710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567845-4F10-4AE8-A1AC-7A00B543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90E22FB-A517-4E37-8769-013DF194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2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明亮背景上的放大鏡">
            <a:extLst>
              <a:ext uri="{FF2B5EF4-FFF2-40B4-BE49-F238E27FC236}">
                <a16:creationId xmlns:a16="http://schemas.microsoft.com/office/drawing/2014/main" id="{ACAC8B55-B70A-48DE-8B1C-1430FB9001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" y="16625"/>
            <a:ext cx="12192000" cy="6877759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BA95AB1-3FBE-44C3-BFA4-C63834AD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92AC61-ABD3-455B-B319-801173F76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0541DD-6625-447A-9DEE-334874DE2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16D8-772E-438D-ADE0-D9EF5DD4469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D6E553-CB81-433B-93D9-9D4BF6A84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CDF3DC-1887-4E80-9D3C-D9C33D958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73FC-E9DF-4D11-87C4-9359D37C8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3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EBA16BD-0FB9-4692-B558-F1D322922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專題報告</a:t>
            </a:r>
            <a:endParaRPr lang="en-US" altLang="zh-TW" dirty="0"/>
          </a:p>
          <a:p>
            <a:r>
              <a:rPr lang="zh-TW" altLang="en-US" dirty="0"/>
              <a:t>沈鋐翊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2C9786C-AEF4-44E3-8AE8-9E0D898E773D}"/>
              </a:ext>
            </a:extLst>
          </p:cNvPr>
          <p:cNvSpPr/>
          <p:nvPr/>
        </p:nvSpPr>
        <p:spPr>
          <a:xfrm>
            <a:off x="3141317" y="2166305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我所知道的武安宮及宋江陣</a:t>
            </a:r>
          </a:p>
        </p:txBody>
      </p:sp>
    </p:spTree>
    <p:extLst>
      <p:ext uri="{BB962C8B-B14F-4D97-AF65-F5344CB8AC3E}">
        <p14:creationId xmlns:p14="http://schemas.microsoft.com/office/powerpoint/2010/main" val="341640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402ED-C24E-4829-82D7-44F1910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E82850E-6FD3-44F0-8B32-78777EED2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EC553C-2572-4938-9C68-1A1E4E1C9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111" y="831981"/>
            <a:ext cx="3322608" cy="187773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4BF779C-C72D-4F71-A9AF-3A6088C4B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11" y="2518094"/>
            <a:ext cx="3992067" cy="3119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E13B47C-448D-410D-A038-BF0C800FF3F4}"/>
              </a:ext>
            </a:extLst>
          </p:cNvPr>
          <p:cNvSpPr txBox="1"/>
          <p:nvPr/>
        </p:nvSpPr>
        <p:spPr>
          <a:xfrm>
            <a:off x="5452607" y="5841353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185305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64F1DD-A301-40E3-A5A0-EF3E7AED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                         </a:t>
            </a:r>
            <a:r>
              <a:rPr lang="zh-TW" altLang="en-US" dirty="0"/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A9EA33C-C0C3-44AB-9FDD-DAB3EC17A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40" t="12421" r="15106" b="3899"/>
          <a:stretch/>
        </p:blipFill>
        <p:spPr>
          <a:xfrm>
            <a:off x="1684743" y="1621410"/>
            <a:ext cx="8316063" cy="4871465"/>
          </a:xfrm>
        </p:spPr>
      </p:pic>
    </p:spTree>
    <p:extLst>
      <p:ext uri="{BB962C8B-B14F-4D97-AF65-F5344CB8AC3E}">
        <p14:creationId xmlns:p14="http://schemas.microsoft.com/office/powerpoint/2010/main" val="286402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9112C0-0A95-4858-957D-F60216DB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9D4BF4-D0C2-43E4-8513-BB29A8205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原稱「大使公廟」</a:t>
            </a:r>
            <a:endParaRPr lang="en-US" altLang="zh-TW" dirty="0"/>
          </a:p>
          <a:p>
            <a:r>
              <a:rPr lang="zh-TW" altLang="en-US" dirty="0"/>
              <a:t>該廟為大目降八保七廟之一。</a:t>
            </a:r>
          </a:p>
          <a:p>
            <a:endParaRPr lang="zh-TW" altLang="en-US" dirty="0"/>
          </a:p>
          <a:p>
            <a:r>
              <a:rPr lang="zh-TW" altLang="en-US" dirty="0"/>
              <a:t>廟前過去曾有大埤，稱作「大使埤」或「月眉埤」。</a:t>
            </a:r>
          </a:p>
        </p:txBody>
      </p:sp>
    </p:spTree>
    <p:extLst>
      <p:ext uri="{BB962C8B-B14F-4D97-AF65-F5344CB8AC3E}">
        <p14:creationId xmlns:p14="http://schemas.microsoft.com/office/powerpoint/2010/main" val="369641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EC91B-D0D6-447B-ACEB-3243E96F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F5E414-698F-44DA-B5B3-793476CDC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主祀大使爺張巡（武安尊王）</a:t>
            </a:r>
            <a:endParaRPr lang="en-US" altLang="zh-TW" b="1" dirty="0"/>
          </a:p>
          <a:p>
            <a:r>
              <a:rPr lang="zh-TW" altLang="en-US" b="1" dirty="0"/>
              <a:t>二使爺許遠（文安尊王）</a:t>
            </a:r>
            <a:endParaRPr lang="en-US" altLang="zh-TW" b="1" dirty="0"/>
          </a:p>
          <a:p>
            <a:r>
              <a:rPr lang="zh-TW" altLang="en-US" b="1" dirty="0"/>
              <a:t>三使爺南霽雲的廟宇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AE5D25-B9AD-49AC-AAD3-F3292154A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07" y="1154391"/>
            <a:ext cx="314325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8EC1DA5-EA24-4362-BC7B-A9AC71823D7C}"/>
              </a:ext>
            </a:extLst>
          </p:cNvPr>
          <p:cNvSpPr txBox="1"/>
          <p:nvPr/>
        </p:nvSpPr>
        <p:spPr>
          <a:xfrm>
            <a:off x="8087707" y="5500088"/>
            <a:ext cx="25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163739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24CE5A-2E2E-4C09-85AF-0D0A2F58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  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625065-0B9C-4FB8-B771-76803EA4E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00617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748A1-AEBE-4CDD-9E8F-246170B8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5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          宋江陣 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A440C6-9593-40EB-9061-3F1C78190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378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971BF0-C930-4624-8D0C-4ECE9BB2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      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75787-F69B-4F07-A17C-542527A0F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235131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7606F6-14F8-4B7E-A3B0-6683A856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A849EB-E368-4436-BE60-E24D7A352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</a:p>
        </p:txBody>
      </p:sp>
    </p:spTree>
    <p:extLst>
      <p:ext uri="{BB962C8B-B14F-4D97-AF65-F5344CB8AC3E}">
        <p14:creationId xmlns:p14="http://schemas.microsoft.com/office/powerpoint/2010/main" val="245466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286</Words>
  <Application>Microsoft Office PowerPoint</Application>
  <PresentationFormat>寬螢幕</PresentationFormat>
  <Paragraphs>29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佈景主題</vt:lpstr>
      <vt:lpstr>PowerPoint 簡報</vt:lpstr>
      <vt:lpstr>                     </vt:lpstr>
      <vt:lpstr>                          地理位置</vt:lpstr>
      <vt:lpstr>                          歷史</vt:lpstr>
      <vt:lpstr>                             神明</vt:lpstr>
      <vt:lpstr>                               傳說</vt:lpstr>
      <vt:lpstr>                        宋江陣 </vt:lpstr>
      <vt:lpstr>                                   起源</vt:lpstr>
      <vt:lpstr>                          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11</cp:revision>
  <dcterms:created xsi:type="dcterms:W3CDTF">2023-12-13T02:59:02Z</dcterms:created>
  <dcterms:modified xsi:type="dcterms:W3CDTF">2024-01-10T03:00:31Z</dcterms:modified>
</cp:coreProperties>
</file>