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9" r:id="rId5"/>
    <p:sldId id="260" r:id="rId6"/>
    <p:sldId id="270" r:id="rId7"/>
    <p:sldId id="268" r:id="rId8"/>
    <p:sldId id="263" r:id="rId9"/>
    <p:sldId id="265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EA0EA1-6AAA-4844-9889-12B2E13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ABD4DB-DFF6-4C2B-9764-DBD9F8A9D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1059A0-F8D6-4FB3-BE05-6C26B324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C850F6-6623-4CDC-8E1E-BA43C8E3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162DD4-2E48-43AF-9954-6CD93C05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81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F8A8A2-C6E4-4ABE-9607-12E7F627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B58C861-0A8B-4951-AFAA-612EAB150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8BDD97-25F6-43F4-B175-D719A438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A026F8-F7EB-4C53-AC20-4BC3E28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1CA580-8E68-469B-93CB-69546866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13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6B11965-9E75-4D41-9013-2158879EF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D0548A8-4D0F-4762-8273-3B47F63C8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CC4A55-992B-4A34-B8CF-C99217BC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79DF63-D161-4FEB-BA63-687258D8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277C3F-E2FC-4AC6-ABC9-A1D95B7C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23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082650-5644-4379-B297-820FFE13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921687-FB72-48F9-B4C6-20C7A5475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A8E114-D90E-4AC0-8029-EA8E3D2F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6A1494-E2A4-4387-8C51-5EFA3BE9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DF791D-528E-44BB-808B-FBF96264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99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0C514E-36E0-481F-B69C-D03837FE4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22A065A-07C7-4AF1-9B30-EF86A0D4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771D81-B379-4AEE-A649-61C7A9A9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87B8F8-3C94-480F-AC86-1CF9434A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289945-AD65-4733-A056-1BD0BDB1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51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A36283-0C6E-4DE6-8C77-3866F52A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0DE278-93FF-421C-8FC4-DAC1EC310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DD66D7-885C-41C5-A77E-BFCEEA36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027CF1-3F4F-437D-820A-627A14C7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D0A8FBB-9A07-4A2C-A371-34F686B4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028C1F0-89A5-4B79-A187-A2D06D40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95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A8B30E-72F4-49C0-9BDD-DCFCBA17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97F2BB-796E-44F0-992D-230CE2323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F20852B-ECB2-4901-9768-0F75272A9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22B5F3E-7501-47C9-AFCA-7FBC29BC9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642D581-390E-47D2-809E-29B5BA923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1BD7CA0-C656-49A7-91F6-6B6AADE4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DDABD46-0776-471D-AE52-438091C1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453CCE5-A2B9-483A-8670-9CFD76F4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74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2440CF-9194-43E0-A730-D5676998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807D937-9379-4292-ABD8-7DC3CF8A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026771E-51B2-4925-A211-DAD2F50B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ECB2B31-4F05-4593-B8E5-D4BDE697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3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54EDB86-B5DA-4C71-8364-673B1E68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E3B2F30-5209-44E1-8B05-35CED177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30486A-A524-4705-9D98-8F60F116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82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2593AE-B46E-47E8-BB40-F731D186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610018-800B-4AE4-A186-0129D6923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B5D859-43D9-4D6A-9151-D8AC1E8E9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83D15E-A1EF-49E2-956F-3876855D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AAEC74-48D7-4B07-90B8-6F30D479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F1AF839-B5BE-40A4-B0C2-5940BEC5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08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FEA562-E973-4720-8431-DE341B66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A564BE6-912C-4C30-9A36-AD604AFFB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A45F0F-A484-4DF6-95C2-47675418A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9BE1C4-AEDE-411D-9B15-E248D4D1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6CC980A-9CE2-4089-8AE9-6D30FF7E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F6CC6A-0D49-40EA-885B-9BBA5000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33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咖啡杯和書">
            <a:extLst>
              <a:ext uri="{FF2B5EF4-FFF2-40B4-BE49-F238E27FC236}">
                <a16:creationId xmlns:a16="http://schemas.microsoft.com/office/drawing/2014/main" id="{C33B2CBC-5438-4119-8ECB-F12A1C3990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6"/>
            <a:ext cx="12392487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D7CB88F-29D2-4CD1-BE97-3D106BA6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2" y="658010"/>
            <a:ext cx="6920884" cy="664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40D0B3-612C-4DA4-AC52-9FE3D31B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912" y="20050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第一層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172631-1BB5-4B26-B4E9-C72DBB4F8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BC917-13CA-47A4-9770-1CCC393AFC1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703D20-C1E4-4B82-A3B2-F412D1B78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FB9C76-34E5-4AE9-9841-D8E45B00A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2AEC-2609-47A6-A257-15B2B9F09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0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chemeClr val="accent2"/>
            </a:solidFill>
            <a:prstDash val="solid"/>
          </a:ln>
          <a:solidFill>
            <a:srgbClr val="FFFFFF"/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35E7C9-B4C6-40FA-B987-47518A43A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188"/>
            <a:ext cx="9144000" cy="977153"/>
          </a:xfrm>
          <a:noFill/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zh-TW" altLang="en-US" dirty="0">
                <a:ln w="6600">
                  <a:solidFill>
                    <a:schemeClr val="bg2"/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我所</a:t>
            </a:r>
            <a:r>
              <a:rPr lang="zh-TW" altLang="en-US" dirty="0">
                <a:ln w="6600">
                  <a:solidFill>
                    <a:schemeClr val="bg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知道</a:t>
            </a:r>
            <a:r>
              <a:rPr lang="zh-TW" altLang="en-US" dirty="0">
                <a:ln w="6600">
                  <a:solidFill>
                    <a:schemeClr val="bg2"/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的武安宮</a:t>
            </a:r>
            <a:br>
              <a:rPr lang="en-US" altLang="zh-TW" dirty="0">
                <a:ln w="6600">
                  <a:solidFill>
                    <a:schemeClr val="bg2"/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TW" altLang="en-US" dirty="0">
                <a:ln w="6600">
                  <a:solidFill>
                    <a:schemeClr val="bg2"/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及宋江陣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FD575E1-085C-46E3-87D0-11F7FBE4F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1388" y="1532964"/>
            <a:ext cx="3361765" cy="717177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林佳儀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7251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CE94A8-15A4-4C05-B46B-43D666D9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4" y="1030942"/>
            <a:ext cx="2734235" cy="1141598"/>
          </a:xfrm>
        </p:spPr>
        <p:txBody>
          <a:bodyPr>
            <a:normAutofit/>
          </a:bodyPr>
          <a:lstStyle/>
          <a:p>
            <a:r>
              <a:rPr lang="zh-TW" altLang="en-US" dirty="0"/>
              <a:t>武安宮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29DDA9-4F71-4627-B9E1-26EF66842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8824" y="5827058"/>
            <a:ext cx="5968626" cy="923366"/>
          </a:xfrm>
        </p:spPr>
        <p:txBody>
          <a:bodyPr/>
          <a:lstStyle/>
          <a:p>
            <a:r>
              <a:rPr lang="zh-TW" altLang="en-US" dirty="0"/>
              <a:t>照片來源    維基百科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66AC2B-B023-4783-A9F7-8034379BE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54" y="2800069"/>
            <a:ext cx="3571875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61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2C031-8760-487B-A28C-012E9566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2" y="810410"/>
            <a:ext cx="2289264" cy="66468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38020F6-8007-466F-A09B-8F60F45CC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025" y="2008093"/>
            <a:ext cx="10452846" cy="4249271"/>
          </a:xfrm>
        </p:spPr>
      </p:pic>
    </p:spTree>
    <p:extLst>
      <p:ext uri="{BB962C8B-B14F-4D97-AF65-F5344CB8AC3E}">
        <p14:creationId xmlns:p14="http://schemas.microsoft.com/office/powerpoint/2010/main" val="107364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5AD295-2FDB-477B-BB53-A54C8AD2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2" y="658010"/>
            <a:ext cx="1213500" cy="66468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23D531-8216-4A54-94E0-82475FB8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原稱「大使公廟」，該廟為大目降八保七廟之一。</a:t>
            </a:r>
          </a:p>
          <a:p>
            <a:r>
              <a:rPr lang="zh-TW" altLang="en-US" dirty="0"/>
              <a:t>廟前過去曾有大埤，稱作「大使埤」或「月眉埤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679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4C8376-6E42-4F4B-9407-C344BA5F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7" y="684904"/>
            <a:ext cx="1222464" cy="66468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09B747-7414-4325-91A8-8064D3774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主祀大使爺張巡（武安尊王）</a:t>
            </a:r>
            <a:endParaRPr lang="en-US" altLang="zh-TW" dirty="0"/>
          </a:p>
          <a:p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zh-TW" altLang="en-US" dirty="0"/>
              <a:t>三使爺南霽雲的廟宇。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9539931-7F56-473A-ABDF-A07E525C6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99" y="1512795"/>
            <a:ext cx="314325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D2FDA3E-8F8B-423B-A795-2339EB5B0683}"/>
              </a:ext>
            </a:extLst>
          </p:cNvPr>
          <p:cNvSpPr txBox="1"/>
          <p:nvPr/>
        </p:nvSpPr>
        <p:spPr>
          <a:xfrm>
            <a:off x="7631767" y="5845406"/>
            <a:ext cx="4406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87891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2B2B22-3C10-402E-9C0A-F13971CE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7201"/>
            <a:ext cx="2631141" cy="1299882"/>
          </a:xfrm>
        </p:spPr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B8283A-301B-4F16-A751-979AB20D7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018" y="2034988"/>
            <a:ext cx="10515600" cy="3965016"/>
          </a:xfrm>
        </p:spPr>
        <p:txBody>
          <a:bodyPr/>
          <a:lstStyle/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新化虎頭山上住有虎神</a:t>
            </a:r>
          </a:p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武安尊王為了解決百姓困擾，遂與虎神交戰</a:t>
            </a:r>
          </a:p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向大目降北極殿玄天上帝借法寶「玄天面」</a:t>
            </a:r>
          </a:p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武安尊王忘了規定，笑了出來，導致面具脫不下來</a:t>
            </a:r>
          </a:p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215414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4EC614-CE9E-4E22-B478-03D0309E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493" y="2380690"/>
            <a:ext cx="2537013" cy="1048310"/>
          </a:xfrm>
        </p:spPr>
        <p:txBody>
          <a:bodyPr/>
          <a:lstStyle/>
          <a:p>
            <a:r>
              <a:rPr lang="zh-TW" altLang="en-US" dirty="0"/>
              <a:t>宋江陣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700239-F68E-4528-ACCB-9FBD1C02D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34286"/>
            <a:ext cx="10515600" cy="1500187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95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47F08E-2DBF-4211-BCB3-675B3DCF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2" y="658010"/>
            <a:ext cx="1249359" cy="66468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6FD596-8CCE-4C07-A04B-E369E140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207661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94A78-9865-44CB-BEEC-6DD0F924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2" y="702834"/>
            <a:ext cx="1258323" cy="66468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52E28E-0BC9-44F3-A13D-224062B02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頭旗</a:t>
            </a:r>
            <a:r>
              <a:rPr lang="en-US" altLang="zh-TW" dirty="0">
                <a:solidFill>
                  <a:schemeClr val="accent1"/>
                </a:solidFill>
              </a:rPr>
              <a:t>. </a:t>
            </a:r>
            <a:r>
              <a:rPr lang="zh-TW" altLang="en-US" dirty="0">
                <a:solidFill>
                  <a:schemeClr val="accent1"/>
                </a:solidFill>
              </a:rPr>
              <a:t>雙斧</a:t>
            </a:r>
            <a:r>
              <a:rPr lang="en-US" altLang="zh-TW" dirty="0">
                <a:solidFill>
                  <a:schemeClr val="accent1"/>
                </a:solidFill>
              </a:rPr>
              <a:t>. </a:t>
            </a:r>
            <a:r>
              <a:rPr lang="zh-TW" altLang="en-US" dirty="0">
                <a:solidFill>
                  <a:schemeClr val="accent1"/>
                </a:solidFill>
              </a:rPr>
              <a:t>斬馬 </a:t>
            </a:r>
            <a:r>
              <a:rPr lang="en-US" altLang="zh-TW" dirty="0">
                <a:solidFill>
                  <a:schemeClr val="accent1"/>
                </a:solidFill>
              </a:rPr>
              <a:t>; </a:t>
            </a:r>
            <a:r>
              <a:rPr lang="zh-TW" altLang="en-US" dirty="0">
                <a:solidFill>
                  <a:schemeClr val="accent1"/>
                </a:solidFill>
              </a:rPr>
              <a:t>大刀</a:t>
            </a:r>
            <a:r>
              <a:rPr lang="en-US" altLang="zh-TW" dirty="0">
                <a:solidFill>
                  <a:schemeClr val="accent1"/>
                </a:solidFill>
              </a:rPr>
              <a:t>. </a:t>
            </a:r>
            <a:r>
              <a:rPr lang="zh-TW" altLang="en-US" dirty="0">
                <a:solidFill>
                  <a:schemeClr val="accent1"/>
                </a:solidFill>
              </a:rPr>
              <a:t>耙</a:t>
            </a:r>
            <a:r>
              <a:rPr lang="en-US" altLang="zh-TW" dirty="0">
                <a:solidFill>
                  <a:schemeClr val="accent1"/>
                </a:solidFill>
              </a:rPr>
              <a:t>. </a:t>
            </a:r>
            <a:r>
              <a:rPr lang="zh-TW" altLang="en-US" dirty="0">
                <a:solidFill>
                  <a:schemeClr val="accent1"/>
                </a:solidFill>
              </a:rPr>
              <a:t>三叉 </a:t>
            </a:r>
            <a:r>
              <a:rPr lang="en-US" altLang="zh-TW" dirty="0">
                <a:solidFill>
                  <a:schemeClr val="accent1"/>
                </a:solidFill>
              </a:rPr>
              <a:t>; </a:t>
            </a:r>
            <a:r>
              <a:rPr lang="zh-TW" altLang="en-US" dirty="0">
                <a:solidFill>
                  <a:schemeClr val="accent1"/>
                </a:solidFill>
              </a:rPr>
              <a:t>板尖</a:t>
            </a:r>
            <a:r>
              <a:rPr lang="en-US" altLang="zh-TW" dirty="0">
                <a:solidFill>
                  <a:schemeClr val="accent1"/>
                </a:solidFill>
              </a:rPr>
              <a:t>. </a:t>
            </a:r>
            <a:r>
              <a:rPr lang="zh-TW" altLang="en-US" dirty="0">
                <a:solidFill>
                  <a:schemeClr val="accent1"/>
                </a:solidFill>
              </a:rPr>
              <a:t>躂仔（躂刀）</a:t>
            </a:r>
            <a:r>
              <a:rPr lang="en-US" altLang="zh-TW" dirty="0">
                <a:solidFill>
                  <a:schemeClr val="accent1"/>
                </a:solidFill>
              </a:rPr>
              <a:t>. </a:t>
            </a:r>
            <a:r>
              <a:rPr lang="zh-TW" altLang="en-US" dirty="0">
                <a:solidFill>
                  <a:schemeClr val="accent1"/>
                </a:solidFill>
              </a:rPr>
              <a:t>刨仔（割馬腳用） </a:t>
            </a:r>
            <a:r>
              <a:rPr lang="en-US" altLang="zh-TW" dirty="0">
                <a:solidFill>
                  <a:schemeClr val="accent1"/>
                </a:solidFill>
              </a:rPr>
              <a:t>; </a:t>
            </a:r>
            <a:r>
              <a:rPr lang="zh-TW" altLang="en-US" dirty="0">
                <a:solidFill>
                  <a:schemeClr val="accent1"/>
                </a:solidFill>
              </a:rPr>
              <a:t>官刀</a:t>
            </a:r>
            <a:r>
              <a:rPr lang="en-US" altLang="zh-TW" dirty="0">
                <a:solidFill>
                  <a:schemeClr val="accent1"/>
                </a:solidFill>
              </a:rPr>
              <a:t>. </a:t>
            </a:r>
            <a:r>
              <a:rPr lang="zh-TW" altLang="en-US" dirty="0">
                <a:solidFill>
                  <a:schemeClr val="accent1"/>
                </a:solidFill>
              </a:rPr>
              <a:t>雨傘</a:t>
            </a:r>
            <a:r>
              <a:rPr lang="en-US" altLang="zh-TW" dirty="0">
                <a:solidFill>
                  <a:schemeClr val="accent1"/>
                </a:solidFill>
              </a:rPr>
              <a:t>. </a:t>
            </a:r>
            <a:r>
              <a:rPr lang="zh-TW" altLang="en-US" dirty="0">
                <a:solidFill>
                  <a:schemeClr val="accent1"/>
                </a:solidFill>
              </a:rPr>
              <a:t>短棍（齊眉） </a:t>
            </a:r>
            <a:r>
              <a:rPr lang="en-US" altLang="zh-TW" dirty="0">
                <a:solidFill>
                  <a:schemeClr val="accent1"/>
                </a:solidFill>
              </a:rPr>
              <a:t>; </a:t>
            </a:r>
            <a:r>
              <a:rPr lang="zh-TW" altLang="en-US" dirty="0">
                <a:solidFill>
                  <a:schemeClr val="accent1"/>
                </a:solidFill>
              </a:rPr>
              <a:t>長槌</a:t>
            </a:r>
            <a:r>
              <a:rPr lang="en-US" altLang="zh-TW" dirty="0">
                <a:solidFill>
                  <a:schemeClr val="accent1"/>
                </a:solidFill>
              </a:rPr>
              <a:t>. </a:t>
            </a:r>
            <a:r>
              <a:rPr lang="zh-TW" altLang="en-US" dirty="0">
                <a:solidFill>
                  <a:schemeClr val="accent1"/>
                </a:solidFill>
              </a:rPr>
              <a:t>鐵尺</a:t>
            </a:r>
            <a:r>
              <a:rPr lang="en-US" altLang="zh-TW" dirty="0">
                <a:solidFill>
                  <a:schemeClr val="accent1"/>
                </a:solidFill>
              </a:rPr>
              <a:t>. </a:t>
            </a:r>
            <a:r>
              <a:rPr lang="zh-TW" altLang="en-US" dirty="0">
                <a:solidFill>
                  <a:schemeClr val="accent1"/>
                </a:solidFill>
              </a:rPr>
              <a:t>雙鐧</a:t>
            </a:r>
            <a:r>
              <a:rPr lang="en-US" altLang="zh-TW" dirty="0">
                <a:solidFill>
                  <a:schemeClr val="accent1"/>
                </a:solidFill>
              </a:rPr>
              <a:t>.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280</Words>
  <Application>Microsoft Office PowerPoint</Application>
  <PresentationFormat>寬螢幕</PresentationFormat>
  <Paragraphs>27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Arial</vt:lpstr>
      <vt:lpstr>Office 佈景主題</vt:lpstr>
      <vt:lpstr>我所知道的武安宮 及宋江陣</vt:lpstr>
      <vt:lpstr>武安宮</vt:lpstr>
      <vt:lpstr>地理位置</vt:lpstr>
      <vt:lpstr>歷史</vt:lpstr>
      <vt:lpstr>神明</vt:lpstr>
      <vt:lpstr>傳說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16</cp:revision>
  <dcterms:created xsi:type="dcterms:W3CDTF">2023-12-13T02:51:16Z</dcterms:created>
  <dcterms:modified xsi:type="dcterms:W3CDTF">2024-01-10T02:59:34Z</dcterms:modified>
</cp:coreProperties>
</file>