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6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4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72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t" panose="00000500000000000000" pitchFamily="2" charset="2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1pPr>
            <a:lvl2pPr>
              <a:defRPr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2pPr>
            <a:lvl3pPr>
              <a:defRPr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3pPr>
            <a:lvl4pPr>
              <a:defRPr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4pPr>
            <a:lvl5pPr>
              <a:defRPr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指紋 以實心填滿">
            <a:extLst>
              <a:ext uri="{FF2B5EF4-FFF2-40B4-BE49-F238E27FC236}">
                <a16:creationId xmlns:a16="http://schemas.microsoft.com/office/drawing/2014/main" id="{FEAC82BE-C14E-4FC4-B913-8BFD0E87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8996" y="4595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5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7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0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52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19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6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紋理背景">
            <a:extLst>
              <a:ext uri="{FF2B5EF4-FFF2-40B4-BE49-F238E27FC236}">
                <a16:creationId xmlns:a16="http://schemas.microsoft.com/office/drawing/2014/main" id="{E4BBD956-9493-4F3A-A57A-E365706D7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712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1B9C-E448-400F-A19E-91D66E23C079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CA25-BE34-4FA1-A6B3-3ECD9492ED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9F302C5-BEA8-4006-AC3B-33624281CA0B}"/>
              </a:ext>
            </a:extLst>
          </p:cNvPr>
          <p:cNvSpPr txBox="1"/>
          <p:nvPr userDrawn="1"/>
        </p:nvSpPr>
        <p:spPr>
          <a:xfrm>
            <a:off x="1200149" y="41960"/>
            <a:ext cx="1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認識武安宮</a:t>
            </a:r>
          </a:p>
        </p:txBody>
      </p:sp>
      <p:pic>
        <p:nvPicPr>
          <p:cNvPr id="9" name="圖形 8" descr="指紋 以實心填滿">
            <a:extLst>
              <a:ext uri="{FF2B5EF4-FFF2-40B4-BE49-F238E27FC236}">
                <a16:creationId xmlns:a16="http://schemas.microsoft.com/office/drawing/2014/main" id="{3717F61B-B048-4A9E-90EE-1C68665933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5749" y="0"/>
            <a:ext cx="914400" cy="8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5">
              <a:lumMod val="60000"/>
              <a:lumOff val="4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299BADC-45C0-43E7-926E-E378D4CFB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專題報導</a:t>
            </a:r>
            <a:endParaRPr lang="en-US" altLang="zh-TW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王彥翔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A49E5EB-A585-438E-BACC-08A00159EFC5}"/>
              </a:ext>
            </a:extLst>
          </p:cNvPr>
          <p:cNvSpPr/>
          <p:nvPr/>
        </p:nvSpPr>
        <p:spPr>
          <a:xfrm>
            <a:off x="1709677" y="1013029"/>
            <a:ext cx="5865499" cy="1721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我所知道的武安宮</a:t>
            </a:r>
            <a:endParaRPr lang="en-US" altLang="zh-TW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TW" alt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及宋江陣</a:t>
            </a:r>
          </a:p>
        </p:txBody>
      </p:sp>
    </p:spTree>
    <p:extLst>
      <p:ext uri="{BB962C8B-B14F-4D97-AF65-F5344CB8AC3E}">
        <p14:creationId xmlns:p14="http://schemas.microsoft.com/office/powerpoint/2010/main" val="30763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88D286-814D-4DDB-9820-746188CB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68349"/>
            <a:ext cx="7886700" cy="1284569"/>
          </a:xfrm>
        </p:spPr>
        <p:txBody>
          <a:bodyPr/>
          <a:lstStyle/>
          <a:p>
            <a:r>
              <a:rPr kumimoji="0" lang="zh-TW" altLang="en-US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DDDDD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 panose="02030602050306030303"/>
                <a:ea typeface="標楷體" panose="03000509000000000000" pitchFamily="65" charset="-120"/>
                <a:cs typeface="+mn-cs"/>
              </a:rPr>
              <a:t>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7D6E34-8F66-4951-92FC-C1E4B8404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300" y="4589464"/>
            <a:ext cx="7886700" cy="1500187"/>
          </a:xfrm>
        </p:spPr>
        <p:txBody>
          <a:bodyPr/>
          <a:lstStyle/>
          <a:p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照片來源    維基百科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DDC0B9-954C-40FD-8548-D2E8846D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706050"/>
            <a:ext cx="3571875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460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0C39ED-C22A-49E1-8B3B-84CD03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3457888-49E3-4C6F-837F-B9DF4F2EC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13" t="9608" r="4346" b="7555"/>
          <a:stretch/>
        </p:blipFill>
        <p:spPr>
          <a:xfrm>
            <a:off x="1048870" y="1927413"/>
            <a:ext cx="7189695" cy="3944470"/>
          </a:xfrm>
        </p:spPr>
      </p:pic>
    </p:spTree>
    <p:extLst>
      <p:ext uri="{BB962C8B-B14F-4D97-AF65-F5344CB8AC3E}">
        <p14:creationId xmlns:p14="http://schemas.microsoft.com/office/powerpoint/2010/main" val="89630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90335-4D37-43CC-9F6B-11C88E6F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5CBE1-64D7-4801-B639-54F9F55F8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 </a:t>
            </a:r>
            <a:endParaRPr lang="en-US" altLang="zh-TW" dirty="0"/>
          </a:p>
          <a:p>
            <a:r>
              <a:rPr lang="zh-TW" altLang="en-US" dirty="0"/>
              <a:t>該廟為大目降八保七廟之一。</a:t>
            </a:r>
          </a:p>
          <a:p>
            <a:endParaRPr lang="zh-TW" altLang="en-US" dirty="0"/>
          </a:p>
          <a:p>
            <a:r>
              <a:rPr lang="zh-TW" altLang="en-US" dirty="0"/>
              <a:t>廟前過去曾有大埤，稱作「大使埤」或「月眉埤」</a:t>
            </a:r>
          </a:p>
        </p:txBody>
      </p:sp>
    </p:spTree>
    <p:extLst>
      <p:ext uri="{BB962C8B-B14F-4D97-AF65-F5344CB8AC3E}">
        <p14:creationId xmlns:p14="http://schemas.microsoft.com/office/powerpoint/2010/main" val="64722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5004C-5168-4651-BC83-5C9F2E38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680924-2E6C-401F-91CF-8E00E35F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37F524-091B-4EB7-BB76-64A9D667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97" y="2373406"/>
            <a:ext cx="314325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154180F-A520-4BDC-BAED-575A7A7F17B6}"/>
              </a:ext>
            </a:extLst>
          </p:cNvPr>
          <p:cNvSpPr txBox="1"/>
          <p:nvPr/>
        </p:nvSpPr>
        <p:spPr>
          <a:xfrm>
            <a:off x="5537947" y="6540078"/>
            <a:ext cx="459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3059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F5598-B6C1-4FE6-A379-F07FA4AA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7670F0-8A03-4EBE-BC12-63C7F752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9269506" cy="4802185"/>
          </a:xfrm>
        </p:spPr>
        <p:txBody>
          <a:bodyPr>
            <a:normAutofit/>
          </a:bodyPr>
          <a:lstStyle/>
          <a:p>
            <a:r>
              <a:rPr lang="zh-TW" altLang="en-US" dirty="0"/>
              <a:t>新化虎頭山上住有虎神</a:t>
            </a:r>
          </a:p>
          <a:p>
            <a:r>
              <a:rPr lang="zh-TW" altLang="en-US" dirty="0"/>
              <a:t>武安尊王為了解決百姓困擾，遂與虎神交戰</a:t>
            </a:r>
          </a:p>
          <a:p>
            <a:r>
              <a:rPr lang="zh-TW" altLang="en-US" dirty="0"/>
              <a:t>向大目降北極殿玄天上帝借法寶「玄天面」</a:t>
            </a:r>
          </a:p>
          <a:p>
            <a:r>
              <a:rPr lang="zh-TW" altLang="en-US" dirty="0"/>
              <a:t>武安尊王忘了規定，笑了出來，導致面具脫不下來</a:t>
            </a:r>
          </a:p>
          <a:p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16122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76206-FC74-40D3-8BB5-FCD49BA2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5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DDDDD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 panose="02030602050306030303"/>
                <a:ea typeface="標楷體" panose="03000509000000000000" pitchFamily="65" charset="-120"/>
                <a:cs typeface="+mn-cs"/>
              </a:rPr>
              <a:t>宋江陣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D65DD2-5996-49CE-8CD9-BDECF76A9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87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9B076-2DB4-4DFE-92FE-3B89637A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A81FAA-D676-4001-8DF0-5E6052B5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609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F3505-CEBB-4A18-83D1-43859A60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6F38CD-A962-449C-88E2-6DA3E4A2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228603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266</Words>
  <Application>Microsoft Office PowerPoint</Application>
  <PresentationFormat>如螢幕大小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-apple-system</vt:lpstr>
      <vt:lpstr>Yu Gothic UI Light</vt:lpstr>
      <vt:lpstr>標楷體</vt:lpstr>
      <vt:lpstr>Arial</vt:lpstr>
      <vt:lpstr>Art</vt:lpstr>
      <vt:lpstr>Constantia</vt:lpstr>
      <vt:lpstr>Office 佈景主題</vt:lpstr>
      <vt:lpstr>PowerPoint 簡報</vt:lpstr>
      <vt:lpstr>武安宮</vt:lpstr>
      <vt:lpstr>地理位置</vt:lpstr>
      <vt:lpstr>歷史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2023-12-06T02:44:23Z</dcterms:created>
  <dcterms:modified xsi:type="dcterms:W3CDTF">2024-01-10T03:00:31Z</dcterms:modified>
</cp:coreProperties>
</file>