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5" r:id="rId8"/>
    <p:sldId id="26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4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700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889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86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382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26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29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028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721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47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747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69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F64F9-50BC-4625-920A-4F8896BC086F}" type="datetimeFigureOut">
              <a:rPr lang="zh-TW" altLang="en-US" smtClean="0"/>
              <a:t>2024/1/10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3103-F544-4E11-94B8-7E30AF5D4E9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619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B1F4B81F-B8CA-4A45-9048-4211B7F6C9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專題報導</a:t>
            </a:r>
            <a:endParaRPr lang="en-US" altLang="zh-TW" dirty="0"/>
          </a:p>
          <a:p>
            <a:r>
              <a:rPr lang="zh-TW" altLang="en-US" dirty="0"/>
              <a:t>陳穎恩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4684AA6-57F1-4918-8F10-BE1AF43E226C}"/>
              </a:ext>
            </a:extLst>
          </p:cNvPr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zh-TW" alt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CA7CB79-234C-4D1F-A1ED-73D17AFC7140}"/>
              </a:ext>
            </a:extLst>
          </p:cNvPr>
          <p:cNvSpPr txBox="1"/>
          <p:nvPr/>
        </p:nvSpPr>
        <p:spPr>
          <a:xfrm>
            <a:off x="379234" y="95438"/>
            <a:ext cx="8570259" cy="25545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zh-TW" altLang="en-US" sz="80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我所知道的武安宮</a:t>
            </a:r>
            <a:endParaRPr lang="en-US" altLang="zh-TW" sz="8000" b="1" dirty="0">
              <a:ln/>
              <a:solidFill>
                <a:schemeClr val="accent4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zh-TW" altLang="en-US" sz="8000" dirty="0">
                <a:effectLst/>
              </a:rPr>
              <a:t>        </a:t>
            </a:r>
            <a:r>
              <a:rPr lang="zh-TW" altLang="en-US" sz="80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及宋江陣</a:t>
            </a:r>
          </a:p>
        </p:txBody>
      </p:sp>
    </p:spTree>
    <p:extLst>
      <p:ext uri="{BB962C8B-B14F-4D97-AF65-F5344CB8AC3E}">
        <p14:creationId xmlns:p14="http://schemas.microsoft.com/office/powerpoint/2010/main" val="185973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F3AA8B-8E88-43D4-93AC-8A601F394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71601"/>
            <a:ext cx="7886700" cy="1838326"/>
          </a:xfrm>
        </p:spPr>
        <p:txBody>
          <a:bodyPr/>
          <a:lstStyle/>
          <a:p>
            <a:r>
              <a:rPr kumimoji="0" lang="zh-TW" altLang="en-US" sz="8000" b="1" i="0" u="none" strike="noStrike" kern="1200" cap="none" spc="0" normalizeH="0" baseline="0" noProof="0" dirty="0">
                <a:ln/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 武安宮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C4F9FF4-FF6C-41D9-8861-017CA7F9BC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0A48DAD-0948-4A9D-B23A-CE94CA64A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047814"/>
            <a:ext cx="3571875" cy="27908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2BADD874-92AE-4560-B80C-93895CC047DB}"/>
              </a:ext>
            </a:extLst>
          </p:cNvPr>
          <p:cNvSpPr txBox="1"/>
          <p:nvPr/>
        </p:nvSpPr>
        <p:spPr>
          <a:xfrm>
            <a:off x="3630706" y="634612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749770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4D2565-0A53-4DAC-AB7D-F512A420F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697" y="257550"/>
            <a:ext cx="7886700" cy="1325563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8000" b="1" dirty="0">
                <a:ln/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地理位置</a:t>
            </a:r>
            <a:endParaRPr lang="en-US" altLang="zh-TW" sz="8000" b="1" dirty="0">
              <a:ln/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A8C6AD33-1084-4D2B-A262-33CE8400BB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05" t="15239" r="1525" b="7272"/>
          <a:stretch/>
        </p:blipFill>
        <p:spPr>
          <a:xfrm>
            <a:off x="377205" y="1801906"/>
            <a:ext cx="8337271" cy="4545106"/>
          </a:xfrm>
        </p:spPr>
      </p:pic>
    </p:spTree>
    <p:extLst>
      <p:ext uri="{BB962C8B-B14F-4D97-AF65-F5344CB8AC3E}">
        <p14:creationId xmlns:p14="http://schemas.microsoft.com/office/powerpoint/2010/main" val="3985061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24BBBC-E771-44CA-87DE-7F49F3AA8707}"/>
              </a:ext>
            </a:extLst>
          </p:cNvPr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TW" altLang="en-US" sz="8000" b="1" dirty="0">
                <a:ln/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歷史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F5129F9-73F3-4E86-95CA-11256024B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原稱「大使公廟」</a:t>
            </a:r>
            <a:endParaRPr lang="en-US" altLang="zh-TW" dirty="0"/>
          </a:p>
          <a:p>
            <a:r>
              <a:rPr lang="zh-TW" altLang="en-US" dirty="0"/>
              <a:t>是該廟為大目降八保七廟之一</a:t>
            </a:r>
          </a:p>
          <a:p>
            <a:endParaRPr lang="zh-TW" altLang="en-US" dirty="0"/>
          </a:p>
          <a:p>
            <a:r>
              <a:rPr lang="zh-TW" altLang="en-US" dirty="0"/>
              <a:t>廟前過去曾有大埤，稱作「大使埤」或「月眉埤」 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4265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F30D4C-38E5-46A0-84B3-1B993CD8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傳說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FA76BF-CA66-4ED1-9B2B-D7C3C8D46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新化虎頭山上住有虎神</a:t>
            </a:r>
          </a:p>
          <a:p>
            <a:r>
              <a:rPr lang="zh-TW" altLang="en-US" dirty="0"/>
              <a:t>武安尊王為了解決百姓困擾，遂與虎神交戰</a:t>
            </a:r>
          </a:p>
          <a:p>
            <a:r>
              <a:rPr lang="zh-TW" altLang="en-US" dirty="0"/>
              <a:t>向大目降北極殿玄天上帝借法寶「玄天面」</a:t>
            </a:r>
          </a:p>
          <a:p>
            <a:r>
              <a:rPr lang="zh-TW" altLang="en-US" dirty="0"/>
              <a:t>武安尊王忘了規定，笑了出來，導致面具脫不下來</a:t>
            </a:r>
          </a:p>
          <a:p>
            <a:r>
              <a:rPr lang="zh-TW" altLang="en-US" dirty="0"/>
              <a:t>武安尊王的樣貌較為兇惡</a:t>
            </a:r>
          </a:p>
        </p:txBody>
      </p:sp>
    </p:spTree>
    <p:extLst>
      <p:ext uri="{BB962C8B-B14F-4D97-AF65-F5344CB8AC3E}">
        <p14:creationId xmlns:p14="http://schemas.microsoft.com/office/powerpoint/2010/main" val="3370912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8AE81-8968-4236-8561-5CC368CD7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8000" b="1" dirty="0">
                <a:ln/>
                <a:solidFill>
                  <a:schemeClr val="accent4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rPr>
              <a:t>神明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C815E3-E6FF-468C-AA76-61FE448E2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/>
              <a:t>照片來源    維基百科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5DACA7E-2BB2-4582-9D32-3A57649F0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1548839"/>
            <a:ext cx="3143250" cy="4191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03BF79B-B6FD-4318-B800-56D3F356A84C}"/>
              </a:ext>
            </a:extLst>
          </p:cNvPr>
          <p:cNvSpPr txBox="1"/>
          <p:nvPr/>
        </p:nvSpPr>
        <p:spPr>
          <a:xfrm>
            <a:off x="5791200" y="61769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/>
              <a:t>照片來源    維基百科</a:t>
            </a:r>
          </a:p>
        </p:txBody>
      </p:sp>
    </p:spTree>
    <p:extLst>
      <p:ext uri="{BB962C8B-B14F-4D97-AF65-F5344CB8AC3E}">
        <p14:creationId xmlns:p14="http://schemas.microsoft.com/office/powerpoint/2010/main" val="2769611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2FC77C-0378-49C8-ABCC-514683CB8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              宋江陣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742C1C9-77EB-478E-8E99-ACBC6C1939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8905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50BD86-ECA2-43E1-A0D3-61588D30F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起源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29EDB7-6434-47F9-8275-83A121A6D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源自</a:t>
            </a:r>
            <a:r>
              <a:rPr lang="en-US" altLang="zh-TW" dirty="0"/>
              <a:t>《</a:t>
            </a:r>
            <a:r>
              <a:rPr lang="zh-TW" altLang="en-US" dirty="0"/>
              <a:t>水滸傳</a:t>
            </a:r>
            <a:r>
              <a:rPr lang="en-US" altLang="zh-TW" dirty="0"/>
              <a:t>》</a:t>
            </a:r>
            <a:r>
              <a:rPr lang="zh-TW" altLang="en-US" dirty="0"/>
              <a:t>、是少林武學實拳派的一支、來自戚繼光鴛鴦陣</a:t>
            </a:r>
          </a:p>
          <a:p>
            <a:r>
              <a:rPr lang="zh-TW" altLang="en-US" dirty="0"/>
              <a:t>源自鄭成功的藤牌兵</a:t>
            </a:r>
          </a:p>
          <a:p>
            <a:r>
              <a:rPr lang="zh-TW" altLang="en-US" dirty="0"/>
              <a:t>中國福建漳泉地方自衛武力團練及清末臺南府城義民旗</a:t>
            </a:r>
          </a:p>
        </p:txBody>
      </p:sp>
    </p:spTree>
    <p:extLst>
      <p:ext uri="{BB962C8B-B14F-4D97-AF65-F5344CB8AC3E}">
        <p14:creationId xmlns:p14="http://schemas.microsoft.com/office/powerpoint/2010/main" val="1314699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029072-935A-4D23-A168-6EAAFF0B4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兵器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7B30CCA-18BF-46F9-8F97-969C56ACC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頭旗</a:t>
            </a:r>
            <a:r>
              <a:rPr lang="en-US" altLang="zh-TW" dirty="0"/>
              <a:t>. </a:t>
            </a:r>
            <a:r>
              <a:rPr lang="zh-TW" altLang="en-US" dirty="0"/>
              <a:t>雙斧</a:t>
            </a:r>
            <a:r>
              <a:rPr lang="en-US" altLang="zh-TW" dirty="0"/>
              <a:t>. </a:t>
            </a:r>
            <a:r>
              <a:rPr lang="zh-TW" altLang="en-US" dirty="0"/>
              <a:t>斬馬 </a:t>
            </a:r>
            <a:r>
              <a:rPr lang="en-US" altLang="zh-TW" dirty="0"/>
              <a:t>; </a:t>
            </a:r>
            <a:r>
              <a:rPr lang="zh-TW" altLang="en-US" dirty="0"/>
              <a:t>大刀</a:t>
            </a:r>
            <a:r>
              <a:rPr lang="en-US" altLang="zh-TW" dirty="0"/>
              <a:t>. </a:t>
            </a:r>
            <a:r>
              <a:rPr lang="zh-TW" altLang="en-US" dirty="0"/>
              <a:t>耙</a:t>
            </a:r>
            <a:r>
              <a:rPr lang="en-US" altLang="zh-TW" dirty="0"/>
              <a:t>. </a:t>
            </a:r>
            <a:r>
              <a:rPr lang="zh-TW" altLang="en-US" dirty="0"/>
              <a:t>三叉 </a:t>
            </a:r>
            <a:r>
              <a:rPr lang="en-US" altLang="zh-TW" dirty="0"/>
              <a:t>; </a:t>
            </a:r>
            <a:r>
              <a:rPr lang="zh-TW" altLang="en-US" dirty="0"/>
              <a:t>板尖</a:t>
            </a:r>
            <a:r>
              <a:rPr lang="en-US" altLang="zh-TW" dirty="0"/>
              <a:t>. </a:t>
            </a:r>
            <a:r>
              <a:rPr lang="zh-TW" altLang="en-US" dirty="0"/>
              <a:t>躂仔（躂刀）</a:t>
            </a:r>
            <a:r>
              <a:rPr lang="en-US" altLang="zh-TW" dirty="0"/>
              <a:t>. </a:t>
            </a:r>
            <a:r>
              <a:rPr lang="zh-TW" altLang="en-US" dirty="0"/>
              <a:t>刨仔（割馬腳用） </a:t>
            </a:r>
            <a:r>
              <a:rPr lang="en-US" altLang="zh-TW" dirty="0"/>
              <a:t>; </a:t>
            </a:r>
            <a:r>
              <a:rPr lang="zh-TW" altLang="en-US" dirty="0"/>
              <a:t>官刀</a:t>
            </a:r>
            <a:r>
              <a:rPr lang="en-US" altLang="zh-TW" dirty="0"/>
              <a:t>. </a:t>
            </a:r>
            <a:r>
              <a:rPr lang="zh-TW" altLang="en-US" dirty="0"/>
              <a:t>雨傘</a:t>
            </a:r>
            <a:r>
              <a:rPr lang="en-US" altLang="zh-TW" dirty="0"/>
              <a:t>. </a:t>
            </a:r>
            <a:r>
              <a:rPr lang="zh-TW" altLang="en-US" dirty="0"/>
              <a:t>短棍（齊眉） </a:t>
            </a:r>
            <a:r>
              <a:rPr lang="en-US" altLang="zh-TW" dirty="0"/>
              <a:t>; </a:t>
            </a:r>
            <a:r>
              <a:rPr lang="zh-TW" altLang="en-US" dirty="0"/>
              <a:t>長槌</a:t>
            </a:r>
            <a:r>
              <a:rPr lang="en-US" altLang="zh-TW" dirty="0"/>
              <a:t>. </a:t>
            </a:r>
            <a:r>
              <a:rPr lang="zh-TW" altLang="en-US" dirty="0"/>
              <a:t>鐵尺</a:t>
            </a:r>
            <a:r>
              <a:rPr lang="en-US" altLang="zh-TW" dirty="0"/>
              <a:t>. </a:t>
            </a:r>
            <a:r>
              <a:rPr lang="zh-TW" altLang="en-US" dirty="0"/>
              <a:t>雙鐧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0461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佈景主題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240</Words>
  <Application>Microsoft Office PowerPoint</Application>
  <PresentationFormat>如螢幕大小 (4:3)</PresentationFormat>
  <Paragraphs>28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佈景主題</vt:lpstr>
      <vt:lpstr>PowerPoint 簡報</vt:lpstr>
      <vt:lpstr>         武安宮</vt:lpstr>
      <vt:lpstr>地理位置</vt:lpstr>
      <vt:lpstr>歷史</vt:lpstr>
      <vt:lpstr>傳說</vt:lpstr>
      <vt:lpstr>神明</vt:lpstr>
      <vt:lpstr>               宋江陣</vt:lpstr>
      <vt:lpstr>起源</vt:lpstr>
      <vt:lpstr>兵器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16</cp:revision>
  <dcterms:created xsi:type="dcterms:W3CDTF">2023-11-29T03:02:05Z</dcterms:created>
  <dcterms:modified xsi:type="dcterms:W3CDTF">2024-01-10T03:00:58Z</dcterms:modified>
</cp:coreProperties>
</file>