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7" r:id="rId8"/>
    <p:sldId id="262" r:id="rId9"/>
    <p:sldId id="264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alphaModFix amt="9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AD06B1-95F8-4AF2-9636-E7A28EF8D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0C41042-51E4-475A-AE7D-706515779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3151106-1541-472F-99EB-490747B5B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587B-8932-4D6A-AFB5-89B0E516C1D3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5A8479-1C30-4F9B-8343-EC4706CC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2DE00A-8C85-49F7-875D-D9BDC1810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FF7F-DA19-472E-A5C3-E51724C5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822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90DD64-6FEE-499F-A06D-F46888F65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F42A802-5126-4C93-858A-0CF89AF7E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EEBCF3-52D3-43EA-9326-D0307B3CF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587B-8932-4D6A-AFB5-89B0E516C1D3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ABA790B-8E79-4554-BC29-A6113FCE4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73C5615-DBBA-4165-B73C-B171F163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FF7F-DA19-472E-A5C3-E51724C5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14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B899025-04F4-48EC-B0D3-D4D0184AA8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58305DC-C6FB-4BDE-9D53-AB6086517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49525A1-3E68-4B77-B6C3-6A7116E1F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587B-8932-4D6A-AFB5-89B0E516C1D3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33B3437-F4C8-4CC0-A31F-811995F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3666172-D70E-434F-B9E9-6BC81745A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FF7F-DA19-472E-A5C3-E51724C5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86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2BFFC1-8D9C-4EBC-9953-011E35633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E5C2B9-4ACA-4D9B-B925-87964599B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91E4E0E-3652-44A5-9C90-766C117C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587B-8932-4D6A-AFB5-89B0E516C1D3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4ECCEA7-0CE3-4FE8-8A72-FB7EEBB33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2400DC-07B9-43C8-B9C3-BAFA42599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FF7F-DA19-472E-A5C3-E51724C5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99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A9C82B-65A6-4321-A738-2BAC4608D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F44F505-635A-48D3-8AF6-8450E97B6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27B2FA-4D39-4FF0-9511-C82F3C4D9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587B-8932-4D6A-AFB5-89B0E516C1D3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FD4EE4-9A08-4667-9BEB-5395A014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93AA5B4-D800-40CA-8FA1-8AD950869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FF7F-DA19-472E-A5C3-E51724C5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09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4A15F3-82D2-4A19-976A-F2230FB13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4844FB-28F7-4627-84F0-76F905E6D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19A0749-C4C6-4C86-B484-CD1D66CBA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2324EA2-B24B-4D0A-8430-913AE2425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587B-8932-4D6A-AFB5-89B0E516C1D3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8A37118-9919-4B50-8847-35D640CD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7D9B7F5-2DCA-4FB5-BA22-95D4D5312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FF7F-DA19-472E-A5C3-E51724C5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553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CB6B14-5A26-41CA-9611-259F5927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F672A0C-AB76-4B3F-8158-C4F70DB45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CAEFC10-E2D5-49DD-AD9C-618DA3A4C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62CF156-7BB3-4C80-964A-F6F0E935CA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D50A0BD-4855-4C95-A708-01EE52CFE4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A381251-FA56-4981-BDF9-5BF4B8074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587B-8932-4D6A-AFB5-89B0E516C1D3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1427C83-2C0D-48E6-ACF0-2F654065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FDAFE6A-C836-4A05-8255-68726B0B0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FF7F-DA19-472E-A5C3-E51724C5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00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78CB01-46A9-427A-BD7D-32EC92A0A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7B92EED-150E-4874-99EA-C09C7810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587B-8932-4D6A-AFB5-89B0E516C1D3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93EE411-9E30-4AFE-AF49-76B8EDCF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89B3FA2-81CF-41A0-98C3-32A7B741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FF7F-DA19-472E-A5C3-E51724C5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4538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8DE0294-A32F-47B8-B649-109B21D0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587B-8932-4D6A-AFB5-89B0E516C1D3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A799D2E-52A3-4B6C-AC39-DE086FE65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249186F-58C9-43D3-9AB5-5B94895E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FF7F-DA19-472E-A5C3-E51724C5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23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E37EEA-C57A-405C-8B45-046A7C066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229EBA-4273-4F70-B934-1578ECCD0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1FC48A4-5486-41E4-824F-49F1A9E7A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FCDFFEB-1F0B-47D6-A368-3EB29D751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587B-8932-4D6A-AFB5-89B0E516C1D3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0C5AD2C-57F9-4D8C-8947-742504B39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A5F2D68-C46E-4FFA-9B70-5D9B20A9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FF7F-DA19-472E-A5C3-E51724C5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087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E1EE76-D8D2-4F1B-AC23-CA6033212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D08CB49-B05F-4047-91E4-F64FB533D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3F5D11C-6CD2-42A1-9F2D-677CE2DED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3E1530E-F9B5-45A4-BBD5-2ECE0E6A0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587B-8932-4D6A-AFB5-89B0E516C1D3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2041660-9FF9-4C6B-B6D3-39D130EB7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EE1C6C9-EF92-4A10-BDA8-4849F1F49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FF7F-DA19-472E-A5C3-E51724C5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039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C199FF4-1330-4B5E-86BA-F55D2357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F53D2BC-7CF3-488C-95B1-5364414C0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4B6D72D-11C8-4CE4-9966-8D8B45DBF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B587B-8932-4D6A-AFB5-89B0E516C1D3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3E59C4-D613-46DF-B067-5E3D4DB59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379D9F-6634-4B8B-BE9A-5624D58CE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4FF7F-DA19-472E-A5C3-E51724C5425E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形 7" descr="書本 以實心填滿">
            <a:extLst>
              <a:ext uri="{FF2B5EF4-FFF2-40B4-BE49-F238E27FC236}">
                <a16:creationId xmlns:a16="http://schemas.microsoft.com/office/drawing/2014/main" id="{F7B90045-7C46-4BAC-8332-213081B3FE6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762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6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 Light" panose="020B0304030504040204" pitchFamily="34" charset="-120"/>
          <a:ea typeface="微軟正黑體 Light" panose="020B03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altLang="en-US" sz="2800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2400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2000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1800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1800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2037ECE-1469-49A3-8BFA-F71656F70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777" y="600635"/>
            <a:ext cx="10988768" cy="3550024"/>
          </a:xfrm>
        </p:spPr>
        <p:txBody>
          <a:bodyPr>
            <a:normAutofit/>
          </a:bodyPr>
          <a:lstStyle/>
          <a:p>
            <a:r>
              <a:rPr lang="zh-TW" altLang="en-US" sz="8000" dirty="0"/>
              <a:t>我所知道的武安宮</a:t>
            </a:r>
            <a:endParaRPr lang="en-US" altLang="zh-TW" sz="8000" dirty="0"/>
          </a:p>
          <a:p>
            <a:r>
              <a:rPr lang="zh-TW" altLang="en-US" sz="8000" dirty="0"/>
              <a:t>及宋江陣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415C35D-62CB-4D7E-9928-9A82244AC463}"/>
              </a:ext>
            </a:extLst>
          </p:cNvPr>
          <p:cNvSpPr/>
          <p:nvPr/>
        </p:nvSpPr>
        <p:spPr>
          <a:xfrm>
            <a:off x="4365812" y="3429000"/>
            <a:ext cx="30300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專題報導</a:t>
            </a:r>
            <a:endParaRPr lang="en-US" altLang="zh-TW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買竹筠</a:t>
            </a:r>
          </a:p>
        </p:txBody>
      </p:sp>
    </p:spTree>
    <p:extLst>
      <p:ext uri="{BB962C8B-B14F-4D97-AF65-F5344CB8AC3E}">
        <p14:creationId xmlns:p14="http://schemas.microsoft.com/office/powerpoint/2010/main" val="152548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6044F6-3F6C-4C06-9B27-8C865EB6F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188" y="1709739"/>
            <a:ext cx="7331262" cy="262496"/>
          </a:xfrm>
        </p:spPr>
        <p:txBody>
          <a:bodyPr>
            <a:normAutofit fontScale="90000"/>
          </a:bodyPr>
          <a:lstStyle/>
          <a:p>
            <a:r>
              <a:rPr kumimoji="0" lang="zh-TW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武安宮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63054FB-DD75-4DDE-BC32-1E8C205D29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811EA28-FBE8-411D-A946-14A04619C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56" y="3010739"/>
            <a:ext cx="3571875" cy="2790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71338199-32D2-4F6F-8D25-2FC3BBF389FD}"/>
              </a:ext>
            </a:extLst>
          </p:cNvPr>
          <p:cNvSpPr txBox="1"/>
          <p:nvPr/>
        </p:nvSpPr>
        <p:spPr>
          <a:xfrm>
            <a:off x="4099112" y="6014427"/>
            <a:ext cx="6568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51725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601924-2FFF-480F-BA41-3A100B35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地理位置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5D4C3F5-C6E1-4FA2-9D1B-CCB739CB7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9076" r="-234" b="4989"/>
          <a:stretch/>
        </p:blipFill>
        <p:spPr>
          <a:xfrm>
            <a:off x="978035" y="1520732"/>
            <a:ext cx="9821690" cy="4736632"/>
          </a:xfrm>
        </p:spPr>
      </p:pic>
    </p:spTree>
    <p:extLst>
      <p:ext uri="{BB962C8B-B14F-4D97-AF65-F5344CB8AC3E}">
        <p14:creationId xmlns:p14="http://schemas.microsoft.com/office/powerpoint/2010/main" val="3077321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CC27AC-78CB-4AF2-B31F-21BF2FC87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8CE44C-A80C-4672-94A3-908A96106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原稱「大使公廟」，</a:t>
            </a:r>
            <a:endParaRPr lang="en-US" altLang="zh-TW" dirty="0"/>
          </a:p>
          <a:p>
            <a:r>
              <a:rPr lang="zh-TW" altLang="en-US" dirty="0"/>
              <a:t>該廟為大目降八保七廟之一</a:t>
            </a:r>
          </a:p>
          <a:p>
            <a:r>
              <a:rPr lang="zh-TW" altLang="en-US" dirty="0"/>
              <a:t>廟前過去曾有大埤，稱作「大使埤」或「月眉埤」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7331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1B765E-3F28-4281-80E4-FC359FC22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神明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768BE3E-2498-406E-A341-D4D7F9422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是主祀大使爺張巡（武安尊王）</a:t>
            </a:r>
            <a:endParaRPr lang="en-US" altLang="zh-TW" dirty="0"/>
          </a:p>
          <a:p>
            <a:r>
              <a:rPr lang="zh-TW" altLang="en-US" dirty="0"/>
              <a:t>二使爺許遠（文安尊王）</a:t>
            </a:r>
            <a:endParaRPr lang="en-US" altLang="zh-TW" dirty="0"/>
          </a:p>
          <a:p>
            <a:r>
              <a:rPr lang="zh-TW" altLang="en-US" dirty="0"/>
              <a:t>三使爺南霽雲的廟宇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7A78AB7-2C4F-44CE-AA84-DB61E8393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988" y="1333500"/>
            <a:ext cx="314325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D696946-16C3-415A-BFF8-C28E2AD59042}"/>
              </a:ext>
            </a:extLst>
          </p:cNvPr>
          <p:cNvSpPr txBox="1"/>
          <p:nvPr/>
        </p:nvSpPr>
        <p:spPr>
          <a:xfrm>
            <a:off x="7299512" y="5946677"/>
            <a:ext cx="61363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2578231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5EE14A-7237-46A9-9624-81F53B282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                         傳說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F60D51-3BC7-4725-9DCA-BE2E7DD3C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新化虎頭山上住有虎神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武安尊王為了解決百姓困擾，遂與虎神交戰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向大目降北極殿玄天上帝借法寶「玄天面」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武安尊王忘了規定，笑了出來，導致面具脫不下來</a:t>
            </a:r>
          </a:p>
          <a:p>
            <a:r>
              <a:rPr lang="en-US" altLang="zh-TW" dirty="0"/>
              <a:t>5.</a:t>
            </a:r>
            <a:r>
              <a:rPr lang="zh-TW" altLang="en-US" dirty="0"/>
              <a:t>武安尊王的樣貌較為兇惡</a:t>
            </a:r>
          </a:p>
        </p:txBody>
      </p:sp>
    </p:spTree>
    <p:extLst>
      <p:ext uri="{BB962C8B-B14F-4D97-AF65-F5344CB8AC3E}">
        <p14:creationId xmlns:p14="http://schemas.microsoft.com/office/powerpoint/2010/main" val="399967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040FBB-550B-4D00-88F1-7DBF7F9E7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54424"/>
            <a:ext cx="10515600" cy="1030941"/>
          </a:xfrm>
        </p:spPr>
        <p:txBody>
          <a:bodyPr/>
          <a:lstStyle/>
          <a:p>
            <a:r>
              <a:rPr lang="zh-TW" altLang="en-US" dirty="0"/>
              <a:t>                 宋江陣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2E77322-EE62-4DFB-911D-DAAA41349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534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E73C5E-1598-482D-BEB1-FA9C3810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起源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0045C7-74AD-47D2-A6FD-7DC42170C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源自</a:t>
            </a:r>
            <a:r>
              <a:rPr lang="en-US" altLang="zh-TW" dirty="0"/>
              <a:t>《</a:t>
            </a:r>
            <a:r>
              <a:rPr lang="zh-TW" altLang="en-US" dirty="0"/>
              <a:t>水滸傳</a:t>
            </a:r>
            <a:r>
              <a:rPr lang="en-US" altLang="zh-TW" dirty="0"/>
              <a:t>》</a:t>
            </a:r>
            <a:r>
              <a:rPr lang="zh-TW" altLang="en-US" dirty="0"/>
              <a:t>、是少林武學實拳派的一支、來自戚繼光鴛鴦陣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源自鄭成功的藤牌兵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中國福建漳泉地方自衛武力團練及清末臺南府城義民旗</a:t>
            </a:r>
          </a:p>
        </p:txBody>
      </p:sp>
    </p:spTree>
    <p:extLst>
      <p:ext uri="{BB962C8B-B14F-4D97-AF65-F5344CB8AC3E}">
        <p14:creationId xmlns:p14="http://schemas.microsoft.com/office/powerpoint/2010/main" val="3305800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15B1E0-5FEF-42F8-97AF-14B467B1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兵器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24EDF34-C8D4-4052-B33E-DD017813F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頭旗</a:t>
            </a:r>
            <a:r>
              <a:rPr lang="en-US" altLang="zh-TW" dirty="0"/>
              <a:t>. </a:t>
            </a:r>
            <a:r>
              <a:rPr lang="zh-TW" altLang="en-US" dirty="0"/>
              <a:t>雙斧</a:t>
            </a:r>
            <a:r>
              <a:rPr lang="en-US" altLang="zh-TW" dirty="0"/>
              <a:t>. </a:t>
            </a:r>
            <a:r>
              <a:rPr lang="zh-TW" altLang="en-US" dirty="0"/>
              <a:t>斬馬 </a:t>
            </a:r>
            <a:r>
              <a:rPr lang="en-US" altLang="zh-TW" dirty="0"/>
              <a:t>; </a:t>
            </a:r>
            <a:r>
              <a:rPr lang="zh-TW" altLang="en-US" dirty="0"/>
              <a:t>大刀</a:t>
            </a:r>
            <a:r>
              <a:rPr lang="en-US" altLang="zh-TW" dirty="0"/>
              <a:t>. </a:t>
            </a:r>
            <a:r>
              <a:rPr lang="zh-TW" altLang="en-US" dirty="0"/>
              <a:t>耙</a:t>
            </a:r>
            <a:r>
              <a:rPr lang="en-US" altLang="zh-TW" dirty="0"/>
              <a:t>. </a:t>
            </a:r>
            <a:r>
              <a:rPr lang="zh-TW" altLang="en-US" dirty="0"/>
              <a:t>三叉 </a:t>
            </a:r>
            <a:r>
              <a:rPr lang="en-US" altLang="zh-TW" dirty="0"/>
              <a:t>; </a:t>
            </a:r>
            <a:r>
              <a:rPr lang="zh-TW" altLang="en-US" dirty="0"/>
              <a:t>板尖</a:t>
            </a:r>
            <a:r>
              <a:rPr lang="en-US" altLang="zh-TW" dirty="0"/>
              <a:t>. </a:t>
            </a:r>
            <a:r>
              <a:rPr lang="zh-TW" altLang="en-US" dirty="0"/>
              <a:t>躂仔（躂刀）</a:t>
            </a:r>
            <a:r>
              <a:rPr lang="en-US" altLang="zh-TW" dirty="0"/>
              <a:t>. </a:t>
            </a:r>
            <a:r>
              <a:rPr lang="zh-TW" altLang="en-US" dirty="0"/>
              <a:t>刨仔（割馬腳用） </a:t>
            </a:r>
            <a:r>
              <a:rPr lang="en-US" altLang="zh-TW" dirty="0"/>
              <a:t>; </a:t>
            </a:r>
            <a:r>
              <a:rPr lang="zh-TW" altLang="en-US" dirty="0"/>
              <a:t>官刀</a:t>
            </a:r>
            <a:r>
              <a:rPr lang="en-US" altLang="zh-TW" dirty="0"/>
              <a:t>. </a:t>
            </a:r>
            <a:r>
              <a:rPr lang="zh-TW" altLang="en-US" dirty="0"/>
              <a:t>雨傘</a:t>
            </a:r>
            <a:r>
              <a:rPr lang="en-US" altLang="zh-TW" dirty="0"/>
              <a:t>. </a:t>
            </a:r>
            <a:r>
              <a:rPr lang="zh-TW" altLang="en-US" dirty="0"/>
              <a:t>短棍（齊眉） </a:t>
            </a:r>
            <a:r>
              <a:rPr lang="en-US" altLang="zh-TW" dirty="0"/>
              <a:t>; </a:t>
            </a:r>
            <a:r>
              <a:rPr lang="zh-TW" altLang="en-US" dirty="0"/>
              <a:t>長槌</a:t>
            </a:r>
            <a:r>
              <a:rPr lang="en-US" altLang="zh-TW" dirty="0"/>
              <a:t>. </a:t>
            </a:r>
            <a:r>
              <a:rPr lang="zh-TW" altLang="en-US" dirty="0"/>
              <a:t>鐵尺</a:t>
            </a:r>
            <a:r>
              <a:rPr lang="en-US" altLang="zh-TW" dirty="0"/>
              <a:t>. </a:t>
            </a:r>
            <a:r>
              <a:rPr lang="zh-TW" altLang="en-US" dirty="0"/>
              <a:t>雙鐧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1156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283</Words>
  <Application>Microsoft Office PowerPoint</Application>
  <PresentationFormat>寬螢幕</PresentationFormat>
  <Paragraphs>29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微軟正黑體</vt:lpstr>
      <vt:lpstr>微軟正黑體 Light</vt:lpstr>
      <vt:lpstr>Arial</vt:lpstr>
      <vt:lpstr>Calibri</vt:lpstr>
      <vt:lpstr>Office 佈景主題</vt:lpstr>
      <vt:lpstr>PowerPoint 簡報</vt:lpstr>
      <vt:lpstr>武安宮</vt:lpstr>
      <vt:lpstr>地理位置</vt:lpstr>
      <vt:lpstr>歷史</vt:lpstr>
      <vt:lpstr>神明</vt:lpstr>
      <vt:lpstr>                            傳說</vt:lpstr>
      <vt:lpstr>                 宋江陣</vt:lpstr>
      <vt:lpstr>起源</vt:lpstr>
      <vt:lpstr>兵器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13</cp:revision>
  <dcterms:created xsi:type="dcterms:W3CDTF">2023-12-06T02:53:01Z</dcterms:created>
  <dcterms:modified xsi:type="dcterms:W3CDTF">2024-01-10T03:00:41Z</dcterms:modified>
</cp:coreProperties>
</file>