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468"/>
    <a:srgbClr val="F3F2F1"/>
    <a:srgbClr val="8BC8D4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313C79-2290-4FBC-A78E-20E7F3ACD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C96FB1-1FD6-4AAE-8535-0AA65DBF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1E22BA-323B-436B-90D1-E11C0F40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ED1E58-F9C5-43BD-AB29-0CD76441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7616AF-AB25-4D7F-B781-17147B8E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66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6DFAED-8CAC-4A85-8F9B-5E049353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122A68-B721-455E-AAD1-3224748A2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5F8A2E-5246-47AA-A998-7FF56DC6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E07F8-7AEA-4DF5-9BD3-F43F650A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089AF-7180-4B65-A92C-C62AF2FC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83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4721FFB-E33D-4BE1-B562-87B5033D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C7DA48-9650-47E0-9234-AC5EE0D35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E4FAF5-9299-4B39-BAB8-9A6CEF90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E0D3AD-98FB-49CD-9848-93EF0BCE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49EF8C-2FBA-4263-8C55-1C1F92EB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24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4FE82-39D6-4C7D-BDE4-C1ED37E0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F1D910-4F96-40EF-806D-256B1D79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556E3B-1F94-478B-9F55-913D94E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AFB8CD-FB91-41D2-8A6A-441BE226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58C5EE-C6C2-4D3F-A2E9-D5893B42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51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AB46DF-4E77-470D-96F4-A668EDE7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44C088-1131-4AB4-8F50-55462701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4B2D07-ACB0-4C83-AFF9-DEBDFB12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BBE2BF-44C8-4EA0-955C-817629EA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84617B-2450-4337-BA64-4FA4F011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82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1FC31-CB06-493C-8738-6AA8C945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5ED4F2-2164-4832-9D92-CCFBAF4D2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0D8F37-755F-4EAC-9383-9CF75FDC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5728EA-3E71-4D7B-8311-C1AE4DCB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32F497-CA8E-47DD-B5D1-F9948AFC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07B589-3477-4FB8-AF58-3601ED34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11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F43B6-D74D-405F-915B-D28CB58F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D883C2-E3CA-4654-9C0E-F4B2F1EEB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934C60-9828-4A93-B1FE-6D251050E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257629D-B6EC-4FD8-9CE1-9DFA99680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E60E8B8-2F51-4F7D-B06D-3B4957374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15FE48-B907-456B-AC4B-6032B1E6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B2177F6-A002-45A7-A243-91F35020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1B0C3C-167F-4CFE-A307-85BD1F16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50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8A848-D060-45AE-BA58-8E83FB65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911B47-B585-4451-9805-46E3630F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921849-2144-48E9-84BB-06E768B2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B82CDE-123E-459D-8DB3-E406F5D8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5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2A5C039-D7BA-40DA-B673-A3C62E2E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5CE8CF8-05B6-4870-B93B-E7C392E9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745CBE-F0A9-421D-ADA9-16FD497A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25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C9522-133D-4BFF-B301-8547016F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930472-DD6A-417A-AD3E-C89873E9A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D50AB0B-EB27-4084-A131-993718483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E84B39-5A41-4A2D-9FE3-B5D1FD19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EBE909-18EA-4B8A-8F5E-93EFFD42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B72AC4-7491-4053-89ED-533DF7D4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3C0DC0-5709-4AB6-9605-698612D9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2E761EF-1049-4C9F-8514-352FEE69F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4929CF-A1E1-4E01-A69B-FE722866E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CEF423-E67A-4C9B-AC96-6A06BCD4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AAADC7-2ECD-4C50-BBFB-B2C90249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C33A8D-5708-417E-BCFE-092831F0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3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南極洲冰山的空照圖檢視">
            <a:extLst>
              <a:ext uri="{FF2B5EF4-FFF2-40B4-BE49-F238E27FC236}">
                <a16:creationId xmlns:a16="http://schemas.microsoft.com/office/drawing/2014/main" id="{5F33D996-790C-410B-ACF4-CCEAC0CAFC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411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8689D4D-151F-4191-A127-9759295C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77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5AB0D3-1193-4412-8FD9-DF3BFA1E1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B2EC7D-2A3E-4B1A-95AE-F18F4BAF7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940EC-8E0A-423D-A938-95CD634F1BF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AE237E-8BAC-4DDE-867E-0779D8062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DE0FD8-59D1-4384-BDF0-B6A8565D6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E78A-2EB7-4A7A-8FF3-F017ADEF2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7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0468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046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046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046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046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046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DA2CDA1-693A-4F58-8D22-4801A5839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王姿云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478435-72BB-4F14-93FB-DA8643C03540}"/>
              </a:ext>
            </a:extLst>
          </p:cNvPr>
          <p:cNvSpPr/>
          <p:nvPr/>
        </p:nvSpPr>
        <p:spPr>
          <a:xfrm>
            <a:off x="1425389" y="2034988"/>
            <a:ext cx="8892988" cy="12209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我所知道的武安宮及宋江陣</a:t>
            </a:r>
            <a:endParaRPr lang="en-US" altLang="zh-TW" sz="72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556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1D12E-0C1A-42CA-8320-B8CF3456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4702"/>
            <a:ext cx="10515600" cy="2602848"/>
          </a:xfrm>
        </p:spPr>
        <p:txBody>
          <a:bodyPr/>
          <a:lstStyle/>
          <a:p>
            <a:r>
              <a:rPr kumimoji="0" lang="zh-TW" altLang="en-US" sz="7200" b="1" i="0" u="none" strike="noStrike" kern="1200" cap="none" spc="0" normalizeH="0" baseline="0" noProof="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 武安宮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384563-9E1A-4143-81EA-DE7105371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07502A-7E23-463B-AAFB-0E752F136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5" y="3245225"/>
            <a:ext cx="4204446" cy="307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5DA06DE-CBA4-427F-8A5A-931F58F099A2}"/>
              </a:ext>
            </a:extLst>
          </p:cNvPr>
          <p:cNvSpPr txBox="1"/>
          <p:nvPr/>
        </p:nvSpPr>
        <p:spPr>
          <a:xfrm>
            <a:off x="4876800" y="62939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7493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D6BF53-7550-4B84-8D27-638C0594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         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1C2C776-C092-4C5B-9A6F-6CA14EEE7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78" r="13039" b="10295"/>
          <a:stretch/>
        </p:blipFill>
        <p:spPr>
          <a:xfrm>
            <a:off x="1021976" y="1380565"/>
            <a:ext cx="8955742" cy="5226423"/>
          </a:xfrm>
        </p:spPr>
      </p:pic>
    </p:spTree>
    <p:extLst>
      <p:ext uri="{BB962C8B-B14F-4D97-AF65-F5344CB8AC3E}">
        <p14:creationId xmlns:p14="http://schemas.microsoft.com/office/powerpoint/2010/main" val="362926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37049-CA16-43FC-930A-CD8FC3E4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74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4B2E08-E722-41F9-A70C-640D00667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</a:t>
            </a:r>
            <a:endParaRPr lang="en-US" altLang="zh-TW" dirty="0"/>
          </a:p>
          <a:p>
            <a:r>
              <a:rPr lang="zh-TW" altLang="en-US" dirty="0"/>
              <a:t>該廟為大目降八保七廟之一</a:t>
            </a:r>
          </a:p>
          <a:p>
            <a:r>
              <a:rPr lang="zh-TW" altLang="en-US" dirty="0"/>
              <a:t>廟前過去曾有大埤，稱作「大使埤」或「月眉埤」</a:t>
            </a:r>
          </a:p>
        </p:txBody>
      </p:sp>
    </p:spTree>
    <p:extLst>
      <p:ext uri="{BB962C8B-B14F-4D97-AF65-F5344CB8AC3E}">
        <p14:creationId xmlns:p14="http://schemas.microsoft.com/office/powerpoint/2010/main" val="81409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43E27-FE06-4F29-AD1C-A95E1D33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BEE5C-248E-4131-843F-E0B431FA5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大使爺張巡（武安尊王）</a:t>
            </a:r>
            <a:endParaRPr lang="en-US" altLang="zh-TW"/>
          </a:p>
          <a:p>
            <a:r>
              <a:rPr lang="zh-TW" altLang="en-US"/>
              <a:t>二使爺許遠（文安尊王）</a:t>
            </a:r>
            <a:endParaRPr lang="en-US" altLang="zh-TW"/>
          </a:p>
          <a:p>
            <a:r>
              <a:rPr lang="zh-TW" altLang="en-US"/>
              <a:t>三使爺南霽雲的廟宇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4EAF935-79B9-49E0-ABE4-8F474AE49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87" y="1476935"/>
            <a:ext cx="3143250" cy="4191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67D3AF7-3B8D-4FC3-85CD-CA6ED09A4CC0}"/>
              </a:ext>
            </a:extLst>
          </p:cNvPr>
          <p:cNvSpPr txBox="1"/>
          <p:nvPr/>
        </p:nvSpPr>
        <p:spPr>
          <a:xfrm>
            <a:off x="4643717" y="52986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71508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C406D-D8E8-4999-A0DE-FAAF5398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993"/>
            <a:ext cx="10515600" cy="1325563"/>
          </a:xfrm>
        </p:spPr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EC2F01-6022-4901-9423-866352AD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新化虎頭山上住有虎神</a:t>
            </a:r>
          </a:p>
          <a:p>
            <a:r>
              <a:rPr lang="zh-TW" altLang="en-US" dirty="0"/>
              <a:t>武安尊王為了解決百姓困擾，遂與虎神交戰</a:t>
            </a:r>
          </a:p>
          <a:p>
            <a:r>
              <a:rPr lang="zh-TW" altLang="en-US" dirty="0"/>
              <a:t>向大目降北極殿玄天上帝借法寶「玄天面」</a:t>
            </a:r>
          </a:p>
          <a:p>
            <a:r>
              <a:rPr lang="zh-TW" altLang="en-US" dirty="0"/>
              <a:t>武安尊王忘了規定，笑了出來，導致面具脫不下來</a:t>
            </a:r>
          </a:p>
          <a:p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32066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5B1B2C-2DB6-4EA9-AF3D-E40A8177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4449"/>
            <a:ext cx="10515600" cy="1586752"/>
          </a:xfrm>
        </p:spPr>
        <p:txBody>
          <a:bodyPr/>
          <a:lstStyle/>
          <a:p>
            <a:r>
              <a:rPr kumimoji="0" lang="zh-TW" altLang="en-US" sz="7200" b="1" i="0" u="none" strike="noStrike" kern="1200" cap="none" spc="0" normalizeH="0" baseline="0" noProof="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 宋江陣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79B473-9A3A-4AAF-A5F9-1E973E37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72635"/>
            <a:ext cx="10515600" cy="91701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745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93A6D-F614-4991-9A97-6D4B2D37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7A7021-5AAD-4266-AA05-BB37C328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zh-TW" altLang="en-US" dirty="0"/>
              <a:t>源自鄭成功的藤牌兵</a:t>
            </a:r>
          </a:p>
          <a:p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106002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6A5FD6-6D2D-49BA-8F2C-E73E7148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D395F4-1C1C-416B-BB85-7136F2A2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0081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264</Words>
  <Application>Microsoft Office PowerPoint</Application>
  <PresentationFormat>寬螢幕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標楷體</vt:lpstr>
      <vt:lpstr>Arial</vt:lpstr>
      <vt:lpstr>Calibri</vt:lpstr>
      <vt:lpstr>Office 佈景主題</vt:lpstr>
      <vt:lpstr>PowerPoint 簡報</vt:lpstr>
      <vt:lpstr>        武安宮</vt:lpstr>
      <vt:lpstr>         地理位置</vt:lpstr>
      <vt:lpstr>歷史</vt:lpstr>
      <vt:lpstr>神明</vt:lpstr>
      <vt:lpstr>傳說</vt:lpstr>
      <vt:lpstr>        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15</cp:revision>
  <dcterms:created xsi:type="dcterms:W3CDTF">2023-12-13T03:11:48Z</dcterms:created>
  <dcterms:modified xsi:type="dcterms:W3CDTF">2024-01-10T03:00:51Z</dcterms:modified>
</cp:coreProperties>
</file>