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F54512-C90E-451D-9EED-7BF62D3BE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290599-5965-4F35-A6AD-7523261C1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2FA62-EFCE-4301-851D-7DF8AA65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6A576A-3447-4DD0-A208-195A2560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CFB9DA-6ACB-47F8-AC29-452930D7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5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0FE735-7A7B-42EA-A8E5-946CC634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85DC1E-1656-450C-AEBE-7A552457A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09072B-4814-4EB0-828F-36EF6CC9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25F565-79AB-4AFD-9A9F-0ACE4B56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A701D5-9A52-488F-93AF-9EB64645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14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98BCED4-605C-4E7D-AFE3-13B34725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3CD5092-09D1-4B0D-806F-6ADFE2C40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501E80-B609-45EF-8F0C-B390F8D2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75DDFE-E492-450E-8963-0C6BC837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285E02-0BFA-43D2-AAF2-95D70FCD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2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F7F87-C732-4B40-9969-C22D78A6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F4A0F6-0A52-46AB-BC4F-1EB8C87C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9789F2-AFE4-46EF-80F5-02C2D692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FF3A17-2C20-4852-8F12-7CDA0415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5746DD-32BA-4316-8CCC-B3B4881E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17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975F3B-BDBB-4318-B33E-F9988F26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5FD7BB-B74A-4C5A-BD46-1F9F2861A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8C87AE-EED6-4E78-83D8-1A874EF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3893BB-8EB2-4E15-9DFB-2965455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7559D8-DE91-4800-AE4B-BF8A1286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2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AE697-5868-43B3-9A89-2D34F76D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72487A-7518-4712-BFFB-EEFEF1CFA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FA6DF-6698-48B4-98DD-13748EAD2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421D56-A4A5-406C-90A3-FBFF6DFD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B79C26-AFF8-4CEE-B13D-BB94C126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99094B-A40E-43A8-B46F-1B7259C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0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2EA42-FA2C-43DA-8BA9-089ECA57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8D4871-DBE8-49E3-89E1-81118189F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F95906-62A6-428C-B3CE-6C2B2F0A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0C3D7A-2168-4F6A-AF60-E3FBFD00D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0BB97F-B850-4D2A-B4E8-1AAA73DBF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D5247AB-3C9C-4E9F-9933-DA993560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122F91-BB41-4275-B829-AE7592D9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3A2B313-7745-4B13-B6C3-BA99E513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20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E6D4A-C45A-4AAE-B8F2-DBAC0BBC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765059-D66A-4609-B515-172947E3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4ED10E-E8ED-4597-BDD3-18103997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6BBBB2-C80C-462A-90A3-4D3AE392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41F7CE4-E559-4E0E-82DD-2E515345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81A7295-8BCE-496B-A333-7641FC60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0A9C18-CEF2-42ED-BC80-CD1C058F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47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7BA6F9-99AD-4401-82F4-B967BC6E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057350-6D24-4A7B-BD43-F2412EB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DEB106-63DA-4E48-BB19-379638C9D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B2041D-86D8-407D-BD22-7AD6C99B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837623-735C-439F-AE4F-6B4DF7CA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04CAC1-84C6-48F5-88A0-ABCF26FF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42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1FC69-3D14-4465-82B8-FAF01398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0579E8-EBAB-46A9-9950-EBA94C905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66C5FE-951B-4EBB-8651-32F92A12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39146-66EF-42C7-8D11-D2F96C66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E369BD4-C771-4D44-8F6A-6827B648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F972E6-E022-426D-971A-A803E4C9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0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日落時分在冰島的香草色天空和白雪皚皚的山">
            <a:extLst>
              <a:ext uri="{FF2B5EF4-FFF2-40B4-BE49-F238E27FC236}">
                <a16:creationId xmlns:a16="http://schemas.microsoft.com/office/drawing/2014/main" id="{160A4BDB-D3C7-4D5E-B7CE-16F2E82CAC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7922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92D39DA-972C-4C49-B170-7C53BFFA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B7B258-9611-4B9A-B651-53578987C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083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TW" altLang="en-US" dirty="0"/>
              <a:t>按一下以編輯母片文字樣式</a:t>
            </a:r>
          </a:p>
          <a:p>
            <a:pPr lvl="2"/>
            <a:r>
              <a:rPr lang="zh-TW" altLang="en-US" dirty="0"/>
              <a:t>第二層</a:t>
            </a:r>
          </a:p>
          <a:p>
            <a:pPr lvl="3"/>
            <a:r>
              <a:rPr lang="zh-TW" altLang="en-US" dirty="0"/>
              <a:t>第三層</a:t>
            </a:r>
          </a:p>
          <a:p>
            <a:pPr lvl="4"/>
            <a:r>
              <a:rPr lang="zh-TW" altLang="en-US" dirty="0"/>
              <a:t>第四層</a:t>
            </a:r>
          </a:p>
          <a:p>
            <a:pPr lvl="6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2BA50F-9247-4358-A8CD-C2F27AA49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DEAE-DB52-4143-A823-C70C89D0A5A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12C2F7-3067-470A-A839-7281FDB2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DC426-BAC9-4ED9-B8D8-2003BDB9F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74EE-EE1C-49FB-9D62-34A170F2F3B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 descr="開車的 Pusheen 貓">
            <a:extLst>
              <a:ext uri="{FF2B5EF4-FFF2-40B4-BE49-F238E27FC236}">
                <a16:creationId xmlns:a16="http://schemas.microsoft.com/office/drawing/2014/main" id="{DA6B9C2A-C848-4BBD-8DC8-11C8293D18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683" y="6108700"/>
            <a:ext cx="878634" cy="8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CD6E4FE-8384-4949-8D62-988F9576E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/>
              <a:t>林翊涵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1B4749A-AE32-4684-B158-4E33EC36CBF0}"/>
              </a:ext>
            </a:extLst>
          </p:cNvPr>
          <p:cNvSpPr/>
          <p:nvPr/>
        </p:nvSpPr>
        <p:spPr>
          <a:xfrm>
            <a:off x="1893567" y="627547"/>
            <a:ext cx="84048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zh-TW" alt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我所知道的武安宮</a:t>
            </a:r>
            <a:endParaRPr lang="en-US" altLang="zh-TW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及宋江陣</a:t>
            </a:r>
            <a:endParaRPr lang="en-US" altLang="zh-TW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0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F8627-CDAF-4E7D-9729-B6013064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kumimoji="0" lang="en-US" altLang="zh-TW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</a:br>
            <a:r>
              <a:rPr kumimoji="0" lang="zh-TW" alt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028034-6169-4698-AE8B-E77617578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C2E70A-282D-4464-A41B-1B3082AB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06" y="754903"/>
            <a:ext cx="3571875" cy="2790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9C35C03-EBCB-4DFD-8844-659CD62DC809}"/>
              </a:ext>
            </a:extLst>
          </p:cNvPr>
          <p:cNvSpPr txBox="1"/>
          <p:nvPr/>
        </p:nvSpPr>
        <p:spPr>
          <a:xfrm>
            <a:off x="8615082" y="3706016"/>
            <a:ext cx="2294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9017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750D9-1D4C-4D9E-8699-03F9E441253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地理位置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65CAE1-4D73-4C92-9CCD-8FEB8D616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5" t="9245" r="858" b="4432"/>
          <a:stretch/>
        </p:blipFill>
        <p:spPr>
          <a:xfrm>
            <a:off x="1860175" y="1690688"/>
            <a:ext cx="8682318" cy="5074024"/>
          </a:xfrm>
        </p:spPr>
      </p:pic>
    </p:spTree>
    <p:extLst>
      <p:ext uri="{BB962C8B-B14F-4D97-AF65-F5344CB8AC3E}">
        <p14:creationId xmlns:p14="http://schemas.microsoft.com/office/powerpoint/2010/main" val="57984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3F2B1-2A9E-4DD9-807C-56DA6529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220FBE-E4B9-426B-9026-FB405C498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該廟為大目降八保七廟之一。</a:t>
            </a:r>
          </a:p>
          <a:p>
            <a:endParaRPr lang="zh-TW" altLang="en-US" dirty="0"/>
          </a:p>
          <a:p>
            <a:r>
              <a:rPr lang="zh-TW" altLang="en-US" dirty="0"/>
              <a:t>廟前過去曾有大埤，稱作「大使埤」或「月眉埤」</a:t>
            </a:r>
          </a:p>
        </p:txBody>
      </p:sp>
    </p:spTree>
    <p:extLst>
      <p:ext uri="{BB962C8B-B14F-4D97-AF65-F5344CB8AC3E}">
        <p14:creationId xmlns:p14="http://schemas.microsoft.com/office/powerpoint/2010/main" val="7029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370D7-0B57-44FD-A39A-18061DDB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F69AD2-4214-45A3-B0B5-63D8D22F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主祀大使爺張巡（武安尊王）</a:t>
            </a:r>
            <a:endParaRPr lang="en-US" altLang="zh-TW" dirty="0"/>
          </a:p>
          <a:p>
            <a:r>
              <a:rPr lang="zh-TW" altLang="en-US" dirty="0"/>
              <a:t>二使爺許遠（文安尊王）</a:t>
            </a:r>
            <a:endParaRPr lang="en-US" altLang="zh-TW" dirty="0"/>
          </a:p>
          <a:p>
            <a:r>
              <a:rPr lang="zh-TW" altLang="en-US" dirty="0"/>
              <a:t>三使爺南霽雲的廟宇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EBF0B2-BF4C-443D-950C-5F498F89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54" y="894416"/>
            <a:ext cx="314325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D6AB948-32E3-4561-A966-085B77C7502D}"/>
              </a:ext>
            </a:extLst>
          </p:cNvPr>
          <p:cNvSpPr txBox="1"/>
          <p:nvPr/>
        </p:nvSpPr>
        <p:spPr>
          <a:xfrm>
            <a:off x="8397688" y="5430041"/>
            <a:ext cx="2252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5547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CA605-32C3-4115-8697-CADDAB4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55FF98-9289-4627-8649-BFF2F926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新化虎頭山上住有虎神</a:t>
            </a:r>
          </a:p>
          <a:p>
            <a:r>
              <a:rPr lang="zh-TW" altLang="en-US" dirty="0"/>
              <a:t>武安尊王為了解決百姓困擾，遂與虎神交戰</a:t>
            </a:r>
          </a:p>
          <a:p>
            <a:r>
              <a:rPr lang="zh-TW" altLang="en-US" dirty="0"/>
              <a:t>向大目降北極殿玄天上帝借法寶「玄天面」</a:t>
            </a:r>
          </a:p>
          <a:p>
            <a:r>
              <a:rPr lang="zh-TW" altLang="en-US" dirty="0"/>
              <a:t>武安尊王忘了規定，笑了出來，導致面具脫不下來</a:t>
            </a:r>
          </a:p>
          <a:p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07552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EF1739-8B85-4B62-8B10-B3914C50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宋江陣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E531-B8EA-48DB-8F0C-FA379EC87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27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B4060-F701-4392-8C6D-607CCCE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  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D649BD-9B43-4AA5-90D8-4ED7FFE1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zh-TW" altLang="en-US" dirty="0"/>
              <a:t>源自鄭成功的藤牌兵</a:t>
            </a:r>
          </a:p>
          <a:p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75723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E4182-BF47-4E3D-8427-49EE60F8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         兵器</a:t>
            </a:r>
            <a:endParaRPr lang="zh-TW" altLang="en-US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E6ED2-468D-44A9-A34A-6F16A9D9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647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269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Office 佈景主題</vt:lpstr>
      <vt:lpstr>PowerPoint 簡報</vt:lpstr>
      <vt:lpstr>                 武安宮</vt:lpstr>
      <vt:lpstr>地理位置</vt:lpstr>
      <vt:lpstr>歷史</vt:lpstr>
      <vt:lpstr>神明</vt:lpstr>
      <vt:lpstr>傳說</vt:lpstr>
      <vt:lpstr>                宋江陣</vt:lpstr>
      <vt:lpstr>                  起源</vt:lpstr>
      <vt:lpstr>                  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2023-12-13T02:56:23Z</dcterms:created>
  <dcterms:modified xsi:type="dcterms:W3CDTF">2024-01-10T03:00:37Z</dcterms:modified>
</cp:coreProperties>
</file>