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6" r:id="rId4"/>
    <p:sldId id="267" r:id="rId5"/>
    <p:sldId id="268" r:id="rId6"/>
    <p:sldId id="269" r:id="rId7"/>
    <p:sldId id="275" r:id="rId8"/>
    <p:sldId id="271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C1FDB"/>
    <a:srgbClr val="0033CC"/>
    <a:srgbClr val="E6E6E6"/>
    <a:srgbClr val="93D6D9"/>
    <a:srgbClr val="00CC00"/>
    <a:srgbClr val="767772"/>
    <a:srgbClr val="008000"/>
    <a:srgbClr val="CC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152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4C1FDB"/>
                </a:solidFill>
              </a:defRPr>
            </a:lvl1pPr>
          </a:lstStyle>
          <a:p>
            <a:r>
              <a:rPr lang="zh-TW" altLang="en-US" dirty="0"/>
              <a:t>按一下片以編輯母標題樣式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6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84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7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16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82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65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30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34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4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14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F676-1B6E-4F39-903D-5701C1B4BB8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1B90-8951-452D-962A-47BE703243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58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C1FDB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10">
            <a:extLst>
              <a:ext uri="{FF2B5EF4-FFF2-40B4-BE49-F238E27FC236}">
                <a16:creationId xmlns:a16="http://schemas.microsoft.com/office/drawing/2014/main" id="{C660C883-56EE-4DA0-ABBD-2B12DBC9D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4676" y="3429000"/>
            <a:ext cx="1994647" cy="886572"/>
          </a:xfrm>
        </p:spPr>
        <p:txBody>
          <a:bodyPr>
            <a:normAutofit/>
          </a:bodyPr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陳佑恩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27132E4-5C4C-4AB9-8ED1-EBD02B3C881D}"/>
              </a:ext>
            </a:extLst>
          </p:cNvPr>
          <p:cNvSpPr/>
          <p:nvPr/>
        </p:nvSpPr>
        <p:spPr>
          <a:xfrm>
            <a:off x="125506" y="0"/>
            <a:ext cx="8892988" cy="1811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zh-TW" altLang="en-US" sz="8800" b="1" dirty="0">
                <a:ln w="4127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dist="63500" algn="tl" rotWithShape="0">
                    <a:srgbClr val="C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我所知道的武安宮及宋江陣</a:t>
            </a:r>
            <a:endParaRPr lang="zh-TW" altLang="en-US" sz="8800" b="1" cap="none" spc="0" dirty="0">
              <a:ln w="4127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>
                <a:glow rad="101600">
                  <a:srgbClr val="FFFFFF">
                    <a:alpha val="60000"/>
                  </a:srgbClr>
                </a:glow>
                <a:outerShdw dist="63500" algn="t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25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1559CC-87D1-4EFF-9917-62EC9F3A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8800" b="1" i="0" u="none" strike="noStrike" kern="1200" cap="none" spc="0" normalizeH="0" baseline="0" noProof="0" dirty="0">
                <a:ln w="4127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dist="63500" algn="tl" rotWithShape="0">
                    <a:srgbClr val="C00000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武安宮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3BDF7C-6A2A-4AD6-9FDF-FB430D1F4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84E5AEC-FAC7-472B-BCAE-4DE2F57D1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2" y="0"/>
            <a:ext cx="3547116" cy="277148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F5D4271-7AB2-413D-B7B1-98232B244218}"/>
              </a:ext>
            </a:extLst>
          </p:cNvPr>
          <p:cNvSpPr txBox="1"/>
          <p:nvPr/>
        </p:nvSpPr>
        <p:spPr>
          <a:xfrm>
            <a:off x="3424238" y="2951441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59436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C9CA0C-6920-44B3-B6CA-70FF08C3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地理位置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4BADF9E-CCB5-462D-AF5B-4AD7DCBD4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8" t="8520" b="4745"/>
          <a:stretch/>
        </p:blipFill>
        <p:spPr>
          <a:xfrm>
            <a:off x="0" y="1690689"/>
            <a:ext cx="9144000" cy="4680657"/>
          </a:xfrm>
        </p:spPr>
      </p:pic>
    </p:spTree>
    <p:extLst>
      <p:ext uri="{BB962C8B-B14F-4D97-AF65-F5344CB8AC3E}">
        <p14:creationId xmlns:p14="http://schemas.microsoft.com/office/powerpoint/2010/main" val="53852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AB5CEE-0B0B-4524-9AFC-D9FACA03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2030B1-C0D6-4FD5-9BAA-012C732A6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原稱「大使公廟」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該廟為大目降八保七廟之一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廟前過去曾有大埤，稱作「大使埤」或「月眉埤」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30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A98660-955C-42FA-A0C7-907D4D29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5EB5E4-35F4-4C6A-A281-D1F18618D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三使爺南霽雲的廟宇</a:t>
            </a:r>
          </a:p>
        </p:txBody>
      </p:sp>
    </p:spTree>
    <p:extLst>
      <p:ext uri="{BB962C8B-B14F-4D97-AF65-F5344CB8AC3E}">
        <p14:creationId xmlns:p14="http://schemas.microsoft.com/office/powerpoint/2010/main" val="12545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4B78C4-8A3F-4E7A-8883-BC0675E5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1CF844-D782-48D5-AE4D-0CD187F42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405333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1CA324-3CCB-4DA8-940E-E9F711B2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8800" b="1" i="0" u="none" strike="noStrike" kern="1200" cap="none" spc="0" normalizeH="0" baseline="0" noProof="0" dirty="0">
                <a:ln w="4127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dist="63500" algn="tl" rotWithShape="0">
                    <a:srgbClr val="C00000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宋江陣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D7D5C9-4C36-454D-BB46-CA9FE67C9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708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376F9F-15D7-4CEC-8206-70F7EB56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4E10C2-0C2D-4346-8F09-1289E6E8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115669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F7A61-B203-4FEB-8D33-3C9A6AFF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5DE457-140E-40B3-8CF3-BEC746B45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A663A04-5E3A-4D6E-9E76-CD25390F7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43" y="3081879"/>
            <a:ext cx="2321313" cy="309508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C309E1F-D401-4B7D-8986-9BB88047CE81}"/>
              </a:ext>
            </a:extLst>
          </p:cNvPr>
          <p:cNvSpPr txBox="1"/>
          <p:nvPr/>
        </p:nvSpPr>
        <p:spPr>
          <a:xfrm>
            <a:off x="3444916" y="6179369"/>
            <a:ext cx="2254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12106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289</Words>
  <Application>Microsoft Office PowerPoint</Application>
  <PresentationFormat>如螢幕大小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標楷體</vt:lpstr>
      <vt:lpstr>Arial</vt:lpstr>
      <vt:lpstr>Calibri</vt:lpstr>
      <vt:lpstr>Office 佈景主題</vt:lpstr>
      <vt:lpstr>PowerPoint 簡報</vt:lpstr>
      <vt:lpstr>武安宮</vt:lpstr>
      <vt:lpstr>地理位置</vt:lpstr>
      <vt:lpstr>歷史</vt:lpstr>
      <vt:lpstr>神明</vt:lpstr>
      <vt:lpstr>傳說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20</cp:revision>
  <dcterms:created xsi:type="dcterms:W3CDTF">2023-11-29T03:01:57Z</dcterms:created>
  <dcterms:modified xsi:type="dcterms:W3CDTF">2024-01-10T03:01:19Z</dcterms:modified>
</cp:coreProperties>
</file>