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7" r:id="rId8"/>
    <p:sldId id="262" r:id="rId9"/>
    <p:sldId id="268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93A437-5B21-43DA-B62F-B40EC7008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64A397-28CA-40B0-8980-44AEB3A29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E160D4-62E0-449C-93D2-CDB037F6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452DB2-91D5-4118-A146-8687AF07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BF22E6A-7342-4A97-9758-21598E00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0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0AC0B-B02D-4839-8D08-A00EE897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223713-BA58-4551-A9C7-A42F79253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33A98B-940B-410E-B6F4-36C6B2A7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3F4638C-E73C-4F84-A317-78E9BAA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DBA29E-320C-4B37-948F-0DAC53A3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1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F11FC78-D3E8-4662-BAA5-0CCC78C40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EF5C096-EC9A-4E8D-B3F8-699DC7E48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A2E114-63BE-43B0-8CF9-CA016D67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CA67E2-4085-4080-8502-9EB0440F6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B07A18-1730-4A0F-82A9-5B3A4EC3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21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F181FC-E0D6-4A50-AC2A-2D59CCAC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99D724-EC30-4D1E-8B3E-60D3BB93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9BC35E-5934-49D8-BD05-FC1B24EB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346BF7-F02B-426E-9C40-BBD156D7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88DE0D-210E-460C-8C7B-004ECD9C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65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75637C-1D19-41DF-9576-5164FF39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C0F954-553F-4CB0-9768-332A2D2F1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D3F63B-891D-46C1-B8BB-95770805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AFEAE5-D45B-4872-9DC8-E656DE59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139A50-EFC1-4AAB-A513-50EF9EDE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8BE9C-D184-478C-BB47-86802763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5314AF-AE50-42E3-886E-8AFD600D9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86C69DB-141D-41FC-AA0B-7DED0097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5DF509-C509-4801-86EB-7C88610E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CAEC6B9-2BEF-4C6C-BD6E-85099A35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72812A-9760-4F9C-871E-C6DB4A2A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3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82992-3548-4BAD-ACFB-EF658758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1CF8B1-1207-41E4-919F-80F60ED3B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8D6EC7F-ED06-47D8-B583-EE31A4E8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B5D6FF-E724-4E45-9E4B-51633122C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DB1D840-5A0F-4BAE-9E40-CF9A96FC5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7ACF57D-FCE1-41D0-A0C0-B3F87C62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25FBAC9-64CC-461E-8B1A-249FEE83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B3735B5-0D10-4301-A7BB-494F05ED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91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D93F2D-B9E2-4959-AE85-1917B505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F2F489-5744-4D66-8A35-41FC509E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04D9F6-77BF-4A0A-B59E-492C20F0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7FC36AF-418F-4691-8FD7-B20445DC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63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AD70C83-D56C-4664-BA39-8D6C17DB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C605E29-62D6-492B-B516-E820880C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854462-C943-4567-84B3-B580158F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26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97DC79-253F-408C-8FB4-A34224D6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B6357C-4E2C-4F16-84A4-D6C8690D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650DF38-56FD-4E29-85B4-37EF97BD7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63A49A-A7DA-4547-81A7-946F4381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5BADBF1-C483-42B3-AC1C-779D68C8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ECBCAE-27BD-41F4-AC09-C1920A0A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86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7E7342-CD5E-40A2-9D38-7051AF357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A225C4-E976-48DC-8C4D-A6DC4DD51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A6DCF9-D029-4E2D-BEBB-EFD6D15C5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18E708-D832-4CF5-A66D-701A451A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FC936F-4CE1-444F-A298-446CA825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2FC925-9D38-492E-8848-DEE886849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44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 descr="抽象水色">
            <a:extLst>
              <a:ext uri="{FF2B5EF4-FFF2-40B4-BE49-F238E27FC236}">
                <a16:creationId xmlns:a16="http://schemas.microsoft.com/office/drawing/2014/main" id="{6AB6C48D-8ABE-455E-AF7C-A847816CEA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0"/>
            <a:ext cx="12258675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5F84C04-7AC4-4A6D-92B5-4C63C99E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887"/>
            <a:ext cx="7486649" cy="90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F58913-F1EB-41FD-B935-F1ECB3D58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zh-TW" altLang="en-US" dirty="0"/>
              <a:t>按一下以編輯母片文字樣式</a:t>
            </a:r>
          </a:p>
          <a:p>
            <a:pPr lvl="2"/>
            <a:r>
              <a:rPr lang="zh-TW" altLang="en-US" dirty="0"/>
              <a:t>第二層</a:t>
            </a:r>
          </a:p>
          <a:p>
            <a:pPr lvl="3"/>
            <a:r>
              <a:rPr lang="zh-TW" altLang="en-US" dirty="0"/>
              <a:t>第三層</a:t>
            </a:r>
          </a:p>
          <a:p>
            <a:pPr lvl="4"/>
            <a:r>
              <a:rPr lang="zh-TW" altLang="en-US" dirty="0"/>
              <a:t>第四層</a:t>
            </a:r>
          </a:p>
          <a:p>
            <a:pPr lvl="5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62ACFF-C438-4926-8F7D-34EE8DA2B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F7CAD-C445-4698-BDF2-D8CD22574AF7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912C7C-28EE-4F87-9DAA-1046F5A9D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AFE855-5BC2-40AE-ABE3-28F995F97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84DD4-EBFD-480A-8FDB-52A96D3DAB7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形 7" descr="地球 - 亞州 以實心填滿">
            <a:extLst>
              <a:ext uri="{FF2B5EF4-FFF2-40B4-BE49-F238E27FC236}">
                <a16:creationId xmlns:a16="http://schemas.microsoft.com/office/drawing/2014/main" id="{43E2D46C-AA5E-459F-B6C1-201F46F665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00" y="15875"/>
            <a:ext cx="723900" cy="7239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39ACE7C1-B764-4474-BBED-8D1A4DC7E306}"/>
              </a:ext>
            </a:extLst>
          </p:cNvPr>
          <p:cNvSpPr txBox="1"/>
          <p:nvPr userDrawn="1"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8394C8C-88B1-4E65-9E1B-4485DFCE4317}"/>
              </a:ext>
            </a:extLst>
          </p:cNvPr>
          <p:cNvSpPr txBox="1"/>
          <p:nvPr userDrawn="1"/>
        </p:nvSpPr>
        <p:spPr>
          <a:xfrm>
            <a:off x="1219201" y="254833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認識武安宮</a:t>
            </a:r>
          </a:p>
        </p:txBody>
      </p:sp>
    </p:spTree>
    <p:extLst>
      <p:ext uri="{BB962C8B-B14F-4D97-AF65-F5344CB8AC3E}">
        <p14:creationId xmlns:p14="http://schemas.microsoft.com/office/powerpoint/2010/main" val="46101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altLang="en-US" sz="4400" kern="1200" dirty="0" smtClean="0">
          <a:solidFill>
            <a:schemeClr val="accent1">
              <a:lumMod val="75000"/>
            </a:schemeClr>
          </a:solidFill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3E32A42-9661-4A26-94D7-8583221A2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158221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專題報導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黃雨彤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B8F3D11-72DF-4A3E-BD9C-8466388A7DC5}"/>
              </a:ext>
            </a:extLst>
          </p:cNvPr>
          <p:cNvSpPr/>
          <p:nvPr/>
        </p:nvSpPr>
        <p:spPr>
          <a:xfrm>
            <a:off x="224116" y="869576"/>
            <a:ext cx="11609295" cy="25594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TW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我所知道的武安宮</a:t>
            </a:r>
            <a:endParaRPr lang="en-US" altLang="zh-TW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zh-TW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及宋江陣</a:t>
            </a:r>
          </a:p>
        </p:txBody>
      </p:sp>
    </p:spTree>
    <p:extLst>
      <p:ext uri="{BB962C8B-B14F-4D97-AF65-F5344CB8AC3E}">
        <p14:creationId xmlns:p14="http://schemas.microsoft.com/office/powerpoint/2010/main" val="109611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7B8B6-A8D0-4A9A-B5D2-9AC52B52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012" y="1709738"/>
            <a:ext cx="7286438" cy="1347227"/>
          </a:xfrm>
        </p:spPr>
        <p:txBody>
          <a:bodyPr/>
          <a:lstStyle/>
          <a:p>
            <a:r>
              <a:rPr lang="zh-TW" altLang="en-US" dirty="0"/>
              <a:t>武安宮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DF6B19-1278-43D3-926C-2B693AE92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13DFEA-0A38-4E68-874C-3BF4E2A7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92" y="3056965"/>
            <a:ext cx="357187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B1FFACB-CA3D-4A79-BD90-B988A577589D}"/>
              </a:ext>
            </a:extLst>
          </p:cNvPr>
          <p:cNvSpPr txBox="1"/>
          <p:nvPr/>
        </p:nvSpPr>
        <p:spPr>
          <a:xfrm>
            <a:off x="4378979" y="6089650"/>
            <a:ext cx="6127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95249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9A7269-6BA6-45CF-9C2B-B56083F2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地理位置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D97DC7D-8A44-4FC8-A972-8CA170B52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64" t="27538" r="15693" b="6802"/>
          <a:stretch/>
        </p:blipFill>
        <p:spPr>
          <a:xfrm>
            <a:off x="1443317" y="1778794"/>
            <a:ext cx="9637059" cy="4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07E50D-801C-4439-BB5F-08C8BBFE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BA5268-FA4F-41BE-946C-C0EC909ED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原稱「大使公廟」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該廟為大目降八保七廟之一</a:t>
            </a: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廟前過去曾有大埤，稱作「大使埤」或「月眉埤</a:t>
            </a:r>
            <a:r>
              <a:rPr lang="zh-TW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」 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該廟為大目降八保七廟之一</a:t>
            </a:r>
          </a:p>
        </p:txBody>
      </p:sp>
    </p:spTree>
    <p:extLst>
      <p:ext uri="{BB962C8B-B14F-4D97-AF65-F5344CB8AC3E}">
        <p14:creationId xmlns:p14="http://schemas.microsoft.com/office/powerpoint/2010/main" val="45228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B2F51-FE83-4C66-9977-63F5FD2F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A91D5F-82DB-48F2-891A-D77413B0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90800"/>
            <a:ext cx="8390965" cy="3586162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zh-TW" altLang="en-US" sz="3600" dirty="0"/>
              <a:t>主祀大使爺張巡（武安尊王）</a:t>
            </a:r>
            <a:endParaRPr lang="en-US" altLang="zh-TW" sz="3600" dirty="0"/>
          </a:p>
          <a:p>
            <a:pPr marL="1371600" lvl="3" indent="0">
              <a:buNone/>
            </a:pPr>
            <a:r>
              <a:rPr lang="zh-TW" altLang="en-US" sz="3600" dirty="0"/>
              <a:t>二使爺許遠（文安尊王）</a:t>
            </a:r>
            <a:endParaRPr lang="en-US" altLang="zh-TW" sz="3600" dirty="0"/>
          </a:p>
          <a:p>
            <a:pPr marL="1371600" lvl="3" indent="0">
              <a:buNone/>
            </a:pPr>
            <a:r>
              <a:rPr lang="zh-TW" altLang="en-US" sz="3600" dirty="0"/>
              <a:t>三使爺南霽雲的廟宇。該廟為大目降八保七廟之一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E22408-FC01-4ED8-8F3F-872251F9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969" y="1333500"/>
            <a:ext cx="3143250" cy="4191000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FC27014-00E3-40D9-90EF-6F78377F331B}"/>
              </a:ext>
            </a:extLst>
          </p:cNvPr>
          <p:cNvSpPr txBox="1"/>
          <p:nvPr/>
        </p:nvSpPr>
        <p:spPr>
          <a:xfrm>
            <a:off x="9204512" y="5807630"/>
            <a:ext cx="6127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70790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A086B7-F5A3-48E2-AC17-8ECA3468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164" y="681037"/>
            <a:ext cx="7486649" cy="900907"/>
          </a:xfrm>
        </p:spPr>
        <p:txBody>
          <a:bodyPr/>
          <a:lstStyle/>
          <a:p>
            <a:r>
              <a:rPr lang="zh-TW" altLang="en-US" dirty="0"/>
              <a:t>           傳說   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5C8F7D-94D2-4C33-9AAC-E00CBD82F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新化虎頭山上住有虎神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武安尊王為了解決百姓困擾，遂與虎神交戰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向大目降北極殿玄天上帝借法寶「玄天面」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武安尊王忘了規定，笑了出來，導致面具脫不下來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16234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36946E-7B52-4144-BF65-C0959DA6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896" y="493060"/>
            <a:ext cx="2770094" cy="3048000"/>
          </a:xfrm>
        </p:spPr>
        <p:txBody>
          <a:bodyPr/>
          <a:lstStyle/>
          <a:p>
            <a:r>
              <a:rPr lang="zh-TW" altLang="en-US" dirty="0"/>
              <a:t>宋江陣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3331AE-C5C1-43E9-99F2-2C123DFEF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43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02E123-868F-4F4F-ADD8-B99FE4CF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C200DD-3485-41F6-89BD-DA430B935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源自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《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水滸傳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》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、是少林武學實拳派的一支、來自戚繼光鴛鴦陣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源自鄭成功的藤牌兵</a:t>
            </a: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196521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854F01-699C-42E6-BBFE-CD028C74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9A3E5B-A961-4C14-A986-E1A02DA45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794"/>
            <a:ext cx="10515600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頭旗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雙斧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斬馬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大刀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耙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板尖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躂仔（躂刀）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刨仔（割馬腳用）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官刀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雨傘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短棍（齊眉）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長槌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鐵尺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雙鐧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8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305</Words>
  <Application>Microsoft Office PowerPoint</Application>
  <PresentationFormat>寬螢幕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標楷體</vt:lpstr>
      <vt:lpstr>Arial</vt:lpstr>
      <vt:lpstr>Calibri</vt:lpstr>
      <vt:lpstr>Office 佈景主題</vt:lpstr>
      <vt:lpstr>PowerPoint 簡報</vt:lpstr>
      <vt:lpstr>武安宮</vt:lpstr>
      <vt:lpstr>地理位置</vt:lpstr>
      <vt:lpstr>歷史</vt:lpstr>
      <vt:lpstr>神明</vt:lpstr>
      <vt:lpstr>           傳說    </vt:lpstr>
      <vt:lpstr>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15</cp:revision>
  <dcterms:created xsi:type="dcterms:W3CDTF">2023-12-06T02:53:23Z</dcterms:created>
  <dcterms:modified xsi:type="dcterms:W3CDTF">2024-01-10T03:03:16Z</dcterms:modified>
</cp:coreProperties>
</file>