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7" r:id="rId4"/>
    <p:sldId id="258" r:id="rId5"/>
    <p:sldId id="260" r:id="rId6"/>
    <p:sldId id="262" r:id="rId7"/>
    <p:sldId id="268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9B50-B41B-4FE4-B154-C53F0774B5C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8A31-E3C3-4330-9F38-DE37ACF3DC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77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9B50-B41B-4FE4-B154-C53F0774B5C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8A31-E3C3-4330-9F38-DE37ACF3DC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25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9B50-B41B-4FE4-B154-C53F0774B5C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8A31-E3C3-4330-9F38-DE37ACF3DC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705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9B50-B41B-4FE4-B154-C53F0774B5C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8A31-E3C3-4330-9F38-DE37ACF3DC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069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9B50-B41B-4FE4-B154-C53F0774B5C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8A31-E3C3-4330-9F38-DE37ACF3DC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70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9B50-B41B-4FE4-B154-C53F0774B5C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8A31-E3C3-4330-9F38-DE37ACF3DC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354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9B50-B41B-4FE4-B154-C53F0774B5C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8A31-E3C3-4330-9F38-DE37ACF3DC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383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9B50-B41B-4FE4-B154-C53F0774B5C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8A31-E3C3-4330-9F38-DE37ACF3DC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48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9B50-B41B-4FE4-B154-C53F0774B5C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8A31-E3C3-4330-9F38-DE37ACF3DC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993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9B50-B41B-4FE4-B154-C53F0774B5C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8A31-E3C3-4330-9F38-DE37ACF3DC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94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9B50-B41B-4FE4-B154-C53F0774B5C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8A31-E3C3-4330-9F38-DE37ACF3DC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52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19B50-B41B-4FE4-B154-C53F0774B5C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8A31-E3C3-4330-9F38-DE37ACF3DC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76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00E8E05-44D5-41CD-8E9C-E6DBFD9A02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A6D21CF-5C69-45C3-A70A-7FFB563FE6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/>
              <a:t>專題報導李承鴻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70D2D40-1BF6-4F5F-8DC3-B3EBEFF46DDD}"/>
              </a:ext>
            </a:extLst>
          </p:cNvPr>
          <p:cNvSpPr/>
          <p:nvPr/>
        </p:nvSpPr>
        <p:spPr>
          <a:xfrm>
            <a:off x="2958353" y="1122363"/>
            <a:ext cx="5289177" cy="11990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perspectiveAbove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zh-TW" alt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我所知道的武安宮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9151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27CC91-FC4C-406D-BA6E-22AC948C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武安宮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2AFB752-572E-4247-BF7F-32D8B59A6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2" y="2605881"/>
            <a:ext cx="3571875" cy="279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0BEC465-4C97-456F-8EB8-F66CDA1E95F5}"/>
              </a:ext>
            </a:extLst>
          </p:cNvPr>
          <p:cNvSpPr txBox="1"/>
          <p:nvPr/>
        </p:nvSpPr>
        <p:spPr>
          <a:xfrm>
            <a:off x="3191435" y="539670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46602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236F1E-4A38-48F1-9012-957DAEFD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地理位置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A114B4E-7A12-4845-BC0B-22D650DA3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901" r="-975" b="5570"/>
          <a:stretch/>
        </p:blipFill>
        <p:spPr>
          <a:xfrm>
            <a:off x="-62753" y="1290918"/>
            <a:ext cx="9206753" cy="4643717"/>
          </a:xfrm>
        </p:spPr>
      </p:pic>
    </p:spTree>
    <p:extLst>
      <p:ext uri="{BB962C8B-B14F-4D97-AF65-F5344CB8AC3E}">
        <p14:creationId xmlns:p14="http://schemas.microsoft.com/office/powerpoint/2010/main" val="426624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D1A0E7-43CC-4257-A8B7-7DC8D50D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12319D-2C66-4E2E-B1D8-5CD665EEB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是主祀大使爺張巡（武安尊王）</a:t>
            </a:r>
            <a:endParaRPr lang="en-US" altLang="zh-TW" dirty="0"/>
          </a:p>
          <a:p>
            <a:r>
              <a:rPr lang="zh-TW" altLang="en-US" dirty="0"/>
              <a:t>二使爺許遠（文安尊王）</a:t>
            </a:r>
            <a:endParaRPr lang="en-US" altLang="zh-TW" dirty="0"/>
          </a:p>
          <a:p>
            <a:r>
              <a:rPr lang="zh-TW" altLang="en-US" dirty="0"/>
              <a:t>三使爺南霽雲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3FDC3BF-C23E-48AE-830D-FB06BEB95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05" y="-65180"/>
            <a:ext cx="314325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D5386383-EB77-4497-B856-82A33245A47A}"/>
              </a:ext>
            </a:extLst>
          </p:cNvPr>
          <p:cNvSpPr txBox="1"/>
          <p:nvPr/>
        </p:nvSpPr>
        <p:spPr>
          <a:xfrm>
            <a:off x="6229350" y="46910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484797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83B051-1EE2-42FB-85BA-D692C6C4B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傳說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75DAA4-FD4C-4138-B2C8-D28792BE1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新化虎頭山上住有虎神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武安尊王為了解決百姓困擾，遂與虎神交戰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向大目降北極殿玄天上帝借法寶「玄天面」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武安尊王忘了規定，笑了出來，導致面具脫不下來</a:t>
            </a:r>
          </a:p>
          <a:p>
            <a:r>
              <a:rPr lang="en-US" altLang="zh-TW" dirty="0"/>
              <a:t>5.</a:t>
            </a:r>
            <a:r>
              <a:rPr lang="zh-TW" altLang="en-US" dirty="0"/>
              <a:t>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271219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524A7C-887D-4904-B82C-F4ED989C6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CB5CB0-F620-470C-8640-264295D16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原稱「大使公廟」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該廟為大目降八保七廟之一。</a:t>
            </a:r>
          </a:p>
          <a:p>
            <a:pPr marL="0" indent="0">
              <a:buNone/>
            </a:pPr>
            <a:r>
              <a:rPr lang="zh-TW" altLang="en-US"/>
              <a:t>廟前過去曾有大埤，稱作「大使埤」或「月眉埤」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25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0446B1-6A99-4231-A8F5-C60EDADAD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宋江陣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4CED828-4C61-4B97-B3E2-33A6377637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13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D6F203-5FEF-47AC-A018-9E21B786D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48A258-DBEF-49EB-A638-5790E7273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源自</a:t>
            </a:r>
            <a:r>
              <a:rPr lang="en-US" altLang="zh-TW" dirty="0"/>
              <a:t>《</a:t>
            </a:r>
            <a:r>
              <a:rPr lang="zh-TW" altLang="en-US" dirty="0"/>
              <a:t>水滸傳</a:t>
            </a:r>
            <a:r>
              <a:rPr lang="en-US" altLang="zh-TW" dirty="0"/>
              <a:t>》</a:t>
            </a:r>
            <a:r>
              <a:rPr lang="zh-TW" altLang="en-US" dirty="0"/>
              <a:t>、是少林武學實拳派的一支、來自戚繼光鴛鴦陣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源自鄭成功的藤牌兵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259252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95917E-A683-4B65-82CD-D0BB1B933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兵器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78F7AA-0BF1-43E0-BD8A-529B96626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頭旗</a:t>
            </a:r>
            <a:r>
              <a:rPr lang="en-US" altLang="zh-TW" dirty="0"/>
              <a:t>. </a:t>
            </a:r>
            <a:r>
              <a:rPr lang="zh-TW" altLang="en-US" dirty="0"/>
              <a:t>雙斧</a:t>
            </a:r>
            <a:r>
              <a:rPr lang="en-US" altLang="zh-TW" dirty="0"/>
              <a:t>. </a:t>
            </a:r>
            <a:r>
              <a:rPr lang="zh-TW" altLang="en-US" dirty="0"/>
              <a:t>斬馬 </a:t>
            </a:r>
            <a:r>
              <a:rPr lang="en-US" altLang="zh-TW" dirty="0"/>
              <a:t>; </a:t>
            </a:r>
            <a:r>
              <a:rPr lang="zh-TW" altLang="en-US" dirty="0"/>
              <a:t>大刀</a:t>
            </a:r>
            <a:r>
              <a:rPr lang="en-US" altLang="zh-TW" dirty="0"/>
              <a:t>. </a:t>
            </a:r>
            <a:r>
              <a:rPr lang="zh-TW" altLang="en-US" dirty="0"/>
              <a:t>耙</a:t>
            </a:r>
            <a:r>
              <a:rPr lang="en-US" altLang="zh-TW" dirty="0"/>
              <a:t>. </a:t>
            </a:r>
            <a:r>
              <a:rPr lang="zh-TW" altLang="en-US" dirty="0"/>
              <a:t>三叉 </a:t>
            </a:r>
            <a:r>
              <a:rPr lang="en-US" altLang="zh-TW" dirty="0"/>
              <a:t>; </a:t>
            </a:r>
            <a:r>
              <a:rPr lang="zh-TW" altLang="en-US" dirty="0"/>
              <a:t>板尖</a:t>
            </a:r>
            <a:r>
              <a:rPr lang="en-US" altLang="zh-TW" dirty="0"/>
              <a:t>. </a:t>
            </a:r>
            <a:r>
              <a:rPr lang="zh-TW" altLang="en-US" dirty="0"/>
              <a:t>躂仔（躂刀）</a:t>
            </a:r>
            <a:r>
              <a:rPr lang="en-US" altLang="zh-TW" dirty="0"/>
              <a:t>. </a:t>
            </a:r>
            <a:r>
              <a:rPr lang="zh-TW" altLang="en-US" dirty="0"/>
              <a:t>刨仔（割馬腳用） </a:t>
            </a:r>
            <a:r>
              <a:rPr lang="en-US" altLang="zh-TW" dirty="0"/>
              <a:t>; </a:t>
            </a:r>
            <a:r>
              <a:rPr lang="zh-TW" altLang="en-US" dirty="0"/>
              <a:t>官刀</a:t>
            </a:r>
            <a:r>
              <a:rPr lang="en-US" altLang="zh-TW" dirty="0"/>
              <a:t>. </a:t>
            </a:r>
            <a:r>
              <a:rPr lang="zh-TW" altLang="en-US" dirty="0"/>
              <a:t>雨傘</a:t>
            </a:r>
            <a:r>
              <a:rPr lang="en-US" altLang="zh-TW" dirty="0"/>
              <a:t>. </a:t>
            </a:r>
            <a:r>
              <a:rPr lang="zh-TW" altLang="en-US" dirty="0"/>
              <a:t>短棍（齊眉） </a:t>
            </a:r>
            <a:r>
              <a:rPr lang="en-US" altLang="zh-TW" dirty="0"/>
              <a:t>; </a:t>
            </a:r>
            <a:r>
              <a:rPr lang="zh-TW" altLang="en-US" dirty="0"/>
              <a:t>長槌</a:t>
            </a:r>
            <a:r>
              <a:rPr lang="en-US" altLang="zh-TW" dirty="0"/>
              <a:t>. </a:t>
            </a:r>
            <a:r>
              <a:rPr lang="zh-TW" altLang="en-US" dirty="0"/>
              <a:t>鐵尺</a:t>
            </a:r>
            <a:r>
              <a:rPr lang="en-US" altLang="zh-TW" dirty="0"/>
              <a:t>. </a:t>
            </a:r>
            <a:r>
              <a:rPr lang="zh-TW" altLang="en-US" dirty="0"/>
              <a:t>雙鐧</a:t>
            </a:r>
          </a:p>
        </p:txBody>
      </p:sp>
    </p:spTree>
    <p:extLst>
      <p:ext uri="{BB962C8B-B14F-4D97-AF65-F5344CB8AC3E}">
        <p14:creationId xmlns:p14="http://schemas.microsoft.com/office/powerpoint/2010/main" val="3187567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273</Words>
  <Application>Microsoft Office PowerPoint</Application>
  <PresentationFormat>如螢幕大小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佈景主題</vt:lpstr>
      <vt:lpstr>PowerPoint 簡報</vt:lpstr>
      <vt:lpstr>武安宮</vt:lpstr>
      <vt:lpstr>地理位置</vt:lpstr>
      <vt:lpstr>神明</vt:lpstr>
      <vt:lpstr>傳說</vt:lpstr>
      <vt:lpstr>歷史</vt:lpstr>
      <vt:lpstr>宋江陣</vt:lpstr>
      <vt:lpstr>起源</vt:lpstr>
      <vt:lpstr>兵器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15</cp:revision>
  <dcterms:created xsi:type="dcterms:W3CDTF">2023-11-29T03:03:52Z</dcterms:created>
  <dcterms:modified xsi:type="dcterms:W3CDTF">2024-01-10T03:03:08Z</dcterms:modified>
</cp:coreProperties>
</file>