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1B2385-F50F-450E-B024-5804209E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711CDB-128D-4E12-B2A7-DC482AB9A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B24A75-FD13-4338-A8BA-D9D2F5C1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8791CA-1D6C-4079-B8E5-3843451F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EB28A-3787-4DE5-BDEE-54627650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0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6E27AA-0F9F-426E-AFD7-02D17113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85536F-A043-4226-BF70-A0AC15A9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CBB9CD-4DA6-44C7-8420-E9B5BC26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AC4ECC-FFF5-4077-AC13-7B404F43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E164EB-3B62-439A-984C-44230AD0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4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A2790C-BB1E-4A1E-80B0-91D884EED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BD58E7-FFA0-4CF3-9A39-D9EFE8F86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8D63BB-20DA-4403-A442-7435DC8F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57B20C-6298-44DC-B06F-FFA88EBD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15481D-EF34-4C41-A352-010D149B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0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8C4D3-8C94-42F5-BE22-2F1A337B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756F45-366D-48E8-B7B2-E303A3CC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A9C30D-FED6-4601-9EFD-3154C586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9DEF3A-4EC3-4B9F-96DF-68B48919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EB2DDA-9959-4888-A422-B06D1DF7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7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699A85-B498-4FD5-8319-6EA4D6D579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                  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C9A8D0-0F30-449E-9809-68205CF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1F1B0B-F708-48F4-B0EA-DE0089B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9CD03-5C9D-407D-9D56-77F85D29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41BBBF-2765-47F1-B749-B4D6FC5E3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76BFA2-0F75-4E4A-95C6-9EDE01174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8DB481-6141-446D-952B-576ECE79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28FF47-5B90-40E0-84CD-D035ABF0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D8F0D1-8B74-4235-9B07-6F2A7C1D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41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A95B93-1E41-4DF6-A43B-19B9EFA1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1EF6E8-C6B6-48CD-9228-5E14FB2C1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4A4EF4-B4D2-443A-8BDA-E8F41A77D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A6BF605-464E-446D-A6C2-9FF23D6D5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747189-246B-4FF8-899B-AF840E435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8DF504-74DF-4E27-9270-511CE634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18D0B2-7C33-4B16-B8FD-B264F95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1E21B6-232F-4DC6-B40E-BF82FC7B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55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069F4A-599F-4195-948A-A46B37A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A99269-B614-493D-95D1-FB16BFE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B982B3-AD46-40D6-A4D8-2F38FD09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5DBBAD-D3C7-4912-BD6A-4EB5799B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67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AD82AD5-229E-470F-B9AE-37685621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D7C64E-4600-4780-8502-D1C6745A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4714A0-6DD5-4E64-914A-F5FE2E83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4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2042E4-C94D-4F85-AB13-19679B6D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D56C51-C656-4A6F-A08B-E5ED8DC7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FA236B-F8DC-4EB7-84AF-EABDA0C66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603917-49D8-4AAE-8A01-92989BC0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EA90C3-0F2E-42D9-8612-3EA718E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76EF47-3C4E-4DCE-B108-2F8397AE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34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7B6DC-CA75-4C50-9C1E-85644CF5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DF94050-2C6E-45C0-8683-FB831E14A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1255669-F072-4A6E-8C88-1CD70AF9C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66E73B-8F1E-4C2B-8321-255FD439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A8FBF3-A520-4DA4-914C-771CE43A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933CD5-81E4-401C-882A-315D041A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6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霧中的金門大橋">
            <a:extLst>
              <a:ext uri="{FF2B5EF4-FFF2-40B4-BE49-F238E27FC236}">
                <a16:creationId xmlns:a16="http://schemas.microsoft.com/office/drawing/2014/main" id="{C6408714-C0D5-470B-B7A8-9F78182EBF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799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BA59DA7-50CD-4427-9B20-45B3821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             認識武安宮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4772A4-3757-4F5D-B11F-FB6405FB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37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5F0F03-877E-44C1-B83F-0372E133C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675B-C662-4A04-9CF6-5E4A62815B3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2DFF64-FD4A-4860-8F91-A87AFA6DB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3105FF-5434-40A4-8056-19F63BBA3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98B3-E276-445E-90B8-256CBB3F8C9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滑稽的臉 (實心填滿) 以實心填滿">
            <a:extLst>
              <a:ext uri="{FF2B5EF4-FFF2-40B4-BE49-F238E27FC236}">
                <a16:creationId xmlns:a16="http://schemas.microsoft.com/office/drawing/2014/main" id="{F3CD6175-B7C5-4972-B603-2F5FB03F48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6674" y="365125"/>
            <a:ext cx="634999" cy="6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096CD5A-535E-40BD-B1D5-189C29E29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康淯鈞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5FD34F-AE30-44DE-8C5D-91993FF3C045}"/>
              </a:ext>
            </a:extLst>
          </p:cNvPr>
          <p:cNvSpPr/>
          <p:nvPr/>
        </p:nvSpPr>
        <p:spPr>
          <a:xfrm>
            <a:off x="3233678" y="699247"/>
            <a:ext cx="5724644" cy="2268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我所知道的武安宮</a:t>
            </a:r>
            <a:endParaRPr lang="en-US" altLang="zh-TW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及宋江陣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76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006A1-734F-4BFA-997D-25D6C46DC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341" y="1183062"/>
            <a:ext cx="9144000" cy="2387600"/>
          </a:xfrm>
        </p:spPr>
        <p:txBody>
          <a:bodyPr/>
          <a:lstStyle/>
          <a:p>
            <a:r>
              <a:rPr kumimoji="0" lang="zh-TW" alt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武安宮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C368DF-57D4-40B7-8560-F7C370C03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照片來源    維基百科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746BFC-78F1-41FF-8B35-4A3A369E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26" y="3975569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7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6E89A-20BA-415D-B832-A66DC2C6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            </a:t>
            </a:r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20BF00-9DAE-4A0A-ABAF-638433F35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5" t="13818" r="6983" b="15261"/>
          <a:stretch/>
        </p:blipFill>
        <p:spPr>
          <a:xfrm>
            <a:off x="2572871" y="2232212"/>
            <a:ext cx="6768353" cy="2779059"/>
          </a:xfrm>
        </p:spPr>
      </p:pic>
    </p:spTree>
    <p:extLst>
      <p:ext uri="{BB962C8B-B14F-4D97-AF65-F5344CB8AC3E}">
        <p14:creationId xmlns:p14="http://schemas.microsoft.com/office/powerpoint/2010/main" val="238217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CD6B3-D093-4774-93D3-08D45CA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DF4383-BEEE-4CE8-8C0D-1E07C25A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</p:spTree>
    <p:extLst>
      <p:ext uri="{BB962C8B-B14F-4D97-AF65-F5344CB8AC3E}">
        <p14:creationId xmlns:p14="http://schemas.microsoft.com/office/powerpoint/2010/main" val="365871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36EEE-910B-4393-A5F6-7E3452B7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            </a:t>
            </a:r>
            <a:r>
              <a:rPr lang="zh-TW" altLang="en-US" dirty="0"/>
              <a:t>神明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68502A-AE89-413E-A1FA-0425F5548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zh-TW" altLang="en-US" dirty="0"/>
              <a:t>、二使爺許遠（文安尊王）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EC6BCF-D247-4CF1-8200-AADFA56A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40" y="499783"/>
            <a:ext cx="3143250" cy="4191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70A81EA-B1A4-4D61-BEE6-995FCBB21BAC}"/>
              </a:ext>
            </a:extLst>
          </p:cNvPr>
          <p:cNvSpPr txBox="1"/>
          <p:nvPr/>
        </p:nvSpPr>
        <p:spPr>
          <a:xfrm>
            <a:off x="7308477" y="4973346"/>
            <a:ext cx="6136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  <a:p>
            <a:endParaRPr lang="zh-TW" altLang="en-US" dirty="0"/>
          </a:p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22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79780-58D2-4356-B43D-9EB21D75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0354C-71A0-4D95-BF2C-EDF5B96E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3094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E1457E-1DCA-4824-BB4C-2F90683ED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宋江陣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C5B427-1CE6-45FB-A1E0-B9077521A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94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41499-B904-4EC1-9BC2-8302AD57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E93713-8E24-4339-93CD-9B3BF5A4F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57736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5A08A-D3AF-4EB8-8CE7-3CECAE21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3EFC1D-43A0-45FC-A336-E03CC961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76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293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Office 佈景主題</vt:lpstr>
      <vt:lpstr>PowerPoint 簡報</vt:lpstr>
      <vt:lpstr>武安宮</vt:lpstr>
      <vt:lpstr>              地理位置</vt:lpstr>
      <vt:lpstr>              歷史</vt:lpstr>
      <vt:lpstr>              神明 </vt:lpstr>
      <vt:lpstr>                傳說</vt:lpstr>
      <vt:lpstr>宋江陣</vt:lpstr>
      <vt:lpstr>               起源</vt:lpstr>
      <vt:lpstr>                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15</cp:revision>
  <dcterms:created xsi:type="dcterms:W3CDTF">2023-12-06T02:53:33Z</dcterms:created>
  <dcterms:modified xsi:type="dcterms:W3CDTF">2024-01-10T03:02:37Z</dcterms:modified>
</cp:coreProperties>
</file>