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B29CE7-0B93-42B4-B1A0-842BAA447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326AD51-D20E-4C03-A6AC-73F6F540C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6E8B19-7C32-43A1-8ACC-47382D1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3BB82F-08F7-4827-800C-AE61B1D3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C5E25-B357-494F-B167-300FDC6C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47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92D94F-99DB-4BAD-BA0A-6CD3A286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CE2551B-73C2-4884-982E-83E13A9B1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1D1DC7-2A97-44AE-B970-A27713D8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70777E-8ACC-453B-BBA8-D9DCF758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0D065D-86FB-42BF-A1AA-A64C8163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32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9F5BCFC-629A-4833-B627-A8607D510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1AD47C-4D51-4AB3-90E5-083E45C6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A04888-22DC-449E-BE28-F64FEEB6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A952D5-191B-4404-B96D-E8613C85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B605E3-117E-4AE0-8F80-A1544324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57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F95405-542E-47F0-A5EB-660FEC84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95C64E-3788-4AE6-94B0-68B9454FF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36E9EE-EFA8-4B64-96DE-D236D629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0A8A84-8729-4227-AB6D-97CDFF4C5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A77226-E657-4607-8875-23947588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66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69DD0-1270-48B1-B11C-0A5E50E6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0873CC-944C-460C-8B61-C21B1F9D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BB1465-E8AE-44DB-8952-E3CDE817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F3B734-416A-4E0C-B45A-1BCFE3A3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02C35A-8CB4-4628-89A2-DB292B04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8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6BBA1F-55D2-47EC-A4E0-573CDA54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2598DC-7A9F-4D6C-A5FF-DF383DA3E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21CDF42-3E14-4A2E-A6D2-6D1B0A4DF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0ECF6EA-3148-4F7C-A26E-75694F83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900412-39AD-4A7C-B2C3-1657748F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30CFAB-E72A-4CD2-AD0B-4A5AB732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1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FD4861-DFC9-429A-A7C5-CF1666BB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B25391A-B3C7-40E2-9169-ACD6EBC7A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590497-2267-4886-B460-49FA99839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A2834EE-5327-47A2-9200-EB33FF55F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4C01662-D9BB-4139-BBA7-D1187CDE8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5F2DAB8-70CD-4452-9DF1-F09E6351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4AF0220-EE8F-4AE0-A114-393EB006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CA65AA0-1E68-4A31-9E96-CB5EF885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46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AC4515-8FEA-41EC-81D4-C7D51002A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DA08F2D-DC82-48D1-8AAD-75BEF24B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86158E-1532-4634-A118-D363487B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DAEEE95-8F3E-4FC6-A8B1-13C6116A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09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A4B654C-6DCF-4898-BBDE-26AEA95E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15331F5-B184-43EC-81EE-C8848B79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7810E3-40EE-48E1-BFA0-2BD00A6D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36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A0385E-DE69-4F2C-A7B9-5824DEB5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6DA853-F6F7-40EF-9EE8-E08EEC2C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268813-E50E-4DAE-9F8F-5CE2CD9D0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88A96F-60FD-4FB5-A9C1-24D798BB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DAE118E-84BF-4AF9-A42D-BD318E24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EAA888-1A96-4326-AD78-289F5945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21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CEBC1B-8759-47FF-B9AC-28C5049C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6EB5BCE-30A4-4571-81D7-75DC93FAB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33CB69C-29DC-49C7-B5B4-3F7B98646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2AD6F4B-EC9C-440D-9977-45EE477A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9E80CF-FE6A-42E8-B4FA-2C4ED736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DEBE045-774B-4996-A2BA-5590704F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9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sv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B87A22-504B-4179-9135-A449B365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747825-1B01-4BFD-A624-80BB422C7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8AF814-2B43-4918-A491-510A97FC6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E3EF-6180-403F-AD4A-DE72F8234FB2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0291CD-263A-4608-AA34-B58FB1511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61C5D0-CC64-4864-812C-6760681E3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E230-1B08-4E5E-A1EF-53F67805DEB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4" name="圖形 13" descr="穿西裝外套的女子">
            <a:extLst>
              <a:ext uri="{FF2B5EF4-FFF2-40B4-BE49-F238E27FC236}">
                <a16:creationId xmlns:a16="http://schemas.microsoft.com/office/drawing/2014/main" id="{D373B6A7-18DF-4EF7-B2A3-E7820DF874B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982200" y="2815432"/>
            <a:ext cx="1695450" cy="3867150"/>
          </a:xfrm>
          <a:prstGeom prst="rect">
            <a:avLst/>
          </a:prstGeom>
        </p:spPr>
      </p:pic>
      <p:pic>
        <p:nvPicPr>
          <p:cNvPr id="16" name="圖形 15" descr="光頭的的男子">
            <a:extLst>
              <a:ext uri="{FF2B5EF4-FFF2-40B4-BE49-F238E27FC236}">
                <a16:creationId xmlns:a16="http://schemas.microsoft.com/office/drawing/2014/main" id="{3649C7B6-A37C-41AD-BCCE-CF507DDF728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425112" y="2202657"/>
            <a:ext cx="809625" cy="866775"/>
          </a:xfrm>
          <a:prstGeom prst="rect">
            <a:avLst/>
          </a:prstGeom>
        </p:spPr>
      </p:pic>
      <p:pic>
        <p:nvPicPr>
          <p:cNvPr id="18" name="圖形 17" descr="閉眼的笑臉">
            <a:extLst>
              <a:ext uri="{FF2B5EF4-FFF2-40B4-BE49-F238E27FC236}">
                <a16:creationId xmlns:a16="http://schemas.microsoft.com/office/drawing/2014/main" id="{A432555A-C639-40AF-A4B6-CA04F82037B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782299" y="2588816"/>
            <a:ext cx="304800" cy="333375"/>
          </a:xfrm>
          <a:prstGeom prst="rect">
            <a:avLst/>
          </a:prstGeom>
        </p:spPr>
      </p:pic>
      <p:pic>
        <p:nvPicPr>
          <p:cNvPr id="20" name="圖形 19" descr="小太陽眼鏡">
            <a:extLst>
              <a:ext uri="{FF2B5EF4-FFF2-40B4-BE49-F238E27FC236}">
                <a16:creationId xmlns:a16="http://schemas.microsoft.com/office/drawing/2014/main" id="{216BADC2-558A-4C26-B262-2590E65CF2DF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513219" y="2602112"/>
            <a:ext cx="600075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9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>
              <a:lumMod val="60000"/>
              <a:lumOff val="40000"/>
            </a:schemeClr>
          </a:solidFill>
          <a:latin typeface="Art" panose="00000500000000000000" pitchFamily="2" charset="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6BE4E6-EE0F-411E-A29E-21FC7EABF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5A5856-7D24-403C-8434-ABEA8370A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661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Art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4</cp:revision>
  <dcterms:created xsi:type="dcterms:W3CDTF">2023-12-06T02:56:29Z</dcterms:created>
  <dcterms:modified xsi:type="dcterms:W3CDTF">2023-12-06T03:11:10Z</dcterms:modified>
</cp:coreProperties>
</file>