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2" r:id="rId7"/>
    <p:sldId id="265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FC17F8-B7A7-4E7E-B8C6-97ABBC38D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F8A31F-DED1-477A-8F65-8428230DB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BF5374-73D3-483A-AABF-BF17D96C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D0F5-FE70-4C02-BB39-5118ACE8E54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17DF91-C011-4A72-8584-BA176367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2DB994-FE18-433F-B891-3124EBB3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B2D9-544F-477C-9F8D-1348518AFA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3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D93380-119E-4519-B203-7C214B0B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7330160-E51C-4FCB-9627-4CD39569F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B74FD7-1D92-4D9E-9E3B-F90C0FFF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D0F5-FE70-4C02-BB39-5118ACE8E54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C2A554-D989-4659-BFAF-8D4BBBF1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78F0E8-BF16-41A5-8310-255F0658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B2D9-544F-477C-9F8D-1348518AFA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27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477E958-15B4-4061-845D-F3630FAF7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34E8829-3233-43C4-889F-62C6AFBB8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7964D9-A692-4926-9262-F7098A76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D0F5-FE70-4C02-BB39-5118ACE8E54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319C69-DC82-4FCD-B86B-DBA96C5A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8DF4B3-5DDC-46A4-9F3A-48B10E0B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B2D9-544F-477C-9F8D-1348518AFA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40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84A4D4-F4E2-4E8A-87F9-68915D1F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F74049-6247-4224-B3AA-4E3815FFF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44E2C2-A0AA-49FF-BBB3-3C690CD0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D0F5-FE70-4C02-BB39-5118ACE8E54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770BD1-0C43-40B3-9202-A3F9595F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80EC0B-222B-4AF3-83CD-F718E6DF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B2D9-544F-477C-9F8D-1348518AFA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03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A11E06-82E2-4D8B-899C-B7FCC4DA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222F15-90CD-47E3-B5FC-CD2890676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3310A2-5DC3-4BC4-B8AB-2374467C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D0F5-FE70-4C02-BB39-5118ACE8E54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302458-A865-4253-9DB1-FD7FDB0D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390238-092F-4293-A4D8-1798D62F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B2D9-544F-477C-9F8D-1348518AFA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2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DC89AF-3328-414B-990D-E953CCC1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highlight>
                  <a:srgbClr val="000000"/>
                </a:highligh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896CE-89B1-4208-94AC-09EB43A50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EAF4F3A-11EA-40AC-8CA0-9AF6C806A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9685820-FB13-4A4C-B26E-B750600F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D0F5-FE70-4C02-BB39-5118ACE8E54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807E69-E947-4DC9-AC57-1D35FF7F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513AA4-5922-4DB5-9FE2-E4793AAF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B2D9-544F-477C-9F8D-1348518AFA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34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B9AA03-F619-4FD3-8278-F248E5A2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64B0B2-E911-41DE-920F-3700474FA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96F96BF-1CA2-4334-9112-0C5A58795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AAA5AEF-D84F-4DD4-817A-9F838ED45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B4360F1-CF2D-4678-8FCD-891C00CEA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AB5DB2D-772E-46D1-99E1-6550FC6F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D0F5-FE70-4C02-BB39-5118ACE8E54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92E9044-B54C-4F0F-B61B-DA89191C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FCF464C-4308-44B7-ABB1-E4792CD1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B2D9-544F-477C-9F8D-1348518AFA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80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6B5893-0819-48EA-918F-2988EE3E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highlight>
                  <a:srgbClr val="000000"/>
                </a:highligh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F14261-4A13-4991-9D09-9408A47D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D0F5-FE70-4C02-BB39-5118ACE8E54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8DA0374-73AA-4C13-8CA1-4454F564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24D3FD8-94AE-4A3A-8069-D88F69FF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B2D9-544F-477C-9F8D-1348518AFA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9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4CA6CE6-2DE4-4086-B1CA-A827B278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D0F5-FE70-4C02-BB39-5118ACE8E54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7B5E9D8-1C51-498E-8128-08F6C38B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793615-9082-4BC6-BF4E-23D40A84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B2D9-544F-477C-9F8D-1348518AFA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08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5383C8-96F2-40B2-968C-05F92324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532E66-658A-4188-B4C8-AE3C7586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29EBF82-C473-4ABB-B0E2-FBA867BCC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0F756B8-C763-401A-9A99-BA78E7BF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D0F5-FE70-4C02-BB39-5118ACE8E54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70CE9CC-5BF4-49F7-AC03-1F27F22D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A9C317-0390-44DE-82B9-57F2086B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B2D9-544F-477C-9F8D-1348518AFA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49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0A35AA-3A1F-464B-BDF4-A6DCB984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4938D8E-BB35-4B69-A244-6227F94DF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4EFD36-B22D-4894-BCAC-EF1E4E96A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06F23B9-BC44-40F9-8BC3-7BC44A1E2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D0F5-FE70-4C02-BB39-5118ACE8E54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C2E6D2-D2A8-43A1-8F1E-C34603DA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2B6FC6-5616-4CBA-847A-FEAA5189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B2D9-544F-477C-9F8D-1348518AFA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92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2959C3B-166F-4BA4-9FB6-3C181CF1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 useBgFill="1">
        <p:nvSpPr>
          <p:cNvPr id="3" name="文字版面配置區 2">
            <a:extLst>
              <a:ext uri="{FF2B5EF4-FFF2-40B4-BE49-F238E27FC236}">
                <a16:creationId xmlns:a16="http://schemas.microsoft.com/office/drawing/2014/main" id="{04F2F518-2F4C-447E-84F0-EE14CCFB3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9BB2D7-D92E-4B0A-BA6E-871819E56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D0F5-FE70-4C02-BB39-5118ACE8E544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550E19-1DD2-4520-BA5F-05C44928D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15EB26-AB09-403C-8589-C4D21D2FA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CB2D9-544F-477C-9F8D-1348518AFA8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383A26B-4DCC-47DD-91D2-4EAEE5D6EC56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23716D6-5111-4CA7-B601-04FE8D05F8C5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CCA12CB-1572-461A-89BB-CC994839C0E6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402B3CC-8182-43B7-9011-B67DB83712EA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600C636-391E-4F7C-91D7-9C46A1FF3516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A7BFA26-9B67-45EF-8201-3D5E62830F42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365E5D1-402F-41B0-8BCA-8095A6A6B1B6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6FA8A67-B43A-4B92-AD70-ED57760EBBE4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B960F3F-84DC-4D04-91D2-C64D7ADF1955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03E261C-5B8B-49F2-BE76-50C6582859C9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F8BB784-66C5-47D4-A8D9-62E9C96795F7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9" name="圖形 18" descr="書本 以實心填滿">
            <a:extLst>
              <a:ext uri="{FF2B5EF4-FFF2-40B4-BE49-F238E27FC236}">
                <a16:creationId xmlns:a16="http://schemas.microsoft.com/office/drawing/2014/main" id="{092B07B0-E564-4794-A2C5-A2FF0CE6CE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42862"/>
            <a:ext cx="733425" cy="733425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5697B33E-E3AD-4CE7-BDF8-BFF6E3A5C294}"/>
              </a:ext>
            </a:extLst>
          </p:cNvPr>
          <p:cNvSpPr txBox="1"/>
          <p:nvPr userDrawn="1"/>
        </p:nvSpPr>
        <p:spPr>
          <a:xfrm>
            <a:off x="5600700" y="27241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任</a:t>
            </a:r>
          </a:p>
        </p:txBody>
      </p:sp>
    </p:spTree>
    <p:extLst>
      <p:ext uri="{BB962C8B-B14F-4D97-AF65-F5344CB8AC3E}">
        <p14:creationId xmlns:p14="http://schemas.microsoft.com/office/powerpoint/2010/main" val="244438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60000"/>
              <a:lumOff val="40000"/>
            </a:schemeClr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accent4"/>
          </a:solidFill>
          <a:highlight>
            <a:srgbClr val="000000"/>
          </a:highligh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highlight>
            <a:srgbClr val="000000"/>
          </a:highlight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60000"/>
              <a:lumOff val="40000"/>
            </a:schemeClr>
          </a:solidFill>
          <a:highlight>
            <a:srgbClr val="000000"/>
          </a:highlight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60000"/>
              <a:lumOff val="40000"/>
            </a:schemeClr>
          </a:solidFill>
          <a:highlight>
            <a:srgbClr val="000000"/>
          </a:highlight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60000"/>
              <a:lumOff val="40000"/>
            </a:schemeClr>
          </a:solidFill>
          <a:highlight>
            <a:srgbClr val="000000"/>
          </a:highlight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8EDE5328-2C8B-49DC-A5AF-90E6ABBEE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350" y="310443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專題報導</a:t>
            </a:r>
            <a:endParaRPr lang="en-US" altLang="zh-TW" sz="4800" dirty="0"/>
          </a:p>
          <a:p>
            <a:r>
              <a:rPr lang="zh-TW" altLang="en-US" sz="4800" dirty="0"/>
              <a:t>柯証元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0C34BCA-958A-440B-9235-BBDECA1F1205}"/>
              </a:ext>
            </a:extLst>
          </p:cNvPr>
          <p:cNvSpPr txBox="1"/>
          <p:nvPr/>
        </p:nvSpPr>
        <p:spPr>
          <a:xfrm flipH="1" flipV="1">
            <a:off x="2745106" y="5331173"/>
            <a:ext cx="457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zh-TW" altLang="en-US" sz="6600" dirty="0"/>
          </a:p>
          <a:p>
            <a:pPr algn="ctr"/>
            <a:endParaRPr lang="zh-TW" alt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12BD77-85E6-4045-AD02-16108A76438F}"/>
              </a:ext>
            </a:extLst>
          </p:cNvPr>
          <p:cNvSpPr/>
          <p:nvPr/>
        </p:nvSpPr>
        <p:spPr>
          <a:xfrm>
            <a:off x="3675530" y="2002359"/>
            <a:ext cx="593049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r="5400000" sy="-100000" algn="bl" rotWithShape="0"/>
                </a:effectLst>
                <a:highlight>
                  <a:srgbClr val="0000FF"/>
                </a:highlight>
              </a:rPr>
              <a:t>我所知道的武安宮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8E469A8-4E2D-484A-936A-0C2635963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7" y="3364780"/>
            <a:ext cx="3571875" cy="2790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975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6FDFD2-9A2D-4FF5-8412-BB8304E1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           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A89C4D0-8C50-439A-9386-31C2CB93E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6" t="9345" r="3182" b="8247"/>
          <a:stretch/>
        </p:blipFill>
        <p:spPr>
          <a:xfrm>
            <a:off x="497677" y="1557125"/>
            <a:ext cx="10502017" cy="5085722"/>
          </a:xfrm>
        </p:spPr>
      </p:pic>
    </p:spTree>
    <p:extLst>
      <p:ext uri="{BB962C8B-B14F-4D97-AF65-F5344CB8AC3E}">
        <p14:creationId xmlns:p14="http://schemas.microsoft.com/office/powerpoint/2010/main" val="104311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15335-F64D-4723-BE6F-0ABD1C18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           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3D2235-11FC-43F9-AD74-753BA3CE7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新化武安宮位在臺灣臺南市新化區，原稱「大使公廟」，是主祀大使爺張巡（武安尊王）、二使爺許遠（文安尊王）、三使爺南霽雲的廟宇。該廟為大目降八保七廟之一。</a:t>
            </a:r>
          </a:p>
          <a:p>
            <a:endParaRPr lang="zh-TW" altLang="en-US" dirty="0"/>
          </a:p>
          <a:p>
            <a:r>
              <a:rPr lang="zh-TW" altLang="en-US" dirty="0"/>
              <a:t>廟前過去曾有大埤，稱作「大使埤」或「月眉埤」 ，而在廟前還有市集</a:t>
            </a:r>
          </a:p>
        </p:txBody>
      </p:sp>
    </p:spTree>
    <p:extLst>
      <p:ext uri="{BB962C8B-B14F-4D97-AF65-F5344CB8AC3E}">
        <p14:creationId xmlns:p14="http://schemas.microsoft.com/office/powerpoint/2010/main" val="395069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380350-77C9-4FA6-ABED-1E68B546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           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6A9990-EA63-458C-B13C-5FFB44C61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大使爺張巡（武安尊王）</a:t>
            </a:r>
            <a:endParaRPr lang="en-US" altLang="zh-TW" dirty="0"/>
          </a:p>
          <a:p>
            <a:r>
              <a:rPr lang="zh-TW" altLang="en-US" dirty="0"/>
              <a:t>二使爺許遠（文安尊王）</a:t>
            </a:r>
            <a:endParaRPr lang="en-US" altLang="zh-TW" dirty="0"/>
          </a:p>
          <a:p>
            <a:r>
              <a:rPr lang="zh-TW" altLang="en-US" dirty="0"/>
              <a:t>三使爺南霽雲</a:t>
            </a:r>
          </a:p>
          <a:p>
            <a:endParaRPr lang="zh-TW" altLang="en-US" dirty="0"/>
          </a:p>
          <a:p>
            <a:r>
              <a:rPr lang="zh-TW" altLang="en-US" dirty="0"/>
              <a:t>照片來源    維基百科</a:t>
            </a:r>
          </a:p>
          <a:p>
            <a:endParaRPr lang="zh-TW" altLang="en-US" dirty="0"/>
          </a:p>
          <a:p>
            <a:r>
              <a:rPr lang="zh-TW" altLang="en-US" dirty="0"/>
              <a:t>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E642EF2-512B-46B2-860C-D95C538C2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681037"/>
            <a:ext cx="3143250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A8B0E6B-E6D1-4B4F-9EDE-91279B791AC1}"/>
              </a:ext>
            </a:extLst>
          </p:cNvPr>
          <p:cNvSpPr txBox="1"/>
          <p:nvPr/>
        </p:nvSpPr>
        <p:spPr>
          <a:xfrm rot="5400000" flipV="1">
            <a:off x="5687689" y="5916085"/>
            <a:ext cx="124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16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D34A7-2898-4AE9-ABFB-CF7329DF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        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8A4A94-136B-4E30-8CA4-03839CEE1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291626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2E38D3-113C-44C0-A07B-2C680E0B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宋江陣起源起源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A723A1-64C0-4CD3-B235-515BE0E5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412934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BD04B9-528B-4CDD-B09C-FD40756E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3DB48B-3C24-4CF3-9391-1F4714156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</a:p>
        </p:txBody>
      </p:sp>
    </p:spTree>
    <p:extLst>
      <p:ext uri="{BB962C8B-B14F-4D97-AF65-F5344CB8AC3E}">
        <p14:creationId xmlns:p14="http://schemas.microsoft.com/office/powerpoint/2010/main" val="229579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325</Words>
  <Application>Microsoft Office PowerPoint</Application>
  <PresentationFormat>寬螢幕</PresentationFormat>
  <Paragraphs>30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標楷體</vt:lpstr>
      <vt:lpstr>Arial</vt:lpstr>
      <vt:lpstr>Calibri Light</vt:lpstr>
      <vt:lpstr>Constantia</vt:lpstr>
      <vt:lpstr>Office 佈景主題</vt:lpstr>
      <vt:lpstr>PowerPoint 簡報</vt:lpstr>
      <vt:lpstr>                                 地理位置</vt:lpstr>
      <vt:lpstr>                                 歷史</vt:lpstr>
      <vt:lpstr>                                 神明</vt:lpstr>
      <vt:lpstr>                              傳說</vt:lpstr>
      <vt:lpstr>                    宋江陣起源起源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17</cp:revision>
  <dcterms:created xsi:type="dcterms:W3CDTF">2023-12-06T02:54:39Z</dcterms:created>
  <dcterms:modified xsi:type="dcterms:W3CDTF">2024-01-10T03:06:30Z</dcterms:modified>
</cp:coreProperties>
</file>