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FB12624-975F-4959-AA02-FD8C21CCF2D1}">
          <p14:sldIdLst>
            <p14:sldId id="257"/>
            <p14:sldId id="263"/>
            <p14:sldId id="258"/>
            <p14:sldId id="259"/>
            <p14:sldId id="260"/>
            <p14:sldId id="261"/>
            <p14:sldId id="262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ki" initials="R" lastIdx="1" clrIdx="0">
    <p:extLst>
      <p:ext uri="{19B8F6BF-5375-455C-9EA6-DF929625EA0E}">
        <p15:presenceInfo xmlns:p15="http://schemas.microsoft.com/office/powerpoint/2012/main" userId="Ro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6C76"/>
    <a:srgbClr val="888B97"/>
    <a:srgbClr val="82808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B789C8-2882-418C-94E2-7FA76EE5E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F11CFE-19B3-4217-93EA-3ED47D09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F62096-6F8F-4734-849E-95F06425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D099EB-D3D7-44BE-AD95-999DBDC9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35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C6543E7-A772-437E-9852-AA7DC8BD8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F5CFB2-B06A-4BBF-AD7C-4568C53EE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81872A-775F-456C-8F28-4379BA4A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0CA7D4-54BE-4AE6-98A4-3BA1D6D0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CCD16E-519E-430B-AE97-641A0CC7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42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532554-9240-4959-BCE2-E9E5A071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8BCDEDA-F9C7-49FB-9CCD-2C7A350A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76E2C2-8BC3-460A-A472-68B43385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C17168-3D28-4C93-B203-59E78FB3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95D477-C238-4881-BF5D-3BF8E87A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30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>
            <a:alphaModFix amt="69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04A87C-EABA-4332-A9DF-F85F8088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9ACDDB-6E95-409E-8070-8E87A62F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9F12A2-0899-4CE3-A9DA-7818A52D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5D709A-3477-444E-92A3-960B3089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07D0D5-738A-494A-A2A4-BBC1ED19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25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5B25F4-07C7-4ECC-AC0A-EEFA6123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A3C48C-FA7B-4C97-AD35-3A629C2C1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3F3D2-5046-447A-A6D2-EF128AB4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2AA1AE-AEC4-4B38-96BD-41BB353B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95F82E-9FF5-41EA-8812-DC80E507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80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21E65B-3554-49CD-94AB-BF875C97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B53CA3-B221-4C13-A96E-A13FD0E31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4AD7898-C30E-42B0-8C67-6011E6929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C9F3AA-21FB-41B8-B59D-2B14C958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FFBD4-4DEC-475E-A5EA-D13EB7A4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38FD1E-22CD-40AE-98B2-16DF7AE4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68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4EAE3C-DF65-44C2-9481-CE3309FE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2CE959-339F-4A3E-AC8C-E4B2D062B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4DA5CB-3EC5-4CC5-BE77-EBB9E40B0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1AA5D83-A854-462A-A9AE-1C6B5A8C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CED2149-6A97-4134-B37E-64E4CF236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DD1EC72-F6E3-4D65-A223-4858BAB6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B74F37A-CBFE-4487-A1A6-CA04D100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07DBBFE-F1E9-4FFE-96DE-F09510F8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9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2E0779-72DB-411C-B119-17611F5E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EC516E-6767-459B-B499-EC1FD7E1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2453D03-C3A6-4C7C-8113-4AEECD3A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12EF608-152C-4D04-9AEB-1BA9C4B4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06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3CF3A78-EB37-4BF5-ADC8-7ADBDE36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2A92D54-32E5-4A19-9246-9932E63C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FF23479-E9A4-4C8E-9A2A-7C2F8155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0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CCCBC2-AC91-4CC9-BA44-E8026CC5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84493D-B5B7-4EA3-B6FA-AB5156FF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7E3D627-BA45-4BB6-B4F7-F0B7989FE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4FF8D8-4E4C-4550-89EF-504B98E2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F52B79-4C55-4BDB-9B83-DE0512F7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44FB56-576F-4A7A-88E6-6ABFE59E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58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CDF29B-3933-472C-BBC4-F039890E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A2494BE-76E2-407A-B607-33A0845E7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6D37A46-6D53-4675-8E84-0556C4766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023A6E-316F-40A1-8945-B2576580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1BD4A71-3B6A-4EBB-94C2-EF0B6AA7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1259E2-5608-448F-A68B-6F10D131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5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8533CC8-59FD-42F6-B912-E64F3CAD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52450"/>
            <a:ext cx="10534650" cy="12731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E8FF2B-8786-4090-B1C6-DE6A6058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dpi="0" rotWithShape="1">
            <a:blip r:embed="rId13">
              <a:alphaModFix amt="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zh-TW" altLang="en-US" dirty="0"/>
              <a:t>按一下以編輯母片文字樣式</a:t>
            </a:r>
          </a:p>
          <a:p>
            <a:pPr lvl="3"/>
            <a:r>
              <a:rPr lang="zh-TW" altLang="en-US" dirty="0"/>
              <a:t>第二層</a:t>
            </a:r>
          </a:p>
          <a:p>
            <a:pPr lvl="4"/>
            <a:r>
              <a:rPr lang="zh-TW" altLang="en-US" dirty="0"/>
              <a:t>第三層</a:t>
            </a:r>
          </a:p>
          <a:p>
            <a:pPr lvl="5"/>
            <a:r>
              <a:rPr lang="zh-TW" altLang="en-US" dirty="0"/>
              <a:t>第四層</a:t>
            </a:r>
          </a:p>
          <a:p>
            <a:pPr lvl="6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39D8CF-EA7E-4B7D-B91E-ECF7C0BF4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75679-272B-4632-A1EC-0586FE163D5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78CDF2-B574-428D-93CF-C017641E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1EAE4B-9B75-4BC7-8BE3-9DC3BEBA5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8E5A-0A10-4637-A281-93C1B06FCD9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形 7" descr="掌印 以實心填滿">
            <a:extLst>
              <a:ext uri="{FF2B5EF4-FFF2-40B4-BE49-F238E27FC236}">
                <a16:creationId xmlns:a16="http://schemas.microsoft.com/office/drawing/2014/main" id="{2135CC7C-343D-4420-A6EC-C779E40A9F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7938"/>
            <a:ext cx="1181100" cy="11811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EA8B32D-6F21-43C9-BDD4-58420001D629}"/>
              </a:ext>
            </a:extLst>
          </p:cNvPr>
          <p:cNvSpPr txBox="1"/>
          <p:nvPr userDrawn="1"/>
        </p:nvSpPr>
        <p:spPr>
          <a:xfrm>
            <a:off x="1088676" y="82272"/>
            <a:ext cx="1254473" cy="61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42DD0EE-04DA-4002-8784-A1290CCB1240}"/>
              </a:ext>
            </a:extLst>
          </p:cNvPr>
          <p:cNvSpPr txBox="1"/>
          <p:nvPr userDrawn="1"/>
        </p:nvSpPr>
        <p:spPr>
          <a:xfrm>
            <a:off x="1452085" y="228838"/>
            <a:ext cx="738664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F06B38D-A994-4C62-9268-FC31D6F90553}"/>
              </a:ext>
            </a:extLst>
          </p:cNvPr>
          <p:cNvSpPr txBox="1"/>
          <p:nvPr userDrawn="1"/>
        </p:nvSpPr>
        <p:spPr>
          <a:xfrm>
            <a:off x="952500" y="228838"/>
            <a:ext cx="157162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認識武安宮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zh-TW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6C7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C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88B9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06C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C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C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C7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C7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6C7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57649C3-5CAD-4679-8A43-DF628FEF8E39}"/>
              </a:ext>
            </a:extLst>
          </p:cNvPr>
          <p:cNvSpPr txBox="1"/>
          <p:nvPr/>
        </p:nvSpPr>
        <p:spPr>
          <a:xfrm>
            <a:off x="2841523" y="0"/>
            <a:ext cx="6096000" cy="110799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zh-TW" altLang="en-US" sz="5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我所</a:t>
            </a:r>
            <a:r>
              <a:rPr lang="zh-TW" altLang="en-US" sz="66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知道</a:t>
            </a:r>
            <a:r>
              <a:rPr lang="zh-TW" altLang="en-US" sz="5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的武安宮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0208EF-ECFD-4AA5-98CB-5361AF33D16E}"/>
              </a:ext>
            </a:extLst>
          </p:cNvPr>
          <p:cNvSpPr txBox="1"/>
          <p:nvPr/>
        </p:nvSpPr>
        <p:spPr>
          <a:xfrm>
            <a:off x="4096582" y="1507805"/>
            <a:ext cx="358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專題報導</a:t>
            </a:r>
            <a:endParaRPr lang="en-US" altLang="zh-TW" dirty="0"/>
          </a:p>
          <a:p>
            <a:pPr algn="ctr"/>
            <a:r>
              <a:rPr lang="zh-TW" altLang="en-US" dirty="0"/>
              <a:t>林雅慈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A5658F4-A991-49FD-8166-E5323F008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2681287"/>
            <a:ext cx="357187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592D201-F29E-4677-AC01-54CDF5376F9B}"/>
              </a:ext>
            </a:extLst>
          </p:cNvPr>
          <p:cNvSpPr txBox="1"/>
          <p:nvPr/>
        </p:nvSpPr>
        <p:spPr>
          <a:xfrm>
            <a:off x="4833937" y="56299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13361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B7BCBB4-8E83-4B67-951B-8E6A69275E70}"/>
              </a:ext>
            </a:extLst>
          </p:cNvPr>
          <p:cNvSpPr txBox="1"/>
          <p:nvPr/>
        </p:nvSpPr>
        <p:spPr>
          <a:xfrm>
            <a:off x="3165986" y="84772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</a:rPr>
              <a:t>          武安宮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8BC41F2-AAEC-47AA-94DB-C5A7B07B7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2171700"/>
            <a:ext cx="314325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E2DB9C4-5B19-4D1C-996C-C1350D2D69F2}"/>
              </a:ext>
            </a:extLst>
          </p:cNvPr>
          <p:cNvSpPr txBox="1"/>
          <p:nvPr/>
        </p:nvSpPr>
        <p:spPr>
          <a:xfrm>
            <a:off x="4876800" y="63627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374632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E1C03E0-0240-46AB-9ABC-B0DA4963C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1" t="6806" r="13985" b="26874"/>
          <a:stretch/>
        </p:blipFill>
        <p:spPr>
          <a:xfrm>
            <a:off x="2483991" y="1967752"/>
            <a:ext cx="7224017" cy="337521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C52AE14-CA03-4F65-91E5-2ECB4B1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923926"/>
            <a:ext cx="9770409" cy="967627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地理位置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0688CB-F334-41E0-9E4E-F7986922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803" y="1967753"/>
            <a:ext cx="10837210" cy="337521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208FA0-95DF-4C5B-A2C8-BF99B797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59" y="1709739"/>
            <a:ext cx="10244792" cy="773485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歷史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4CF519-AC9B-49B3-99D2-EFA87FB91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483224"/>
            <a:ext cx="10515600" cy="3606427"/>
          </a:xfrm>
        </p:spPr>
        <p:txBody>
          <a:bodyPr/>
          <a:lstStyle/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新化武安宮位在臺灣臺南市新化區</a:t>
            </a:r>
          </a:p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原稱「大使公廟」</a:t>
            </a:r>
          </a:p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為大目降八保七廟之一</a:t>
            </a:r>
          </a:p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建於清嘉慶年間</a:t>
            </a:r>
          </a:p>
        </p:txBody>
      </p:sp>
    </p:spTree>
    <p:extLst>
      <p:ext uri="{BB962C8B-B14F-4D97-AF65-F5344CB8AC3E}">
        <p14:creationId xmlns:p14="http://schemas.microsoft.com/office/powerpoint/2010/main" val="419179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13A52-6987-403A-94C1-FB23DD7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317808" y="2743200"/>
            <a:ext cx="9834283" cy="184785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主祀大使爺張巡（武安尊王）</a:t>
            </a:r>
            <a:b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二使爺許遠（文安尊王）</a:t>
            </a:r>
            <a:b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三使爺南霽雲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5A8624-4735-4DEC-973B-3976B675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812" y="1479176"/>
            <a:ext cx="9834282" cy="12640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                                     </a:t>
            </a:r>
            <a:r>
              <a:rPr lang="zh-TW" altLang="en-US" sz="6600" dirty="0">
                <a:solidFill>
                  <a:schemeClr val="accent1">
                    <a:lumMod val="75000"/>
                  </a:schemeClr>
                </a:solidFill>
              </a:rPr>
              <a:t>神明</a:t>
            </a:r>
          </a:p>
        </p:txBody>
      </p:sp>
    </p:spTree>
    <p:extLst>
      <p:ext uri="{BB962C8B-B14F-4D97-AF65-F5344CB8AC3E}">
        <p14:creationId xmlns:p14="http://schemas.microsoft.com/office/powerpoint/2010/main" val="88078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13A52-6987-403A-94C1-FB23DD7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581149" y="1962149"/>
            <a:ext cx="9562066" cy="146685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傳說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8A0FC92-A835-40F0-B0AC-64F36D1D5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799" y="3429000"/>
            <a:ext cx="10406375" cy="2724150"/>
          </a:xfrm>
        </p:spPr>
        <p:txBody>
          <a:bodyPr/>
          <a:lstStyle/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新化虎頭山上住有虎神</a:t>
            </a:r>
          </a:p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武安尊王為了解決百姓困擾，遂與虎神交戰</a:t>
            </a:r>
          </a:p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向大目降北極殿玄天上帝借法寶「玄天面」</a:t>
            </a:r>
          </a:p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武安尊王忘了規定，笑了出來，導致面具脫不下來</a:t>
            </a:r>
          </a:p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67267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13A52-6987-403A-94C1-FB23DD7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581149" y="1962149"/>
            <a:ext cx="9562066" cy="146685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宋江陣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8A0FC92-A835-40F0-B0AC-64F36D1D5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8618" y="3360174"/>
            <a:ext cx="10406375" cy="2724150"/>
          </a:xfrm>
        </p:spPr>
        <p:txBody>
          <a:bodyPr/>
          <a:lstStyle/>
          <a:p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13A52-6987-403A-94C1-FB23DD7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581149" y="1962149"/>
            <a:ext cx="9562066" cy="146685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宋江陣起源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8A0FC92-A835-40F0-B0AC-64F36D1D5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8618" y="3360174"/>
            <a:ext cx="10406375" cy="272415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源自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《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水滸傳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》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、是少林武學實拳派的一支、來自戚繼光鴛鴦陣</a:t>
            </a:r>
          </a:p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源自鄭成功的藤牌兵</a:t>
            </a:r>
          </a:p>
          <a:p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411426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13A52-6987-403A-94C1-FB23DD7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581149" y="1962149"/>
            <a:ext cx="9562066" cy="146685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宋江陣武器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8A0FC92-A835-40F0-B0AC-64F36D1D5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8618" y="3360174"/>
            <a:ext cx="10406375" cy="272415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頭旗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雙斧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斬馬 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大刀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耙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三叉 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板尖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躂仔（躂刀）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刨仔（割馬腳用） 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官刀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雨傘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短棍（齊眉） 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長槌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鐵尺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雙鐧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77349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295</Words>
  <Application>Microsoft Office PowerPoint</Application>
  <PresentationFormat>寬螢幕</PresentationFormat>
  <Paragraphs>27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標楷體</vt:lpstr>
      <vt:lpstr>Arial</vt:lpstr>
      <vt:lpstr>Calibri</vt:lpstr>
      <vt:lpstr>Calibri Light</vt:lpstr>
      <vt:lpstr>自訂設計</vt:lpstr>
      <vt:lpstr>PowerPoint 簡報</vt:lpstr>
      <vt:lpstr>PowerPoint 簡報</vt:lpstr>
      <vt:lpstr>地理位置</vt:lpstr>
      <vt:lpstr>   歷史</vt:lpstr>
      <vt:lpstr>1.主祀大使爺張巡（武安尊王） 2.二使爺許遠（文安尊王） 3.三使爺南霽雲</vt:lpstr>
      <vt:lpstr>傳說</vt:lpstr>
      <vt:lpstr>宋江陣</vt:lpstr>
      <vt:lpstr>宋江陣起源</vt:lpstr>
      <vt:lpstr>宋江陣武器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16</cp:revision>
  <dcterms:created xsi:type="dcterms:W3CDTF">2023-12-06T02:59:17Z</dcterms:created>
  <dcterms:modified xsi:type="dcterms:W3CDTF">2024-01-10T03:07:58Z</dcterms:modified>
</cp:coreProperties>
</file>