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2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C89878-2D94-4608-837D-7B401CE61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5E18297-634F-4A90-B2EF-DA181726A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DE63F9-3A06-4D04-84EE-626EC11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AB1FD1-66CF-4850-B1AA-D98D62FC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FA64DC-BA79-4B95-8E3B-2D3615CB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42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A71BB5-BB08-487D-9AFF-BEAFEEB1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2C5F22-CABB-4A45-9F29-2FBC659D6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243CC9-E940-40B5-9324-2BA53A46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A6356A-55D6-49CD-92AD-A505DDCA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758416-6729-46FF-B738-69F2DEB4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51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7A4BDEE-9C4F-49D2-ABB0-6A2F9D26D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600BD78-5925-4499-A84D-B19EC1891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EEC48F-69AE-4C58-9D46-2015658F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487EBB-7F00-42CA-B5D7-9A5568AD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7AE1D2-DEE1-4CC1-AE21-BAFC1DCA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54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F89DD-F06C-49DE-BCE4-29846D3AA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1B3859-FE04-4BD2-8CAD-6E98C968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E79223-A9B4-4E5F-9347-1EBD557F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78E636-0CC9-429E-954C-35930B6B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358F98-B8DC-4F85-8605-68ED3A47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66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908821-7729-4746-9475-4A90D90C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813801-011A-4650-8266-00545AAB0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2FE8F2-8A1A-4E12-8FCF-2CF8A0FA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CF3C6B-2DD9-42F8-8A23-C758E5E6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5EDE0A-E77D-4DB5-9F79-68B906B3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57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3B197C-1C6B-4F74-9C80-ADB3849D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070DD2-A7D7-4E2D-AC89-34C53F08E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FDD561-87A0-403F-8314-EF2A2A4BD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FF5B96-C3EF-4FA3-929D-B1BFCDE1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295E11-1366-4B66-BA6B-AFE7E90F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7867FC4-27F7-42B1-936F-1B26E0C7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06C196-9340-456E-84C8-17E83978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22D054-A07A-4E98-9545-67047147A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27E92E-32BF-401E-B82F-445720EBE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31C362-9526-4EF2-A3F4-AB3CF2C16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EBC621D-871B-4522-8032-38D5A54D2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4C7CFA3-F008-4C6B-AAC6-06C69E6B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C02AF42-28D4-4CAB-9B8B-0C78F307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2386D9C-A943-4A6A-A352-E21810CB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45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D998AD-73E2-498E-92DA-A96988B6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4427BB7-F78E-4B5C-AE1A-F50C14F2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F7B063A-D610-4601-9070-26FEEFBF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F6025D-AF55-45FD-B40C-C181789A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80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059CC43-2133-42CF-AC00-EA2D96B6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C6DF729-A148-4438-A2CE-088C5869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EFC3DD-B7BB-423B-A622-1E677156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34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CD56CD-E518-4BFD-BCCA-5F41CA10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BB0431-2EE5-442D-A39F-E9EF128E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09066C2-31F6-48CF-8A3A-33E5A72F8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CAE8E8-633D-4309-83D3-DE16C0E0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F377D5C-67DF-4DF8-8CAE-81155DAA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E9C751D-1B0A-4E0C-9338-915B4B4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16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8210BC-CEAF-493A-BD74-339AC31E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CC51050-A120-4568-A826-4685E3CB1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F3EFF3D-2ABA-4696-8750-65C4C1757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F7FECD9-586B-4A8B-9639-A2F774AF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645F77-6033-4700-8454-B70A904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F41B8C9-E03C-415F-8A03-0FC8AC0A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35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模糊的建築與光線">
            <a:extLst>
              <a:ext uri="{FF2B5EF4-FFF2-40B4-BE49-F238E27FC236}">
                <a16:creationId xmlns:a16="http://schemas.microsoft.com/office/drawing/2014/main" id="{11F4D8B5-7DB3-4785-9B12-70276B03C0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77"/>
            <a:ext cx="12569136" cy="7448549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C90ACC5-8C33-4E7E-BC2E-6596E875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E19193-182C-495B-83AE-44C876DBD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06CD46-B488-4462-9CC5-4ADBB1FA8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530E-C525-43AB-AAC4-E6183330B8A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80DE56-3358-4CFB-8820-822523A4C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0CA789-EBCE-4D49-B60A-E0B4F51D1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26CD-6463-4B17-8404-B902C0290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00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B03A6FA-FCE8-4B6B-A424-F400E892D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093" y="1423614"/>
            <a:ext cx="9144000" cy="1655762"/>
          </a:xfrm>
        </p:spPr>
        <p:txBody>
          <a:bodyPr>
            <a:prstTxWarp prst="textButton">
              <a:avLst/>
            </a:prstTxWarp>
            <a:normAutofit/>
          </a:bodyPr>
          <a:lstStyle/>
          <a:p>
            <a:r>
              <a:rPr lang="zh-TW" alt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我所知道的</a:t>
            </a:r>
            <a:r>
              <a:rPr lang="zh-TW" alt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武安宮</a:t>
            </a:r>
            <a:r>
              <a:rPr lang="zh-TW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宋江陣</a:t>
            </a:r>
            <a:endParaRPr lang="zh-TW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zh-TW" altLang="en-US" sz="48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85CB6EE-7E0E-471E-846C-C58AC51F5367}"/>
              </a:ext>
            </a:extLst>
          </p:cNvPr>
          <p:cNvSpPr txBox="1"/>
          <p:nvPr/>
        </p:nvSpPr>
        <p:spPr>
          <a:xfrm>
            <a:off x="5235388" y="3429000"/>
            <a:ext cx="334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 dirty="0"/>
              <a:t>林珈伃</a:t>
            </a:r>
          </a:p>
        </p:txBody>
      </p:sp>
    </p:spTree>
    <p:extLst>
      <p:ext uri="{BB962C8B-B14F-4D97-AF65-F5344CB8AC3E}">
        <p14:creationId xmlns:p14="http://schemas.microsoft.com/office/powerpoint/2010/main" val="268120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2CA1B5-2839-43C5-BF35-0A98AA4D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160" y="1412860"/>
            <a:ext cx="10515600" cy="1263650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zh-TW" alt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武安宮</a:t>
            </a:r>
            <a:endParaRPr lang="zh-TW" altLang="en-US" sz="8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B67FEE-409F-4881-AD7C-8AF23CA86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82" y="5655526"/>
            <a:ext cx="6237568" cy="434124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照片來源    維基百科</a:t>
            </a:r>
          </a:p>
          <a:p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dirty="0"/>
              <a:t>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DEDEB85-4FD6-4E61-9CAE-7F4F640C9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75" y="2335374"/>
            <a:ext cx="4177069" cy="3320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427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139E09-BEE5-4ED5-8DFF-27B17075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</a:rPr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91692C-86B2-483E-A427-ECD661932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新化武安宮位在臺灣臺南市新化區，原稱「大使公廟」，該廟為大目降八保七廟之一。</a:t>
            </a:r>
          </a:p>
          <a:p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廟前過去曾有大埤，稱作「大使埤」或「月眉埤」 ，而在廟前還有市集。</a:t>
            </a:r>
          </a:p>
        </p:txBody>
      </p:sp>
    </p:spTree>
    <p:extLst>
      <p:ext uri="{BB962C8B-B14F-4D97-AF65-F5344CB8AC3E}">
        <p14:creationId xmlns:p14="http://schemas.microsoft.com/office/powerpoint/2010/main" val="76778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6549B7-3F9F-4E1D-9014-615D5D87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252F4CD-47F8-4D78-B0AB-12273D103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17" t="10904" r="4976" b="5090"/>
          <a:stretch/>
        </p:blipFill>
        <p:spPr>
          <a:xfrm>
            <a:off x="1936377" y="1882588"/>
            <a:ext cx="7386917" cy="4034118"/>
          </a:xfrm>
        </p:spPr>
      </p:pic>
    </p:spTree>
    <p:extLst>
      <p:ext uri="{BB962C8B-B14F-4D97-AF65-F5344CB8AC3E}">
        <p14:creationId xmlns:p14="http://schemas.microsoft.com/office/powerpoint/2010/main" val="411346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60DB0E-E82B-4B73-9CD5-4E1B9C28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FC38CF-80D6-42F0-AE93-4877C24D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1834590"/>
            <a:ext cx="10515600" cy="4351338"/>
          </a:xfrm>
        </p:spPr>
        <p:txBody>
          <a:bodyPr/>
          <a:lstStyle/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大使爺張巡（武安尊王）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二使爺許遠（文安尊王）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三使爺南霽雲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3F7F418-B825-4AD7-AD9F-4EE07EFED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61" y="1497106"/>
            <a:ext cx="3060887" cy="40811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51A604B-A3AA-47C8-B4E4-AFF3D8C2ADBF}"/>
              </a:ext>
            </a:extLst>
          </p:cNvPr>
          <p:cNvSpPr txBox="1"/>
          <p:nvPr/>
        </p:nvSpPr>
        <p:spPr>
          <a:xfrm>
            <a:off x="7776883" y="5786939"/>
            <a:ext cx="6284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  <a:p>
            <a:endParaRPr lang="zh-TW" altLang="en-US" dirty="0"/>
          </a:p>
          <a:p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13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983132-47E7-4F26-9FAD-F055CBF0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160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8C3602-8E20-41B7-8395-CE886E6C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071" y="1816661"/>
            <a:ext cx="10515600" cy="4351338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新化虎頭山上住有虎神</a:t>
            </a:r>
          </a:p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武安尊王為了解決百姓困擾，遂與虎神交戰</a:t>
            </a:r>
          </a:p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向大目降北極殿玄天上帝借法寶「玄天面」</a:t>
            </a:r>
          </a:p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武安尊王忘了規定，笑了出來，導致面具脫不下來</a:t>
            </a:r>
          </a:p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257331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18A2F-9A23-497C-A7C3-4BC752F7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宋江陣</a:t>
            </a:r>
            <a:endParaRPr lang="zh-TW" altLang="en-US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9F9ACC-7725-4997-A72B-B02894447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77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99C691-A018-4080-B99A-1EA760C6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38877E-E2CD-427A-A8ED-8489DF45B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源自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《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水滸傳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》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、是少林武學實拳派的一支、來自戚繼光鴛鴦陣</a:t>
            </a:r>
          </a:p>
          <a:p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源自鄭成功的藤牌兵</a:t>
            </a:r>
          </a:p>
          <a:p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110352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BF9CBA-E24D-49D1-8958-712A63AD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CAD465-CBA5-45D0-9ECC-5BD696D27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頭旗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雙斧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斬馬 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大刀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耙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三叉 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板尖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躂仔（躂刀）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刨仔（割馬腳用） 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官刀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雨傘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短棍（齊眉） 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長槌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鐵尺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雙鐧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3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298</Words>
  <Application>Microsoft Office PowerPoint</Application>
  <PresentationFormat>寬螢幕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標楷體</vt:lpstr>
      <vt:lpstr>Arial</vt:lpstr>
      <vt:lpstr>Calibri</vt:lpstr>
      <vt:lpstr>Calibri Light</vt:lpstr>
      <vt:lpstr>Office 佈景主題</vt:lpstr>
      <vt:lpstr>PowerPoint 簡報</vt:lpstr>
      <vt:lpstr>武安宮</vt:lpstr>
      <vt:lpstr>歷史</vt:lpstr>
      <vt:lpstr>地理位置</vt:lpstr>
      <vt:lpstr>神明</vt:lpstr>
      <vt:lpstr>傳說</vt:lpstr>
      <vt:lpstr>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17</cp:revision>
  <dcterms:created xsi:type="dcterms:W3CDTF">2023-12-13T02:56:58Z</dcterms:created>
  <dcterms:modified xsi:type="dcterms:W3CDTF">2024-01-10T03:11:54Z</dcterms:modified>
</cp:coreProperties>
</file>